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anva.com/design/DAFJE8fLI5k/xXAmiJun-baOPqpmaHEN5A/edit?utm_content=DAFJE8fLI5k&amp;utm_campaign=designshare&amp;utm_medium=link2&amp;utm_source=sharebutt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>
                <a:solidFill>
                  <a:schemeClr val="hlink"/>
                </a:solidFill>
                <a:hlinkClick r:id="rId3"/>
              </a:rPr>
              <a:t>BITÁCORA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“YO, ESPIRITUAL”,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CAPÍTULO DE “YO, HOLÍSTICA”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