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png" ContentType="image/png"/>
  <Default Extension="jpeg" ContentType="image/jpeg"/>
  <Default Extension="JPG" ContentType="image/.jp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colors2.xml" ContentType="application/vnd.ms-office.chartcolorstyle+xml"/>
  <Override PartName="/ppt/charts/style1.xml" ContentType="application/vnd.ms-office.chartstyle+xml"/>
  <Override PartName="/ppt/charts/style2.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4"/>
  </p:notesMasterIdLst>
  <p:sldIdLst>
    <p:sldId id="256" r:id="rId3"/>
  </p:sldIdLst>
  <p:sldSz cx="30274895" cy="42840275"/>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35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35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35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35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35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35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35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35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35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13493" userDrawn="1">
          <p15:clr>
            <a:srgbClr val="747775"/>
          </p15:clr>
        </p15:guide>
        <p15:guide id="2" pos="9536" userDrawn="1">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B786"/>
    <a:srgbClr val="89A873"/>
    <a:srgbClr val="99CB38"/>
    <a:srgbClr val="63A537"/>
    <a:srgbClr val="B3DC97"/>
    <a:srgbClr val="8EDD5D"/>
    <a:srgbClr val="E63543"/>
    <a:srgbClr val="CA2F4B"/>
    <a:srgbClr val="C92F4B"/>
    <a:srgbClr val="7620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131" autoAdjust="0"/>
    <p:restoredTop sz="94803" autoAdjust="0"/>
  </p:normalViewPr>
  <p:slideViewPr>
    <p:cSldViewPr snapToGrid="0" showGuides="1">
      <p:cViewPr>
        <p:scale>
          <a:sx n="42" d="100"/>
          <a:sy n="42" d="100"/>
        </p:scale>
        <p:origin x="-1192" y="-7112"/>
      </p:cViewPr>
      <p:guideLst>
        <p:guide orient="horz" pos="13493"/>
        <p:guide pos="953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7" Type="http://schemas.openxmlformats.org/officeDocument/2006/relationships/tableStyles" Target="tableStyles.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PERSONAL\Mi%20unidad\Tesis%20doctorado\Grado%20de%20hidrolisis%20optimizaci&#243;n.xlsx"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C:\Users\PERSONAL\Mi%20unidad\Tesis%20doctorado\Hipertension\Figure%203%20and%20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916566811497788"/>
          <c:y val="0.0524077703443858"/>
          <c:w val="0.904709389793779"/>
          <c:h val="0.812236439195101"/>
        </c:manualLayout>
      </c:layout>
      <c:barChart>
        <c:barDir val="col"/>
        <c:grouping val="clustered"/>
        <c:varyColors val="0"/>
        <c:ser>
          <c:idx val="0"/>
          <c:order val="0"/>
          <c:tx>
            <c:strRef>
              <c:f>'Actividades hidro 7,5L'!$B$33</c:f>
              <c:strCache>
                <c:ptCount val="1"/>
                <c:pt idx="0">
                  <c:v>% </c:v>
                </c:pt>
              </c:strCache>
            </c:strRef>
          </c:tx>
          <c:spPr>
            <a:noFill/>
            <a:ln>
              <a:noFill/>
            </a:ln>
            <a:effectLst/>
          </c:spPr>
          <c:invertIfNegative val="0"/>
          <c:dPt>
            <c:idx val="0"/>
            <c:invertIfNegative val="0"/>
            <c:bubble3D val="0"/>
            <c:spPr>
              <a:pattFill prst="pct60">
                <a:fgClr>
                  <a:sysClr val="windowText" lastClr="000000"/>
                </a:fgClr>
                <a:bgClr>
                  <a:schemeClr val="bg1"/>
                </a:bgClr>
              </a:pattFill>
              <a:ln>
                <a:solidFill>
                  <a:schemeClr val="tx1"/>
                </a:solidFill>
              </a:ln>
              <a:effectLst/>
            </c:spPr>
          </c:dPt>
          <c:dPt>
            <c:idx val="1"/>
            <c:invertIfNegative val="0"/>
            <c:bubble3D val="0"/>
            <c:spPr>
              <a:pattFill prst="pct25">
                <a:fgClr>
                  <a:sysClr val="windowText" lastClr="000000"/>
                </a:fgClr>
                <a:bgClr>
                  <a:schemeClr val="bg1"/>
                </a:bgClr>
              </a:pattFill>
              <a:ln>
                <a:solidFill>
                  <a:schemeClr val="tx1"/>
                </a:solidFill>
              </a:ln>
              <a:effectLst/>
            </c:spPr>
          </c:dPt>
          <c:dPt>
            <c:idx val="2"/>
            <c:invertIfNegative val="0"/>
            <c:bubble3D val="0"/>
            <c:spPr>
              <a:pattFill prst="pct20">
                <a:fgClr>
                  <a:sysClr val="windowText" lastClr="000000"/>
                </a:fgClr>
                <a:bgClr>
                  <a:schemeClr val="bg1"/>
                </a:bgClr>
              </a:pattFill>
              <a:ln>
                <a:solidFill>
                  <a:schemeClr val="tx1"/>
                </a:solidFill>
              </a:ln>
              <a:effectLst/>
            </c:spPr>
          </c:dPt>
          <c:dPt>
            <c:idx val="3"/>
            <c:invertIfNegative val="0"/>
            <c:bubble3D val="0"/>
            <c:spPr>
              <a:pattFill prst="pct10">
                <a:fgClr>
                  <a:sysClr val="windowText" lastClr="000000"/>
                </a:fgClr>
                <a:bgClr>
                  <a:schemeClr val="bg1"/>
                </a:bgClr>
              </a:pattFill>
              <a:ln>
                <a:solidFill>
                  <a:schemeClr val="tx1"/>
                </a:solidFill>
              </a:ln>
              <a:effectLst/>
            </c:spPr>
          </c:dPt>
          <c:dPt>
            <c:idx val="4"/>
            <c:invertIfNegative val="0"/>
            <c:bubble3D val="0"/>
            <c:spPr>
              <a:pattFill prst="pct5">
                <a:fgClr>
                  <a:sysClr val="windowText" lastClr="000000"/>
                </a:fgClr>
                <a:bgClr>
                  <a:schemeClr val="bg1"/>
                </a:bgClr>
              </a:pattFill>
              <a:ln>
                <a:solidFill>
                  <a:schemeClr val="tx1"/>
                </a:solidFill>
              </a:ln>
              <a:effectLst/>
            </c:spPr>
          </c:dPt>
          <c:dLbls>
            <c:spPr>
              <a:noFill/>
              <a:ln>
                <a:noFill/>
              </a:ln>
              <a:effectLst/>
            </c:spPr>
            <c:txPr>
              <a:bodyPr rot="0" spcFirstLastPara="1" vertOverflow="ellipsis" vert="horz" wrap="square" lIns="38100" tIns="19050" rIns="38100" bIns="19050" anchor="ctr" anchorCtr="1"/>
              <a:lstStyle/>
              <a:p>
                <a:pPr>
                  <a:defRPr lang="en-US" sz="2700" b="0" i="0" u="none" strike="noStrike" kern="1200" baseline="0">
                    <a:solidFill>
                      <a:sysClr val="windowText" lastClr="000000"/>
                    </a:solidFill>
                    <a:latin typeface="Cambria Math" panose="02040503050406030204" pitchFamily="18" charset="0"/>
                    <a:ea typeface="Cambria Math" panose="02040503050406030204" pitchFamily="18" charset="0"/>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'Actividades hidro 7,5L'!$D$34:$D$38</c:f>
                <c:numCache>
                  <c:formatCode>General</c:formatCode>
                  <c:ptCount val="5"/>
                  <c:pt idx="0">
                    <c:v>3</c:v>
                  </c:pt>
                  <c:pt idx="1">
                    <c:v>2.5</c:v>
                  </c:pt>
                  <c:pt idx="2">
                    <c:v>1.2</c:v>
                  </c:pt>
                  <c:pt idx="3">
                    <c:v>4.1</c:v>
                  </c:pt>
                  <c:pt idx="4">
                    <c:v>2.3</c:v>
                  </c:pt>
                </c:numCache>
              </c:numRef>
            </c:plus>
            <c:minus>
              <c:numRef>
                <c:f>'Actividades hidro 7,5L'!$D$34:$D$38</c:f>
                <c:numCache>
                  <c:formatCode>General</c:formatCode>
                  <c:ptCount val="5"/>
                  <c:pt idx="0">
                    <c:v>3</c:v>
                  </c:pt>
                  <c:pt idx="1">
                    <c:v>2.5</c:v>
                  </c:pt>
                  <c:pt idx="2">
                    <c:v>1.2</c:v>
                  </c:pt>
                  <c:pt idx="3">
                    <c:v>4.1</c:v>
                  </c:pt>
                  <c:pt idx="4">
                    <c:v>2.3</c:v>
                  </c:pt>
                </c:numCache>
              </c:numRef>
            </c:minus>
            <c:spPr>
              <a:noFill/>
              <a:ln w="9525" cap="flat" cmpd="sng" algn="ctr">
                <a:solidFill>
                  <a:schemeClr val="tx1">
                    <a:lumMod val="65000"/>
                    <a:lumOff val="35000"/>
                  </a:schemeClr>
                </a:solidFill>
                <a:round/>
              </a:ln>
              <a:effectLst/>
            </c:spPr>
          </c:errBars>
          <c:cat>
            <c:strRef>
              <c:f>'Actividades hidro 7,5L'!$A$34:$A$38</c:f>
              <c:strCache>
                <c:ptCount val="5"/>
                <c:pt idx="0">
                  <c:v>Captopril 200 ppm</c:v>
                </c:pt>
                <c:pt idx="1">
                  <c:v>H.L 1000 ppm</c:v>
                </c:pt>
                <c:pt idx="2">
                  <c:v>H.L 500 ppm</c:v>
                </c:pt>
                <c:pt idx="3">
                  <c:v>H.L 250 ppm</c:v>
                </c:pt>
                <c:pt idx="4">
                  <c:v>H.L 120 ppm</c:v>
                </c:pt>
              </c:strCache>
            </c:strRef>
          </c:cat>
          <c:val>
            <c:numRef>
              <c:f>'Actividades hidro 7,5L'!$B$34:$B$38</c:f>
              <c:numCache>
                <c:formatCode>General</c:formatCode>
                <c:ptCount val="5"/>
                <c:pt idx="0">
                  <c:v>98.02</c:v>
                </c:pt>
                <c:pt idx="1">
                  <c:v>78.89</c:v>
                </c:pt>
                <c:pt idx="2">
                  <c:v>69.51</c:v>
                </c:pt>
                <c:pt idx="3">
                  <c:v>46.11</c:v>
                </c:pt>
                <c:pt idx="4">
                  <c:v>20.15</c:v>
                </c:pt>
              </c:numCache>
            </c:numRef>
          </c:val>
        </c:ser>
        <c:dLbls>
          <c:showLegendKey val="0"/>
          <c:showVal val="1"/>
          <c:showCatName val="0"/>
          <c:showSerName val="0"/>
          <c:showPercent val="0"/>
          <c:showBubbleSize val="0"/>
        </c:dLbls>
        <c:gapWidth val="219"/>
        <c:overlap val="-27"/>
        <c:axId val="1252409055"/>
        <c:axId val="1180658319"/>
      </c:barChart>
      <c:catAx>
        <c:axId val="1252409055"/>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lang="en-US" sz="2700" b="0" i="0" u="none" strike="noStrike" kern="1200" baseline="0">
                <a:solidFill>
                  <a:sysClr val="windowText" lastClr="000000"/>
                </a:solidFill>
                <a:latin typeface="Cambria Math" panose="02040503050406030204" pitchFamily="18" charset="0"/>
                <a:ea typeface="Cambria Math" panose="02040503050406030204" pitchFamily="18" charset="0"/>
                <a:cs typeface="+mn-cs"/>
              </a:defRPr>
            </a:pPr>
          </a:p>
        </c:txPr>
        <c:crossAx val="1180658319"/>
        <c:crosses val="autoZero"/>
        <c:auto val="1"/>
        <c:lblAlgn val="ctr"/>
        <c:lblOffset val="100"/>
        <c:noMultiLvlLbl val="0"/>
      </c:catAx>
      <c:valAx>
        <c:axId val="1180658319"/>
        <c:scaling>
          <c:orientation val="minMax"/>
          <c:max val="100"/>
        </c:scaling>
        <c:delete val="0"/>
        <c:axPos val="l"/>
        <c:title>
          <c:tx>
            <c:rich>
              <a:bodyPr rot="-5400000" spcFirstLastPara="1" vertOverflow="ellipsis" vert="horz" wrap="square" anchor="ctr" anchorCtr="1"/>
              <a:lstStyle/>
              <a:p>
                <a:pPr>
                  <a:defRPr lang="en-US" sz="2700" b="0" i="0" u="none" strike="noStrike" kern="1200" baseline="0">
                    <a:solidFill>
                      <a:sysClr val="windowText" lastClr="000000"/>
                    </a:solidFill>
                    <a:latin typeface="Cambria Math" panose="02040503050406030204" pitchFamily="18" charset="0"/>
                    <a:ea typeface="Cambria Math" panose="02040503050406030204" pitchFamily="18" charset="0"/>
                    <a:cs typeface="+mn-cs"/>
                  </a:defRPr>
                </a:pPr>
                <a:r>
                  <a:rPr lang="es-CO"/>
                  <a:t>ECA Inhibition (%)</a:t>
                </a:r>
                <a:endParaRPr lang="es-CO"/>
              </a:p>
            </c:rich>
          </c:tx>
          <c:layout/>
          <c:overlay val="0"/>
          <c:spPr>
            <a:noFill/>
            <a:ln>
              <a:noFill/>
            </a:ln>
            <a:effectLst/>
          </c:sp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lang="en-US" sz="2700" b="0" i="0" u="none" strike="noStrike" kern="1200" baseline="0">
                <a:solidFill>
                  <a:sysClr val="windowText" lastClr="000000"/>
                </a:solidFill>
                <a:latin typeface="Cambria Math" panose="02040503050406030204" pitchFamily="18" charset="0"/>
                <a:ea typeface="Cambria Math" panose="02040503050406030204" pitchFamily="18" charset="0"/>
                <a:cs typeface="+mn-cs"/>
              </a:defRPr>
            </a:pPr>
          </a:p>
        </c:txPr>
        <c:crossAx val="1252409055"/>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en-US" sz="2700">
          <a:solidFill>
            <a:sysClr val="windowText" lastClr="000000"/>
          </a:solidFill>
          <a:latin typeface="Cambria Math" panose="02040503050406030204" pitchFamily="18" charset="0"/>
          <a:ea typeface="Cambria Math" panose="02040503050406030204" pitchFamily="18" charset="0"/>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29886968798"/>
          <c:y val="0.038140033165721"/>
          <c:w val="0.878212177345138"/>
          <c:h val="0.788358039907087"/>
        </c:manualLayout>
      </c:layout>
      <c:scatterChart>
        <c:scatterStyle val="smoothMarker"/>
        <c:varyColors val="0"/>
        <c:ser>
          <c:idx val="0"/>
          <c:order val="0"/>
          <c:tx>
            <c:strRef>
              <c:f>Chronic!$H$3</c:f>
              <c:strCache>
                <c:ptCount val="1"/>
                <c:pt idx="0">
                  <c:v>Blank</c:v>
                </c:pt>
              </c:strCache>
            </c:strRef>
          </c:tx>
          <c:spPr>
            <a:ln w="9525" cap="rnd">
              <a:solidFill>
                <a:schemeClr val="tx1"/>
              </a:solidFill>
              <a:round/>
            </a:ln>
            <a:effectLst/>
          </c:spPr>
          <c:marker>
            <c:symbol val="square"/>
            <c:size val="5"/>
            <c:spPr>
              <a:solidFill>
                <a:sysClr val="windowText" lastClr="000000"/>
              </a:solidFill>
              <a:ln w="50800">
                <a:solidFill>
                  <a:schemeClr val="tx1"/>
                </a:solidFill>
              </a:ln>
              <a:effectLst/>
            </c:spPr>
          </c:marker>
          <c:dLbls>
            <c:delete val="1"/>
          </c:dLbls>
          <c:xVal>
            <c:numRef>
              <c:f>Chronic!$G$4:$G$21</c:f>
              <c:numCache>
                <c:formatCode>0</c:formatCode>
                <c:ptCount val="18"/>
                <c:pt idx="0">
                  <c:v>1</c:v>
                </c:pt>
                <c:pt idx="1">
                  <c:v>3</c:v>
                </c:pt>
                <c:pt idx="2">
                  <c:v>5</c:v>
                </c:pt>
                <c:pt idx="3">
                  <c:v>7</c:v>
                </c:pt>
                <c:pt idx="4">
                  <c:v>9</c:v>
                </c:pt>
                <c:pt idx="5">
                  <c:v>11</c:v>
                </c:pt>
                <c:pt idx="6">
                  <c:v>13</c:v>
                </c:pt>
                <c:pt idx="7">
                  <c:v>15</c:v>
                </c:pt>
                <c:pt idx="8">
                  <c:v>17</c:v>
                </c:pt>
                <c:pt idx="9">
                  <c:v>19</c:v>
                </c:pt>
                <c:pt idx="10">
                  <c:v>21</c:v>
                </c:pt>
                <c:pt idx="11">
                  <c:v>23</c:v>
                </c:pt>
                <c:pt idx="12">
                  <c:v>25</c:v>
                </c:pt>
                <c:pt idx="13">
                  <c:v>27</c:v>
                </c:pt>
                <c:pt idx="14">
                  <c:v>29</c:v>
                </c:pt>
                <c:pt idx="15">
                  <c:v>31</c:v>
                </c:pt>
                <c:pt idx="16">
                  <c:v>33</c:v>
                </c:pt>
                <c:pt idx="17">
                  <c:v>35</c:v>
                </c:pt>
              </c:numCache>
            </c:numRef>
          </c:xVal>
          <c:yVal>
            <c:numRef>
              <c:f>Chronic!$H$4:$H$21</c:f>
              <c:numCache>
                <c:formatCode>0.0</c:formatCode>
                <c:ptCount val="18"/>
                <c:pt idx="0">
                  <c:v>112.34</c:v>
                </c:pt>
                <c:pt idx="1">
                  <c:v>117</c:v>
                </c:pt>
                <c:pt idx="2">
                  <c:v>114</c:v>
                </c:pt>
                <c:pt idx="3">
                  <c:v>114.446666666667</c:v>
                </c:pt>
                <c:pt idx="4">
                  <c:v>117.25</c:v>
                </c:pt>
                <c:pt idx="5">
                  <c:v>115.5</c:v>
                </c:pt>
                <c:pt idx="6" c:formatCode="General">
                  <c:v>118.3</c:v>
                </c:pt>
                <c:pt idx="7" c:formatCode="General">
                  <c:v>117.8</c:v>
                </c:pt>
                <c:pt idx="8">
                  <c:v>118.7</c:v>
                </c:pt>
                <c:pt idx="9">
                  <c:v>117.2</c:v>
                </c:pt>
                <c:pt idx="10">
                  <c:v>118</c:v>
                </c:pt>
                <c:pt idx="11">
                  <c:v>117</c:v>
                </c:pt>
                <c:pt idx="12">
                  <c:v>117</c:v>
                </c:pt>
                <c:pt idx="13" c:formatCode="General">
                  <c:v>118.5</c:v>
                </c:pt>
                <c:pt idx="14" c:formatCode="General">
                  <c:v>118.4</c:v>
                </c:pt>
                <c:pt idx="15" c:formatCode="General">
                  <c:v>115.8</c:v>
                </c:pt>
                <c:pt idx="16" c:formatCode="General">
                  <c:v>116.5</c:v>
                </c:pt>
                <c:pt idx="17" c:formatCode="General">
                  <c:v>119.2</c:v>
                </c:pt>
              </c:numCache>
            </c:numRef>
          </c:yVal>
          <c:smooth val="1"/>
        </c:ser>
        <c:ser>
          <c:idx val="1"/>
          <c:order val="1"/>
          <c:tx>
            <c:strRef>
              <c:f>Chronic!$I$3</c:f>
              <c:strCache>
                <c:ptCount val="1"/>
                <c:pt idx="0">
                  <c:v>L-Name</c:v>
                </c:pt>
              </c:strCache>
            </c:strRef>
          </c:tx>
          <c:spPr>
            <a:ln w="9525" cap="rnd">
              <a:solidFill>
                <a:schemeClr val="tx1"/>
              </a:solidFill>
              <a:round/>
            </a:ln>
            <a:effectLst/>
          </c:spPr>
          <c:marker>
            <c:symbol val="square"/>
            <c:size val="5"/>
            <c:spPr>
              <a:noFill/>
              <a:ln w="50800">
                <a:solidFill>
                  <a:schemeClr val="tx1"/>
                </a:solidFill>
              </a:ln>
              <a:effectLst/>
            </c:spPr>
          </c:marker>
          <c:dLbls>
            <c:delete val="1"/>
          </c:dLbls>
          <c:xVal>
            <c:numRef>
              <c:f>Chronic!$G$4:$G$21</c:f>
              <c:numCache>
                <c:formatCode>0</c:formatCode>
                <c:ptCount val="18"/>
                <c:pt idx="0">
                  <c:v>1</c:v>
                </c:pt>
                <c:pt idx="1">
                  <c:v>3</c:v>
                </c:pt>
                <c:pt idx="2">
                  <c:v>5</c:v>
                </c:pt>
                <c:pt idx="3">
                  <c:v>7</c:v>
                </c:pt>
                <c:pt idx="4">
                  <c:v>9</c:v>
                </c:pt>
                <c:pt idx="5">
                  <c:v>11</c:v>
                </c:pt>
                <c:pt idx="6">
                  <c:v>13</c:v>
                </c:pt>
                <c:pt idx="7">
                  <c:v>15</c:v>
                </c:pt>
                <c:pt idx="8">
                  <c:v>17</c:v>
                </c:pt>
                <c:pt idx="9">
                  <c:v>19</c:v>
                </c:pt>
                <c:pt idx="10">
                  <c:v>21</c:v>
                </c:pt>
                <c:pt idx="11">
                  <c:v>23</c:v>
                </c:pt>
                <c:pt idx="12">
                  <c:v>25</c:v>
                </c:pt>
                <c:pt idx="13">
                  <c:v>27</c:v>
                </c:pt>
                <c:pt idx="14">
                  <c:v>29</c:v>
                </c:pt>
                <c:pt idx="15">
                  <c:v>31</c:v>
                </c:pt>
                <c:pt idx="16">
                  <c:v>33</c:v>
                </c:pt>
                <c:pt idx="17">
                  <c:v>35</c:v>
                </c:pt>
              </c:numCache>
            </c:numRef>
          </c:xVal>
          <c:yVal>
            <c:numRef>
              <c:f>Chronic!$I$4:$I$21</c:f>
              <c:numCache>
                <c:formatCode>0.0</c:formatCode>
                <c:ptCount val="18"/>
                <c:pt idx="0">
                  <c:v>115.054</c:v>
                </c:pt>
                <c:pt idx="1">
                  <c:v>118</c:v>
                </c:pt>
                <c:pt idx="2">
                  <c:v>116</c:v>
                </c:pt>
                <c:pt idx="3">
                  <c:v>116.351333333333</c:v>
                </c:pt>
                <c:pt idx="4">
                  <c:v>137</c:v>
                </c:pt>
                <c:pt idx="5">
                  <c:v>156</c:v>
                </c:pt>
                <c:pt idx="6">
                  <c:v>178</c:v>
                </c:pt>
                <c:pt idx="7">
                  <c:v>178</c:v>
                </c:pt>
                <c:pt idx="8">
                  <c:v>179.5</c:v>
                </c:pt>
                <c:pt idx="9">
                  <c:v>178</c:v>
                </c:pt>
                <c:pt idx="10">
                  <c:v>178.153846153846</c:v>
                </c:pt>
                <c:pt idx="11">
                  <c:v>178.5</c:v>
                </c:pt>
                <c:pt idx="12">
                  <c:v>176.5</c:v>
                </c:pt>
                <c:pt idx="13" c:formatCode="General">
                  <c:v>176.3</c:v>
                </c:pt>
                <c:pt idx="14">
                  <c:v>178.2</c:v>
                </c:pt>
                <c:pt idx="15">
                  <c:v>177.4</c:v>
                </c:pt>
                <c:pt idx="16">
                  <c:v>178.5</c:v>
                </c:pt>
                <c:pt idx="17">
                  <c:v>176.875</c:v>
                </c:pt>
              </c:numCache>
            </c:numRef>
          </c:yVal>
          <c:smooth val="1"/>
        </c:ser>
        <c:ser>
          <c:idx val="2"/>
          <c:order val="2"/>
          <c:tx>
            <c:strRef>
              <c:f>Chronic!$J$3</c:f>
              <c:strCache>
                <c:ptCount val="1"/>
                <c:pt idx="0">
                  <c:v>Captopril 5mg/Kg</c:v>
                </c:pt>
              </c:strCache>
            </c:strRef>
          </c:tx>
          <c:spPr>
            <a:ln w="9525" cap="rnd">
              <a:solidFill>
                <a:schemeClr val="tx1"/>
              </a:solidFill>
              <a:prstDash val="dash"/>
              <a:round/>
            </a:ln>
            <a:effectLst/>
          </c:spPr>
          <c:marker>
            <c:symbol val="triangle"/>
            <c:size val="5"/>
            <c:spPr>
              <a:noFill/>
              <a:ln w="50800">
                <a:solidFill>
                  <a:schemeClr val="tx1"/>
                </a:solidFill>
              </a:ln>
              <a:effectLst/>
            </c:spPr>
          </c:marker>
          <c:dLbls>
            <c:delete val="1"/>
          </c:dLbls>
          <c:xVal>
            <c:numRef>
              <c:f>Chronic!$G$4:$G$21</c:f>
              <c:numCache>
                <c:formatCode>0</c:formatCode>
                <c:ptCount val="18"/>
                <c:pt idx="0">
                  <c:v>1</c:v>
                </c:pt>
                <c:pt idx="1">
                  <c:v>3</c:v>
                </c:pt>
                <c:pt idx="2">
                  <c:v>5</c:v>
                </c:pt>
                <c:pt idx="3">
                  <c:v>7</c:v>
                </c:pt>
                <c:pt idx="4">
                  <c:v>9</c:v>
                </c:pt>
                <c:pt idx="5">
                  <c:v>11</c:v>
                </c:pt>
                <c:pt idx="6">
                  <c:v>13</c:v>
                </c:pt>
                <c:pt idx="7">
                  <c:v>15</c:v>
                </c:pt>
                <c:pt idx="8">
                  <c:v>17</c:v>
                </c:pt>
                <c:pt idx="9">
                  <c:v>19</c:v>
                </c:pt>
                <c:pt idx="10">
                  <c:v>21</c:v>
                </c:pt>
                <c:pt idx="11">
                  <c:v>23</c:v>
                </c:pt>
                <c:pt idx="12">
                  <c:v>25</c:v>
                </c:pt>
                <c:pt idx="13">
                  <c:v>27</c:v>
                </c:pt>
                <c:pt idx="14">
                  <c:v>29</c:v>
                </c:pt>
                <c:pt idx="15">
                  <c:v>31</c:v>
                </c:pt>
                <c:pt idx="16">
                  <c:v>33</c:v>
                </c:pt>
                <c:pt idx="17">
                  <c:v>35</c:v>
                </c:pt>
              </c:numCache>
            </c:numRef>
          </c:xVal>
          <c:yVal>
            <c:numRef>
              <c:f>Chronic!$J$4:$J$21</c:f>
              <c:numCache>
                <c:formatCode>0.0</c:formatCode>
                <c:ptCount val="18"/>
                <c:pt idx="0">
                  <c:v>110.77</c:v>
                </c:pt>
                <c:pt idx="1">
                  <c:v>116</c:v>
                </c:pt>
                <c:pt idx="2">
                  <c:v>114</c:v>
                </c:pt>
                <c:pt idx="3">
                  <c:v>113.59</c:v>
                </c:pt>
                <c:pt idx="4">
                  <c:v>133</c:v>
                </c:pt>
                <c:pt idx="5">
                  <c:v>155</c:v>
                </c:pt>
                <c:pt idx="6">
                  <c:v>176</c:v>
                </c:pt>
                <c:pt idx="7">
                  <c:v>179</c:v>
                </c:pt>
                <c:pt idx="8">
                  <c:v>177</c:v>
                </c:pt>
                <c:pt idx="9">
                  <c:v>177</c:v>
                </c:pt>
                <c:pt idx="10">
                  <c:v>152</c:v>
                </c:pt>
                <c:pt idx="11">
                  <c:v>132.93137254902</c:v>
                </c:pt>
                <c:pt idx="12">
                  <c:v>128.93137254902</c:v>
                </c:pt>
                <c:pt idx="13">
                  <c:v>128.319444444444</c:v>
                </c:pt>
                <c:pt idx="14">
                  <c:v>130.5</c:v>
                </c:pt>
                <c:pt idx="15">
                  <c:v>129.2</c:v>
                </c:pt>
                <c:pt idx="16">
                  <c:v>131.3</c:v>
                </c:pt>
                <c:pt idx="17">
                  <c:v>129.857142857143</c:v>
                </c:pt>
              </c:numCache>
            </c:numRef>
          </c:yVal>
          <c:smooth val="1"/>
        </c:ser>
        <c:ser>
          <c:idx val="3"/>
          <c:order val="3"/>
          <c:tx>
            <c:strRef>
              <c:f>Chronic!$K$3</c:f>
              <c:strCache>
                <c:ptCount val="1"/>
                <c:pt idx="0">
                  <c:v>HP-75 mg/Kg</c:v>
                </c:pt>
              </c:strCache>
            </c:strRef>
          </c:tx>
          <c:spPr>
            <a:ln w="9525" cap="sq" cmpd="sng">
              <a:solidFill>
                <a:schemeClr val="tx1"/>
              </a:solidFill>
              <a:prstDash val="sysDash"/>
              <a:round/>
            </a:ln>
            <a:effectLst/>
          </c:spPr>
          <c:marker>
            <c:symbol val="diamond"/>
            <c:size val="6"/>
            <c:spPr>
              <a:noFill/>
              <a:ln w="50800">
                <a:solidFill>
                  <a:schemeClr val="tx1"/>
                </a:solidFill>
              </a:ln>
              <a:effectLst/>
            </c:spPr>
          </c:marker>
          <c:dLbls>
            <c:delete val="1"/>
          </c:dLbls>
          <c:xVal>
            <c:numRef>
              <c:f>Chronic!$G$4:$G$21</c:f>
              <c:numCache>
                <c:formatCode>0</c:formatCode>
                <c:ptCount val="18"/>
                <c:pt idx="0">
                  <c:v>1</c:v>
                </c:pt>
                <c:pt idx="1">
                  <c:v>3</c:v>
                </c:pt>
                <c:pt idx="2">
                  <c:v>5</c:v>
                </c:pt>
                <c:pt idx="3">
                  <c:v>7</c:v>
                </c:pt>
                <c:pt idx="4">
                  <c:v>9</c:v>
                </c:pt>
                <c:pt idx="5">
                  <c:v>11</c:v>
                </c:pt>
                <c:pt idx="6">
                  <c:v>13</c:v>
                </c:pt>
                <c:pt idx="7">
                  <c:v>15</c:v>
                </c:pt>
                <c:pt idx="8">
                  <c:v>17</c:v>
                </c:pt>
                <c:pt idx="9">
                  <c:v>19</c:v>
                </c:pt>
                <c:pt idx="10">
                  <c:v>21</c:v>
                </c:pt>
                <c:pt idx="11">
                  <c:v>23</c:v>
                </c:pt>
                <c:pt idx="12">
                  <c:v>25</c:v>
                </c:pt>
                <c:pt idx="13">
                  <c:v>27</c:v>
                </c:pt>
                <c:pt idx="14">
                  <c:v>29</c:v>
                </c:pt>
                <c:pt idx="15">
                  <c:v>31</c:v>
                </c:pt>
                <c:pt idx="16">
                  <c:v>33</c:v>
                </c:pt>
                <c:pt idx="17">
                  <c:v>35</c:v>
                </c:pt>
              </c:numCache>
            </c:numRef>
          </c:xVal>
          <c:yVal>
            <c:numRef>
              <c:f>Chronic!$K$4:$K$21</c:f>
              <c:numCache>
                <c:formatCode>0.0</c:formatCode>
                <c:ptCount val="18"/>
                <c:pt idx="0">
                  <c:v>111.694</c:v>
                </c:pt>
                <c:pt idx="1">
                  <c:v>118</c:v>
                </c:pt>
                <c:pt idx="2">
                  <c:v>114</c:v>
                </c:pt>
                <c:pt idx="3">
                  <c:v>114.564666666667</c:v>
                </c:pt>
                <c:pt idx="4">
                  <c:v>134</c:v>
                </c:pt>
                <c:pt idx="5">
                  <c:v>148</c:v>
                </c:pt>
                <c:pt idx="6">
                  <c:v>176</c:v>
                </c:pt>
                <c:pt idx="7">
                  <c:v>177.153846153846</c:v>
                </c:pt>
                <c:pt idx="8">
                  <c:v>178.5</c:v>
                </c:pt>
                <c:pt idx="9">
                  <c:v>178</c:v>
                </c:pt>
                <c:pt idx="10">
                  <c:v>157.111111111111</c:v>
                </c:pt>
                <c:pt idx="11">
                  <c:v>140</c:v>
                </c:pt>
                <c:pt idx="12">
                  <c:v>141.5</c:v>
                </c:pt>
                <c:pt idx="13" c:formatCode="General">
                  <c:v>140.5</c:v>
                </c:pt>
                <c:pt idx="14">
                  <c:v>139.8</c:v>
                </c:pt>
                <c:pt idx="15">
                  <c:v>138.7</c:v>
                </c:pt>
                <c:pt idx="16">
                  <c:v>139</c:v>
                </c:pt>
                <c:pt idx="17">
                  <c:v>140</c:v>
                </c:pt>
              </c:numCache>
            </c:numRef>
          </c:yVal>
          <c:smooth val="1"/>
        </c:ser>
        <c:ser>
          <c:idx val="4"/>
          <c:order val="4"/>
          <c:tx>
            <c:strRef>
              <c:f>Chronic!$L$3</c:f>
              <c:strCache>
                <c:ptCount val="1"/>
                <c:pt idx="0">
                  <c:v>HP-150 mg/Kg</c:v>
                </c:pt>
              </c:strCache>
            </c:strRef>
          </c:tx>
          <c:spPr>
            <a:ln w="12700" cap="rnd">
              <a:solidFill>
                <a:schemeClr val="tx1"/>
              </a:solidFill>
              <a:prstDash val="sysDot"/>
              <a:round/>
            </a:ln>
            <a:effectLst/>
          </c:spPr>
          <c:marker>
            <c:symbol val="circle"/>
            <c:size val="5"/>
            <c:spPr>
              <a:noFill/>
              <a:ln w="50800">
                <a:solidFill>
                  <a:schemeClr val="tx1"/>
                </a:solidFill>
              </a:ln>
              <a:effectLst/>
            </c:spPr>
          </c:marker>
          <c:dLbls>
            <c:delete val="1"/>
          </c:dLbls>
          <c:xVal>
            <c:numRef>
              <c:f>Chronic!$G$4:$G$21</c:f>
              <c:numCache>
                <c:formatCode>0</c:formatCode>
                <c:ptCount val="18"/>
                <c:pt idx="0">
                  <c:v>1</c:v>
                </c:pt>
                <c:pt idx="1">
                  <c:v>3</c:v>
                </c:pt>
                <c:pt idx="2">
                  <c:v>5</c:v>
                </c:pt>
                <c:pt idx="3">
                  <c:v>7</c:v>
                </c:pt>
                <c:pt idx="4">
                  <c:v>9</c:v>
                </c:pt>
                <c:pt idx="5">
                  <c:v>11</c:v>
                </c:pt>
                <c:pt idx="6">
                  <c:v>13</c:v>
                </c:pt>
                <c:pt idx="7">
                  <c:v>15</c:v>
                </c:pt>
                <c:pt idx="8">
                  <c:v>17</c:v>
                </c:pt>
                <c:pt idx="9">
                  <c:v>19</c:v>
                </c:pt>
                <c:pt idx="10">
                  <c:v>21</c:v>
                </c:pt>
                <c:pt idx="11">
                  <c:v>23</c:v>
                </c:pt>
                <c:pt idx="12">
                  <c:v>25</c:v>
                </c:pt>
                <c:pt idx="13">
                  <c:v>27</c:v>
                </c:pt>
                <c:pt idx="14">
                  <c:v>29</c:v>
                </c:pt>
                <c:pt idx="15">
                  <c:v>31</c:v>
                </c:pt>
                <c:pt idx="16">
                  <c:v>33</c:v>
                </c:pt>
                <c:pt idx="17">
                  <c:v>35</c:v>
                </c:pt>
              </c:numCache>
            </c:numRef>
          </c:xVal>
          <c:yVal>
            <c:numRef>
              <c:f>Chronic!$L$4:$L$21</c:f>
              <c:numCache>
                <c:formatCode>0.0</c:formatCode>
                <c:ptCount val="18"/>
                <c:pt idx="0">
                  <c:v>114.2</c:v>
                </c:pt>
                <c:pt idx="1">
                  <c:v>117</c:v>
                </c:pt>
                <c:pt idx="2">
                  <c:v>115</c:v>
                </c:pt>
                <c:pt idx="3">
                  <c:v>115.4</c:v>
                </c:pt>
                <c:pt idx="4">
                  <c:v>136</c:v>
                </c:pt>
                <c:pt idx="5">
                  <c:v>158</c:v>
                </c:pt>
                <c:pt idx="6">
                  <c:v>179</c:v>
                </c:pt>
                <c:pt idx="7">
                  <c:v>178</c:v>
                </c:pt>
                <c:pt idx="8">
                  <c:v>177</c:v>
                </c:pt>
                <c:pt idx="9">
                  <c:v>179.5</c:v>
                </c:pt>
                <c:pt idx="10">
                  <c:v>154</c:v>
                </c:pt>
                <c:pt idx="11">
                  <c:v>139.5</c:v>
                </c:pt>
                <c:pt idx="12">
                  <c:v>137.5</c:v>
                </c:pt>
                <c:pt idx="13">
                  <c:v>135.4</c:v>
                </c:pt>
                <c:pt idx="14">
                  <c:v>134.6</c:v>
                </c:pt>
                <c:pt idx="15">
                  <c:v>137</c:v>
                </c:pt>
                <c:pt idx="16">
                  <c:v>136.3</c:v>
                </c:pt>
                <c:pt idx="17">
                  <c:v>135.8</c:v>
                </c:pt>
              </c:numCache>
            </c:numRef>
          </c:yVal>
          <c:smooth val="1"/>
        </c:ser>
        <c:dLbls>
          <c:showLegendKey val="0"/>
          <c:showVal val="0"/>
          <c:showCatName val="0"/>
          <c:showSerName val="0"/>
          <c:showPercent val="0"/>
          <c:showBubbleSize val="0"/>
        </c:dLbls>
        <c:axId val="553969680"/>
        <c:axId val="553969352"/>
      </c:scatterChart>
      <c:valAx>
        <c:axId val="553969680"/>
        <c:scaling>
          <c:orientation val="minMax"/>
          <c:max val="35"/>
        </c:scaling>
        <c:delete val="0"/>
        <c:axPos val="b"/>
        <c:title>
          <c:tx>
            <c:rich>
              <a:bodyPr rot="0" spcFirstLastPara="1" vertOverflow="ellipsis" vert="horz" wrap="square" anchor="ctr" anchorCtr="1"/>
              <a:lstStyle/>
              <a:p>
                <a:pPr>
                  <a:defRPr lang="en-US" sz="2600" b="0" i="0" u="none" strike="noStrike" kern="1200" baseline="0">
                    <a:solidFill>
                      <a:sysClr val="windowText" lastClr="000000"/>
                    </a:solidFill>
                    <a:latin typeface="Cambria Math" panose="02040503050406030204" pitchFamily="18" charset="0"/>
                    <a:ea typeface="Cambria Math" panose="02040503050406030204" pitchFamily="18" charset="0"/>
                    <a:cs typeface="+mn-cs"/>
                  </a:defRPr>
                </a:pPr>
                <a:r>
                  <a:rPr lang="es-CO"/>
                  <a:t>Time (days)</a:t>
                </a:r>
                <a:endParaRPr lang="es-CO"/>
              </a:p>
            </c:rich>
          </c:tx>
          <c:layout/>
          <c:overlay val="0"/>
          <c:spPr>
            <a:noFill/>
            <a:ln>
              <a:noFill/>
            </a:ln>
            <a:effectLst/>
          </c:spPr>
        </c:title>
        <c:numFmt formatCode="0"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lang="en-US" sz="2600" b="0" i="0" u="none" strike="noStrike" kern="1200" baseline="0">
                <a:solidFill>
                  <a:sysClr val="windowText" lastClr="000000"/>
                </a:solidFill>
                <a:latin typeface="Cambria Math" panose="02040503050406030204" pitchFamily="18" charset="0"/>
                <a:ea typeface="Cambria Math" panose="02040503050406030204" pitchFamily="18" charset="0"/>
                <a:cs typeface="+mn-cs"/>
              </a:defRPr>
            </a:pPr>
          </a:p>
        </c:txPr>
        <c:crossAx val="553969352"/>
        <c:crosses val="autoZero"/>
        <c:crossBetween val="midCat"/>
      </c:valAx>
      <c:valAx>
        <c:axId val="553969352"/>
        <c:scaling>
          <c:orientation val="minMax"/>
          <c:max val="180"/>
          <c:min val="109"/>
        </c:scaling>
        <c:delete val="0"/>
        <c:axPos val="l"/>
        <c:title>
          <c:tx>
            <c:rich>
              <a:bodyPr rot="-5400000" spcFirstLastPara="1" vertOverflow="ellipsis" vert="horz" wrap="square" anchor="ctr" anchorCtr="1"/>
              <a:lstStyle/>
              <a:p>
                <a:pPr>
                  <a:defRPr lang="en-US" sz="2600" b="0" i="0" u="none" strike="noStrike" kern="1200" baseline="0">
                    <a:solidFill>
                      <a:sysClr val="windowText" lastClr="000000"/>
                    </a:solidFill>
                    <a:latin typeface="Cambria Math" panose="02040503050406030204" pitchFamily="18" charset="0"/>
                    <a:ea typeface="Cambria Math" panose="02040503050406030204" pitchFamily="18" charset="0"/>
                    <a:cs typeface="+mn-cs"/>
                  </a:defRPr>
                </a:pPr>
                <a:r>
                  <a:rPr lang="es-ES_tradnl"/>
                  <a:t>Systolic blood pressure </a:t>
                </a:r>
                <a:r>
                  <a:rPr lang="es-CO"/>
                  <a:t>(mm Hg)</a:t>
                </a:r>
                <a:endParaRPr lang="es-CO"/>
              </a:p>
            </c:rich>
          </c:tx>
          <c:layout>
            <c:manualLayout>
              <c:xMode val="edge"/>
              <c:yMode val="edge"/>
              <c:x val="0"/>
              <c:y val="0.110625296548125"/>
            </c:manualLayout>
          </c:layout>
          <c:overlay val="0"/>
          <c:spPr>
            <a:noFill/>
            <a:ln>
              <a:noFill/>
            </a:ln>
            <a:effectLst/>
          </c:spPr>
        </c:title>
        <c:numFmt formatCode="0"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lang="en-US" sz="2600" b="0" i="0" u="none" strike="noStrike" kern="1200" baseline="0">
                <a:solidFill>
                  <a:sysClr val="windowText" lastClr="000000"/>
                </a:solidFill>
                <a:latin typeface="Cambria Math" panose="02040503050406030204" pitchFamily="18" charset="0"/>
                <a:ea typeface="Cambria Math" panose="02040503050406030204" pitchFamily="18" charset="0"/>
                <a:cs typeface="+mn-cs"/>
              </a:defRPr>
            </a:pPr>
          </a:p>
        </c:txPr>
        <c:crossAx val="553969680"/>
        <c:crosses val="autoZero"/>
        <c:crossBetween val="midCat"/>
      </c:valAx>
      <c:spPr>
        <a:noFill/>
        <a:ln>
          <a:noFill/>
        </a:ln>
        <a:effectLst/>
      </c:spPr>
    </c:plotArea>
    <c:legend>
      <c:legendPos val="b"/>
      <c:layout>
        <c:manualLayout>
          <c:xMode val="edge"/>
          <c:yMode val="edge"/>
          <c:x val="0.108944192127837"/>
          <c:y val="0.0785770354589563"/>
          <c:w val="0.255086735155696"/>
          <c:h val="0.353694251685632"/>
        </c:manualLayout>
      </c:layout>
      <c:overlay val="0"/>
      <c:spPr>
        <a:noFill/>
        <a:ln>
          <a:noFill/>
        </a:ln>
        <a:effectLst/>
      </c:spPr>
      <c:txPr>
        <a:bodyPr rot="0" spcFirstLastPara="1" vertOverflow="ellipsis" vert="horz" wrap="square" anchor="ctr" anchorCtr="1"/>
        <a:lstStyle/>
        <a:p>
          <a:pPr>
            <a:defRPr lang="en-US" sz="2600" b="0" i="0" u="none" strike="noStrike" kern="1200" baseline="0">
              <a:solidFill>
                <a:sysClr val="windowText" lastClr="000000"/>
              </a:solidFill>
              <a:latin typeface="Cambria Math" panose="02040503050406030204" pitchFamily="18" charset="0"/>
              <a:ea typeface="Cambria Math" panose="02040503050406030204" pitchFamily="18" charset="0"/>
              <a:cs typeface="+mn-cs"/>
            </a:defRPr>
          </a:pPr>
        </a:p>
      </c:txPr>
    </c:legend>
    <c:plotVisOnly val="1"/>
    <c:dispBlanksAs val="gap"/>
    <c:showDLblsOverMax val="0"/>
  </c:chart>
  <c:spPr>
    <a:noFill/>
    <a:ln w="9525" cap="flat" cmpd="sng" algn="ctr">
      <a:noFill/>
      <a:round/>
    </a:ln>
    <a:effectLst/>
  </c:spPr>
  <c:txPr>
    <a:bodyPr/>
    <a:lstStyle/>
    <a:p>
      <a:pPr>
        <a:defRPr lang="en-US" sz="2600">
          <a:solidFill>
            <a:sysClr val="windowText" lastClr="000000"/>
          </a:solidFill>
          <a:latin typeface="Cambria Math" panose="02040503050406030204" pitchFamily="18" charset="0"/>
          <a:ea typeface="Cambria Math" panose="02040503050406030204" pitchFamily="18" charset="0"/>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17738" y="685800"/>
            <a:ext cx="24225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35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35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35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35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35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35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35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35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35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2217738" y="685800"/>
            <a:ext cx="24225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032069" y="6201483"/>
            <a:ext cx="28211792" cy="17095992"/>
          </a:xfrm>
          <a:prstGeom prst="rect">
            <a:avLst/>
          </a:prstGeom>
        </p:spPr>
        <p:txBody>
          <a:bodyPr spcFirstLastPara="1" wrap="square" lIns="471925" tIns="471925" rIns="471925" bIns="471925" anchor="b" anchorCtr="0">
            <a:normAutofit/>
          </a:bodyPr>
          <a:lstStyle>
            <a:lvl1pPr lvl="0" algn="ctr">
              <a:spcBef>
                <a:spcPts val="0"/>
              </a:spcBef>
              <a:spcAft>
                <a:spcPts val="0"/>
              </a:spcAft>
              <a:buSzPts val="26800"/>
              <a:buNone/>
              <a:defRPr sz="25040"/>
            </a:lvl1pPr>
            <a:lvl2pPr lvl="1" algn="ctr">
              <a:spcBef>
                <a:spcPts val="0"/>
              </a:spcBef>
              <a:spcAft>
                <a:spcPts val="0"/>
              </a:spcAft>
              <a:buSzPts val="26800"/>
              <a:buNone/>
              <a:defRPr sz="25040"/>
            </a:lvl2pPr>
            <a:lvl3pPr lvl="2" algn="ctr">
              <a:spcBef>
                <a:spcPts val="0"/>
              </a:spcBef>
              <a:spcAft>
                <a:spcPts val="0"/>
              </a:spcAft>
              <a:buSzPts val="26800"/>
              <a:buNone/>
              <a:defRPr sz="25040"/>
            </a:lvl3pPr>
            <a:lvl4pPr lvl="3" algn="ctr">
              <a:spcBef>
                <a:spcPts val="0"/>
              </a:spcBef>
              <a:spcAft>
                <a:spcPts val="0"/>
              </a:spcAft>
              <a:buSzPts val="26800"/>
              <a:buNone/>
              <a:defRPr sz="25040"/>
            </a:lvl4pPr>
            <a:lvl5pPr lvl="4" algn="ctr">
              <a:spcBef>
                <a:spcPts val="0"/>
              </a:spcBef>
              <a:spcAft>
                <a:spcPts val="0"/>
              </a:spcAft>
              <a:buSzPts val="26800"/>
              <a:buNone/>
              <a:defRPr sz="25040"/>
            </a:lvl5pPr>
            <a:lvl6pPr lvl="5" algn="ctr">
              <a:spcBef>
                <a:spcPts val="0"/>
              </a:spcBef>
              <a:spcAft>
                <a:spcPts val="0"/>
              </a:spcAft>
              <a:buSzPts val="26800"/>
              <a:buNone/>
              <a:defRPr sz="25040"/>
            </a:lvl6pPr>
            <a:lvl7pPr lvl="6" algn="ctr">
              <a:spcBef>
                <a:spcPts val="0"/>
              </a:spcBef>
              <a:spcAft>
                <a:spcPts val="0"/>
              </a:spcAft>
              <a:buSzPts val="26800"/>
              <a:buNone/>
              <a:defRPr sz="25040"/>
            </a:lvl7pPr>
            <a:lvl8pPr lvl="7" algn="ctr">
              <a:spcBef>
                <a:spcPts val="0"/>
              </a:spcBef>
              <a:spcAft>
                <a:spcPts val="0"/>
              </a:spcAft>
              <a:buSzPts val="26800"/>
              <a:buNone/>
              <a:defRPr sz="25040"/>
            </a:lvl8pPr>
            <a:lvl9pPr lvl="8" algn="ctr">
              <a:spcBef>
                <a:spcPts val="0"/>
              </a:spcBef>
              <a:spcAft>
                <a:spcPts val="0"/>
              </a:spcAft>
              <a:buSzPts val="26800"/>
              <a:buNone/>
              <a:defRPr sz="25040"/>
            </a:lvl9pPr>
          </a:lstStyle>
          <a:p/>
        </p:txBody>
      </p:sp>
      <p:sp>
        <p:nvSpPr>
          <p:cNvPr id="11" name="Google Shape;11;p2"/>
          <p:cNvSpPr txBox="1">
            <a:spLocks noGrp="1"/>
          </p:cNvSpPr>
          <p:nvPr>
            <p:ph type="subTitle" idx="1"/>
          </p:nvPr>
        </p:nvSpPr>
        <p:spPr>
          <a:xfrm>
            <a:off x="1032042" y="23605114"/>
            <a:ext cx="28211792" cy="6601470"/>
          </a:xfrm>
          <a:prstGeom prst="rect">
            <a:avLst/>
          </a:prstGeom>
        </p:spPr>
        <p:txBody>
          <a:bodyPr spcFirstLastPara="1" wrap="square" lIns="471925" tIns="471925" rIns="471925" bIns="471925" anchor="t" anchorCtr="0">
            <a:normAutofit/>
          </a:bodyPr>
          <a:lstStyle>
            <a:lvl1pPr lvl="0" algn="ctr">
              <a:lnSpc>
                <a:spcPct val="100000"/>
              </a:lnSpc>
              <a:spcBef>
                <a:spcPts val="0"/>
              </a:spcBef>
              <a:spcAft>
                <a:spcPts val="0"/>
              </a:spcAft>
              <a:buSzPts val="14500"/>
              <a:buNone/>
              <a:defRPr sz="13550"/>
            </a:lvl1pPr>
            <a:lvl2pPr lvl="1" algn="ctr">
              <a:lnSpc>
                <a:spcPct val="100000"/>
              </a:lnSpc>
              <a:spcBef>
                <a:spcPts val="0"/>
              </a:spcBef>
              <a:spcAft>
                <a:spcPts val="0"/>
              </a:spcAft>
              <a:buSzPts val="14500"/>
              <a:buNone/>
              <a:defRPr sz="13550"/>
            </a:lvl2pPr>
            <a:lvl3pPr lvl="2" algn="ctr">
              <a:lnSpc>
                <a:spcPct val="100000"/>
              </a:lnSpc>
              <a:spcBef>
                <a:spcPts val="0"/>
              </a:spcBef>
              <a:spcAft>
                <a:spcPts val="0"/>
              </a:spcAft>
              <a:buSzPts val="14500"/>
              <a:buNone/>
              <a:defRPr sz="13550"/>
            </a:lvl3pPr>
            <a:lvl4pPr lvl="3" algn="ctr">
              <a:lnSpc>
                <a:spcPct val="100000"/>
              </a:lnSpc>
              <a:spcBef>
                <a:spcPts val="0"/>
              </a:spcBef>
              <a:spcAft>
                <a:spcPts val="0"/>
              </a:spcAft>
              <a:buSzPts val="14500"/>
              <a:buNone/>
              <a:defRPr sz="13550"/>
            </a:lvl4pPr>
            <a:lvl5pPr lvl="4" algn="ctr">
              <a:lnSpc>
                <a:spcPct val="100000"/>
              </a:lnSpc>
              <a:spcBef>
                <a:spcPts val="0"/>
              </a:spcBef>
              <a:spcAft>
                <a:spcPts val="0"/>
              </a:spcAft>
              <a:buSzPts val="14500"/>
              <a:buNone/>
              <a:defRPr sz="13550"/>
            </a:lvl5pPr>
            <a:lvl6pPr lvl="5" algn="ctr">
              <a:lnSpc>
                <a:spcPct val="100000"/>
              </a:lnSpc>
              <a:spcBef>
                <a:spcPts val="0"/>
              </a:spcBef>
              <a:spcAft>
                <a:spcPts val="0"/>
              </a:spcAft>
              <a:buSzPts val="14500"/>
              <a:buNone/>
              <a:defRPr sz="13550"/>
            </a:lvl6pPr>
            <a:lvl7pPr lvl="6" algn="ctr">
              <a:lnSpc>
                <a:spcPct val="100000"/>
              </a:lnSpc>
              <a:spcBef>
                <a:spcPts val="0"/>
              </a:spcBef>
              <a:spcAft>
                <a:spcPts val="0"/>
              </a:spcAft>
              <a:buSzPts val="14500"/>
              <a:buNone/>
              <a:defRPr sz="13550"/>
            </a:lvl7pPr>
            <a:lvl8pPr lvl="7" algn="ctr">
              <a:lnSpc>
                <a:spcPct val="100000"/>
              </a:lnSpc>
              <a:spcBef>
                <a:spcPts val="0"/>
              </a:spcBef>
              <a:spcAft>
                <a:spcPts val="0"/>
              </a:spcAft>
              <a:buSzPts val="14500"/>
              <a:buNone/>
              <a:defRPr sz="13550"/>
            </a:lvl8pPr>
            <a:lvl9pPr lvl="8" algn="ctr">
              <a:lnSpc>
                <a:spcPct val="100000"/>
              </a:lnSpc>
              <a:spcBef>
                <a:spcPts val="0"/>
              </a:spcBef>
              <a:spcAft>
                <a:spcPts val="0"/>
              </a:spcAft>
              <a:buSzPts val="14500"/>
              <a:buNone/>
              <a:defRPr sz="13550"/>
            </a:lvl9pPr>
          </a:lstStyle>
          <a:p/>
        </p:txBody>
      </p:sp>
      <p:sp>
        <p:nvSpPr>
          <p:cNvPr id="12" name="Google Shape;12;p2"/>
          <p:cNvSpPr txBox="1">
            <a:spLocks noGrp="1"/>
          </p:cNvSpPr>
          <p:nvPr>
            <p:ph type="sldNum" idx="12"/>
          </p:nvPr>
        </p:nvSpPr>
        <p:spPr>
          <a:xfrm>
            <a:off x="28052395" y="38839416"/>
            <a:ext cx="1816833" cy="3278125"/>
          </a:xfrm>
          <a:prstGeom prst="rect">
            <a:avLst/>
          </a:prstGeom>
        </p:spPr>
        <p:txBody>
          <a:bodyPr spcFirstLastPara="1" wrap="square" lIns="471925" tIns="471925" rIns="471925" bIns="4719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CO" smtClean="0"/>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matchingName="Title and body">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1032042" y="3706564"/>
            <a:ext cx="28211792" cy="4770075"/>
          </a:xfrm>
          <a:prstGeom prst="rect">
            <a:avLst/>
          </a:prstGeom>
        </p:spPr>
        <p:txBody>
          <a:bodyPr spcFirstLastPara="1" wrap="square" lIns="471925" tIns="471925" rIns="471925" bIns="471925" anchor="t" anchorCtr="0">
            <a:normAutofit/>
          </a:bodyPr>
          <a:lstStyle>
            <a:lvl1pPr lvl="0">
              <a:spcBef>
                <a:spcPts val="0"/>
              </a:spcBef>
              <a:spcAft>
                <a:spcPts val="0"/>
              </a:spcAft>
              <a:buSzPts val="14500"/>
              <a:buNone/>
              <a:defRPr/>
            </a:lvl1pPr>
            <a:lvl2pPr lvl="1">
              <a:spcBef>
                <a:spcPts val="0"/>
              </a:spcBef>
              <a:spcAft>
                <a:spcPts val="0"/>
              </a:spcAft>
              <a:buSzPts val="14500"/>
              <a:buNone/>
              <a:defRPr/>
            </a:lvl2pPr>
            <a:lvl3pPr lvl="2">
              <a:spcBef>
                <a:spcPts val="0"/>
              </a:spcBef>
              <a:spcAft>
                <a:spcPts val="0"/>
              </a:spcAft>
              <a:buSzPts val="14500"/>
              <a:buNone/>
              <a:defRPr/>
            </a:lvl3pPr>
            <a:lvl4pPr lvl="3">
              <a:spcBef>
                <a:spcPts val="0"/>
              </a:spcBef>
              <a:spcAft>
                <a:spcPts val="0"/>
              </a:spcAft>
              <a:buSzPts val="14500"/>
              <a:buNone/>
              <a:defRPr/>
            </a:lvl4pPr>
            <a:lvl5pPr lvl="4">
              <a:spcBef>
                <a:spcPts val="0"/>
              </a:spcBef>
              <a:spcAft>
                <a:spcPts val="0"/>
              </a:spcAft>
              <a:buSzPts val="14500"/>
              <a:buNone/>
              <a:defRPr/>
            </a:lvl5pPr>
            <a:lvl6pPr lvl="5">
              <a:spcBef>
                <a:spcPts val="0"/>
              </a:spcBef>
              <a:spcAft>
                <a:spcPts val="0"/>
              </a:spcAft>
              <a:buSzPts val="14500"/>
              <a:buNone/>
              <a:defRPr/>
            </a:lvl6pPr>
            <a:lvl7pPr lvl="6">
              <a:spcBef>
                <a:spcPts val="0"/>
              </a:spcBef>
              <a:spcAft>
                <a:spcPts val="0"/>
              </a:spcAft>
              <a:buSzPts val="14500"/>
              <a:buNone/>
              <a:defRPr/>
            </a:lvl7pPr>
            <a:lvl8pPr lvl="7">
              <a:spcBef>
                <a:spcPts val="0"/>
              </a:spcBef>
              <a:spcAft>
                <a:spcPts val="0"/>
              </a:spcAft>
              <a:buSzPts val="14500"/>
              <a:buNone/>
              <a:defRPr/>
            </a:lvl8pPr>
            <a:lvl9pPr lvl="8">
              <a:spcBef>
                <a:spcPts val="0"/>
              </a:spcBef>
              <a:spcAft>
                <a:spcPts val="0"/>
              </a:spcAft>
              <a:buSzPts val="14500"/>
              <a:buNone/>
              <a:defRPr/>
            </a:lvl9pPr>
          </a:lstStyle>
          <a:p/>
        </p:txBody>
      </p:sp>
      <p:sp>
        <p:nvSpPr>
          <p:cNvPr id="18" name="Google Shape;18;p4"/>
          <p:cNvSpPr txBox="1">
            <a:spLocks noGrp="1"/>
          </p:cNvSpPr>
          <p:nvPr>
            <p:ph type="body" idx="1"/>
          </p:nvPr>
        </p:nvSpPr>
        <p:spPr>
          <a:xfrm>
            <a:off x="1032042" y="9598837"/>
            <a:ext cx="28211792" cy="28454745"/>
          </a:xfrm>
          <a:prstGeom prst="rect">
            <a:avLst/>
          </a:prstGeom>
        </p:spPr>
        <p:txBody>
          <a:bodyPr spcFirstLastPara="1" wrap="square" lIns="471925" tIns="471925" rIns="471925" bIns="471925" anchor="t" anchorCtr="0">
            <a:normAutofit/>
          </a:bodyPr>
          <a:lstStyle>
            <a:lvl1pPr marL="427355" lvl="0" indent="-765175">
              <a:spcBef>
                <a:spcPts val="0"/>
              </a:spcBef>
              <a:spcAft>
                <a:spcPts val="0"/>
              </a:spcAft>
              <a:buSzPts val="9300"/>
              <a:buChar char="●"/>
              <a:defRPr/>
            </a:lvl1pPr>
            <a:lvl2pPr marL="854710" lvl="1" indent="-640715">
              <a:spcBef>
                <a:spcPts val="0"/>
              </a:spcBef>
              <a:spcAft>
                <a:spcPts val="0"/>
              </a:spcAft>
              <a:buSzPts val="7200"/>
              <a:buChar char="○"/>
              <a:defRPr/>
            </a:lvl2pPr>
            <a:lvl3pPr marL="1281430" lvl="2" indent="-640715">
              <a:spcBef>
                <a:spcPts val="0"/>
              </a:spcBef>
              <a:spcAft>
                <a:spcPts val="0"/>
              </a:spcAft>
              <a:buSzPts val="7200"/>
              <a:buChar char="■"/>
              <a:defRPr/>
            </a:lvl3pPr>
            <a:lvl4pPr marL="1708785" lvl="3" indent="-640715">
              <a:spcBef>
                <a:spcPts val="0"/>
              </a:spcBef>
              <a:spcAft>
                <a:spcPts val="0"/>
              </a:spcAft>
              <a:buSzPts val="7200"/>
              <a:buChar char="●"/>
              <a:defRPr/>
            </a:lvl4pPr>
            <a:lvl5pPr marL="2136140" lvl="4" indent="-640715">
              <a:spcBef>
                <a:spcPts val="0"/>
              </a:spcBef>
              <a:spcAft>
                <a:spcPts val="0"/>
              </a:spcAft>
              <a:buSzPts val="7200"/>
              <a:buChar char="○"/>
              <a:defRPr/>
            </a:lvl5pPr>
            <a:lvl6pPr marL="2563495" lvl="5" indent="-640715">
              <a:spcBef>
                <a:spcPts val="0"/>
              </a:spcBef>
              <a:spcAft>
                <a:spcPts val="0"/>
              </a:spcAft>
              <a:buSzPts val="7200"/>
              <a:buChar char="■"/>
              <a:defRPr/>
            </a:lvl6pPr>
            <a:lvl7pPr marL="2990215" lvl="6" indent="-640715">
              <a:spcBef>
                <a:spcPts val="0"/>
              </a:spcBef>
              <a:spcAft>
                <a:spcPts val="0"/>
              </a:spcAft>
              <a:buSzPts val="7200"/>
              <a:buChar char="●"/>
              <a:defRPr/>
            </a:lvl7pPr>
            <a:lvl8pPr marL="3417570" lvl="7" indent="-640715">
              <a:spcBef>
                <a:spcPts val="0"/>
              </a:spcBef>
              <a:spcAft>
                <a:spcPts val="0"/>
              </a:spcAft>
              <a:buSzPts val="7200"/>
              <a:buChar char="○"/>
              <a:defRPr/>
            </a:lvl8pPr>
            <a:lvl9pPr marL="3844925" lvl="8" indent="-640715">
              <a:spcBef>
                <a:spcPts val="0"/>
              </a:spcBef>
              <a:spcAft>
                <a:spcPts val="0"/>
              </a:spcAft>
              <a:buSzPts val="7200"/>
              <a:buChar char="■"/>
              <a:defRPr/>
            </a:lvl9pPr>
          </a:lstStyle>
          <a:p/>
        </p:txBody>
      </p:sp>
      <p:sp>
        <p:nvSpPr>
          <p:cNvPr id="19" name="Google Shape;19;p4"/>
          <p:cNvSpPr txBox="1">
            <a:spLocks noGrp="1"/>
          </p:cNvSpPr>
          <p:nvPr>
            <p:ph type="sldNum" idx="12"/>
          </p:nvPr>
        </p:nvSpPr>
        <p:spPr>
          <a:xfrm>
            <a:off x="28052395" y="38839416"/>
            <a:ext cx="1816833" cy="3278125"/>
          </a:xfrm>
          <a:prstGeom prst="rect">
            <a:avLst/>
          </a:prstGeom>
        </p:spPr>
        <p:txBody>
          <a:bodyPr spcFirstLastPara="1" wrap="square" lIns="471925" tIns="471925" rIns="471925" bIns="4719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CO" smtClean="0"/>
            </a:fld>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matchingName="Title and two columns">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1032042" y="3706564"/>
            <a:ext cx="28211792" cy="4770075"/>
          </a:xfrm>
          <a:prstGeom prst="rect">
            <a:avLst/>
          </a:prstGeom>
        </p:spPr>
        <p:txBody>
          <a:bodyPr spcFirstLastPara="1" wrap="square" lIns="471925" tIns="471925" rIns="471925" bIns="471925" anchor="t" anchorCtr="0">
            <a:normAutofit/>
          </a:bodyPr>
          <a:lstStyle>
            <a:lvl1pPr lvl="0">
              <a:spcBef>
                <a:spcPts val="0"/>
              </a:spcBef>
              <a:spcAft>
                <a:spcPts val="0"/>
              </a:spcAft>
              <a:buSzPts val="14500"/>
              <a:buNone/>
              <a:defRPr/>
            </a:lvl1pPr>
            <a:lvl2pPr lvl="1">
              <a:spcBef>
                <a:spcPts val="0"/>
              </a:spcBef>
              <a:spcAft>
                <a:spcPts val="0"/>
              </a:spcAft>
              <a:buSzPts val="14500"/>
              <a:buNone/>
              <a:defRPr/>
            </a:lvl2pPr>
            <a:lvl3pPr lvl="2">
              <a:spcBef>
                <a:spcPts val="0"/>
              </a:spcBef>
              <a:spcAft>
                <a:spcPts val="0"/>
              </a:spcAft>
              <a:buSzPts val="14500"/>
              <a:buNone/>
              <a:defRPr/>
            </a:lvl3pPr>
            <a:lvl4pPr lvl="3">
              <a:spcBef>
                <a:spcPts val="0"/>
              </a:spcBef>
              <a:spcAft>
                <a:spcPts val="0"/>
              </a:spcAft>
              <a:buSzPts val="14500"/>
              <a:buNone/>
              <a:defRPr/>
            </a:lvl4pPr>
            <a:lvl5pPr lvl="4">
              <a:spcBef>
                <a:spcPts val="0"/>
              </a:spcBef>
              <a:spcAft>
                <a:spcPts val="0"/>
              </a:spcAft>
              <a:buSzPts val="14500"/>
              <a:buNone/>
              <a:defRPr/>
            </a:lvl5pPr>
            <a:lvl6pPr lvl="5">
              <a:spcBef>
                <a:spcPts val="0"/>
              </a:spcBef>
              <a:spcAft>
                <a:spcPts val="0"/>
              </a:spcAft>
              <a:buSzPts val="14500"/>
              <a:buNone/>
              <a:defRPr/>
            </a:lvl6pPr>
            <a:lvl7pPr lvl="6">
              <a:spcBef>
                <a:spcPts val="0"/>
              </a:spcBef>
              <a:spcAft>
                <a:spcPts val="0"/>
              </a:spcAft>
              <a:buSzPts val="14500"/>
              <a:buNone/>
              <a:defRPr/>
            </a:lvl7pPr>
            <a:lvl8pPr lvl="7">
              <a:spcBef>
                <a:spcPts val="0"/>
              </a:spcBef>
              <a:spcAft>
                <a:spcPts val="0"/>
              </a:spcAft>
              <a:buSzPts val="14500"/>
              <a:buNone/>
              <a:defRPr/>
            </a:lvl8pPr>
            <a:lvl9pPr lvl="8">
              <a:spcBef>
                <a:spcPts val="0"/>
              </a:spcBef>
              <a:spcAft>
                <a:spcPts val="0"/>
              </a:spcAft>
              <a:buSzPts val="14500"/>
              <a:buNone/>
              <a:defRPr/>
            </a:lvl9pPr>
          </a:lstStyle>
          <a:p/>
        </p:txBody>
      </p:sp>
      <p:sp>
        <p:nvSpPr>
          <p:cNvPr id="22" name="Google Shape;22;p5"/>
          <p:cNvSpPr txBox="1">
            <a:spLocks noGrp="1"/>
          </p:cNvSpPr>
          <p:nvPr>
            <p:ph type="body" idx="1"/>
          </p:nvPr>
        </p:nvSpPr>
        <p:spPr>
          <a:xfrm>
            <a:off x="1032042" y="9598837"/>
            <a:ext cx="13243734" cy="28454745"/>
          </a:xfrm>
          <a:prstGeom prst="rect">
            <a:avLst/>
          </a:prstGeom>
        </p:spPr>
        <p:txBody>
          <a:bodyPr spcFirstLastPara="1" wrap="square" lIns="471925" tIns="471925" rIns="471925" bIns="471925" anchor="t" anchorCtr="0">
            <a:normAutofit/>
          </a:bodyPr>
          <a:lstStyle>
            <a:lvl1pPr marL="427355" lvl="0" indent="-640715">
              <a:spcBef>
                <a:spcPts val="0"/>
              </a:spcBef>
              <a:spcAft>
                <a:spcPts val="0"/>
              </a:spcAft>
              <a:buSzPts val="7200"/>
              <a:buChar char="●"/>
              <a:defRPr sz="6730"/>
            </a:lvl1pPr>
            <a:lvl2pPr marL="854710" lvl="1" indent="-581660">
              <a:spcBef>
                <a:spcPts val="0"/>
              </a:spcBef>
              <a:spcAft>
                <a:spcPts val="0"/>
              </a:spcAft>
              <a:buSzPts val="6200"/>
              <a:buChar char="○"/>
              <a:defRPr sz="5795"/>
            </a:lvl2pPr>
            <a:lvl3pPr marL="1281430" lvl="2" indent="-581660">
              <a:spcBef>
                <a:spcPts val="0"/>
              </a:spcBef>
              <a:spcAft>
                <a:spcPts val="0"/>
              </a:spcAft>
              <a:buSzPts val="6200"/>
              <a:buChar char="■"/>
              <a:defRPr sz="5795"/>
            </a:lvl3pPr>
            <a:lvl4pPr marL="1708785" lvl="3" indent="-581660">
              <a:spcBef>
                <a:spcPts val="0"/>
              </a:spcBef>
              <a:spcAft>
                <a:spcPts val="0"/>
              </a:spcAft>
              <a:buSzPts val="6200"/>
              <a:buChar char="●"/>
              <a:defRPr sz="5795"/>
            </a:lvl4pPr>
            <a:lvl5pPr marL="2136140" lvl="4" indent="-581660">
              <a:spcBef>
                <a:spcPts val="0"/>
              </a:spcBef>
              <a:spcAft>
                <a:spcPts val="0"/>
              </a:spcAft>
              <a:buSzPts val="6200"/>
              <a:buChar char="○"/>
              <a:defRPr sz="5795"/>
            </a:lvl5pPr>
            <a:lvl6pPr marL="2563495" lvl="5" indent="-581660">
              <a:spcBef>
                <a:spcPts val="0"/>
              </a:spcBef>
              <a:spcAft>
                <a:spcPts val="0"/>
              </a:spcAft>
              <a:buSzPts val="6200"/>
              <a:buChar char="■"/>
              <a:defRPr sz="5795"/>
            </a:lvl6pPr>
            <a:lvl7pPr marL="2990215" lvl="6" indent="-581660">
              <a:spcBef>
                <a:spcPts val="0"/>
              </a:spcBef>
              <a:spcAft>
                <a:spcPts val="0"/>
              </a:spcAft>
              <a:buSzPts val="6200"/>
              <a:buChar char="●"/>
              <a:defRPr sz="5795"/>
            </a:lvl7pPr>
            <a:lvl8pPr marL="3417570" lvl="7" indent="-581660">
              <a:spcBef>
                <a:spcPts val="0"/>
              </a:spcBef>
              <a:spcAft>
                <a:spcPts val="0"/>
              </a:spcAft>
              <a:buSzPts val="6200"/>
              <a:buChar char="○"/>
              <a:defRPr sz="5795"/>
            </a:lvl8pPr>
            <a:lvl9pPr marL="3844925" lvl="8" indent="-581660">
              <a:spcBef>
                <a:spcPts val="0"/>
              </a:spcBef>
              <a:spcAft>
                <a:spcPts val="0"/>
              </a:spcAft>
              <a:buSzPts val="6200"/>
              <a:buChar char="■"/>
              <a:defRPr sz="5795"/>
            </a:lvl9pPr>
          </a:lstStyle>
          <a:p/>
        </p:txBody>
      </p:sp>
      <p:sp>
        <p:nvSpPr>
          <p:cNvPr id="23" name="Google Shape;23;p5"/>
          <p:cNvSpPr txBox="1">
            <a:spLocks noGrp="1"/>
          </p:cNvSpPr>
          <p:nvPr>
            <p:ph type="body" idx="2"/>
          </p:nvPr>
        </p:nvSpPr>
        <p:spPr>
          <a:xfrm>
            <a:off x="16000126" y="9598837"/>
            <a:ext cx="13243734" cy="28454745"/>
          </a:xfrm>
          <a:prstGeom prst="rect">
            <a:avLst/>
          </a:prstGeom>
        </p:spPr>
        <p:txBody>
          <a:bodyPr spcFirstLastPara="1" wrap="square" lIns="471925" tIns="471925" rIns="471925" bIns="471925" anchor="t" anchorCtr="0">
            <a:normAutofit/>
          </a:bodyPr>
          <a:lstStyle>
            <a:lvl1pPr marL="427355" lvl="0" indent="-640715">
              <a:spcBef>
                <a:spcPts val="0"/>
              </a:spcBef>
              <a:spcAft>
                <a:spcPts val="0"/>
              </a:spcAft>
              <a:buSzPts val="7200"/>
              <a:buChar char="●"/>
              <a:defRPr sz="6730"/>
            </a:lvl1pPr>
            <a:lvl2pPr marL="854710" lvl="1" indent="-581660">
              <a:spcBef>
                <a:spcPts val="0"/>
              </a:spcBef>
              <a:spcAft>
                <a:spcPts val="0"/>
              </a:spcAft>
              <a:buSzPts val="6200"/>
              <a:buChar char="○"/>
              <a:defRPr sz="5795"/>
            </a:lvl2pPr>
            <a:lvl3pPr marL="1281430" lvl="2" indent="-581660">
              <a:spcBef>
                <a:spcPts val="0"/>
              </a:spcBef>
              <a:spcAft>
                <a:spcPts val="0"/>
              </a:spcAft>
              <a:buSzPts val="6200"/>
              <a:buChar char="■"/>
              <a:defRPr sz="5795"/>
            </a:lvl3pPr>
            <a:lvl4pPr marL="1708785" lvl="3" indent="-581660">
              <a:spcBef>
                <a:spcPts val="0"/>
              </a:spcBef>
              <a:spcAft>
                <a:spcPts val="0"/>
              </a:spcAft>
              <a:buSzPts val="6200"/>
              <a:buChar char="●"/>
              <a:defRPr sz="5795"/>
            </a:lvl4pPr>
            <a:lvl5pPr marL="2136140" lvl="4" indent="-581660">
              <a:spcBef>
                <a:spcPts val="0"/>
              </a:spcBef>
              <a:spcAft>
                <a:spcPts val="0"/>
              </a:spcAft>
              <a:buSzPts val="6200"/>
              <a:buChar char="○"/>
              <a:defRPr sz="5795"/>
            </a:lvl5pPr>
            <a:lvl6pPr marL="2563495" lvl="5" indent="-581660">
              <a:spcBef>
                <a:spcPts val="0"/>
              </a:spcBef>
              <a:spcAft>
                <a:spcPts val="0"/>
              </a:spcAft>
              <a:buSzPts val="6200"/>
              <a:buChar char="■"/>
              <a:defRPr sz="5795"/>
            </a:lvl6pPr>
            <a:lvl7pPr marL="2990215" lvl="6" indent="-581660">
              <a:spcBef>
                <a:spcPts val="0"/>
              </a:spcBef>
              <a:spcAft>
                <a:spcPts val="0"/>
              </a:spcAft>
              <a:buSzPts val="6200"/>
              <a:buChar char="●"/>
              <a:defRPr sz="5795"/>
            </a:lvl7pPr>
            <a:lvl8pPr marL="3417570" lvl="7" indent="-581660">
              <a:spcBef>
                <a:spcPts val="0"/>
              </a:spcBef>
              <a:spcAft>
                <a:spcPts val="0"/>
              </a:spcAft>
              <a:buSzPts val="6200"/>
              <a:buChar char="○"/>
              <a:defRPr sz="5795"/>
            </a:lvl8pPr>
            <a:lvl9pPr marL="3844925" lvl="8" indent="-581660">
              <a:spcBef>
                <a:spcPts val="0"/>
              </a:spcBef>
              <a:spcAft>
                <a:spcPts val="0"/>
              </a:spcAft>
              <a:buSzPts val="6200"/>
              <a:buChar char="■"/>
              <a:defRPr sz="5795"/>
            </a:lvl9pPr>
          </a:lstStyle>
          <a:p/>
        </p:txBody>
      </p:sp>
      <p:sp>
        <p:nvSpPr>
          <p:cNvPr id="24" name="Google Shape;24;p5"/>
          <p:cNvSpPr txBox="1">
            <a:spLocks noGrp="1"/>
          </p:cNvSpPr>
          <p:nvPr>
            <p:ph type="sldNum" idx="12"/>
          </p:nvPr>
        </p:nvSpPr>
        <p:spPr>
          <a:xfrm>
            <a:off x="28052395" y="38839416"/>
            <a:ext cx="1816833" cy="3278125"/>
          </a:xfrm>
          <a:prstGeom prst="rect">
            <a:avLst/>
          </a:prstGeom>
        </p:spPr>
        <p:txBody>
          <a:bodyPr spcFirstLastPara="1" wrap="square" lIns="471925" tIns="471925" rIns="471925" bIns="4719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CO" smtClean="0"/>
            </a:fld>
            <a:endParaRPr lang="es-C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1032042" y="4627531"/>
            <a:ext cx="9297218" cy="6294155"/>
          </a:xfrm>
          <a:prstGeom prst="rect">
            <a:avLst/>
          </a:prstGeom>
        </p:spPr>
        <p:txBody>
          <a:bodyPr spcFirstLastPara="1" wrap="square" lIns="471925" tIns="471925" rIns="471925" bIns="471925" anchor="b" anchorCtr="0">
            <a:normAutofit/>
          </a:bodyPr>
          <a:lstStyle>
            <a:lvl1pPr lvl="0">
              <a:spcBef>
                <a:spcPts val="0"/>
              </a:spcBef>
              <a:spcAft>
                <a:spcPts val="0"/>
              </a:spcAft>
              <a:buSzPts val="12400"/>
              <a:buNone/>
              <a:defRPr sz="11585"/>
            </a:lvl1pPr>
            <a:lvl2pPr lvl="1">
              <a:spcBef>
                <a:spcPts val="0"/>
              </a:spcBef>
              <a:spcAft>
                <a:spcPts val="0"/>
              </a:spcAft>
              <a:buSzPts val="12400"/>
              <a:buNone/>
              <a:defRPr sz="11585"/>
            </a:lvl2pPr>
            <a:lvl3pPr lvl="2">
              <a:spcBef>
                <a:spcPts val="0"/>
              </a:spcBef>
              <a:spcAft>
                <a:spcPts val="0"/>
              </a:spcAft>
              <a:buSzPts val="12400"/>
              <a:buNone/>
              <a:defRPr sz="11585"/>
            </a:lvl3pPr>
            <a:lvl4pPr lvl="3">
              <a:spcBef>
                <a:spcPts val="0"/>
              </a:spcBef>
              <a:spcAft>
                <a:spcPts val="0"/>
              </a:spcAft>
              <a:buSzPts val="12400"/>
              <a:buNone/>
              <a:defRPr sz="11585"/>
            </a:lvl4pPr>
            <a:lvl5pPr lvl="4">
              <a:spcBef>
                <a:spcPts val="0"/>
              </a:spcBef>
              <a:spcAft>
                <a:spcPts val="0"/>
              </a:spcAft>
              <a:buSzPts val="12400"/>
              <a:buNone/>
              <a:defRPr sz="11585"/>
            </a:lvl5pPr>
            <a:lvl6pPr lvl="5">
              <a:spcBef>
                <a:spcPts val="0"/>
              </a:spcBef>
              <a:spcAft>
                <a:spcPts val="0"/>
              </a:spcAft>
              <a:buSzPts val="12400"/>
              <a:buNone/>
              <a:defRPr sz="11585"/>
            </a:lvl6pPr>
            <a:lvl7pPr lvl="6">
              <a:spcBef>
                <a:spcPts val="0"/>
              </a:spcBef>
              <a:spcAft>
                <a:spcPts val="0"/>
              </a:spcAft>
              <a:buSzPts val="12400"/>
              <a:buNone/>
              <a:defRPr sz="11585"/>
            </a:lvl7pPr>
            <a:lvl8pPr lvl="7">
              <a:spcBef>
                <a:spcPts val="0"/>
              </a:spcBef>
              <a:spcAft>
                <a:spcPts val="0"/>
              </a:spcAft>
              <a:buSzPts val="12400"/>
              <a:buNone/>
              <a:defRPr sz="11585"/>
            </a:lvl8pPr>
            <a:lvl9pPr lvl="8">
              <a:spcBef>
                <a:spcPts val="0"/>
              </a:spcBef>
              <a:spcAft>
                <a:spcPts val="0"/>
              </a:spcAft>
              <a:buSzPts val="12400"/>
              <a:buNone/>
              <a:defRPr sz="11585"/>
            </a:lvl9pPr>
          </a:lstStyle>
          <a:p/>
        </p:txBody>
      </p:sp>
      <p:sp>
        <p:nvSpPr>
          <p:cNvPr id="30" name="Google Shape;30;p7"/>
          <p:cNvSpPr txBox="1">
            <a:spLocks noGrp="1"/>
          </p:cNvSpPr>
          <p:nvPr>
            <p:ph type="body" idx="1"/>
          </p:nvPr>
        </p:nvSpPr>
        <p:spPr>
          <a:xfrm>
            <a:off x="1032042" y="11573824"/>
            <a:ext cx="9297218" cy="26480849"/>
          </a:xfrm>
          <a:prstGeom prst="rect">
            <a:avLst/>
          </a:prstGeom>
        </p:spPr>
        <p:txBody>
          <a:bodyPr spcFirstLastPara="1" wrap="square" lIns="471925" tIns="471925" rIns="471925" bIns="471925" anchor="t" anchorCtr="0">
            <a:normAutofit/>
          </a:bodyPr>
          <a:lstStyle>
            <a:lvl1pPr marL="427355" lvl="0" indent="-581660">
              <a:spcBef>
                <a:spcPts val="0"/>
              </a:spcBef>
              <a:spcAft>
                <a:spcPts val="0"/>
              </a:spcAft>
              <a:buSzPts val="6200"/>
              <a:buChar char="●"/>
              <a:defRPr sz="5795"/>
            </a:lvl1pPr>
            <a:lvl2pPr marL="854710" lvl="1" indent="-581660">
              <a:spcBef>
                <a:spcPts val="0"/>
              </a:spcBef>
              <a:spcAft>
                <a:spcPts val="0"/>
              </a:spcAft>
              <a:buSzPts val="6200"/>
              <a:buChar char="○"/>
              <a:defRPr sz="5795"/>
            </a:lvl2pPr>
            <a:lvl3pPr marL="1281430" lvl="2" indent="-581660">
              <a:spcBef>
                <a:spcPts val="0"/>
              </a:spcBef>
              <a:spcAft>
                <a:spcPts val="0"/>
              </a:spcAft>
              <a:buSzPts val="6200"/>
              <a:buChar char="■"/>
              <a:defRPr sz="5795"/>
            </a:lvl3pPr>
            <a:lvl4pPr marL="1708785" lvl="3" indent="-581660">
              <a:spcBef>
                <a:spcPts val="0"/>
              </a:spcBef>
              <a:spcAft>
                <a:spcPts val="0"/>
              </a:spcAft>
              <a:buSzPts val="6200"/>
              <a:buChar char="●"/>
              <a:defRPr sz="5795"/>
            </a:lvl4pPr>
            <a:lvl5pPr marL="2136140" lvl="4" indent="-581660">
              <a:spcBef>
                <a:spcPts val="0"/>
              </a:spcBef>
              <a:spcAft>
                <a:spcPts val="0"/>
              </a:spcAft>
              <a:buSzPts val="6200"/>
              <a:buChar char="○"/>
              <a:defRPr sz="5795"/>
            </a:lvl5pPr>
            <a:lvl6pPr marL="2563495" lvl="5" indent="-581660">
              <a:spcBef>
                <a:spcPts val="0"/>
              </a:spcBef>
              <a:spcAft>
                <a:spcPts val="0"/>
              </a:spcAft>
              <a:buSzPts val="6200"/>
              <a:buChar char="■"/>
              <a:defRPr sz="5795"/>
            </a:lvl6pPr>
            <a:lvl7pPr marL="2990215" lvl="6" indent="-581660">
              <a:spcBef>
                <a:spcPts val="0"/>
              </a:spcBef>
              <a:spcAft>
                <a:spcPts val="0"/>
              </a:spcAft>
              <a:buSzPts val="6200"/>
              <a:buChar char="●"/>
              <a:defRPr sz="5795"/>
            </a:lvl7pPr>
            <a:lvl8pPr marL="3417570" lvl="7" indent="-581660">
              <a:spcBef>
                <a:spcPts val="0"/>
              </a:spcBef>
              <a:spcAft>
                <a:spcPts val="0"/>
              </a:spcAft>
              <a:buSzPts val="6200"/>
              <a:buChar char="○"/>
              <a:defRPr sz="5795"/>
            </a:lvl8pPr>
            <a:lvl9pPr marL="3844925" lvl="8" indent="-581660">
              <a:spcBef>
                <a:spcPts val="0"/>
              </a:spcBef>
              <a:spcAft>
                <a:spcPts val="0"/>
              </a:spcAft>
              <a:buSzPts val="6200"/>
              <a:buChar char="■"/>
              <a:defRPr sz="5795"/>
            </a:lvl9pPr>
          </a:lstStyle>
          <a:p/>
        </p:txBody>
      </p:sp>
      <p:sp>
        <p:nvSpPr>
          <p:cNvPr id="31" name="Google Shape;31;p7"/>
          <p:cNvSpPr txBox="1">
            <a:spLocks noGrp="1"/>
          </p:cNvSpPr>
          <p:nvPr>
            <p:ph type="sldNum" idx="12"/>
          </p:nvPr>
        </p:nvSpPr>
        <p:spPr>
          <a:xfrm>
            <a:off x="28052395" y="38839416"/>
            <a:ext cx="1816833" cy="3278125"/>
          </a:xfrm>
          <a:prstGeom prst="rect">
            <a:avLst/>
          </a:prstGeom>
        </p:spPr>
        <p:txBody>
          <a:bodyPr spcFirstLastPara="1" wrap="square" lIns="471925" tIns="471925" rIns="471925" bIns="4719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CO" smtClean="0"/>
            </a:fld>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1623223" y="3749249"/>
            <a:ext cx="21083785" cy="34071796"/>
          </a:xfrm>
          <a:prstGeom prst="rect">
            <a:avLst/>
          </a:prstGeom>
        </p:spPr>
        <p:txBody>
          <a:bodyPr spcFirstLastPara="1" wrap="square" lIns="471925" tIns="471925" rIns="471925" bIns="471925" anchor="ctr" anchorCtr="0">
            <a:normAutofit/>
          </a:bodyPr>
          <a:lstStyle>
            <a:lvl1pPr lvl="0">
              <a:spcBef>
                <a:spcPts val="0"/>
              </a:spcBef>
              <a:spcAft>
                <a:spcPts val="0"/>
              </a:spcAft>
              <a:buSzPts val="24800"/>
              <a:buNone/>
              <a:defRPr sz="23175"/>
            </a:lvl1pPr>
            <a:lvl2pPr lvl="1">
              <a:spcBef>
                <a:spcPts val="0"/>
              </a:spcBef>
              <a:spcAft>
                <a:spcPts val="0"/>
              </a:spcAft>
              <a:buSzPts val="24800"/>
              <a:buNone/>
              <a:defRPr sz="23175"/>
            </a:lvl2pPr>
            <a:lvl3pPr lvl="2">
              <a:spcBef>
                <a:spcPts val="0"/>
              </a:spcBef>
              <a:spcAft>
                <a:spcPts val="0"/>
              </a:spcAft>
              <a:buSzPts val="24800"/>
              <a:buNone/>
              <a:defRPr sz="23175"/>
            </a:lvl3pPr>
            <a:lvl4pPr lvl="3">
              <a:spcBef>
                <a:spcPts val="0"/>
              </a:spcBef>
              <a:spcAft>
                <a:spcPts val="0"/>
              </a:spcAft>
              <a:buSzPts val="24800"/>
              <a:buNone/>
              <a:defRPr sz="23175"/>
            </a:lvl4pPr>
            <a:lvl5pPr lvl="4">
              <a:spcBef>
                <a:spcPts val="0"/>
              </a:spcBef>
              <a:spcAft>
                <a:spcPts val="0"/>
              </a:spcAft>
              <a:buSzPts val="24800"/>
              <a:buNone/>
              <a:defRPr sz="23175"/>
            </a:lvl5pPr>
            <a:lvl6pPr lvl="5">
              <a:spcBef>
                <a:spcPts val="0"/>
              </a:spcBef>
              <a:spcAft>
                <a:spcPts val="0"/>
              </a:spcAft>
              <a:buSzPts val="24800"/>
              <a:buNone/>
              <a:defRPr sz="23175"/>
            </a:lvl6pPr>
            <a:lvl7pPr lvl="6">
              <a:spcBef>
                <a:spcPts val="0"/>
              </a:spcBef>
              <a:spcAft>
                <a:spcPts val="0"/>
              </a:spcAft>
              <a:buSzPts val="24800"/>
              <a:buNone/>
              <a:defRPr sz="23175"/>
            </a:lvl7pPr>
            <a:lvl8pPr lvl="7">
              <a:spcBef>
                <a:spcPts val="0"/>
              </a:spcBef>
              <a:spcAft>
                <a:spcPts val="0"/>
              </a:spcAft>
              <a:buSzPts val="24800"/>
              <a:buNone/>
              <a:defRPr sz="23175"/>
            </a:lvl8pPr>
            <a:lvl9pPr lvl="8">
              <a:spcBef>
                <a:spcPts val="0"/>
              </a:spcBef>
              <a:spcAft>
                <a:spcPts val="0"/>
              </a:spcAft>
              <a:buSzPts val="24800"/>
              <a:buNone/>
              <a:defRPr sz="23175"/>
            </a:lvl9pPr>
          </a:lstStyle>
          <a:p/>
        </p:txBody>
      </p:sp>
      <p:sp>
        <p:nvSpPr>
          <p:cNvPr id="34" name="Google Shape;34;p8"/>
          <p:cNvSpPr txBox="1">
            <a:spLocks noGrp="1"/>
          </p:cNvSpPr>
          <p:nvPr>
            <p:ph type="sldNum" idx="12"/>
          </p:nvPr>
        </p:nvSpPr>
        <p:spPr>
          <a:xfrm>
            <a:off x="28052395" y="38839416"/>
            <a:ext cx="1816833" cy="3278125"/>
          </a:xfrm>
          <a:prstGeom prst="rect">
            <a:avLst/>
          </a:prstGeom>
        </p:spPr>
        <p:txBody>
          <a:bodyPr spcFirstLastPara="1" wrap="square" lIns="471925" tIns="471925" rIns="471925" bIns="4719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CO" smtClean="0"/>
            </a:fld>
            <a:endParaRPr 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15137939" y="-1041"/>
            <a:ext cx="15137939" cy="42839642"/>
          </a:xfrm>
          <a:prstGeom prst="rect">
            <a:avLst/>
          </a:prstGeom>
          <a:solidFill>
            <a:schemeClr val="lt2"/>
          </a:solidFill>
          <a:ln>
            <a:noFill/>
          </a:ln>
        </p:spPr>
        <p:txBody>
          <a:bodyPr spcFirstLastPara="1" wrap="square" lIns="440986" tIns="440986" rIns="440986" bIns="440986" anchor="ctr" anchorCtr="0">
            <a:noAutofit/>
          </a:bodyPr>
          <a:lstStyle/>
          <a:p>
            <a:pPr marL="0" lvl="0" indent="0" algn="l" rtl="0">
              <a:spcBef>
                <a:spcPts val="0"/>
              </a:spcBef>
              <a:spcAft>
                <a:spcPts val="0"/>
              </a:spcAft>
              <a:buNone/>
            </a:pPr>
            <a:endParaRPr sz="1265"/>
          </a:p>
        </p:txBody>
      </p:sp>
      <p:sp>
        <p:nvSpPr>
          <p:cNvPr id="37" name="Google Shape;37;p9"/>
          <p:cNvSpPr txBox="1">
            <a:spLocks noGrp="1"/>
          </p:cNvSpPr>
          <p:nvPr>
            <p:ph type="title"/>
          </p:nvPr>
        </p:nvSpPr>
        <p:spPr>
          <a:xfrm>
            <a:off x="879073" y="10270978"/>
            <a:ext cx="13393712" cy="12345849"/>
          </a:xfrm>
          <a:prstGeom prst="rect">
            <a:avLst/>
          </a:prstGeom>
        </p:spPr>
        <p:txBody>
          <a:bodyPr spcFirstLastPara="1" wrap="square" lIns="471925" tIns="471925" rIns="471925" bIns="471925" anchor="b" anchorCtr="0">
            <a:normAutofit/>
          </a:bodyPr>
          <a:lstStyle>
            <a:lvl1pPr lvl="0" algn="ctr">
              <a:spcBef>
                <a:spcPts val="0"/>
              </a:spcBef>
              <a:spcAft>
                <a:spcPts val="0"/>
              </a:spcAft>
              <a:buSzPts val="21700"/>
              <a:buNone/>
              <a:defRPr sz="20275"/>
            </a:lvl1pPr>
            <a:lvl2pPr lvl="1" algn="ctr">
              <a:spcBef>
                <a:spcPts val="0"/>
              </a:spcBef>
              <a:spcAft>
                <a:spcPts val="0"/>
              </a:spcAft>
              <a:buSzPts val="21700"/>
              <a:buNone/>
              <a:defRPr sz="20275"/>
            </a:lvl2pPr>
            <a:lvl3pPr lvl="2" algn="ctr">
              <a:spcBef>
                <a:spcPts val="0"/>
              </a:spcBef>
              <a:spcAft>
                <a:spcPts val="0"/>
              </a:spcAft>
              <a:buSzPts val="21700"/>
              <a:buNone/>
              <a:defRPr sz="20275"/>
            </a:lvl3pPr>
            <a:lvl4pPr lvl="3" algn="ctr">
              <a:spcBef>
                <a:spcPts val="0"/>
              </a:spcBef>
              <a:spcAft>
                <a:spcPts val="0"/>
              </a:spcAft>
              <a:buSzPts val="21700"/>
              <a:buNone/>
              <a:defRPr sz="20275"/>
            </a:lvl4pPr>
            <a:lvl5pPr lvl="4" algn="ctr">
              <a:spcBef>
                <a:spcPts val="0"/>
              </a:spcBef>
              <a:spcAft>
                <a:spcPts val="0"/>
              </a:spcAft>
              <a:buSzPts val="21700"/>
              <a:buNone/>
              <a:defRPr sz="20275"/>
            </a:lvl5pPr>
            <a:lvl6pPr lvl="5" algn="ctr">
              <a:spcBef>
                <a:spcPts val="0"/>
              </a:spcBef>
              <a:spcAft>
                <a:spcPts val="0"/>
              </a:spcAft>
              <a:buSzPts val="21700"/>
              <a:buNone/>
              <a:defRPr sz="20275"/>
            </a:lvl6pPr>
            <a:lvl7pPr lvl="6" algn="ctr">
              <a:spcBef>
                <a:spcPts val="0"/>
              </a:spcBef>
              <a:spcAft>
                <a:spcPts val="0"/>
              </a:spcAft>
              <a:buSzPts val="21700"/>
              <a:buNone/>
              <a:defRPr sz="20275"/>
            </a:lvl7pPr>
            <a:lvl8pPr lvl="7" algn="ctr">
              <a:spcBef>
                <a:spcPts val="0"/>
              </a:spcBef>
              <a:spcAft>
                <a:spcPts val="0"/>
              </a:spcAft>
              <a:buSzPts val="21700"/>
              <a:buNone/>
              <a:defRPr sz="20275"/>
            </a:lvl8pPr>
            <a:lvl9pPr lvl="8" algn="ctr">
              <a:spcBef>
                <a:spcPts val="0"/>
              </a:spcBef>
              <a:spcAft>
                <a:spcPts val="0"/>
              </a:spcAft>
              <a:buSzPts val="21700"/>
              <a:buNone/>
              <a:defRPr sz="20275"/>
            </a:lvl9pPr>
          </a:lstStyle>
          <a:p/>
        </p:txBody>
      </p:sp>
      <p:sp>
        <p:nvSpPr>
          <p:cNvPr id="38" name="Google Shape;38;p9"/>
          <p:cNvSpPr txBox="1">
            <a:spLocks noGrp="1"/>
          </p:cNvSpPr>
          <p:nvPr>
            <p:ph type="subTitle" idx="1"/>
          </p:nvPr>
        </p:nvSpPr>
        <p:spPr>
          <a:xfrm>
            <a:off x="879073" y="23346501"/>
            <a:ext cx="13393712" cy="10286869"/>
          </a:xfrm>
          <a:prstGeom prst="rect">
            <a:avLst/>
          </a:prstGeom>
        </p:spPr>
        <p:txBody>
          <a:bodyPr spcFirstLastPara="1" wrap="square" lIns="471925" tIns="471925" rIns="471925" bIns="471925" anchor="t" anchorCtr="0">
            <a:normAutofit/>
          </a:bodyPr>
          <a:lstStyle>
            <a:lvl1pPr lvl="0" algn="ctr">
              <a:lnSpc>
                <a:spcPct val="100000"/>
              </a:lnSpc>
              <a:spcBef>
                <a:spcPts val="0"/>
              </a:spcBef>
              <a:spcAft>
                <a:spcPts val="0"/>
              </a:spcAft>
              <a:buSzPts val="10800"/>
              <a:buNone/>
              <a:defRPr sz="10090"/>
            </a:lvl1pPr>
            <a:lvl2pPr lvl="1" algn="ctr">
              <a:lnSpc>
                <a:spcPct val="100000"/>
              </a:lnSpc>
              <a:spcBef>
                <a:spcPts val="0"/>
              </a:spcBef>
              <a:spcAft>
                <a:spcPts val="0"/>
              </a:spcAft>
              <a:buSzPts val="10800"/>
              <a:buNone/>
              <a:defRPr sz="10090"/>
            </a:lvl2pPr>
            <a:lvl3pPr lvl="2" algn="ctr">
              <a:lnSpc>
                <a:spcPct val="100000"/>
              </a:lnSpc>
              <a:spcBef>
                <a:spcPts val="0"/>
              </a:spcBef>
              <a:spcAft>
                <a:spcPts val="0"/>
              </a:spcAft>
              <a:buSzPts val="10800"/>
              <a:buNone/>
              <a:defRPr sz="10090"/>
            </a:lvl3pPr>
            <a:lvl4pPr lvl="3" algn="ctr">
              <a:lnSpc>
                <a:spcPct val="100000"/>
              </a:lnSpc>
              <a:spcBef>
                <a:spcPts val="0"/>
              </a:spcBef>
              <a:spcAft>
                <a:spcPts val="0"/>
              </a:spcAft>
              <a:buSzPts val="10800"/>
              <a:buNone/>
              <a:defRPr sz="10090"/>
            </a:lvl4pPr>
            <a:lvl5pPr lvl="4" algn="ctr">
              <a:lnSpc>
                <a:spcPct val="100000"/>
              </a:lnSpc>
              <a:spcBef>
                <a:spcPts val="0"/>
              </a:spcBef>
              <a:spcAft>
                <a:spcPts val="0"/>
              </a:spcAft>
              <a:buSzPts val="10800"/>
              <a:buNone/>
              <a:defRPr sz="10090"/>
            </a:lvl5pPr>
            <a:lvl6pPr lvl="5" algn="ctr">
              <a:lnSpc>
                <a:spcPct val="100000"/>
              </a:lnSpc>
              <a:spcBef>
                <a:spcPts val="0"/>
              </a:spcBef>
              <a:spcAft>
                <a:spcPts val="0"/>
              </a:spcAft>
              <a:buSzPts val="10800"/>
              <a:buNone/>
              <a:defRPr sz="10090"/>
            </a:lvl6pPr>
            <a:lvl7pPr lvl="6" algn="ctr">
              <a:lnSpc>
                <a:spcPct val="100000"/>
              </a:lnSpc>
              <a:spcBef>
                <a:spcPts val="0"/>
              </a:spcBef>
              <a:spcAft>
                <a:spcPts val="0"/>
              </a:spcAft>
              <a:buSzPts val="10800"/>
              <a:buNone/>
              <a:defRPr sz="10090"/>
            </a:lvl7pPr>
            <a:lvl8pPr lvl="7" algn="ctr">
              <a:lnSpc>
                <a:spcPct val="100000"/>
              </a:lnSpc>
              <a:spcBef>
                <a:spcPts val="0"/>
              </a:spcBef>
              <a:spcAft>
                <a:spcPts val="0"/>
              </a:spcAft>
              <a:buSzPts val="10800"/>
              <a:buNone/>
              <a:defRPr sz="10090"/>
            </a:lvl8pPr>
            <a:lvl9pPr lvl="8" algn="ctr">
              <a:lnSpc>
                <a:spcPct val="100000"/>
              </a:lnSpc>
              <a:spcBef>
                <a:spcPts val="0"/>
              </a:spcBef>
              <a:spcAft>
                <a:spcPts val="0"/>
              </a:spcAft>
              <a:buSzPts val="10800"/>
              <a:buNone/>
              <a:defRPr sz="10090"/>
            </a:lvl9pPr>
          </a:lstStyle>
          <a:p/>
        </p:txBody>
      </p:sp>
      <p:sp>
        <p:nvSpPr>
          <p:cNvPr id="39" name="Google Shape;39;p9"/>
          <p:cNvSpPr txBox="1">
            <a:spLocks noGrp="1"/>
          </p:cNvSpPr>
          <p:nvPr>
            <p:ph type="body" idx="2"/>
          </p:nvPr>
        </p:nvSpPr>
        <p:spPr>
          <a:xfrm>
            <a:off x="16354735" y="6030741"/>
            <a:ext cx="12704375" cy="30776118"/>
          </a:xfrm>
          <a:prstGeom prst="rect">
            <a:avLst/>
          </a:prstGeom>
        </p:spPr>
        <p:txBody>
          <a:bodyPr spcFirstLastPara="1" wrap="square" lIns="471925" tIns="471925" rIns="471925" bIns="471925" anchor="ctr" anchorCtr="0">
            <a:normAutofit/>
          </a:bodyPr>
          <a:lstStyle>
            <a:lvl1pPr marL="427355" lvl="0" indent="-765175">
              <a:spcBef>
                <a:spcPts val="0"/>
              </a:spcBef>
              <a:spcAft>
                <a:spcPts val="0"/>
              </a:spcAft>
              <a:buSzPts val="9300"/>
              <a:buChar char="●"/>
              <a:defRPr/>
            </a:lvl1pPr>
            <a:lvl2pPr marL="854710" lvl="1" indent="-640715">
              <a:spcBef>
                <a:spcPts val="0"/>
              </a:spcBef>
              <a:spcAft>
                <a:spcPts val="0"/>
              </a:spcAft>
              <a:buSzPts val="7200"/>
              <a:buChar char="○"/>
              <a:defRPr/>
            </a:lvl2pPr>
            <a:lvl3pPr marL="1281430" lvl="2" indent="-640715">
              <a:spcBef>
                <a:spcPts val="0"/>
              </a:spcBef>
              <a:spcAft>
                <a:spcPts val="0"/>
              </a:spcAft>
              <a:buSzPts val="7200"/>
              <a:buChar char="■"/>
              <a:defRPr/>
            </a:lvl3pPr>
            <a:lvl4pPr marL="1708785" lvl="3" indent="-640715">
              <a:spcBef>
                <a:spcPts val="0"/>
              </a:spcBef>
              <a:spcAft>
                <a:spcPts val="0"/>
              </a:spcAft>
              <a:buSzPts val="7200"/>
              <a:buChar char="●"/>
              <a:defRPr/>
            </a:lvl4pPr>
            <a:lvl5pPr marL="2136140" lvl="4" indent="-640715">
              <a:spcBef>
                <a:spcPts val="0"/>
              </a:spcBef>
              <a:spcAft>
                <a:spcPts val="0"/>
              </a:spcAft>
              <a:buSzPts val="7200"/>
              <a:buChar char="○"/>
              <a:defRPr/>
            </a:lvl5pPr>
            <a:lvl6pPr marL="2563495" lvl="5" indent="-640715">
              <a:spcBef>
                <a:spcPts val="0"/>
              </a:spcBef>
              <a:spcAft>
                <a:spcPts val="0"/>
              </a:spcAft>
              <a:buSzPts val="7200"/>
              <a:buChar char="■"/>
              <a:defRPr/>
            </a:lvl6pPr>
            <a:lvl7pPr marL="2990215" lvl="6" indent="-640715">
              <a:spcBef>
                <a:spcPts val="0"/>
              </a:spcBef>
              <a:spcAft>
                <a:spcPts val="0"/>
              </a:spcAft>
              <a:buSzPts val="7200"/>
              <a:buChar char="●"/>
              <a:defRPr/>
            </a:lvl7pPr>
            <a:lvl8pPr marL="3417570" lvl="7" indent="-640715">
              <a:spcBef>
                <a:spcPts val="0"/>
              </a:spcBef>
              <a:spcAft>
                <a:spcPts val="0"/>
              </a:spcAft>
              <a:buSzPts val="7200"/>
              <a:buChar char="○"/>
              <a:defRPr/>
            </a:lvl8pPr>
            <a:lvl9pPr marL="3844925" lvl="8" indent="-640715">
              <a:spcBef>
                <a:spcPts val="0"/>
              </a:spcBef>
              <a:spcAft>
                <a:spcPts val="0"/>
              </a:spcAft>
              <a:buSzPts val="7200"/>
              <a:buChar char="■"/>
              <a:defRPr/>
            </a:lvl9pPr>
          </a:lstStyle>
          <a:p/>
        </p:txBody>
      </p:sp>
      <p:sp>
        <p:nvSpPr>
          <p:cNvPr id="40" name="Google Shape;40;p9"/>
          <p:cNvSpPr txBox="1">
            <a:spLocks noGrp="1"/>
          </p:cNvSpPr>
          <p:nvPr>
            <p:ph type="sldNum" idx="12"/>
          </p:nvPr>
        </p:nvSpPr>
        <p:spPr>
          <a:xfrm>
            <a:off x="28052395" y="38839416"/>
            <a:ext cx="1816833" cy="3278125"/>
          </a:xfrm>
          <a:prstGeom prst="rect">
            <a:avLst/>
          </a:prstGeom>
        </p:spPr>
        <p:txBody>
          <a:bodyPr spcFirstLastPara="1" wrap="square" lIns="471925" tIns="471925" rIns="471925" bIns="4719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CO" smtClean="0"/>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1032042" y="35235991"/>
            <a:ext cx="19862098" cy="5039905"/>
          </a:xfrm>
          <a:prstGeom prst="rect">
            <a:avLst/>
          </a:prstGeom>
        </p:spPr>
        <p:txBody>
          <a:bodyPr spcFirstLastPara="1" wrap="square" lIns="471925" tIns="471925" rIns="471925" bIns="471925" anchor="ctr" anchorCtr="0">
            <a:normAutofit/>
          </a:bodyPr>
          <a:lstStyle>
            <a:lvl1pPr marL="427355" lvl="0" indent="-213360">
              <a:lnSpc>
                <a:spcPct val="100000"/>
              </a:lnSpc>
              <a:spcBef>
                <a:spcPts val="0"/>
              </a:spcBef>
              <a:spcAft>
                <a:spcPts val="0"/>
              </a:spcAft>
              <a:buSzPts val="9300"/>
              <a:buNone/>
              <a:defRPr/>
            </a:lvl1pPr>
          </a:lstStyle>
          <a:p/>
        </p:txBody>
      </p:sp>
      <p:sp>
        <p:nvSpPr>
          <p:cNvPr id="43" name="Google Shape;43;p10"/>
          <p:cNvSpPr txBox="1">
            <a:spLocks noGrp="1"/>
          </p:cNvSpPr>
          <p:nvPr>
            <p:ph type="sldNum" idx="12"/>
          </p:nvPr>
        </p:nvSpPr>
        <p:spPr>
          <a:xfrm>
            <a:off x="28052395" y="38839416"/>
            <a:ext cx="1816833" cy="3278125"/>
          </a:xfrm>
          <a:prstGeom prst="rect">
            <a:avLst/>
          </a:prstGeom>
        </p:spPr>
        <p:txBody>
          <a:bodyPr spcFirstLastPara="1" wrap="square" lIns="471925" tIns="471925" rIns="471925" bIns="4719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CO" smtClean="0"/>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1032042" y="9212793"/>
            <a:ext cx="28211792" cy="16353736"/>
          </a:xfrm>
          <a:prstGeom prst="rect">
            <a:avLst/>
          </a:prstGeom>
        </p:spPr>
        <p:txBody>
          <a:bodyPr spcFirstLastPara="1" wrap="square" lIns="471925" tIns="471925" rIns="471925" bIns="471925" anchor="b" anchorCtr="0">
            <a:normAutofit/>
          </a:bodyPr>
          <a:lstStyle>
            <a:lvl1pPr lvl="0" algn="ctr">
              <a:spcBef>
                <a:spcPts val="0"/>
              </a:spcBef>
              <a:spcAft>
                <a:spcPts val="0"/>
              </a:spcAft>
              <a:buSzPts val="61900"/>
              <a:buNone/>
              <a:defRPr sz="57840"/>
            </a:lvl1pPr>
            <a:lvl2pPr lvl="1" algn="ctr">
              <a:spcBef>
                <a:spcPts val="0"/>
              </a:spcBef>
              <a:spcAft>
                <a:spcPts val="0"/>
              </a:spcAft>
              <a:buSzPts val="61900"/>
              <a:buNone/>
              <a:defRPr sz="57840"/>
            </a:lvl2pPr>
            <a:lvl3pPr lvl="2" algn="ctr">
              <a:spcBef>
                <a:spcPts val="0"/>
              </a:spcBef>
              <a:spcAft>
                <a:spcPts val="0"/>
              </a:spcAft>
              <a:buSzPts val="61900"/>
              <a:buNone/>
              <a:defRPr sz="57840"/>
            </a:lvl3pPr>
            <a:lvl4pPr lvl="3" algn="ctr">
              <a:spcBef>
                <a:spcPts val="0"/>
              </a:spcBef>
              <a:spcAft>
                <a:spcPts val="0"/>
              </a:spcAft>
              <a:buSzPts val="61900"/>
              <a:buNone/>
              <a:defRPr sz="57840"/>
            </a:lvl4pPr>
            <a:lvl5pPr lvl="4" algn="ctr">
              <a:spcBef>
                <a:spcPts val="0"/>
              </a:spcBef>
              <a:spcAft>
                <a:spcPts val="0"/>
              </a:spcAft>
              <a:buSzPts val="61900"/>
              <a:buNone/>
              <a:defRPr sz="57840"/>
            </a:lvl5pPr>
            <a:lvl6pPr lvl="5" algn="ctr">
              <a:spcBef>
                <a:spcPts val="0"/>
              </a:spcBef>
              <a:spcAft>
                <a:spcPts val="0"/>
              </a:spcAft>
              <a:buSzPts val="61900"/>
              <a:buNone/>
              <a:defRPr sz="57840"/>
            </a:lvl6pPr>
            <a:lvl7pPr lvl="6" algn="ctr">
              <a:spcBef>
                <a:spcPts val="0"/>
              </a:spcBef>
              <a:spcAft>
                <a:spcPts val="0"/>
              </a:spcAft>
              <a:buSzPts val="61900"/>
              <a:buNone/>
              <a:defRPr sz="57840"/>
            </a:lvl7pPr>
            <a:lvl8pPr lvl="7" algn="ctr">
              <a:spcBef>
                <a:spcPts val="0"/>
              </a:spcBef>
              <a:spcAft>
                <a:spcPts val="0"/>
              </a:spcAft>
              <a:buSzPts val="61900"/>
              <a:buNone/>
              <a:defRPr sz="57840"/>
            </a:lvl8pPr>
            <a:lvl9pPr lvl="8" algn="ctr">
              <a:spcBef>
                <a:spcPts val="0"/>
              </a:spcBef>
              <a:spcAft>
                <a:spcPts val="0"/>
              </a:spcAft>
              <a:buSzPts val="61900"/>
              <a:buNone/>
              <a:defRPr sz="57840"/>
            </a:lvl9pPr>
          </a:lstStyle>
          <a:p>
            <a:r>
              <a:t>xx%</a:t>
            </a:r>
          </a:p>
        </p:txBody>
      </p:sp>
      <p:sp>
        <p:nvSpPr>
          <p:cNvPr id="46" name="Google Shape;46;p11"/>
          <p:cNvSpPr txBox="1">
            <a:spLocks noGrp="1"/>
          </p:cNvSpPr>
          <p:nvPr>
            <p:ph type="body" idx="1"/>
          </p:nvPr>
        </p:nvSpPr>
        <p:spPr>
          <a:xfrm>
            <a:off x="1032042" y="26254533"/>
            <a:ext cx="28211792" cy="10834265"/>
          </a:xfrm>
          <a:prstGeom prst="rect">
            <a:avLst/>
          </a:prstGeom>
        </p:spPr>
        <p:txBody>
          <a:bodyPr spcFirstLastPara="1" wrap="square" lIns="471925" tIns="471925" rIns="471925" bIns="471925" anchor="t" anchorCtr="0">
            <a:normAutofit/>
          </a:bodyPr>
          <a:lstStyle>
            <a:lvl1pPr marL="427355" lvl="0" indent="-765175" algn="ctr">
              <a:spcBef>
                <a:spcPts val="0"/>
              </a:spcBef>
              <a:spcAft>
                <a:spcPts val="0"/>
              </a:spcAft>
              <a:buSzPts val="9300"/>
              <a:buChar char="●"/>
              <a:defRPr/>
            </a:lvl1pPr>
            <a:lvl2pPr marL="854710" lvl="1" indent="-640715" algn="ctr">
              <a:spcBef>
                <a:spcPts val="0"/>
              </a:spcBef>
              <a:spcAft>
                <a:spcPts val="0"/>
              </a:spcAft>
              <a:buSzPts val="7200"/>
              <a:buChar char="○"/>
              <a:defRPr/>
            </a:lvl2pPr>
            <a:lvl3pPr marL="1281430" lvl="2" indent="-640715" algn="ctr">
              <a:spcBef>
                <a:spcPts val="0"/>
              </a:spcBef>
              <a:spcAft>
                <a:spcPts val="0"/>
              </a:spcAft>
              <a:buSzPts val="7200"/>
              <a:buChar char="■"/>
              <a:defRPr/>
            </a:lvl3pPr>
            <a:lvl4pPr marL="1708785" lvl="3" indent="-640715" algn="ctr">
              <a:spcBef>
                <a:spcPts val="0"/>
              </a:spcBef>
              <a:spcAft>
                <a:spcPts val="0"/>
              </a:spcAft>
              <a:buSzPts val="7200"/>
              <a:buChar char="●"/>
              <a:defRPr/>
            </a:lvl4pPr>
            <a:lvl5pPr marL="2136140" lvl="4" indent="-640715" algn="ctr">
              <a:spcBef>
                <a:spcPts val="0"/>
              </a:spcBef>
              <a:spcAft>
                <a:spcPts val="0"/>
              </a:spcAft>
              <a:buSzPts val="7200"/>
              <a:buChar char="○"/>
              <a:defRPr/>
            </a:lvl5pPr>
            <a:lvl6pPr marL="2563495" lvl="5" indent="-640715" algn="ctr">
              <a:spcBef>
                <a:spcPts val="0"/>
              </a:spcBef>
              <a:spcAft>
                <a:spcPts val="0"/>
              </a:spcAft>
              <a:buSzPts val="7200"/>
              <a:buChar char="■"/>
              <a:defRPr/>
            </a:lvl6pPr>
            <a:lvl7pPr marL="2990215" lvl="6" indent="-640715" algn="ctr">
              <a:spcBef>
                <a:spcPts val="0"/>
              </a:spcBef>
              <a:spcAft>
                <a:spcPts val="0"/>
              </a:spcAft>
              <a:buSzPts val="7200"/>
              <a:buChar char="●"/>
              <a:defRPr/>
            </a:lvl7pPr>
            <a:lvl8pPr marL="3417570" lvl="7" indent="-640715" algn="ctr">
              <a:spcBef>
                <a:spcPts val="0"/>
              </a:spcBef>
              <a:spcAft>
                <a:spcPts val="0"/>
              </a:spcAft>
              <a:buSzPts val="7200"/>
              <a:buChar char="○"/>
              <a:defRPr/>
            </a:lvl8pPr>
            <a:lvl9pPr marL="3844925" lvl="8" indent="-640715" algn="ctr">
              <a:spcBef>
                <a:spcPts val="0"/>
              </a:spcBef>
              <a:spcAft>
                <a:spcPts val="0"/>
              </a:spcAft>
              <a:buSzPts val="7200"/>
              <a:buChar char="■"/>
              <a:defRPr/>
            </a:lvl9pPr>
          </a:lstStyle>
          <a:p/>
        </p:txBody>
      </p:sp>
      <p:sp>
        <p:nvSpPr>
          <p:cNvPr id="47" name="Google Shape;47;p11"/>
          <p:cNvSpPr txBox="1">
            <a:spLocks noGrp="1"/>
          </p:cNvSpPr>
          <p:nvPr>
            <p:ph type="sldNum" idx="12"/>
          </p:nvPr>
        </p:nvSpPr>
        <p:spPr>
          <a:xfrm>
            <a:off x="28052395" y="38839416"/>
            <a:ext cx="1816833" cy="3278125"/>
          </a:xfrm>
          <a:prstGeom prst="rect">
            <a:avLst/>
          </a:prstGeom>
        </p:spPr>
        <p:txBody>
          <a:bodyPr spcFirstLastPara="1" wrap="square" lIns="471925" tIns="471925" rIns="471925" bIns="4719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CO" smtClean="0"/>
            </a:fld>
            <a:endParaRPr lang="es-C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28052395" y="38839416"/>
            <a:ext cx="1816833" cy="3278125"/>
          </a:xfrm>
          <a:prstGeom prst="rect">
            <a:avLst/>
          </a:prstGeom>
        </p:spPr>
        <p:txBody>
          <a:bodyPr spcFirstLastPara="1" wrap="square" lIns="471925" tIns="471925" rIns="471925" bIns="4719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CO" smtClean="0"/>
            </a:fld>
            <a:endParaRPr lang="es-CO"/>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32042" y="3706564"/>
            <a:ext cx="28211792" cy="4770075"/>
          </a:xfrm>
          <a:prstGeom prst="rect">
            <a:avLst/>
          </a:prstGeom>
          <a:noFill/>
          <a:ln>
            <a:noFill/>
          </a:ln>
        </p:spPr>
        <p:txBody>
          <a:bodyPr spcFirstLastPara="1" wrap="square" lIns="471925" tIns="471925" rIns="471925" bIns="471925" anchor="t" anchorCtr="0">
            <a:normAutofit/>
          </a:bodyPr>
          <a:lstStyle>
            <a:lvl1pPr lvl="0">
              <a:spcBef>
                <a:spcPts val="0"/>
              </a:spcBef>
              <a:spcAft>
                <a:spcPts val="0"/>
              </a:spcAft>
              <a:buClr>
                <a:schemeClr val="dk1"/>
              </a:buClr>
              <a:buSzPts val="14500"/>
              <a:buNone/>
              <a:defRPr sz="14500">
                <a:solidFill>
                  <a:schemeClr val="dk1"/>
                </a:solidFill>
              </a:defRPr>
            </a:lvl1pPr>
            <a:lvl2pPr lvl="1">
              <a:spcBef>
                <a:spcPts val="0"/>
              </a:spcBef>
              <a:spcAft>
                <a:spcPts val="0"/>
              </a:spcAft>
              <a:buClr>
                <a:schemeClr val="dk1"/>
              </a:buClr>
              <a:buSzPts val="14500"/>
              <a:buNone/>
              <a:defRPr sz="14500">
                <a:solidFill>
                  <a:schemeClr val="dk1"/>
                </a:solidFill>
              </a:defRPr>
            </a:lvl2pPr>
            <a:lvl3pPr lvl="2">
              <a:spcBef>
                <a:spcPts val="0"/>
              </a:spcBef>
              <a:spcAft>
                <a:spcPts val="0"/>
              </a:spcAft>
              <a:buClr>
                <a:schemeClr val="dk1"/>
              </a:buClr>
              <a:buSzPts val="14500"/>
              <a:buNone/>
              <a:defRPr sz="14500">
                <a:solidFill>
                  <a:schemeClr val="dk1"/>
                </a:solidFill>
              </a:defRPr>
            </a:lvl3pPr>
            <a:lvl4pPr lvl="3">
              <a:spcBef>
                <a:spcPts val="0"/>
              </a:spcBef>
              <a:spcAft>
                <a:spcPts val="0"/>
              </a:spcAft>
              <a:buClr>
                <a:schemeClr val="dk1"/>
              </a:buClr>
              <a:buSzPts val="14500"/>
              <a:buNone/>
              <a:defRPr sz="14500">
                <a:solidFill>
                  <a:schemeClr val="dk1"/>
                </a:solidFill>
              </a:defRPr>
            </a:lvl4pPr>
            <a:lvl5pPr lvl="4">
              <a:spcBef>
                <a:spcPts val="0"/>
              </a:spcBef>
              <a:spcAft>
                <a:spcPts val="0"/>
              </a:spcAft>
              <a:buClr>
                <a:schemeClr val="dk1"/>
              </a:buClr>
              <a:buSzPts val="14500"/>
              <a:buNone/>
              <a:defRPr sz="14500">
                <a:solidFill>
                  <a:schemeClr val="dk1"/>
                </a:solidFill>
              </a:defRPr>
            </a:lvl5pPr>
            <a:lvl6pPr lvl="5">
              <a:spcBef>
                <a:spcPts val="0"/>
              </a:spcBef>
              <a:spcAft>
                <a:spcPts val="0"/>
              </a:spcAft>
              <a:buClr>
                <a:schemeClr val="dk1"/>
              </a:buClr>
              <a:buSzPts val="14500"/>
              <a:buNone/>
              <a:defRPr sz="14500">
                <a:solidFill>
                  <a:schemeClr val="dk1"/>
                </a:solidFill>
              </a:defRPr>
            </a:lvl6pPr>
            <a:lvl7pPr lvl="6">
              <a:spcBef>
                <a:spcPts val="0"/>
              </a:spcBef>
              <a:spcAft>
                <a:spcPts val="0"/>
              </a:spcAft>
              <a:buClr>
                <a:schemeClr val="dk1"/>
              </a:buClr>
              <a:buSzPts val="14500"/>
              <a:buNone/>
              <a:defRPr sz="14500">
                <a:solidFill>
                  <a:schemeClr val="dk1"/>
                </a:solidFill>
              </a:defRPr>
            </a:lvl7pPr>
            <a:lvl8pPr lvl="7">
              <a:spcBef>
                <a:spcPts val="0"/>
              </a:spcBef>
              <a:spcAft>
                <a:spcPts val="0"/>
              </a:spcAft>
              <a:buClr>
                <a:schemeClr val="dk1"/>
              </a:buClr>
              <a:buSzPts val="14500"/>
              <a:buNone/>
              <a:defRPr sz="14500">
                <a:solidFill>
                  <a:schemeClr val="dk1"/>
                </a:solidFill>
              </a:defRPr>
            </a:lvl8pPr>
            <a:lvl9pPr lvl="8">
              <a:spcBef>
                <a:spcPts val="0"/>
              </a:spcBef>
              <a:spcAft>
                <a:spcPts val="0"/>
              </a:spcAft>
              <a:buClr>
                <a:schemeClr val="dk1"/>
              </a:buClr>
              <a:buSzPts val="14500"/>
              <a:buNone/>
              <a:defRPr sz="14500">
                <a:solidFill>
                  <a:schemeClr val="dk1"/>
                </a:solidFill>
              </a:defRPr>
            </a:lvl9pPr>
          </a:lstStyle>
          <a:p/>
        </p:txBody>
      </p:sp>
      <p:sp>
        <p:nvSpPr>
          <p:cNvPr id="7" name="Google Shape;7;p1"/>
          <p:cNvSpPr txBox="1">
            <a:spLocks noGrp="1"/>
          </p:cNvSpPr>
          <p:nvPr>
            <p:ph type="body" idx="1"/>
          </p:nvPr>
        </p:nvSpPr>
        <p:spPr>
          <a:xfrm>
            <a:off x="1032042" y="9598837"/>
            <a:ext cx="28211792" cy="28454745"/>
          </a:xfrm>
          <a:prstGeom prst="rect">
            <a:avLst/>
          </a:prstGeom>
          <a:noFill/>
          <a:ln>
            <a:noFill/>
          </a:ln>
        </p:spPr>
        <p:txBody>
          <a:bodyPr spcFirstLastPara="1" wrap="square" lIns="471925" tIns="471925" rIns="471925" bIns="471925" anchor="t" anchorCtr="0">
            <a:normAutofit/>
          </a:bodyPr>
          <a:lstStyle>
            <a:lvl1pPr marL="457200" lvl="0" indent="-819150">
              <a:lnSpc>
                <a:spcPct val="115000"/>
              </a:lnSpc>
              <a:spcBef>
                <a:spcPts val="0"/>
              </a:spcBef>
              <a:spcAft>
                <a:spcPts val="0"/>
              </a:spcAft>
              <a:buClr>
                <a:schemeClr val="dk2"/>
              </a:buClr>
              <a:buSzPts val="9300"/>
              <a:buChar char="●"/>
              <a:defRPr sz="9300">
                <a:solidFill>
                  <a:schemeClr val="dk2"/>
                </a:solidFill>
              </a:defRPr>
            </a:lvl1pPr>
            <a:lvl2pPr marL="914400" lvl="1" indent="-685800">
              <a:lnSpc>
                <a:spcPct val="115000"/>
              </a:lnSpc>
              <a:spcBef>
                <a:spcPts val="0"/>
              </a:spcBef>
              <a:spcAft>
                <a:spcPts val="0"/>
              </a:spcAft>
              <a:buClr>
                <a:schemeClr val="dk2"/>
              </a:buClr>
              <a:buSzPts val="7200"/>
              <a:buChar char="○"/>
              <a:defRPr sz="7200">
                <a:solidFill>
                  <a:schemeClr val="dk2"/>
                </a:solidFill>
              </a:defRPr>
            </a:lvl2pPr>
            <a:lvl3pPr marL="1371600" lvl="2" indent="-685800">
              <a:lnSpc>
                <a:spcPct val="115000"/>
              </a:lnSpc>
              <a:spcBef>
                <a:spcPts val="0"/>
              </a:spcBef>
              <a:spcAft>
                <a:spcPts val="0"/>
              </a:spcAft>
              <a:buClr>
                <a:schemeClr val="dk2"/>
              </a:buClr>
              <a:buSzPts val="7200"/>
              <a:buChar char="■"/>
              <a:defRPr sz="7200">
                <a:solidFill>
                  <a:schemeClr val="dk2"/>
                </a:solidFill>
              </a:defRPr>
            </a:lvl3pPr>
            <a:lvl4pPr marL="1828800" lvl="3" indent="-685800">
              <a:lnSpc>
                <a:spcPct val="115000"/>
              </a:lnSpc>
              <a:spcBef>
                <a:spcPts val="0"/>
              </a:spcBef>
              <a:spcAft>
                <a:spcPts val="0"/>
              </a:spcAft>
              <a:buClr>
                <a:schemeClr val="dk2"/>
              </a:buClr>
              <a:buSzPts val="7200"/>
              <a:buChar char="●"/>
              <a:defRPr sz="7200">
                <a:solidFill>
                  <a:schemeClr val="dk2"/>
                </a:solidFill>
              </a:defRPr>
            </a:lvl4pPr>
            <a:lvl5pPr marL="2286000" lvl="4" indent="-685800">
              <a:lnSpc>
                <a:spcPct val="115000"/>
              </a:lnSpc>
              <a:spcBef>
                <a:spcPts val="0"/>
              </a:spcBef>
              <a:spcAft>
                <a:spcPts val="0"/>
              </a:spcAft>
              <a:buClr>
                <a:schemeClr val="dk2"/>
              </a:buClr>
              <a:buSzPts val="7200"/>
              <a:buChar char="○"/>
              <a:defRPr sz="7200">
                <a:solidFill>
                  <a:schemeClr val="dk2"/>
                </a:solidFill>
              </a:defRPr>
            </a:lvl5pPr>
            <a:lvl6pPr marL="2743200" lvl="5" indent="-685800">
              <a:lnSpc>
                <a:spcPct val="115000"/>
              </a:lnSpc>
              <a:spcBef>
                <a:spcPts val="0"/>
              </a:spcBef>
              <a:spcAft>
                <a:spcPts val="0"/>
              </a:spcAft>
              <a:buClr>
                <a:schemeClr val="dk2"/>
              </a:buClr>
              <a:buSzPts val="7200"/>
              <a:buChar char="■"/>
              <a:defRPr sz="7200">
                <a:solidFill>
                  <a:schemeClr val="dk2"/>
                </a:solidFill>
              </a:defRPr>
            </a:lvl6pPr>
            <a:lvl7pPr marL="3200400" lvl="6" indent="-685800">
              <a:lnSpc>
                <a:spcPct val="115000"/>
              </a:lnSpc>
              <a:spcBef>
                <a:spcPts val="0"/>
              </a:spcBef>
              <a:spcAft>
                <a:spcPts val="0"/>
              </a:spcAft>
              <a:buClr>
                <a:schemeClr val="dk2"/>
              </a:buClr>
              <a:buSzPts val="7200"/>
              <a:buChar char="●"/>
              <a:defRPr sz="7200">
                <a:solidFill>
                  <a:schemeClr val="dk2"/>
                </a:solidFill>
              </a:defRPr>
            </a:lvl7pPr>
            <a:lvl8pPr marL="3657600" lvl="7" indent="-685800">
              <a:lnSpc>
                <a:spcPct val="115000"/>
              </a:lnSpc>
              <a:spcBef>
                <a:spcPts val="0"/>
              </a:spcBef>
              <a:spcAft>
                <a:spcPts val="0"/>
              </a:spcAft>
              <a:buClr>
                <a:schemeClr val="dk2"/>
              </a:buClr>
              <a:buSzPts val="7200"/>
              <a:buChar char="○"/>
              <a:defRPr sz="7200">
                <a:solidFill>
                  <a:schemeClr val="dk2"/>
                </a:solidFill>
              </a:defRPr>
            </a:lvl8pPr>
            <a:lvl9pPr marL="4114800" lvl="8" indent="-685800">
              <a:lnSpc>
                <a:spcPct val="115000"/>
              </a:lnSpc>
              <a:spcBef>
                <a:spcPts val="0"/>
              </a:spcBef>
              <a:spcAft>
                <a:spcPts val="0"/>
              </a:spcAft>
              <a:buClr>
                <a:schemeClr val="dk2"/>
              </a:buClr>
              <a:buSzPts val="7200"/>
              <a:buChar char="■"/>
              <a:defRPr sz="7200">
                <a:solidFill>
                  <a:schemeClr val="dk2"/>
                </a:solidFill>
              </a:defRPr>
            </a:lvl9pPr>
          </a:lstStyle>
          <a:p/>
        </p:txBody>
      </p:sp>
      <p:sp>
        <p:nvSpPr>
          <p:cNvPr id="8" name="Google Shape;8;p1"/>
          <p:cNvSpPr txBox="1">
            <a:spLocks noGrp="1"/>
          </p:cNvSpPr>
          <p:nvPr>
            <p:ph type="sldNum" idx="12"/>
          </p:nvPr>
        </p:nvSpPr>
        <p:spPr>
          <a:xfrm>
            <a:off x="28052395" y="38839416"/>
            <a:ext cx="1816833" cy="3278125"/>
          </a:xfrm>
          <a:prstGeom prst="rect">
            <a:avLst/>
          </a:prstGeom>
          <a:noFill/>
          <a:ln>
            <a:noFill/>
          </a:ln>
        </p:spPr>
        <p:txBody>
          <a:bodyPr spcFirstLastPara="1" wrap="square" lIns="471925" tIns="471925" rIns="471925" bIns="471925" anchor="ctr" anchorCtr="0">
            <a:normAutofit/>
          </a:bodyPr>
          <a:lstStyle>
            <a:lvl1pPr lvl="0" algn="r">
              <a:buNone/>
              <a:defRPr sz="4860">
                <a:solidFill>
                  <a:schemeClr val="dk2"/>
                </a:solidFill>
              </a:defRPr>
            </a:lvl1pPr>
            <a:lvl2pPr lvl="1" algn="r">
              <a:buNone/>
              <a:defRPr sz="4860">
                <a:solidFill>
                  <a:schemeClr val="dk2"/>
                </a:solidFill>
              </a:defRPr>
            </a:lvl2pPr>
            <a:lvl3pPr lvl="2" algn="r">
              <a:buNone/>
              <a:defRPr sz="4860">
                <a:solidFill>
                  <a:schemeClr val="dk2"/>
                </a:solidFill>
              </a:defRPr>
            </a:lvl3pPr>
            <a:lvl4pPr lvl="3" algn="r">
              <a:buNone/>
              <a:defRPr sz="4860">
                <a:solidFill>
                  <a:schemeClr val="dk2"/>
                </a:solidFill>
              </a:defRPr>
            </a:lvl4pPr>
            <a:lvl5pPr lvl="4" algn="r">
              <a:buNone/>
              <a:defRPr sz="4860">
                <a:solidFill>
                  <a:schemeClr val="dk2"/>
                </a:solidFill>
              </a:defRPr>
            </a:lvl5pPr>
            <a:lvl6pPr lvl="5" algn="r">
              <a:buNone/>
              <a:defRPr sz="4860">
                <a:solidFill>
                  <a:schemeClr val="dk2"/>
                </a:solidFill>
              </a:defRPr>
            </a:lvl6pPr>
            <a:lvl7pPr lvl="6" algn="r">
              <a:buNone/>
              <a:defRPr sz="4860">
                <a:solidFill>
                  <a:schemeClr val="dk2"/>
                </a:solidFill>
              </a:defRPr>
            </a:lvl7pPr>
            <a:lvl8pPr lvl="7" algn="r">
              <a:buNone/>
              <a:defRPr sz="4860">
                <a:solidFill>
                  <a:schemeClr val="dk2"/>
                </a:solidFill>
              </a:defRPr>
            </a:lvl8pPr>
            <a:lvl9pPr lvl="8" algn="r">
              <a:buNone/>
              <a:defRPr sz="4860">
                <a:solidFill>
                  <a:schemeClr val="dk2"/>
                </a:solidFill>
              </a:defRPr>
            </a:lvl9pPr>
          </a:lstStyle>
          <a:p>
            <a:fld id="{00000000-1234-1234-1234-123412341234}" type="slidenum">
              <a:rPr lang="es-CO" smtClean="0"/>
            </a:fld>
            <a:endParaRPr lang="es-CO"/>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31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31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31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31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31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31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31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31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31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31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31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31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31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31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31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31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31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31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31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31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31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31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31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31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31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31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31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oleObject" Target="../embeddings/oleObject1.bin"/><Relationship Id="rId8" Type="http://schemas.openxmlformats.org/officeDocument/2006/relationships/image" Target="../media/image6.png"/><Relationship Id="rId7" Type="http://schemas.openxmlformats.org/officeDocument/2006/relationships/image" Target="../media/image5.jpeg"/><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3" Type="http://schemas.openxmlformats.org/officeDocument/2006/relationships/image" Target="../media/image1.png"/><Relationship Id="rId2" Type="http://schemas.openxmlformats.org/officeDocument/2006/relationships/chart" Target="../charts/chart2.xml"/><Relationship Id="rId16" Type="http://schemas.openxmlformats.org/officeDocument/2006/relationships/notesSlide" Target="../notesSlides/notesSlide1.xml"/><Relationship Id="rId15" Type="http://schemas.openxmlformats.org/officeDocument/2006/relationships/vmlDrawing" Target="../drawings/vmlDrawing1.vml"/><Relationship Id="rId14" Type="http://schemas.openxmlformats.org/officeDocument/2006/relationships/slideLayout" Target="../slideLayouts/slideLayout1.xml"/><Relationship Id="rId13" Type="http://schemas.openxmlformats.org/officeDocument/2006/relationships/image" Target="../media/image10.png"/><Relationship Id="rId12" Type="http://schemas.openxmlformats.org/officeDocument/2006/relationships/image" Target="../media/image9.png"/><Relationship Id="rId11" Type="http://schemas.openxmlformats.org/officeDocument/2006/relationships/image" Target="../media/image8.png"/><Relationship Id="rId10" Type="http://schemas.openxmlformats.org/officeDocument/2006/relationships/image" Target="../media/image7.emf"/><Relationship Id="rId1"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44" name="Google Shape;6;p1" descr="fondo-apaisado.jpg"/>
          <p:cNvPicPr preferRelativeResize="0"/>
          <p:nvPr/>
        </p:nvPicPr>
        <p:blipFill rotWithShape="1">
          <a:blip r:embed="rId3"/>
          <a:srcRect/>
          <a:stretch>
            <a:fillRect/>
          </a:stretch>
        </p:blipFill>
        <p:spPr>
          <a:xfrm>
            <a:off x="-11067" y="285"/>
            <a:ext cx="30310720" cy="5128306"/>
          </a:xfrm>
          <a:prstGeom prst="rect">
            <a:avLst/>
          </a:prstGeom>
          <a:noFill/>
          <a:ln>
            <a:noFill/>
          </a:ln>
          <a:effectLst>
            <a:outerShdw blurRad="50800" dist="50800" dir="5400000" algn="ctr" rotWithShape="0">
              <a:srgbClr val="000000"/>
            </a:outerShdw>
          </a:effectLst>
        </p:spPr>
      </p:pic>
      <p:sp>
        <p:nvSpPr>
          <p:cNvPr id="3" name="Google Shape;8;p1"/>
          <p:cNvSpPr txBox="1"/>
          <p:nvPr/>
        </p:nvSpPr>
        <p:spPr>
          <a:xfrm>
            <a:off x="405432" y="5356343"/>
            <a:ext cx="28881361" cy="1795053"/>
          </a:xfrm>
          <a:prstGeom prst="rect">
            <a:avLst/>
          </a:prstGeom>
          <a:noFill/>
          <a:ln>
            <a:noFill/>
          </a:ln>
        </p:spPr>
        <p:txBody>
          <a:bodyPr spcFirstLastPara="1" wrap="square" lIns="85431" tIns="42704" rIns="85431" bIns="42704" anchor="t" anchorCtr="0">
            <a:noAutofit/>
          </a:bodyPr>
          <a:lstStyle/>
          <a:p>
            <a:pPr algn="ctr">
              <a:lnSpc>
                <a:spcPct val="107000"/>
              </a:lnSpc>
              <a:spcAft>
                <a:spcPts val="800"/>
              </a:spcAft>
            </a:pPr>
            <a:r>
              <a:rPr lang="en-US" sz="6200" b="1"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Evaluation of the potential use of the enzymatic hydrolysate of Californian red worm on blood pressure reduction by </a:t>
            </a:r>
            <a:r>
              <a:rPr lang="en-US" sz="6200" b="1" i="1"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 vitro, ex vivo </a:t>
            </a:r>
            <a:r>
              <a:rPr lang="en-US" sz="6200" b="1"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and </a:t>
            </a:r>
            <a:r>
              <a:rPr lang="en-US" sz="6200" b="1" i="1"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 vivo </a:t>
            </a:r>
            <a:r>
              <a:rPr lang="en-US" sz="6200" b="1"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studies.</a:t>
            </a:r>
            <a:endParaRPr lang="es-CO" sz="6200" b="1" kern="100" dirty="0">
              <a:solidFill>
                <a:schemeClr val="tx1"/>
              </a:solidFill>
              <a:effectLst/>
              <a:ea typeface="Calibri" panose="020F0502020204030204" pitchFamily="34" charset="0"/>
              <a:cs typeface="Times New Roman" panose="02020603050405020304" pitchFamily="18" charset="0"/>
            </a:endParaRPr>
          </a:p>
        </p:txBody>
      </p:sp>
      <p:grpSp>
        <p:nvGrpSpPr>
          <p:cNvPr id="81" name="Google Shape;17;p1"/>
          <p:cNvGrpSpPr/>
          <p:nvPr/>
        </p:nvGrpSpPr>
        <p:grpSpPr>
          <a:xfrm>
            <a:off x="-35507" y="41715540"/>
            <a:ext cx="30272892" cy="653535"/>
            <a:chOff x="0" y="6464736"/>
            <a:chExt cx="13525083" cy="164552"/>
          </a:xfrm>
        </p:grpSpPr>
        <p:sp>
          <p:nvSpPr>
            <p:cNvPr id="82" name="Google Shape;18;p1"/>
            <p:cNvSpPr/>
            <p:nvPr/>
          </p:nvSpPr>
          <p:spPr>
            <a:xfrm>
              <a:off x="0" y="6593485"/>
              <a:ext cx="2600078" cy="35803"/>
            </a:xfrm>
            <a:prstGeom prst="flowChartProcess">
              <a:avLst/>
            </a:prstGeom>
            <a:solidFill>
              <a:schemeClr val="accent5"/>
            </a:solidFill>
            <a:ln>
              <a:noFill/>
            </a:ln>
          </p:spPr>
          <p:txBody>
            <a:bodyPr spcFirstLastPara="1" wrap="square" lIns="85431" tIns="42704" rIns="85431" bIns="42704" anchor="ctr" anchorCtr="0">
              <a:noAutofit/>
            </a:bodyPr>
            <a:lstStyle/>
            <a:p>
              <a:pPr algn="ctr" defTabSz="854710">
                <a:defRPr/>
              </a:pPr>
              <a:endParaRPr sz="6675" dirty="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84" name="Google Shape;23;p1"/>
            <p:cNvSpPr/>
            <p:nvPr/>
          </p:nvSpPr>
          <p:spPr>
            <a:xfrm>
              <a:off x="9768194" y="6464736"/>
              <a:ext cx="3756888" cy="42350"/>
            </a:xfrm>
            <a:prstGeom prst="flowChartProcess">
              <a:avLst/>
            </a:prstGeom>
            <a:solidFill>
              <a:schemeClr val="accent5">
                <a:lumMod val="75000"/>
                <a:lumOff val="25000"/>
              </a:schemeClr>
            </a:solidFill>
            <a:ln>
              <a:noFill/>
            </a:ln>
          </p:spPr>
          <p:txBody>
            <a:bodyPr spcFirstLastPara="1" wrap="square" lIns="85431" tIns="42704" rIns="85431" bIns="42704" anchor="ctr" anchorCtr="0">
              <a:noAutofit/>
            </a:bodyPr>
            <a:lstStyle/>
            <a:p>
              <a:pPr algn="ctr" defTabSz="854710">
                <a:defRPr/>
              </a:pPr>
              <a:endParaRPr sz="6675">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85" name="Google Shape;25;p1"/>
            <p:cNvSpPr/>
            <p:nvPr/>
          </p:nvSpPr>
          <p:spPr>
            <a:xfrm>
              <a:off x="7791148" y="6542456"/>
              <a:ext cx="5733935" cy="42350"/>
            </a:xfrm>
            <a:prstGeom prst="flowChartProcess">
              <a:avLst/>
            </a:prstGeom>
            <a:solidFill>
              <a:srgbClr val="176163"/>
            </a:solidFill>
            <a:ln>
              <a:noFill/>
            </a:ln>
          </p:spPr>
          <p:txBody>
            <a:bodyPr spcFirstLastPara="1" wrap="square" lIns="85431" tIns="42704" rIns="85431" bIns="42704" anchor="ctr" anchorCtr="0">
              <a:noAutofit/>
            </a:bodyPr>
            <a:lstStyle/>
            <a:p>
              <a:pPr algn="ctr" defTabSz="854710">
                <a:defRPr/>
              </a:pPr>
              <a:endParaRPr sz="6675">
                <a:solidFill>
                  <a:srgbClr val="FFFFFF"/>
                </a:solidFill>
                <a:latin typeface="Calibri" panose="020F0502020204030204"/>
                <a:ea typeface="Calibri" panose="020F0502020204030204"/>
                <a:cs typeface="Calibri" panose="020F0502020204030204"/>
                <a:sym typeface="Calibri" panose="020F0502020204030204"/>
              </a:endParaRPr>
            </a:p>
          </p:txBody>
        </p:sp>
      </p:grpSp>
      <p:sp>
        <p:nvSpPr>
          <p:cNvPr id="89" name="Google Shape;29;p1"/>
          <p:cNvSpPr txBox="1"/>
          <p:nvPr/>
        </p:nvSpPr>
        <p:spPr>
          <a:xfrm>
            <a:off x="370091" y="18080405"/>
            <a:ext cx="14888372" cy="3055009"/>
          </a:xfrm>
          <a:prstGeom prst="rect">
            <a:avLst/>
          </a:prstGeom>
          <a:noFill/>
          <a:ln>
            <a:noFill/>
          </a:ln>
        </p:spPr>
        <p:txBody>
          <a:bodyPr spcFirstLastPara="1" wrap="square" lIns="85431" tIns="42704" rIns="85431" bIns="42704" anchor="t" anchorCtr="0">
            <a:noAutofit/>
          </a:bodyPr>
          <a:lstStyle/>
          <a:p>
            <a:pPr algn="just">
              <a:lnSpc>
                <a:spcPct val="107000"/>
              </a:lnSpc>
              <a:spcAft>
                <a:spcPts val="800"/>
              </a:spcAft>
            </a:pPr>
            <a:r>
              <a:rPr lang="en-US" sz="3000" kern="0" dirty="0">
                <a:solidFill>
                  <a:schemeClr val="tx1"/>
                </a:solidFill>
                <a:effectLst/>
                <a:latin typeface="+mj-lt"/>
                <a:ea typeface="Yu Gothic UI" panose="020B0500000000000000" pitchFamily="34" charset="-128"/>
                <a:cs typeface="Calibri" panose="020F0502020204030204" pitchFamily="34" charset="0"/>
              </a:rPr>
              <a:t>The California red earthworm (</a:t>
            </a:r>
            <a:r>
              <a:rPr lang="en-US" sz="3000" i="1" kern="0" dirty="0">
                <a:solidFill>
                  <a:schemeClr val="tx1"/>
                </a:solidFill>
                <a:effectLst/>
                <a:latin typeface="+mj-lt"/>
                <a:ea typeface="Yu Gothic UI" panose="020B0500000000000000" pitchFamily="34" charset="-128"/>
                <a:cs typeface="Calibri" panose="020F0502020204030204" pitchFamily="34" charset="0"/>
              </a:rPr>
              <a:t>Eisenia </a:t>
            </a:r>
            <a:r>
              <a:rPr lang="en-US" sz="3000" i="1" kern="0" dirty="0" err="1">
                <a:solidFill>
                  <a:schemeClr val="tx1"/>
                </a:solidFill>
                <a:effectLst/>
                <a:latin typeface="+mj-lt"/>
                <a:ea typeface="Yu Gothic UI" panose="020B0500000000000000" pitchFamily="34" charset="-128"/>
                <a:cs typeface="Calibri" panose="020F0502020204030204" pitchFamily="34" charset="0"/>
              </a:rPr>
              <a:t>Fetida</a:t>
            </a:r>
            <a:r>
              <a:rPr lang="en-US" sz="3000" kern="0" dirty="0">
                <a:solidFill>
                  <a:schemeClr val="tx1"/>
                </a:solidFill>
                <a:effectLst/>
                <a:latin typeface="+mj-lt"/>
                <a:ea typeface="Yu Gothic UI" panose="020B0500000000000000" pitchFamily="34" charset="-128"/>
                <a:cs typeface="Calibri" panose="020F0502020204030204" pitchFamily="34" charset="0"/>
              </a:rPr>
              <a:t>) plays an important role in the decomposition of garbage and organic waste. However, although they have been used for thousands of years for their therapeutic benefits, the scientific evidence for the use of bioactive compounds has not been well proven in practice. The objective of this study was evaluated the </a:t>
            </a:r>
            <a:r>
              <a:rPr lang="en-US" sz="3000" i="1" kern="0" dirty="0">
                <a:solidFill>
                  <a:schemeClr val="tx1"/>
                </a:solidFill>
                <a:effectLst/>
                <a:latin typeface="+mj-lt"/>
                <a:ea typeface="Yu Gothic UI" panose="020B0500000000000000" pitchFamily="34" charset="-128"/>
                <a:cs typeface="Calibri" panose="020F0502020204030204" pitchFamily="34" charset="0"/>
              </a:rPr>
              <a:t>In vitro</a:t>
            </a:r>
            <a:r>
              <a:rPr lang="en-US" sz="3000" kern="0" dirty="0">
                <a:solidFill>
                  <a:schemeClr val="tx1"/>
                </a:solidFill>
                <a:effectLst/>
                <a:latin typeface="+mj-lt"/>
                <a:ea typeface="Yu Gothic UI" panose="020B0500000000000000" pitchFamily="34" charset="-128"/>
                <a:cs typeface="Calibri" panose="020F0502020204030204" pitchFamily="34" charset="0"/>
              </a:rPr>
              <a:t>, </a:t>
            </a:r>
            <a:r>
              <a:rPr lang="en-US" sz="3000" i="1" kern="0" dirty="0">
                <a:solidFill>
                  <a:schemeClr val="tx1"/>
                </a:solidFill>
                <a:effectLst/>
                <a:latin typeface="+mj-lt"/>
                <a:ea typeface="Yu Gothic UI" panose="020B0500000000000000" pitchFamily="34" charset="-128"/>
                <a:cs typeface="Calibri" panose="020F0502020204030204" pitchFamily="34" charset="0"/>
              </a:rPr>
              <a:t>Ex vivo</a:t>
            </a:r>
            <a:r>
              <a:rPr lang="en-US" sz="3000" kern="0" dirty="0">
                <a:solidFill>
                  <a:schemeClr val="tx1"/>
                </a:solidFill>
                <a:effectLst/>
                <a:latin typeface="+mj-lt"/>
                <a:ea typeface="Yu Gothic UI" panose="020B0500000000000000" pitchFamily="34" charset="-128"/>
                <a:cs typeface="Calibri" panose="020F0502020204030204" pitchFamily="34" charset="0"/>
              </a:rPr>
              <a:t>, and </a:t>
            </a:r>
            <a:r>
              <a:rPr lang="en-US" sz="3000" i="1" kern="0" dirty="0">
                <a:solidFill>
                  <a:schemeClr val="tx1"/>
                </a:solidFill>
                <a:effectLst/>
                <a:latin typeface="+mj-lt"/>
                <a:ea typeface="Yu Gothic UI" panose="020B0500000000000000" pitchFamily="34" charset="-128"/>
                <a:cs typeface="Calibri" panose="020F0502020204030204" pitchFamily="34" charset="0"/>
              </a:rPr>
              <a:t>In vivo </a:t>
            </a:r>
            <a:r>
              <a:rPr lang="en-US" sz="3000" kern="0" dirty="0">
                <a:solidFill>
                  <a:schemeClr val="tx1"/>
                </a:solidFill>
                <a:effectLst/>
                <a:latin typeface="+mj-lt"/>
                <a:ea typeface="Yu Gothic UI" panose="020B0500000000000000" pitchFamily="34" charset="-128"/>
                <a:cs typeface="Calibri" panose="020F0502020204030204" pitchFamily="34" charset="0"/>
              </a:rPr>
              <a:t>antihypertensive activity of </a:t>
            </a:r>
            <a:r>
              <a:rPr lang="en-US" sz="3000" i="1" kern="0" dirty="0">
                <a:solidFill>
                  <a:schemeClr val="tx1"/>
                </a:solidFill>
                <a:effectLst/>
                <a:latin typeface="+mj-lt"/>
                <a:ea typeface="Yu Gothic UI" panose="020B0500000000000000" pitchFamily="34" charset="-128"/>
                <a:cs typeface="Calibri" panose="020F0502020204030204" pitchFamily="34" charset="0"/>
              </a:rPr>
              <a:t>E. </a:t>
            </a:r>
            <a:r>
              <a:rPr lang="en-US" sz="3000" i="1" kern="0" dirty="0" err="1">
                <a:solidFill>
                  <a:schemeClr val="tx1"/>
                </a:solidFill>
                <a:effectLst/>
                <a:latin typeface="+mj-lt"/>
                <a:ea typeface="Yu Gothic UI" panose="020B0500000000000000" pitchFamily="34" charset="-128"/>
                <a:cs typeface="Calibri" panose="020F0502020204030204" pitchFamily="34" charset="0"/>
              </a:rPr>
              <a:t>fetida</a:t>
            </a:r>
            <a:r>
              <a:rPr lang="en-US" sz="3000" i="1" kern="0" dirty="0">
                <a:solidFill>
                  <a:schemeClr val="tx1"/>
                </a:solidFill>
                <a:effectLst/>
                <a:latin typeface="+mj-lt"/>
                <a:ea typeface="Yu Gothic UI" panose="020B0500000000000000" pitchFamily="34" charset="-128"/>
                <a:cs typeface="Calibri" panose="020F0502020204030204" pitchFamily="34" charset="0"/>
              </a:rPr>
              <a:t> </a:t>
            </a:r>
            <a:r>
              <a:rPr lang="en-US" sz="3000" kern="0" dirty="0">
                <a:solidFill>
                  <a:schemeClr val="tx1"/>
                </a:solidFill>
                <a:effectLst/>
                <a:latin typeface="+mj-lt"/>
                <a:ea typeface="Yu Gothic UI" panose="020B0500000000000000" pitchFamily="34" charset="-128"/>
                <a:cs typeface="Calibri" panose="020F0502020204030204" pitchFamily="34" charset="0"/>
              </a:rPr>
              <a:t>protein hydrolysates.</a:t>
            </a:r>
            <a:endParaRPr lang="es-CO" sz="3000" kern="100" dirty="0">
              <a:solidFill>
                <a:schemeClr val="tx1"/>
              </a:solidFill>
              <a:effectLst/>
              <a:latin typeface="+mj-lt"/>
              <a:ea typeface="Calibri" panose="020F0502020204030204" pitchFamily="34" charset="0"/>
              <a:cs typeface="Times New Roman" panose="02020603050405020304" pitchFamily="18" charset="0"/>
            </a:endParaRPr>
          </a:p>
        </p:txBody>
      </p:sp>
      <p:sp>
        <p:nvSpPr>
          <p:cNvPr id="90" name="Google Shape;30;p1"/>
          <p:cNvSpPr/>
          <p:nvPr/>
        </p:nvSpPr>
        <p:spPr>
          <a:xfrm>
            <a:off x="3095381" y="16982601"/>
            <a:ext cx="9437791" cy="859126"/>
          </a:xfrm>
          <a:prstGeom prst="roundRect">
            <a:avLst>
              <a:gd name="adj" fmla="val 16667"/>
            </a:avLst>
          </a:prstGeom>
          <a:solidFill>
            <a:srgbClr val="FFFFFF"/>
          </a:solidFill>
          <a:ln w="76200" cap="flat" cmpd="sng">
            <a:solidFill>
              <a:schemeClr val="accent1"/>
            </a:solidFill>
            <a:prstDash val="solid"/>
            <a:miter lim="800000"/>
            <a:headEnd type="none" w="sm" len="sm"/>
            <a:tailEnd type="none" w="sm" len="sm"/>
          </a:ln>
        </p:spPr>
        <p:txBody>
          <a:bodyPr spcFirstLastPara="1" wrap="square" lIns="85431" tIns="42704" rIns="85431" bIns="42704" anchor="t" anchorCtr="0">
            <a:noAutofit/>
          </a:bodyPr>
          <a:lstStyle/>
          <a:p>
            <a:pPr algn="ctr" defTabSz="854710">
              <a:defRPr/>
            </a:pPr>
            <a:r>
              <a:rPr lang="es-CO" sz="4485" b="1" dirty="0" err="1">
                <a:latin typeface="Calibri" panose="020F0502020204030204"/>
                <a:ea typeface="Calibri" panose="020F0502020204030204"/>
                <a:cs typeface="Calibri" panose="020F0502020204030204"/>
                <a:sym typeface="Calibri" panose="020F0502020204030204"/>
              </a:rPr>
              <a:t>Introduction</a:t>
            </a:r>
            <a:endParaRPr sz="1310" dirty="0"/>
          </a:p>
        </p:txBody>
      </p:sp>
      <p:sp>
        <p:nvSpPr>
          <p:cNvPr id="91" name="Google Shape;31;p1"/>
          <p:cNvSpPr/>
          <p:nvPr/>
        </p:nvSpPr>
        <p:spPr>
          <a:xfrm>
            <a:off x="2935287" y="21592115"/>
            <a:ext cx="9437792" cy="880707"/>
          </a:xfrm>
          <a:prstGeom prst="roundRect">
            <a:avLst>
              <a:gd name="adj" fmla="val 16667"/>
            </a:avLst>
          </a:prstGeom>
          <a:solidFill>
            <a:srgbClr val="FFFFFF"/>
          </a:solidFill>
          <a:ln w="76200" cap="flat" cmpd="sng">
            <a:solidFill>
              <a:schemeClr val="accent1"/>
            </a:solidFill>
            <a:prstDash val="solid"/>
            <a:miter lim="800000"/>
            <a:headEnd type="none" w="sm" len="sm"/>
            <a:tailEnd type="none" w="sm" len="sm"/>
          </a:ln>
        </p:spPr>
        <p:txBody>
          <a:bodyPr spcFirstLastPara="1" wrap="square" lIns="85431" tIns="42704" rIns="85431" bIns="42704" anchor="t" anchorCtr="0">
            <a:noAutofit/>
          </a:bodyPr>
          <a:lstStyle/>
          <a:p>
            <a:pPr algn="ctr">
              <a:lnSpc>
                <a:spcPct val="107000"/>
              </a:lnSpc>
              <a:spcAft>
                <a:spcPts val="800"/>
              </a:spcAft>
            </a:pPr>
            <a:r>
              <a:rPr lang="en-US" sz="4400" b="1" kern="0" dirty="0">
                <a:solidFill>
                  <a:schemeClr val="tx1"/>
                </a:solidFill>
                <a:effectLst/>
                <a:latin typeface="Calibri" panose="020F0502020204030204" pitchFamily="34" charset="0"/>
                <a:ea typeface="Yu Gothic UI" panose="020B0500000000000000" pitchFamily="34" charset="-128"/>
                <a:cs typeface="Calibri" panose="020F0502020204030204" pitchFamily="34" charset="0"/>
              </a:rPr>
              <a:t>Methodology </a:t>
            </a:r>
            <a:endParaRPr lang="es-CO" sz="4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3" name="Google Shape;33;p1"/>
          <p:cNvSpPr/>
          <p:nvPr/>
        </p:nvSpPr>
        <p:spPr>
          <a:xfrm>
            <a:off x="19091678" y="40117868"/>
            <a:ext cx="7620983" cy="718980"/>
          </a:xfrm>
          <a:prstGeom prst="roundRect">
            <a:avLst>
              <a:gd name="adj" fmla="val 16667"/>
            </a:avLst>
          </a:prstGeom>
          <a:solidFill>
            <a:srgbClr val="FFFFFF"/>
          </a:solidFill>
          <a:ln w="76200" cap="flat" cmpd="sng">
            <a:solidFill>
              <a:schemeClr val="accent1"/>
            </a:solidFill>
            <a:prstDash val="solid"/>
            <a:miter lim="800000"/>
            <a:headEnd type="none" w="sm" len="sm"/>
            <a:tailEnd type="none" w="sm" len="sm"/>
          </a:ln>
        </p:spPr>
        <p:txBody>
          <a:bodyPr spcFirstLastPara="1" wrap="square" lIns="85431" tIns="42704" rIns="85431" bIns="42704" anchor="t" anchorCtr="0">
            <a:noAutofit/>
          </a:bodyPr>
          <a:lstStyle/>
          <a:p>
            <a:pPr algn="ctr" defTabSz="854710">
              <a:lnSpc>
                <a:spcPct val="107000"/>
              </a:lnSpc>
              <a:spcAft>
                <a:spcPts val="800"/>
              </a:spcAft>
              <a:defRPr/>
            </a:pPr>
            <a:r>
              <a:rPr lang="es-CO" sz="4800" b="1" dirty="0" err="1">
                <a:solidFill>
                  <a:schemeClr val="tx1"/>
                </a:solidFill>
                <a:latin typeface="Calibri" panose="020F0502020204030204" pitchFamily="34" charset="0"/>
                <a:ea typeface="Yu Gothic UI" panose="020B0500000000000000" pitchFamily="34" charset="-128"/>
                <a:cs typeface="Calibri" panose="020F0502020204030204" pitchFamily="34" charset="0"/>
                <a:sym typeface="Calibri" panose="020F0502020204030204"/>
              </a:rPr>
              <a:t>References</a:t>
            </a:r>
            <a:endParaRPr lang="es-CO" sz="4800" b="1" dirty="0">
              <a:solidFill>
                <a:schemeClr val="tx1"/>
              </a:solidFill>
              <a:latin typeface="Calibri" panose="020F0502020204030204" pitchFamily="34" charset="0"/>
              <a:ea typeface="Yu Gothic UI" panose="020B0500000000000000" pitchFamily="34" charset="-128"/>
              <a:cs typeface="Calibri" panose="020F0502020204030204" pitchFamily="34" charset="0"/>
            </a:endParaRPr>
          </a:p>
        </p:txBody>
      </p:sp>
      <p:cxnSp>
        <p:nvCxnSpPr>
          <p:cNvPr id="95" name="Google Shape;42;p1"/>
          <p:cNvCxnSpPr/>
          <p:nvPr/>
        </p:nvCxnSpPr>
        <p:spPr>
          <a:xfrm>
            <a:off x="344046" y="9060292"/>
            <a:ext cx="29278040" cy="0"/>
          </a:xfrm>
          <a:prstGeom prst="straightConnector1">
            <a:avLst/>
          </a:prstGeom>
          <a:noFill/>
          <a:ln w="28575" cap="flat" cmpd="sng">
            <a:solidFill>
              <a:schemeClr val="dk1"/>
            </a:solidFill>
            <a:prstDash val="solid"/>
            <a:miter lim="800000"/>
            <a:headEnd type="none" w="sm" len="sm"/>
            <a:tailEnd type="none" w="sm" len="sm"/>
          </a:ln>
        </p:spPr>
      </p:cxnSp>
      <p:pic>
        <p:nvPicPr>
          <p:cNvPr id="10" name="Imagen 9" descr="Imagen que contiene objeto, reloj, firmar&#10;&#10;Descripción generada automáticamente"/>
          <p:cNvPicPr>
            <a:picLocks noChangeAspect="1"/>
          </p:cNvPicPr>
          <p:nvPr/>
        </p:nvPicPr>
        <p:blipFill>
          <a:blip r:embed="rId4"/>
          <a:stretch>
            <a:fillRect/>
          </a:stretch>
        </p:blipFill>
        <p:spPr>
          <a:xfrm>
            <a:off x="11532108" y="154862"/>
            <a:ext cx="8232177" cy="2069486"/>
          </a:xfrm>
          <a:prstGeom prst="rect">
            <a:avLst/>
          </a:prstGeom>
        </p:spPr>
      </p:pic>
      <p:sp>
        <p:nvSpPr>
          <p:cNvPr id="16" name="Google Shape;15;p1"/>
          <p:cNvSpPr txBox="1"/>
          <p:nvPr/>
        </p:nvSpPr>
        <p:spPr>
          <a:xfrm>
            <a:off x="8141302" y="7277508"/>
            <a:ext cx="13992607" cy="1008603"/>
          </a:xfrm>
          <a:prstGeom prst="rect">
            <a:avLst/>
          </a:prstGeom>
          <a:noFill/>
          <a:ln>
            <a:noFill/>
          </a:ln>
        </p:spPr>
        <p:txBody>
          <a:bodyPr spcFirstLastPara="1" wrap="square" lIns="91425" tIns="45700" rIns="91425" bIns="45700" anchor="t" anchorCtr="0">
            <a:noAutofit/>
          </a:bodyPr>
          <a:lstStyle/>
          <a:p>
            <a:pPr lvl="0"/>
            <a:r>
              <a:rPr lang="es-MX" sz="4800" dirty="0">
                <a:solidFill>
                  <a:schemeClr val="dk1"/>
                </a:solidFill>
                <a:latin typeface="Calibri" panose="020F0502020204030204"/>
                <a:ea typeface="Calibri" panose="020F0502020204030204"/>
                <a:cs typeface="Calibri" panose="020F0502020204030204"/>
                <a:sym typeface="Calibri" panose="020F0502020204030204"/>
              </a:rPr>
              <a:t> Gaviria </a:t>
            </a:r>
            <a:r>
              <a:rPr lang="es-MX" sz="4800" dirty="0" err="1">
                <a:solidFill>
                  <a:schemeClr val="dk1"/>
                </a:solidFill>
                <a:latin typeface="Calibri" panose="020F0502020204030204"/>
                <a:ea typeface="Calibri" panose="020F0502020204030204"/>
                <a:cs typeface="Calibri" panose="020F0502020204030204"/>
                <a:sym typeface="Calibri" panose="020F0502020204030204"/>
              </a:rPr>
              <a:t>Gaviria</a:t>
            </a:r>
            <a:r>
              <a:rPr lang="es-MX" sz="4800" dirty="0">
                <a:solidFill>
                  <a:schemeClr val="dk1"/>
                </a:solidFill>
                <a:latin typeface="Calibri" panose="020F0502020204030204"/>
                <a:ea typeface="Calibri" panose="020F0502020204030204"/>
                <a:cs typeface="Calibri" panose="020F0502020204030204"/>
                <a:sym typeface="Calibri" panose="020F0502020204030204"/>
              </a:rPr>
              <a:t>, Yhoan</a:t>
            </a:r>
            <a:r>
              <a:rPr lang="es-MX" sz="4800" baseline="30000" dirty="0">
                <a:solidFill>
                  <a:schemeClr val="dk1"/>
                </a:solidFill>
                <a:latin typeface="Calibri" panose="020F0502020204030204"/>
                <a:ea typeface="Calibri" panose="020F0502020204030204"/>
                <a:cs typeface="Calibri" panose="020F0502020204030204"/>
                <a:sym typeface="Calibri" panose="020F0502020204030204"/>
              </a:rPr>
              <a:t>1</a:t>
            </a:r>
            <a:r>
              <a:rPr lang="es-MX" sz="4800" dirty="0">
                <a:solidFill>
                  <a:schemeClr val="dk1"/>
                </a:solidFill>
                <a:latin typeface="Calibri" panose="020F0502020204030204"/>
                <a:ea typeface="Calibri" panose="020F0502020204030204"/>
                <a:cs typeface="Calibri" panose="020F0502020204030204"/>
                <a:sym typeface="Calibri" panose="020F0502020204030204"/>
              </a:rPr>
              <a:t>, Zapata Montoya, José Edgar</a:t>
            </a:r>
            <a:r>
              <a:rPr lang="es-MX" sz="4800" baseline="30000" dirty="0">
                <a:solidFill>
                  <a:schemeClr val="dk1"/>
                </a:solidFill>
                <a:latin typeface="Calibri" panose="020F0502020204030204"/>
                <a:ea typeface="Calibri" panose="020F0502020204030204"/>
                <a:cs typeface="Calibri" panose="020F0502020204030204"/>
                <a:sym typeface="Calibri" panose="020F0502020204030204"/>
              </a:rPr>
              <a:t>1</a:t>
            </a:r>
            <a:endParaRPr sz="1000" dirty="0"/>
          </a:p>
        </p:txBody>
      </p:sp>
      <p:sp>
        <p:nvSpPr>
          <p:cNvPr id="18" name="Google Shape;7;p1"/>
          <p:cNvSpPr txBox="1"/>
          <p:nvPr/>
        </p:nvSpPr>
        <p:spPr>
          <a:xfrm>
            <a:off x="487982" y="8024809"/>
            <a:ext cx="29083981" cy="1035483"/>
          </a:xfrm>
          <a:prstGeom prst="rect">
            <a:avLst/>
          </a:prstGeom>
          <a:noFill/>
          <a:ln>
            <a:noFill/>
          </a:ln>
        </p:spPr>
        <p:txBody>
          <a:bodyPr spcFirstLastPara="1" wrap="square" lIns="91425" tIns="45700" rIns="91425" bIns="45700" anchor="t" anchorCtr="0">
            <a:noAutofit/>
          </a:bodyPr>
          <a:lstStyle/>
          <a:p>
            <a:pPr lvl="0">
              <a:buClr>
                <a:schemeClr val="dk1"/>
              </a:buClr>
              <a:buSzPts val="2400"/>
            </a:pPr>
            <a:r>
              <a:rPr lang="es-MX" sz="2800" i="1" dirty="0">
                <a:solidFill>
                  <a:schemeClr val="dk1"/>
                </a:solidFill>
                <a:latin typeface="Calibri" panose="020F0502020204030204"/>
                <a:ea typeface="Calibri" panose="020F0502020204030204"/>
                <a:cs typeface="Calibri" panose="020F0502020204030204"/>
                <a:sym typeface="Calibri" panose="020F0502020204030204"/>
              </a:rPr>
              <a:t>1-Universidad de Antioquia, </a:t>
            </a:r>
            <a:r>
              <a:rPr lang="en-US" sz="2800" i="1" dirty="0">
                <a:solidFill>
                  <a:schemeClr val="dk1"/>
                </a:solidFill>
                <a:latin typeface="Calibri" panose="020F0502020204030204"/>
                <a:ea typeface="Calibri" panose="020F0502020204030204"/>
                <a:cs typeface="Calibri" panose="020F0502020204030204"/>
                <a:sym typeface="Calibri" panose="020F0502020204030204"/>
              </a:rPr>
              <a:t>Nutrition and food technology research group</a:t>
            </a:r>
            <a:r>
              <a:rPr lang="es-MX" sz="2800" i="1" dirty="0">
                <a:solidFill>
                  <a:schemeClr val="dk1"/>
                </a:solidFill>
                <a:latin typeface="Calibri" panose="020F0502020204030204"/>
                <a:ea typeface="Calibri" panose="020F0502020204030204"/>
                <a:cs typeface="Calibri" panose="020F0502020204030204"/>
                <a:sym typeface="Calibri" panose="020F0502020204030204"/>
              </a:rPr>
              <a:t>, Medellín, Colombia</a:t>
            </a:r>
            <a:endParaRPr lang="es-MX" sz="2800" i="1" dirty="0">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Clr>
                <a:schemeClr val="dk1"/>
              </a:buClr>
              <a:buSzPts val="2400"/>
              <a:buFont typeface="Calibri" panose="020F0502020204030204"/>
              <a:buNone/>
            </a:pPr>
            <a:r>
              <a:rPr lang="es-CO" sz="2800" i="1" dirty="0" err="1">
                <a:solidFill>
                  <a:schemeClr val="dk1"/>
                </a:solidFill>
                <a:latin typeface="Calibri" panose="020F0502020204030204"/>
                <a:ea typeface="Calibri" panose="020F0502020204030204"/>
                <a:cs typeface="Calibri" panose="020F0502020204030204"/>
                <a:sym typeface="Calibri" panose="020F0502020204030204"/>
              </a:rPr>
              <a:t>Corresponding</a:t>
            </a:r>
            <a:r>
              <a:rPr lang="es-CO" sz="2800" i="1" dirty="0">
                <a:solidFill>
                  <a:schemeClr val="dk1"/>
                </a:solidFill>
                <a:latin typeface="Calibri" panose="020F0502020204030204"/>
                <a:ea typeface="Calibri" panose="020F0502020204030204"/>
                <a:cs typeface="Calibri" panose="020F0502020204030204"/>
                <a:sym typeface="Calibri" panose="020F0502020204030204"/>
              </a:rPr>
              <a:t> </a:t>
            </a:r>
            <a:r>
              <a:rPr lang="es-CO" sz="2800" i="1" dirty="0" err="1">
                <a:solidFill>
                  <a:schemeClr val="dk1"/>
                </a:solidFill>
                <a:latin typeface="Calibri" panose="020F0502020204030204"/>
                <a:ea typeface="Calibri" panose="020F0502020204030204"/>
                <a:cs typeface="Calibri" panose="020F0502020204030204"/>
                <a:sym typeface="Calibri" panose="020F0502020204030204"/>
              </a:rPr>
              <a:t>author</a:t>
            </a:r>
            <a:r>
              <a:rPr lang="es-CO" sz="2800" b="0" i="1" u="none" strike="noStrike" cap="none" dirty="0">
                <a:solidFill>
                  <a:schemeClr val="dk1"/>
                </a:solidFill>
                <a:latin typeface="Calibri" panose="020F0502020204030204"/>
                <a:ea typeface="Calibri" panose="020F0502020204030204"/>
                <a:cs typeface="Calibri" panose="020F0502020204030204"/>
                <a:sym typeface="Calibri" panose="020F0502020204030204"/>
              </a:rPr>
              <a:t>: </a:t>
            </a:r>
            <a:r>
              <a:rPr lang="es-CO" sz="2800" b="0" i="1" u="sng" strike="noStrike" cap="none" dirty="0">
                <a:solidFill>
                  <a:schemeClr val="hlink"/>
                </a:solidFill>
                <a:latin typeface="Calibri" panose="020F0502020204030204"/>
                <a:ea typeface="Calibri" panose="020F0502020204030204"/>
                <a:cs typeface="Calibri" panose="020F0502020204030204"/>
                <a:sym typeface="Calibri" panose="020F0502020204030204"/>
              </a:rPr>
              <a:t>e</a:t>
            </a:r>
            <a:r>
              <a:rPr lang="es-CO" sz="2800" i="1" u="sng" dirty="0">
                <a:solidFill>
                  <a:schemeClr val="hlink"/>
                </a:solidFill>
                <a:latin typeface="Calibri" panose="020F0502020204030204"/>
                <a:ea typeface="Calibri" panose="020F0502020204030204"/>
                <a:cs typeface="Calibri" panose="020F0502020204030204"/>
                <a:sym typeface="Calibri" panose="020F0502020204030204"/>
              </a:rPr>
              <a:t>dgar.zapata@udea.edu.co</a:t>
            </a:r>
            <a:endParaRPr sz="1600"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 name="Google Shape;33;p1"/>
          <p:cNvSpPr/>
          <p:nvPr/>
        </p:nvSpPr>
        <p:spPr>
          <a:xfrm>
            <a:off x="18990439" y="36288446"/>
            <a:ext cx="7620983" cy="880848"/>
          </a:xfrm>
          <a:prstGeom prst="roundRect">
            <a:avLst>
              <a:gd name="adj" fmla="val 16667"/>
            </a:avLst>
          </a:prstGeom>
          <a:solidFill>
            <a:srgbClr val="FFFFFF"/>
          </a:solidFill>
          <a:ln w="76200" cap="flat" cmpd="sng">
            <a:solidFill>
              <a:schemeClr val="accent1"/>
            </a:solidFill>
            <a:prstDash val="solid"/>
            <a:miter lim="800000"/>
            <a:headEnd type="none" w="sm" len="sm"/>
            <a:tailEnd type="none" w="sm" len="sm"/>
          </a:ln>
        </p:spPr>
        <p:txBody>
          <a:bodyPr spcFirstLastPara="1" wrap="square" lIns="85431" tIns="42704" rIns="85431" bIns="42704" anchor="t" anchorCtr="0">
            <a:noAutofit/>
          </a:bodyPr>
          <a:lstStyle/>
          <a:p>
            <a:pPr algn="ctr">
              <a:lnSpc>
                <a:spcPct val="107000"/>
              </a:lnSpc>
              <a:spcAft>
                <a:spcPts val="800"/>
              </a:spcAft>
            </a:pPr>
            <a:r>
              <a:rPr lang="en-US" sz="4800" b="1" kern="0" dirty="0">
                <a:solidFill>
                  <a:schemeClr val="tx1"/>
                </a:solidFill>
                <a:effectLst/>
                <a:latin typeface="Calibri" panose="020F0502020204030204" pitchFamily="34" charset="0"/>
                <a:ea typeface="Yu Gothic UI" panose="020B0500000000000000" pitchFamily="34" charset="-128"/>
                <a:cs typeface="Calibri" panose="020F0502020204030204" pitchFamily="34" charset="0"/>
              </a:rPr>
              <a:t>Conclusion</a:t>
            </a:r>
            <a:endParaRPr lang="es-CO" sz="4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CuadroTexto 5"/>
          <p:cNvSpPr txBox="1"/>
          <p:nvPr/>
        </p:nvSpPr>
        <p:spPr>
          <a:xfrm>
            <a:off x="16124410" y="37309770"/>
            <a:ext cx="13590815" cy="2862322"/>
          </a:xfrm>
          <a:prstGeom prst="rect">
            <a:avLst/>
          </a:prstGeom>
          <a:noFill/>
        </p:spPr>
        <p:txBody>
          <a:bodyPr wrap="square" rtlCol="0">
            <a:spAutoFit/>
          </a:bodyPr>
          <a:lstStyle/>
          <a:p>
            <a:pPr algn="just"/>
            <a:r>
              <a:rPr lang="en-US" sz="3000" kern="0" dirty="0">
                <a:solidFill>
                  <a:schemeClr val="tx1"/>
                </a:solidFill>
                <a:effectLst/>
                <a:latin typeface="+mj-lt"/>
                <a:ea typeface="Yu Gothic UI" panose="020B0500000000000000" pitchFamily="34" charset="-128"/>
                <a:cs typeface="Calibri" panose="020F0502020204030204" pitchFamily="34" charset="0"/>
              </a:rPr>
              <a:t>The Red Californian earthworm hydrolysate presents bioactive compounds identified with antihypertensive activities </a:t>
            </a:r>
            <a:r>
              <a:rPr lang="en-US" sz="3000" i="1" kern="0" dirty="0">
                <a:solidFill>
                  <a:schemeClr val="tx1"/>
                </a:solidFill>
                <a:effectLst/>
                <a:latin typeface="+mj-lt"/>
                <a:ea typeface="Yu Gothic UI" panose="020B0500000000000000" pitchFamily="34" charset="-128"/>
                <a:cs typeface="Calibri" panose="020F0502020204030204" pitchFamily="34" charset="0"/>
              </a:rPr>
              <a:t>in vitro</a:t>
            </a:r>
            <a:r>
              <a:rPr lang="en-US" sz="3000" kern="0" dirty="0">
                <a:solidFill>
                  <a:schemeClr val="tx1"/>
                </a:solidFill>
                <a:effectLst/>
                <a:latin typeface="+mj-lt"/>
                <a:ea typeface="Yu Gothic UI" panose="020B0500000000000000" pitchFamily="34" charset="-128"/>
                <a:cs typeface="Calibri" panose="020F0502020204030204" pitchFamily="34" charset="0"/>
              </a:rPr>
              <a:t>, </a:t>
            </a:r>
            <a:r>
              <a:rPr lang="en-US" sz="3000" i="1" kern="0" dirty="0">
                <a:solidFill>
                  <a:schemeClr val="tx1"/>
                </a:solidFill>
                <a:effectLst/>
                <a:latin typeface="+mj-lt"/>
                <a:ea typeface="Yu Gothic UI" panose="020B0500000000000000" pitchFamily="34" charset="-128"/>
                <a:cs typeface="Calibri" panose="020F0502020204030204" pitchFamily="34" charset="0"/>
              </a:rPr>
              <a:t>ex vivo</a:t>
            </a:r>
            <a:r>
              <a:rPr lang="en-US" sz="3000" kern="0" dirty="0">
                <a:solidFill>
                  <a:schemeClr val="tx1"/>
                </a:solidFill>
                <a:effectLst/>
                <a:latin typeface="+mj-lt"/>
                <a:ea typeface="Yu Gothic UI" panose="020B0500000000000000" pitchFamily="34" charset="-128"/>
                <a:cs typeface="Calibri" panose="020F0502020204030204" pitchFamily="34" charset="0"/>
              </a:rPr>
              <a:t> and </a:t>
            </a:r>
            <a:r>
              <a:rPr lang="en-US" sz="3000" i="1" kern="0" dirty="0">
                <a:solidFill>
                  <a:schemeClr val="tx1"/>
                </a:solidFill>
                <a:effectLst/>
                <a:latin typeface="+mj-lt"/>
                <a:ea typeface="Yu Gothic UI" panose="020B0500000000000000" pitchFamily="34" charset="-128"/>
                <a:cs typeface="Calibri" panose="020F0502020204030204" pitchFamily="34" charset="0"/>
              </a:rPr>
              <a:t>in vivo</a:t>
            </a:r>
            <a:r>
              <a:rPr lang="en-US" sz="3000" kern="0" dirty="0">
                <a:solidFill>
                  <a:schemeClr val="tx1"/>
                </a:solidFill>
                <a:effectLst/>
                <a:latin typeface="+mj-lt"/>
                <a:ea typeface="Yu Gothic UI" panose="020B0500000000000000" pitchFamily="34" charset="-128"/>
                <a:cs typeface="Calibri" panose="020F0502020204030204" pitchFamily="34" charset="0"/>
              </a:rPr>
              <a:t> in different isolated and animal models. The study demonstrates the efficacy of the hydrolysate to be used as an alternative in the treatment and prevention of hypertension, and it can be implemented in functional foods or nutraceutical foods.</a:t>
            </a:r>
            <a:endParaRPr lang="es-CO" sz="3000" dirty="0"/>
          </a:p>
        </p:txBody>
      </p:sp>
      <p:sp>
        <p:nvSpPr>
          <p:cNvPr id="12" name="CuadroTexto 11"/>
          <p:cNvSpPr txBox="1"/>
          <p:nvPr/>
        </p:nvSpPr>
        <p:spPr>
          <a:xfrm>
            <a:off x="16420941" y="40907086"/>
            <a:ext cx="13392704" cy="892552"/>
          </a:xfrm>
          <a:prstGeom prst="rect">
            <a:avLst/>
          </a:prstGeom>
          <a:noFill/>
        </p:spPr>
        <p:txBody>
          <a:bodyPr wrap="square" rtlCol="0">
            <a:spAutoFit/>
          </a:bodyPr>
          <a:lstStyle/>
          <a:p>
            <a:r>
              <a:rPr lang="es-CO" sz="2600" dirty="0">
                <a:latin typeface="Calibri" panose="020F0502020204030204" pitchFamily="34" charset="0"/>
                <a:cs typeface="Calibri" panose="020F0502020204030204" pitchFamily="34" charset="0"/>
              </a:rPr>
              <a:t>Gaviria, </a:t>
            </a:r>
            <a:r>
              <a:rPr lang="es-CO" sz="2600" i="1" dirty="0">
                <a:latin typeface="Calibri" panose="020F0502020204030204" pitchFamily="34" charset="0"/>
                <a:cs typeface="Calibri" panose="020F0502020204030204" pitchFamily="34" charset="0"/>
              </a:rPr>
              <a:t>et. al </a:t>
            </a:r>
            <a:r>
              <a:rPr lang="es-CO" sz="2600" dirty="0">
                <a:latin typeface="Calibri" panose="020F0502020204030204" pitchFamily="34" charset="0"/>
                <a:cs typeface="Calibri" panose="020F0502020204030204" pitchFamily="34" charset="0"/>
              </a:rPr>
              <a:t>(2023).</a:t>
            </a:r>
            <a:endParaRPr lang="es-CO" sz="2600" dirty="0">
              <a:latin typeface="Calibri" panose="020F0502020204030204" pitchFamily="34" charset="0"/>
              <a:cs typeface="Calibri" panose="020F0502020204030204" pitchFamily="34" charset="0"/>
            </a:endParaRPr>
          </a:p>
          <a:p>
            <a:r>
              <a:rPr lang="es-CO" sz="2600" dirty="0" err="1">
                <a:latin typeface="Calibri" panose="020F0502020204030204" pitchFamily="34" charset="0"/>
                <a:cs typeface="Calibri" panose="020F0502020204030204" pitchFamily="34" charset="0"/>
              </a:rPr>
              <a:t>Cupitra</a:t>
            </a:r>
            <a:r>
              <a:rPr lang="es-CO" sz="2600" dirty="0">
                <a:latin typeface="Calibri" panose="020F0502020204030204" pitchFamily="34" charset="0"/>
                <a:cs typeface="Calibri" panose="020F0502020204030204" pitchFamily="34" charset="0"/>
              </a:rPr>
              <a:t>, </a:t>
            </a:r>
            <a:r>
              <a:rPr lang="es-CO" sz="2600" i="1" dirty="0">
                <a:latin typeface="Calibri" panose="020F0502020204030204" pitchFamily="34" charset="0"/>
                <a:cs typeface="Calibri" panose="020F0502020204030204" pitchFamily="34" charset="0"/>
              </a:rPr>
              <a:t>et. al</a:t>
            </a:r>
            <a:r>
              <a:rPr lang="es-CO" sz="2600" dirty="0">
                <a:latin typeface="Calibri" panose="020F0502020204030204" pitchFamily="34" charset="0"/>
                <a:cs typeface="Calibri" panose="020F0502020204030204" pitchFamily="34" charset="0"/>
              </a:rPr>
              <a:t> (2021</a:t>
            </a:r>
            <a:r>
              <a:rPr lang="es-CO" sz="2600" dirty="0"/>
              <a:t>)</a:t>
            </a:r>
            <a:endParaRPr lang="es-CO" sz="26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 name="Google Shape;33;p1"/>
          <p:cNvSpPr/>
          <p:nvPr/>
        </p:nvSpPr>
        <p:spPr>
          <a:xfrm>
            <a:off x="2774336" y="40110896"/>
            <a:ext cx="9900557" cy="892552"/>
          </a:xfrm>
          <a:prstGeom prst="roundRect">
            <a:avLst>
              <a:gd name="adj" fmla="val 16667"/>
            </a:avLst>
          </a:prstGeom>
          <a:solidFill>
            <a:srgbClr val="FFFFFF"/>
          </a:solidFill>
          <a:ln w="76200" cap="flat" cmpd="sng">
            <a:solidFill>
              <a:schemeClr val="accent1"/>
            </a:solidFill>
            <a:prstDash val="solid"/>
            <a:miter lim="800000"/>
            <a:headEnd type="none" w="sm" len="sm"/>
            <a:tailEnd type="none" w="sm" len="sm"/>
          </a:ln>
        </p:spPr>
        <p:txBody>
          <a:bodyPr spcFirstLastPara="1" wrap="square" lIns="85431" tIns="42704" rIns="85431" bIns="42704" anchor="t" anchorCtr="0">
            <a:noAutofit/>
          </a:bodyPr>
          <a:lstStyle/>
          <a:p>
            <a:pPr algn="ctr" defTabSz="854710">
              <a:lnSpc>
                <a:spcPct val="107000"/>
              </a:lnSpc>
              <a:spcAft>
                <a:spcPts val="800"/>
              </a:spcAft>
              <a:defRPr/>
            </a:pPr>
            <a:r>
              <a:rPr lang="es-CO" sz="4800" b="1" dirty="0" err="1">
                <a:solidFill>
                  <a:schemeClr val="tx1"/>
                </a:solidFill>
                <a:latin typeface="Calibri" panose="020F0502020204030204" pitchFamily="34" charset="0"/>
                <a:ea typeface="Yu Gothic UI" panose="020B0500000000000000" pitchFamily="34" charset="-128"/>
                <a:cs typeface="Calibri" panose="020F0502020204030204" pitchFamily="34" charset="0"/>
                <a:sym typeface="Calibri" panose="020F0502020204030204"/>
              </a:rPr>
              <a:t>Acknowledgments</a:t>
            </a:r>
            <a:endParaRPr lang="es-CO" sz="4800" b="1" dirty="0">
              <a:solidFill>
                <a:schemeClr val="tx1"/>
              </a:solidFill>
              <a:latin typeface="Calibri" panose="020F0502020204030204" pitchFamily="34" charset="0"/>
              <a:ea typeface="Yu Gothic UI" panose="020B0500000000000000" pitchFamily="34" charset="-128"/>
              <a:cs typeface="Calibri" panose="020F0502020204030204" pitchFamily="34" charset="0"/>
            </a:endParaRPr>
          </a:p>
        </p:txBody>
      </p:sp>
      <p:sp>
        <p:nvSpPr>
          <p:cNvPr id="5" name="CuadroTexto 4"/>
          <p:cNvSpPr txBox="1"/>
          <p:nvPr/>
        </p:nvSpPr>
        <p:spPr>
          <a:xfrm>
            <a:off x="461568" y="41119863"/>
            <a:ext cx="15326531" cy="954107"/>
          </a:xfrm>
          <a:prstGeom prst="rect">
            <a:avLst/>
          </a:prstGeom>
          <a:noFill/>
        </p:spPr>
        <p:txBody>
          <a:bodyPr wrap="square" rtlCol="0">
            <a:spAutoFit/>
          </a:bodyPr>
          <a:lstStyle/>
          <a:p>
            <a:pPr algn="just"/>
            <a:r>
              <a:rPr lang="es-CO" sz="2800" dirty="0">
                <a:latin typeface="+mj-lt"/>
                <a:cs typeface="Calibri" panose="020F0502020204030204" pitchFamily="34" charset="0"/>
              </a:rPr>
              <a:t>Universidad de Antioquia. </a:t>
            </a:r>
            <a:r>
              <a:rPr lang="en-US" sz="2800" b="0" i="0" u="none" strike="noStrike" dirty="0">
                <a:solidFill>
                  <a:srgbClr val="000000"/>
                </a:solidFill>
                <a:effectLst/>
                <a:latin typeface="+mj-lt"/>
              </a:rPr>
              <a:t>MINCIENCIAS through the convening for strengthening knowledge on institutions of public superiority education. (Project Code 82040)</a:t>
            </a:r>
            <a:r>
              <a:rPr lang="es-CO" sz="2800" dirty="0"/>
              <a:t>, </a:t>
            </a:r>
            <a:endParaRPr lang="es-CO" sz="2800" dirty="0"/>
          </a:p>
        </p:txBody>
      </p:sp>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73440" y="73313"/>
            <a:ext cx="2654814" cy="2878813"/>
          </a:xfrm>
          <a:prstGeom prst="rect">
            <a:avLst/>
          </a:prstGeom>
          <a:noFill/>
          <a:extLst>
            <a:ext uri="{909E8E84-426E-40DD-AFC4-6F175D3DCCD1}">
              <a14:hiddenFill xmlns:a14="http://schemas.microsoft.com/office/drawing/2010/main">
                <a:solidFill>
                  <a:srgbClr val="FFFFFF"/>
                </a:solidFill>
              </a14:hiddenFill>
            </a:ext>
          </a:extLst>
        </p:spPr>
      </p:pic>
      <p:sp>
        <p:nvSpPr>
          <p:cNvPr id="172" name="Google Shape;29;p1"/>
          <p:cNvSpPr txBox="1"/>
          <p:nvPr/>
        </p:nvSpPr>
        <p:spPr>
          <a:xfrm>
            <a:off x="405432" y="22605861"/>
            <a:ext cx="14984079" cy="4852019"/>
          </a:xfrm>
          <a:prstGeom prst="rect">
            <a:avLst/>
          </a:prstGeom>
          <a:noFill/>
          <a:ln>
            <a:noFill/>
          </a:ln>
        </p:spPr>
        <p:txBody>
          <a:bodyPr spcFirstLastPara="1" wrap="square" lIns="85431" tIns="42704" rIns="85431" bIns="42704" anchor="t" anchorCtr="0">
            <a:noAutofit/>
          </a:bodyPr>
          <a:lstStyle/>
          <a:p>
            <a:pPr algn="just">
              <a:lnSpc>
                <a:spcPct val="107000"/>
              </a:lnSpc>
              <a:spcAft>
                <a:spcPts val="800"/>
              </a:spcAft>
            </a:pPr>
            <a:r>
              <a:rPr lang="en-US" sz="3000" kern="0" dirty="0">
                <a:solidFill>
                  <a:schemeClr val="tx1"/>
                </a:solidFill>
                <a:effectLst/>
                <a:latin typeface="+mj-lt"/>
                <a:ea typeface="Yu Gothic UI" panose="020B0500000000000000" pitchFamily="34" charset="-128"/>
                <a:cs typeface="Calibri" panose="020F0502020204030204" pitchFamily="34" charset="0"/>
              </a:rPr>
              <a:t>The worms were manually separated, washed with water, purged for 4 hours with 4% sodium bicarbonate, then sacrificed using saline solution. The </a:t>
            </a:r>
            <a:r>
              <a:rPr lang="en-US" sz="3000" i="1" kern="0" dirty="0">
                <a:solidFill>
                  <a:schemeClr val="tx1"/>
                </a:solidFill>
                <a:effectLst/>
                <a:latin typeface="+mj-lt"/>
                <a:ea typeface="Yu Gothic UI" panose="020B0500000000000000" pitchFamily="34" charset="-128"/>
                <a:cs typeface="Calibri" panose="020F0502020204030204" pitchFamily="34" charset="0"/>
              </a:rPr>
              <a:t>in vitro</a:t>
            </a:r>
            <a:r>
              <a:rPr lang="en-US" sz="3000" kern="0" dirty="0">
                <a:solidFill>
                  <a:schemeClr val="tx1"/>
                </a:solidFill>
                <a:effectLst/>
                <a:latin typeface="+mj-lt"/>
                <a:ea typeface="Yu Gothic UI" panose="020B0500000000000000" pitchFamily="34" charset="-128"/>
                <a:cs typeface="Calibri" panose="020F0502020204030204" pitchFamily="34" charset="0"/>
              </a:rPr>
              <a:t> antihypertensive capacity was performed by measuring angiotensin-converting enzyme inhibition (ACEI). </a:t>
            </a:r>
            <a:r>
              <a:rPr lang="en-US" sz="3000" dirty="0">
                <a:solidFill>
                  <a:schemeClr val="tx1"/>
                </a:solidFill>
                <a:latin typeface="+mj-lt"/>
                <a:ea typeface="Yu Gothic UI" panose="020B0500000000000000" pitchFamily="34" charset="-128"/>
                <a:cs typeface="Calibri" panose="020F0502020204030204" pitchFamily="34" charset="0"/>
              </a:rPr>
              <a:t>F</a:t>
            </a:r>
            <a:r>
              <a:rPr lang="en-US" sz="3000" kern="0" dirty="0">
                <a:solidFill>
                  <a:schemeClr val="tx1"/>
                </a:solidFill>
                <a:effectLst/>
                <a:latin typeface="+mj-lt"/>
                <a:ea typeface="Yu Gothic UI" panose="020B0500000000000000" pitchFamily="34" charset="-128"/>
                <a:cs typeface="Calibri" panose="020F0502020204030204" pitchFamily="34" charset="0"/>
              </a:rPr>
              <a:t>or the </a:t>
            </a:r>
            <a:r>
              <a:rPr lang="en-US" sz="3000" i="1" kern="0" dirty="0">
                <a:solidFill>
                  <a:schemeClr val="tx1"/>
                </a:solidFill>
                <a:effectLst/>
                <a:latin typeface="+mj-lt"/>
                <a:ea typeface="Yu Gothic UI" panose="020B0500000000000000" pitchFamily="34" charset="-128"/>
                <a:cs typeface="Calibri" panose="020F0502020204030204" pitchFamily="34" charset="0"/>
              </a:rPr>
              <a:t>ex vivo</a:t>
            </a:r>
            <a:r>
              <a:rPr lang="en-US" sz="3000" kern="0" dirty="0">
                <a:solidFill>
                  <a:schemeClr val="tx1"/>
                </a:solidFill>
                <a:effectLst/>
                <a:latin typeface="+mj-lt"/>
                <a:ea typeface="Yu Gothic UI" panose="020B0500000000000000" pitchFamily="34" charset="-128"/>
                <a:cs typeface="Calibri" panose="020F0502020204030204" pitchFamily="34" charset="0"/>
              </a:rPr>
              <a:t> assays, rabbit aorta was used to measure relaxation; blocking effect of </a:t>
            </a:r>
            <a:r>
              <a:rPr lang="en-US" sz="3000" i="1" kern="0" dirty="0">
                <a:solidFill>
                  <a:schemeClr val="tx1"/>
                </a:solidFill>
                <a:effectLst/>
                <a:latin typeface="+mj-lt"/>
                <a:ea typeface="Yu Gothic UI" panose="020B0500000000000000" pitchFamily="34" charset="-128"/>
                <a:cs typeface="Calibri" panose="020F0502020204030204" pitchFamily="34" charset="0"/>
              </a:rPr>
              <a:t>E. </a:t>
            </a:r>
            <a:r>
              <a:rPr lang="en-US" sz="3000" i="1" kern="0" dirty="0" err="1">
                <a:solidFill>
                  <a:schemeClr val="tx1"/>
                </a:solidFill>
                <a:effectLst/>
                <a:latin typeface="+mj-lt"/>
                <a:ea typeface="Yu Gothic UI" panose="020B0500000000000000" pitchFamily="34" charset="-128"/>
                <a:cs typeface="Calibri" panose="020F0502020204030204" pitchFamily="34" charset="0"/>
              </a:rPr>
              <a:t>fetida</a:t>
            </a:r>
            <a:r>
              <a:rPr lang="en-US" sz="3000" kern="0" dirty="0">
                <a:solidFill>
                  <a:schemeClr val="tx1"/>
                </a:solidFill>
                <a:effectLst/>
                <a:latin typeface="+mj-lt"/>
                <a:ea typeface="Yu Gothic UI" panose="020B0500000000000000" pitchFamily="34" charset="-128"/>
                <a:cs typeface="Calibri" panose="020F0502020204030204" pitchFamily="34" charset="0"/>
              </a:rPr>
              <a:t> peptides (LP) on contractile agonists. Intact rings were preincubated with LP at a single concentration of 100 </a:t>
            </a:r>
            <a:r>
              <a:rPr lang="en-US" sz="3000" kern="0" dirty="0" err="1">
                <a:solidFill>
                  <a:schemeClr val="tx1"/>
                </a:solidFill>
                <a:effectLst/>
                <a:latin typeface="+mj-lt"/>
                <a:ea typeface="Yu Gothic UI" panose="020B0500000000000000" pitchFamily="34" charset="-128"/>
                <a:cs typeface="Calibri" panose="020F0502020204030204" pitchFamily="34" charset="0"/>
              </a:rPr>
              <a:t>μM</a:t>
            </a:r>
            <a:r>
              <a:rPr lang="en-US" sz="3000" kern="0" dirty="0">
                <a:solidFill>
                  <a:schemeClr val="tx1"/>
                </a:solidFill>
                <a:effectLst/>
                <a:latin typeface="+mj-lt"/>
                <a:ea typeface="Yu Gothic UI" panose="020B0500000000000000" pitchFamily="34" charset="-128"/>
                <a:cs typeface="Calibri" panose="020F0502020204030204" pitchFamily="34" charset="0"/>
              </a:rPr>
              <a:t> for 20 min. Relaxation studies were performed after inducing contraction with 1 µM PE. For the </a:t>
            </a:r>
            <a:r>
              <a:rPr lang="en-US" sz="3000" i="1" kern="0" dirty="0">
                <a:solidFill>
                  <a:schemeClr val="tx1"/>
                </a:solidFill>
                <a:effectLst/>
                <a:latin typeface="+mj-lt"/>
                <a:ea typeface="Yu Gothic UI" panose="020B0500000000000000" pitchFamily="34" charset="-128"/>
                <a:cs typeface="Calibri" panose="020F0502020204030204" pitchFamily="34" charset="0"/>
              </a:rPr>
              <a:t>in vivo</a:t>
            </a:r>
            <a:r>
              <a:rPr lang="en-US" sz="3000" kern="0" dirty="0">
                <a:solidFill>
                  <a:schemeClr val="tx1"/>
                </a:solidFill>
                <a:effectLst/>
                <a:latin typeface="+mj-lt"/>
                <a:ea typeface="Yu Gothic UI" panose="020B0500000000000000" pitchFamily="34" charset="-128"/>
                <a:cs typeface="Calibri" panose="020F0502020204030204" pitchFamily="34" charset="0"/>
              </a:rPr>
              <a:t> assay, we used 8-week-old Wistar rats weighing between 250 and 300 g (n=5 per treatment). rats with induced hypertension were used to perform acute (hypotension) and chronic assays, using captopril as a control in all assays. </a:t>
            </a:r>
            <a:endParaRPr lang="es-CO" sz="3000" kern="100" dirty="0">
              <a:solidFill>
                <a:schemeClr val="tx1"/>
              </a:solidFill>
              <a:effectLst/>
              <a:latin typeface="+mj-lt"/>
              <a:ea typeface="Calibri" panose="020F0502020204030204" pitchFamily="34" charset="0"/>
              <a:cs typeface="Times New Roman" panose="02020603050405020304" pitchFamily="18" charset="0"/>
            </a:endParaRPr>
          </a:p>
        </p:txBody>
      </p:sp>
      <p:sp>
        <p:nvSpPr>
          <p:cNvPr id="173" name="CuadroTexto 36"/>
          <p:cNvSpPr txBox="1"/>
          <p:nvPr/>
        </p:nvSpPr>
        <p:spPr>
          <a:xfrm>
            <a:off x="585642" y="33997455"/>
            <a:ext cx="13520523" cy="523220"/>
          </a:xfrm>
          <a:prstGeom prst="rect">
            <a:avLst/>
          </a:prstGeom>
          <a:noFill/>
        </p:spPr>
        <p:txBody>
          <a:bodyPr wrap="square" rtlCol="0">
            <a:spAutoFit/>
          </a:bodyPr>
          <a:lstStyle/>
          <a:p>
            <a:r>
              <a:rPr lang="en-US" sz="2800" b="1" kern="0" dirty="0">
                <a:solidFill>
                  <a:schemeClr val="tx1"/>
                </a:solidFill>
                <a:effectLst/>
                <a:latin typeface="+mj-lt"/>
                <a:ea typeface="Yu Gothic UI" panose="020B0500000000000000" pitchFamily="34" charset="-128"/>
                <a:cs typeface="Calibri" panose="020F0502020204030204" pitchFamily="34" charset="0"/>
              </a:rPr>
              <a:t>FIGURE 1</a:t>
            </a:r>
            <a:r>
              <a:rPr lang="en-US" sz="2800" kern="0" dirty="0">
                <a:solidFill>
                  <a:schemeClr val="tx1"/>
                </a:solidFill>
                <a:effectLst/>
                <a:latin typeface="+mj-lt"/>
                <a:ea typeface="Yu Gothic UI" panose="020B0500000000000000" pitchFamily="34" charset="-128"/>
                <a:cs typeface="Calibri" panose="020F0502020204030204" pitchFamily="34" charset="0"/>
              </a:rPr>
              <a:t> methodology diagram </a:t>
            </a:r>
            <a:endParaRPr lang="es-CO" sz="2500" dirty="0">
              <a:solidFill>
                <a:schemeClr val="tx1"/>
              </a:solidFill>
            </a:endParaRPr>
          </a:p>
        </p:txBody>
      </p:sp>
      <p:sp>
        <p:nvSpPr>
          <p:cNvPr id="177" name="CuadroTexto 63"/>
          <p:cNvSpPr txBox="1"/>
          <p:nvPr/>
        </p:nvSpPr>
        <p:spPr>
          <a:xfrm>
            <a:off x="16049744" y="28123697"/>
            <a:ext cx="12906530" cy="584775"/>
          </a:xfrm>
          <a:prstGeom prst="rect">
            <a:avLst/>
          </a:prstGeom>
          <a:noFill/>
        </p:spPr>
        <p:txBody>
          <a:bodyPr wrap="square" rtlCol="0">
            <a:spAutoFit/>
          </a:bodyPr>
          <a:lstStyle/>
          <a:p>
            <a:pPr algn="just"/>
            <a:r>
              <a:rPr lang="pt-BR" sz="3200" b="1" dirty="0"/>
              <a:t>FIGURE 3. </a:t>
            </a:r>
            <a:r>
              <a:rPr lang="en-US" sz="2800" dirty="0"/>
              <a:t>Vasodilator analysis in isolated organ (aortic rings) of rabbit </a:t>
            </a:r>
            <a:endParaRPr lang="en-US" sz="2800" dirty="0"/>
          </a:p>
        </p:txBody>
      </p:sp>
      <p:sp>
        <p:nvSpPr>
          <p:cNvPr id="179" name="CuadroTexto 67"/>
          <p:cNvSpPr txBox="1"/>
          <p:nvPr/>
        </p:nvSpPr>
        <p:spPr>
          <a:xfrm>
            <a:off x="16182277" y="35347809"/>
            <a:ext cx="13685662" cy="584775"/>
          </a:xfrm>
          <a:prstGeom prst="rect">
            <a:avLst/>
          </a:prstGeom>
          <a:noFill/>
        </p:spPr>
        <p:txBody>
          <a:bodyPr wrap="square" rtlCol="0">
            <a:spAutoFit/>
          </a:bodyPr>
          <a:lstStyle/>
          <a:p>
            <a:pPr algn="just"/>
            <a:r>
              <a:rPr lang="pt-BR" sz="3200" b="1" dirty="0"/>
              <a:t>FIGURE 4. </a:t>
            </a:r>
            <a:r>
              <a:rPr lang="en-US" sz="2800" dirty="0"/>
              <a:t>Evaluation of antihypertensive activity on rats with induced hypertension</a:t>
            </a:r>
            <a:endParaRPr lang="pt-BR" sz="2800" dirty="0"/>
          </a:p>
        </p:txBody>
      </p:sp>
      <p:sp>
        <p:nvSpPr>
          <p:cNvPr id="180" name="Google Shape;27;p1"/>
          <p:cNvSpPr/>
          <p:nvPr/>
        </p:nvSpPr>
        <p:spPr>
          <a:xfrm>
            <a:off x="2702015" y="34821370"/>
            <a:ext cx="9900557" cy="859126"/>
          </a:xfrm>
          <a:prstGeom prst="roundRect">
            <a:avLst>
              <a:gd name="adj" fmla="val 16667"/>
            </a:avLst>
          </a:prstGeom>
          <a:solidFill>
            <a:srgbClr val="FFFFFF"/>
          </a:solidFill>
          <a:ln w="76200" cap="flat" cmpd="sng">
            <a:solidFill>
              <a:schemeClr val="accent1"/>
            </a:solidFill>
            <a:prstDash val="solid"/>
            <a:miter lim="800000"/>
            <a:headEnd type="none" w="sm" len="sm"/>
            <a:tailEnd type="none" w="sm" len="sm"/>
          </a:ln>
        </p:spPr>
        <p:txBody>
          <a:bodyPr spcFirstLastPara="1" wrap="square" lIns="85431" tIns="42704" rIns="85431" bIns="42704" anchor="t" anchorCtr="0">
            <a:noAutofit/>
          </a:bodyPr>
          <a:lstStyle/>
          <a:p>
            <a:pPr algn="ctr" defTabSz="854710">
              <a:defRPr/>
            </a:pPr>
            <a:r>
              <a:rPr lang="es-CO" sz="4485" b="1" dirty="0" err="1">
                <a:latin typeface="Calibri" panose="020F0502020204030204"/>
                <a:ea typeface="Calibri" panose="020F0502020204030204"/>
                <a:cs typeface="Calibri" panose="020F0502020204030204"/>
                <a:sym typeface="Calibri" panose="020F0502020204030204"/>
              </a:rPr>
              <a:t>Results</a:t>
            </a:r>
            <a:r>
              <a:rPr lang="es-CO" sz="4485" b="1" dirty="0">
                <a:latin typeface="Calibri" panose="020F0502020204030204"/>
                <a:ea typeface="Calibri" panose="020F0502020204030204"/>
                <a:cs typeface="Calibri" panose="020F0502020204030204"/>
                <a:sym typeface="Calibri" panose="020F0502020204030204"/>
              </a:rPr>
              <a:t> and </a:t>
            </a:r>
            <a:r>
              <a:rPr lang="es-CO" sz="4485" b="1" dirty="0" err="1">
                <a:latin typeface="Calibri" panose="020F0502020204030204"/>
                <a:ea typeface="Calibri" panose="020F0502020204030204"/>
                <a:cs typeface="Calibri" panose="020F0502020204030204"/>
                <a:sym typeface="Calibri" panose="020F0502020204030204"/>
              </a:rPr>
              <a:t>discussion</a:t>
            </a:r>
            <a:endParaRPr sz="1310" dirty="0"/>
          </a:p>
        </p:txBody>
      </p:sp>
      <p:sp>
        <p:nvSpPr>
          <p:cNvPr id="184" name="ZoneTexte 183"/>
          <p:cNvSpPr txBox="1"/>
          <p:nvPr/>
        </p:nvSpPr>
        <p:spPr>
          <a:xfrm>
            <a:off x="16049744" y="16624018"/>
            <a:ext cx="13407838" cy="1285608"/>
          </a:xfrm>
          <a:prstGeom prst="rect">
            <a:avLst/>
          </a:prstGeom>
          <a:noFill/>
        </p:spPr>
        <p:txBody>
          <a:bodyPr wrap="square">
            <a:spAutoFit/>
          </a:bodyPr>
          <a:lstStyle/>
          <a:p>
            <a:pPr algn="just" rtl="0">
              <a:spcBef>
                <a:spcPts val="0"/>
              </a:spcBef>
              <a:spcAft>
                <a:spcPts val="800"/>
              </a:spcAft>
            </a:pPr>
            <a:r>
              <a:rPr lang="en-US" sz="3200" b="1" i="0" u="none" strike="noStrike" dirty="0">
                <a:solidFill>
                  <a:srgbClr val="000000"/>
                </a:solidFill>
                <a:effectLst/>
                <a:latin typeface="+mj-lt"/>
              </a:rPr>
              <a:t>Table 1. </a:t>
            </a:r>
            <a:r>
              <a:rPr lang="en-US" sz="3200" b="0" i="0" u="none" strike="noStrike" dirty="0">
                <a:solidFill>
                  <a:srgbClr val="000000"/>
                </a:solidFill>
                <a:effectLst/>
                <a:latin typeface="+mj-lt"/>
              </a:rPr>
              <a:t>Sensitivity (pD2) and maximal responses (Emax) to L-Name with and without endothelium and to angiotensin-II in aortic rings.</a:t>
            </a:r>
            <a:br>
              <a:rPr lang="en-US" dirty="0"/>
            </a:br>
            <a:endParaRPr lang="fr-FR" dirty="0"/>
          </a:p>
        </p:txBody>
      </p:sp>
      <p:sp>
        <p:nvSpPr>
          <p:cNvPr id="185" name="CuadroTexto 5"/>
          <p:cNvSpPr txBox="1"/>
          <p:nvPr/>
        </p:nvSpPr>
        <p:spPr>
          <a:xfrm>
            <a:off x="370091" y="36005910"/>
            <a:ext cx="14951082" cy="5170646"/>
          </a:xfrm>
          <a:prstGeom prst="rect">
            <a:avLst/>
          </a:prstGeom>
          <a:noFill/>
        </p:spPr>
        <p:txBody>
          <a:bodyPr wrap="square" rtlCol="0">
            <a:spAutoFit/>
          </a:bodyPr>
          <a:lstStyle/>
          <a:p>
            <a:pPr algn="just"/>
            <a:r>
              <a:rPr lang="en-US" sz="3000" dirty="0">
                <a:solidFill>
                  <a:schemeClr val="tx1"/>
                </a:solidFill>
                <a:latin typeface="+mj-lt"/>
              </a:rPr>
              <a:t>Figure 1 show  as ACEI percentage increases as the hydrolysate concentration increases, yielding a </a:t>
            </a:r>
            <a:r>
              <a:rPr lang="en-US" sz="3000" dirty="0">
                <a:solidFill>
                  <a:schemeClr val="tx1"/>
                </a:solidFill>
              </a:rPr>
              <a:t>IC</a:t>
            </a:r>
            <a:r>
              <a:rPr lang="en-US" sz="3000" baseline="-25000" dirty="0">
                <a:solidFill>
                  <a:schemeClr val="tx1"/>
                </a:solidFill>
              </a:rPr>
              <a:t>50 </a:t>
            </a:r>
            <a:r>
              <a:rPr lang="en-US" sz="3000" dirty="0">
                <a:solidFill>
                  <a:schemeClr val="tx1"/>
                </a:solidFill>
                <a:latin typeface="+mj-lt"/>
              </a:rPr>
              <a:t>of 358 ppm (0.358 mg/mL)</a:t>
            </a:r>
            <a:r>
              <a:rPr lang="en-US" sz="3000" b="0" i="0" dirty="0">
                <a:solidFill>
                  <a:schemeClr val="tx1"/>
                </a:solidFill>
                <a:effectLst/>
                <a:latin typeface="+mj-lt"/>
              </a:rPr>
              <a:t>. In figure 2 is observed as</a:t>
            </a:r>
            <a:r>
              <a:rPr lang="en-US" sz="3000" dirty="0">
                <a:solidFill>
                  <a:schemeClr val="tx1"/>
                </a:solidFill>
                <a:latin typeface="+mj-lt"/>
              </a:rPr>
              <a:t> maximum relaxation percentage of 38% was achieved in the hydrolysate sample with endothelium (LP). Conversely, when the endothelium was removed, the relaxation percentage was much lower (approximately 5%), with no statistically significant differences with L-NAME at specific points. This indicates that the vasorelaxation of E. </a:t>
            </a:r>
            <a:r>
              <a:rPr lang="en-US" sz="3000" dirty="0" err="1">
                <a:solidFill>
                  <a:schemeClr val="tx1"/>
                </a:solidFill>
                <a:latin typeface="+mj-lt"/>
              </a:rPr>
              <a:t>fetida</a:t>
            </a:r>
            <a:r>
              <a:rPr lang="en-US" sz="3000" dirty="0">
                <a:solidFill>
                  <a:schemeClr val="tx1"/>
                </a:solidFill>
                <a:latin typeface="+mj-lt"/>
              </a:rPr>
              <a:t> hydrolysate peptides is endothelium-dependent. </a:t>
            </a:r>
            <a:r>
              <a:rPr lang="en-US" sz="3000" dirty="0" err="1">
                <a:solidFill>
                  <a:schemeClr val="tx1"/>
                </a:solidFill>
                <a:latin typeface="+mj-lt"/>
              </a:rPr>
              <a:t>Aquí</a:t>
            </a:r>
            <a:r>
              <a:rPr lang="en-US" sz="3000" dirty="0">
                <a:solidFill>
                  <a:schemeClr val="tx1"/>
                </a:solidFill>
                <a:latin typeface="+mj-lt"/>
              </a:rPr>
              <a:t> </a:t>
            </a:r>
            <a:r>
              <a:rPr lang="en-US" sz="3000" dirty="0" err="1">
                <a:solidFill>
                  <a:schemeClr val="tx1"/>
                </a:solidFill>
                <a:latin typeface="+mj-lt"/>
              </a:rPr>
              <a:t>voy</a:t>
            </a:r>
            <a:r>
              <a:rPr lang="en-US" sz="3000" dirty="0">
                <a:solidFill>
                  <a:schemeClr val="tx1"/>
                </a:solidFill>
                <a:latin typeface="+mj-lt"/>
              </a:rPr>
              <a:t>: </a:t>
            </a:r>
            <a:r>
              <a:rPr lang="en-US" sz="3000" dirty="0" err="1">
                <a:solidFill>
                  <a:schemeClr val="tx1"/>
                </a:solidFill>
                <a:latin typeface="+mj-lt"/>
              </a:rPr>
              <a:t>octubre</a:t>
            </a:r>
            <a:endParaRPr lang="en-US" sz="3000" dirty="0">
              <a:solidFill>
                <a:schemeClr val="tx1"/>
              </a:solidFill>
              <a:latin typeface="+mj-lt"/>
            </a:endParaRPr>
          </a:p>
          <a:p>
            <a:pPr algn="just"/>
            <a:r>
              <a:rPr lang="en-US" sz="3000" b="0" i="0" dirty="0">
                <a:solidFill>
                  <a:schemeClr val="tx1"/>
                </a:solidFill>
                <a:effectLst/>
                <a:latin typeface="+mj-lt"/>
              </a:rPr>
              <a:t>With respect to the In vivo assays, the hypotensive test showed that the hydrolysate can reduce blood pressure by up to 32% in only 2 hours, while the chronic analysis showed that the hydrolysate at 150ppm did not present statistically significant differences with the control (captopril) during the 15 days of analysis. </a:t>
            </a:r>
            <a:endParaRPr lang="es-CO" sz="3000" dirty="0">
              <a:solidFill>
                <a:schemeClr val="tx1"/>
              </a:solidFill>
              <a:latin typeface="+mj-lt"/>
            </a:endParaRPr>
          </a:p>
        </p:txBody>
      </p:sp>
      <p:pic>
        <p:nvPicPr>
          <p:cNvPr id="1026" name="Picture 2" descr="Food Science 20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47122" y="59268"/>
            <a:ext cx="2807091" cy="2807091"/>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descr="Diagrama&#10;&#10;Descripción generada automáticamente"/>
          <p:cNvPicPr>
            <a:picLocks noChangeAspect="1"/>
          </p:cNvPicPr>
          <p:nvPr/>
        </p:nvPicPr>
        <p:blipFill>
          <a:blip r:embed="rId7"/>
          <a:stretch>
            <a:fillRect/>
          </a:stretch>
        </p:blipFill>
        <p:spPr>
          <a:xfrm>
            <a:off x="299737" y="10902159"/>
            <a:ext cx="14849754" cy="5761108"/>
          </a:xfrm>
          <a:prstGeom prst="rect">
            <a:avLst/>
          </a:prstGeom>
        </p:spPr>
      </p:pic>
      <p:sp>
        <p:nvSpPr>
          <p:cNvPr id="19" name="Google Shape;30;p1"/>
          <p:cNvSpPr/>
          <p:nvPr/>
        </p:nvSpPr>
        <p:spPr>
          <a:xfrm>
            <a:off x="2641967" y="9540381"/>
            <a:ext cx="9437791" cy="859126"/>
          </a:xfrm>
          <a:prstGeom prst="roundRect">
            <a:avLst>
              <a:gd name="adj" fmla="val 16667"/>
            </a:avLst>
          </a:prstGeom>
          <a:solidFill>
            <a:srgbClr val="FFFFFF"/>
          </a:solidFill>
          <a:ln w="76200" cap="flat" cmpd="sng">
            <a:solidFill>
              <a:schemeClr val="accent1"/>
            </a:solidFill>
            <a:prstDash val="solid"/>
            <a:miter lim="800000"/>
            <a:headEnd type="none" w="sm" len="sm"/>
            <a:tailEnd type="none" w="sm" len="sm"/>
          </a:ln>
        </p:spPr>
        <p:txBody>
          <a:bodyPr spcFirstLastPara="1" wrap="square" lIns="85431" tIns="42704" rIns="85431" bIns="42704" anchor="t" anchorCtr="0">
            <a:noAutofit/>
          </a:bodyPr>
          <a:lstStyle/>
          <a:p>
            <a:pPr algn="ctr" defTabSz="854710">
              <a:defRPr/>
            </a:pPr>
            <a:r>
              <a:rPr lang="es-CO" sz="4485" b="1" dirty="0" err="1">
                <a:latin typeface="Calibri" panose="020F0502020204030204"/>
                <a:ea typeface="Calibri" panose="020F0502020204030204"/>
                <a:cs typeface="Calibri" panose="020F0502020204030204"/>
                <a:sym typeface="Calibri" panose="020F0502020204030204"/>
              </a:rPr>
              <a:t>Graphycal</a:t>
            </a:r>
            <a:r>
              <a:rPr lang="es-CO" sz="4485" b="1" dirty="0">
                <a:latin typeface="Calibri" panose="020F0502020204030204"/>
                <a:ea typeface="Calibri" panose="020F0502020204030204"/>
                <a:cs typeface="Calibri" panose="020F0502020204030204"/>
                <a:sym typeface="Calibri" panose="020F0502020204030204"/>
              </a:rPr>
              <a:t> </a:t>
            </a:r>
            <a:r>
              <a:rPr lang="es-CO" sz="4485" b="1" dirty="0" err="1">
                <a:latin typeface="Calibri" panose="020F0502020204030204"/>
                <a:ea typeface="Calibri" panose="020F0502020204030204"/>
                <a:cs typeface="Calibri" panose="020F0502020204030204"/>
                <a:sym typeface="Calibri" panose="020F0502020204030204"/>
              </a:rPr>
              <a:t>Abstract</a:t>
            </a:r>
            <a:endParaRPr sz="1310" dirty="0"/>
          </a:p>
        </p:txBody>
      </p:sp>
      <p:graphicFrame>
        <p:nvGraphicFramePr>
          <p:cNvPr id="20" name="Gráfico 19"/>
          <p:cNvGraphicFramePr/>
          <p:nvPr/>
        </p:nvGraphicFramePr>
        <p:xfrm>
          <a:off x="15684063" y="9753924"/>
          <a:ext cx="14183876" cy="6860185"/>
        </p:xfrm>
        <a:graphic>
          <a:graphicData uri="http://schemas.openxmlformats.org/drawingml/2006/chart">
            <c:chart xmlns:c="http://schemas.openxmlformats.org/drawingml/2006/chart" xmlns:r="http://schemas.openxmlformats.org/officeDocument/2006/relationships" r:id="rId1"/>
          </a:graphicData>
        </a:graphic>
      </p:graphicFrame>
      <p:sp>
        <p:nvSpPr>
          <p:cNvPr id="11" name="Rectangle 3"/>
          <p:cNvSpPr>
            <a:spLocks noChangeArrowheads="1"/>
          </p:cNvSpPr>
          <p:nvPr/>
        </p:nvSpPr>
        <p:spPr bwMode="auto">
          <a:xfrm>
            <a:off x="19515525" y="9200768"/>
            <a:ext cx="1150977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lvl="0" eaLnBrk="0" fontAlgn="base" hangingPunct="0">
              <a:spcBef>
                <a:spcPct val="0"/>
              </a:spcBef>
              <a:spcAft>
                <a:spcPct val="0"/>
              </a:spcAft>
              <a:buClrTx/>
            </a:pPr>
            <a:r>
              <a:rPr kumimoji="0" lang="fr-FR" altLang="fr-FR" sz="2800" b="1" i="0" u="none" strike="noStrike" cap="none" normalizeH="0" baseline="0" dirty="0">
                <a:ln>
                  <a:noFill/>
                </a:ln>
                <a:solidFill>
                  <a:srgbClr val="000000"/>
                </a:solidFill>
                <a:effectLst/>
                <a:latin typeface="+mj-lt"/>
              </a:rPr>
              <a:t>Figure 2. </a:t>
            </a:r>
            <a:r>
              <a:rPr kumimoji="0" lang="en-US" altLang="fr-FR" sz="3200" i="0" u="none" strike="noStrike" cap="none" normalizeH="0" baseline="0" dirty="0">
                <a:ln>
                  <a:noFill/>
                </a:ln>
                <a:solidFill>
                  <a:srgbClr val="000000"/>
                </a:solidFill>
                <a:effectLst/>
                <a:latin typeface="+mj-lt"/>
              </a:rPr>
              <a:t>A</a:t>
            </a:r>
            <a:r>
              <a:rPr lang="en-US" sz="3200" dirty="0"/>
              <a:t>ngiotensin II-converting enzyme inhibition of Californian redworm hydrolysates as a function of concentration.</a:t>
            </a:r>
            <a:endParaRPr kumimoji="0" lang="fr-FR" altLang="fr-FR" sz="3200" b="0" i="0" u="none" strike="noStrike" cap="none" normalizeH="0" baseline="0" dirty="0">
              <a:ln>
                <a:noFill/>
              </a:ln>
              <a:solidFill>
                <a:schemeClr val="tx1"/>
              </a:solidFill>
              <a:effectLst/>
              <a:latin typeface="+mj-lt"/>
            </a:endParaRPr>
          </a:p>
        </p:txBody>
      </p:sp>
      <p:graphicFrame>
        <p:nvGraphicFramePr>
          <p:cNvPr id="23" name="Tabla 22"/>
          <p:cNvGraphicFramePr>
            <a:graphicFrameLocks noGrp="1"/>
          </p:cNvGraphicFramePr>
          <p:nvPr/>
        </p:nvGraphicFramePr>
        <p:xfrm>
          <a:off x="16182277" y="18042300"/>
          <a:ext cx="13222232" cy="4574286"/>
        </p:xfrm>
        <a:graphic>
          <a:graphicData uri="http://schemas.openxmlformats.org/drawingml/2006/table">
            <a:tbl>
              <a:tblPr/>
              <a:tblGrid>
                <a:gridCol w="4750846"/>
                <a:gridCol w="2776095"/>
                <a:gridCol w="1316498"/>
                <a:gridCol w="2919195"/>
                <a:gridCol w="1459598"/>
              </a:tblGrid>
              <a:tr h="0">
                <a:tc gridSpan="5">
                  <a:txBody>
                    <a:bodyPr/>
                    <a:lstStyle/>
                    <a:p>
                      <a:pPr algn="ctr">
                        <a:lnSpc>
                          <a:spcPct val="107000"/>
                        </a:lnSpc>
                        <a:spcAft>
                          <a:spcPts val="800"/>
                        </a:spcAft>
                      </a:pPr>
                      <a:r>
                        <a:rPr lang="en-US" sz="3200" b="1" dirty="0">
                          <a:effectLst/>
                          <a:latin typeface="Cambria Math" panose="02040503050406030204" pitchFamily="18" charset="0"/>
                          <a:ea typeface="Cambria Math" panose="02040503050406030204" pitchFamily="18" charset="0"/>
                          <a:cs typeface="Cambria Math" panose="02040503050406030204" pitchFamily="18" charset="0"/>
                        </a:rPr>
                        <a:t>Dilatation</a:t>
                      </a:r>
                      <a:endParaRPr lang="es-CO" sz="3200" dirty="0">
                        <a:effectLst/>
                        <a:latin typeface="Calibri" panose="020F0502020204030204" pitchFamily="34" charset="0"/>
                        <a:ea typeface="Calibri" panose="020F0502020204030204" pitchFamily="34" charset="0"/>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c hMerge="1">
                  <a:tcPr/>
                </a:tc>
                <a:tc hMerge="1">
                  <a:tcPr/>
                </a:tc>
              </a:tr>
              <a:tr h="0">
                <a:tc>
                  <a:txBody>
                    <a:bodyPr/>
                    <a:lstStyle/>
                    <a:p>
                      <a:pPr algn="ctr">
                        <a:lnSpc>
                          <a:spcPct val="107000"/>
                        </a:lnSpc>
                        <a:spcAft>
                          <a:spcPts val="800"/>
                        </a:spcAft>
                      </a:pPr>
                      <a:r>
                        <a:rPr lang="en-US" sz="3200" b="1" dirty="0">
                          <a:effectLst/>
                          <a:latin typeface="Cambria Math" panose="02040503050406030204" pitchFamily="18" charset="0"/>
                          <a:ea typeface="Cambria Math" panose="02040503050406030204" pitchFamily="18" charset="0"/>
                          <a:cs typeface="Cambria Math" panose="02040503050406030204" pitchFamily="18" charset="0"/>
                        </a:rPr>
                        <a:t>Agonist</a:t>
                      </a:r>
                      <a:endParaRPr lang="es-CO" sz="3200" dirty="0">
                        <a:effectLst/>
                        <a:latin typeface="Calibri" panose="020F0502020204030204" pitchFamily="34" charset="0"/>
                        <a:ea typeface="Calibri" panose="020F0502020204030204" pitchFamily="34" charset="0"/>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3200" b="1">
                          <a:effectLst/>
                          <a:latin typeface="Cambria Math" panose="02040503050406030204" pitchFamily="18" charset="0"/>
                          <a:ea typeface="Cambria Math" panose="02040503050406030204" pitchFamily="18" charset="0"/>
                          <a:cs typeface="Cambria Math" panose="02040503050406030204" pitchFamily="18" charset="0"/>
                        </a:rPr>
                        <a:t>pD</a:t>
                      </a:r>
                      <a:r>
                        <a:rPr lang="en-US" sz="3200" b="1" baseline="-25000">
                          <a:effectLst/>
                          <a:latin typeface="Cambria Math" panose="02040503050406030204" pitchFamily="18" charset="0"/>
                          <a:ea typeface="Cambria Math" panose="02040503050406030204" pitchFamily="18" charset="0"/>
                          <a:cs typeface="Cambria Math" panose="02040503050406030204" pitchFamily="18" charset="0"/>
                        </a:rPr>
                        <a:t>2</a:t>
                      </a:r>
                      <a:endParaRPr lang="es-CO" sz="3200">
                        <a:effectLst/>
                        <a:latin typeface="Calibri" panose="020F0502020204030204" pitchFamily="34" charset="0"/>
                        <a:ea typeface="Calibri" panose="020F0502020204030204" pitchFamily="34" charset="0"/>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3200" b="1">
                          <a:effectLst/>
                          <a:latin typeface="Cambria Math" panose="02040503050406030204" pitchFamily="18" charset="0"/>
                          <a:ea typeface="Cambria Math" panose="02040503050406030204" pitchFamily="18" charset="0"/>
                          <a:cs typeface="Cambria Math" panose="02040503050406030204" pitchFamily="18" charset="0"/>
                        </a:rPr>
                        <a:t>p</a:t>
                      </a:r>
                      <a:endParaRPr lang="es-CO" sz="3200">
                        <a:effectLst/>
                        <a:latin typeface="Calibri" panose="020F0502020204030204" pitchFamily="34" charset="0"/>
                        <a:ea typeface="Calibri" panose="020F0502020204030204" pitchFamily="34" charset="0"/>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3200" b="1">
                          <a:effectLst/>
                          <a:latin typeface="Cambria Math" panose="02040503050406030204" pitchFamily="18" charset="0"/>
                          <a:ea typeface="Cambria Math" panose="02040503050406030204" pitchFamily="18" charset="0"/>
                          <a:cs typeface="Cambria Math" panose="02040503050406030204" pitchFamily="18" charset="0"/>
                        </a:rPr>
                        <a:t>%Emax</a:t>
                      </a:r>
                      <a:endParaRPr lang="es-CO" sz="3200">
                        <a:effectLst/>
                        <a:latin typeface="Calibri" panose="020F0502020204030204" pitchFamily="34" charset="0"/>
                        <a:ea typeface="Calibri" panose="020F0502020204030204" pitchFamily="34" charset="0"/>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3200" b="1">
                          <a:effectLst/>
                          <a:latin typeface="Cambria Math" panose="02040503050406030204" pitchFamily="18" charset="0"/>
                          <a:ea typeface="Cambria Math" panose="02040503050406030204" pitchFamily="18" charset="0"/>
                          <a:cs typeface="Cambria Math" panose="02040503050406030204" pitchFamily="18" charset="0"/>
                        </a:rPr>
                        <a:t>p</a:t>
                      </a:r>
                      <a:endParaRPr lang="es-CO" sz="3200">
                        <a:effectLst/>
                        <a:latin typeface="Calibri" panose="020F0502020204030204" pitchFamily="34" charset="0"/>
                        <a:ea typeface="Calibri" panose="020F0502020204030204" pitchFamily="34" charset="0"/>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07000"/>
                        </a:lnSpc>
                        <a:spcAft>
                          <a:spcPts val="800"/>
                        </a:spcAft>
                      </a:pPr>
                      <a:r>
                        <a:rPr lang="en-US" sz="3200" dirty="0">
                          <a:effectLst/>
                          <a:latin typeface="Cambria Math" panose="02040503050406030204" pitchFamily="18" charset="0"/>
                          <a:ea typeface="Cambria Math" panose="02040503050406030204" pitchFamily="18" charset="0"/>
                          <a:cs typeface="Cambria Math" panose="02040503050406030204" pitchFamily="18" charset="0"/>
                        </a:rPr>
                        <a:t>LP</a:t>
                      </a:r>
                      <a:endParaRPr lang="es-CO" sz="3200" dirty="0">
                        <a:effectLst/>
                        <a:latin typeface="Calibri" panose="020F0502020204030204" pitchFamily="34" charset="0"/>
                        <a:ea typeface="Calibri" panose="020F0502020204030204" pitchFamily="34" charset="0"/>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US" sz="3200">
                          <a:effectLst/>
                          <a:latin typeface="Cambria Math" panose="02040503050406030204" pitchFamily="18" charset="0"/>
                          <a:ea typeface="Cambria Math" panose="02040503050406030204" pitchFamily="18" charset="0"/>
                          <a:cs typeface="Cambria Math" panose="02040503050406030204" pitchFamily="18" charset="0"/>
                        </a:rPr>
                        <a:t>4.48 ± 0.08</a:t>
                      </a:r>
                      <a:endParaRPr lang="es-CO" sz="3200">
                        <a:effectLst/>
                        <a:latin typeface="Calibri" panose="020F0502020204030204" pitchFamily="34" charset="0"/>
                        <a:ea typeface="Calibri" panose="020F0502020204030204" pitchFamily="34" charset="0"/>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a:noFill/>
                    </a:lnB>
                  </a:tcPr>
                </a:tc>
                <a:tc rowSpan="3">
                  <a:txBody>
                    <a:bodyPr/>
                    <a:lstStyle/>
                    <a:p>
                      <a:pPr algn="ctr">
                        <a:lnSpc>
                          <a:spcPct val="107000"/>
                        </a:lnSpc>
                        <a:spcAft>
                          <a:spcPts val="800"/>
                        </a:spcAft>
                      </a:pPr>
                      <a:r>
                        <a:rPr lang="en-US" sz="3200">
                          <a:effectLst/>
                          <a:latin typeface="Cambria Math" panose="02040503050406030204" pitchFamily="18" charset="0"/>
                          <a:ea typeface="Cambria Math" panose="02040503050406030204" pitchFamily="18" charset="0"/>
                          <a:cs typeface="Cambria Math" panose="02040503050406030204" pitchFamily="18" charset="0"/>
                        </a:rPr>
                        <a:t>0.04</a:t>
                      </a:r>
                      <a:endParaRPr lang="es-CO" sz="3200">
                        <a:effectLst/>
                        <a:latin typeface="Calibri" panose="020F0502020204030204" pitchFamily="34" charset="0"/>
                        <a:ea typeface="Calibri" panose="020F0502020204030204" pitchFamily="34" charset="0"/>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3200">
                          <a:effectLst/>
                          <a:latin typeface="Cambria Math" panose="02040503050406030204" pitchFamily="18" charset="0"/>
                          <a:ea typeface="Cambria Math" panose="02040503050406030204" pitchFamily="18" charset="0"/>
                          <a:cs typeface="Cambria Math" panose="02040503050406030204" pitchFamily="18" charset="0"/>
                        </a:rPr>
                        <a:t>28.45 ± 8</a:t>
                      </a:r>
                      <a:endParaRPr lang="es-CO" sz="3200">
                        <a:effectLst/>
                        <a:latin typeface="Calibri" panose="020F0502020204030204" pitchFamily="34" charset="0"/>
                        <a:ea typeface="Calibri" panose="020F0502020204030204" pitchFamily="34" charset="0"/>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a:noFill/>
                    </a:lnB>
                  </a:tcPr>
                </a:tc>
                <a:tc rowSpan="3">
                  <a:txBody>
                    <a:bodyPr/>
                    <a:lstStyle/>
                    <a:p>
                      <a:pPr algn="ctr">
                        <a:lnSpc>
                          <a:spcPct val="107000"/>
                        </a:lnSpc>
                        <a:spcAft>
                          <a:spcPts val="800"/>
                        </a:spcAft>
                      </a:pPr>
                      <a:r>
                        <a:rPr lang="en-US" sz="3200">
                          <a:effectLst/>
                          <a:latin typeface="Cambria Math" panose="02040503050406030204" pitchFamily="18" charset="0"/>
                          <a:ea typeface="Cambria Math" panose="02040503050406030204" pitchFamily="18" charset="0"/>
                          <a:cs typeface="Cambria Math" panose="02040503050406030204" pitchFamily="18" charset="0"/>
                        </a:rPr>
                        <a:t>0.018</a:t>
                      </a:r>
                      <a:endParaRPr lang="es-CO" sz="3200">
                        <a:effectLst/>
                        <a:latin typeface="Calibri" panose="020F0502020204030204" pitchFamily="34" charset="0"/>
                        <a:ea typeface="Calibri" panose="020F0502020204030204" pitchFamily="34" charset="0"/>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07000"/>
                        </a:lnSpc>
                        <a:spcAft>
                          <a:spcPts val="800"/>
                        </a:spcAft>
                      </a:pPr>
                      <a:r>
                        <a:rPr lang="en-US" sz="3200" dirty="0">
                          <a:effectLst/>
                          <a:latin typeface="Cambria Math" panose="02040503050406030204" pitchFamily="18" charset="0"/>
                          <a:ea typeface="Cambria Math" panose="02040503050406030204" pitchFamily="18" charset="0"/>
                          <a:cs typeface="Cambria Math" panose="02040503050406030204" pitchFamily="18" charset="0"/>
                        </a:rPr>
                        <a:t>LP +</a:t>
                      </a:r>
                      <a:r>
                        <a:rPr lang="en-US" sz="3200" b="0" i="0" u="none" strike="noStrike" cap="none" dirty="0">
                          <a:solidFill>
                            <a:schemeClr val="tx1"/>
                          </a:solidFill>
                          <a:effectLst/>
                          <a:latin typeface="Cambria Math" panose="02040503050406030204" pitchFamily="18" charset="0"/>
                          <a:ea typeface="Cambria Math" panose="02040503050406030204" pitchFamily="18" charset="0"/>
                          <a:cs typeface="Cambria Math" panose="02040503050406030204" pitchFamily="18" charset="0"/>
                          <a:sym typeface="Arial" panose="020B0604020202020204"/>
                        </a:rPr>
                        <a:t> </a:t>
                      </a:r>
                      <a:r>
                        <a:rPr lang="en-US" sz="3200" b="0" i="0" u="none" strike="noStrike" cap="none" dirty="0">
                          <a:solidFill>
                            <a:schemeClr val="tx1"/>
                          </a:solidFill>
                          <a:effectLst/>
                          <a:latin typeface="Cambria Math" panose="02040503050406030204" pitchFamily="18" charset="0"/>
                          <a:ea typeface="Cambria Math" panose="02040503050406030204" pitchFamily="18" charset="0"/>
                          <a:cs typeface="+mn-cs"/>
                          <a:sym typeface="Arial" panose="020B0604020202020204"/>
                        </a:rPr>
                        <a:t>without</a:t>
                      </a:r>
                      <a:r>
                        <a:rPr lang="en-US" sz="3200" b="0" i="0" u="none" strike="noStrike" cap="none" dirty="0">
                          <a:solidFill>
                            <a:schemeClr val="tx1"/>
                          </a:solidFill>
                          <a:effectLst/>
                          <a:latin typeface="Cambria Math" panose="02040503050406030204" pitchFamily="18" charset="0"/>
                          <a:ea typeface="Cambria Math" panose="02040503050406030204" pitchFamily="18" charset="0"/>
                          <a:cs typeface="Cambria Math" panose="02040503050406030204" pitchFamily="18" charset="0"/>
                          <a:sym typeface="Arial" panose="020B0604020202020204"/>
                        </a:rPr>
                        <a:t> </a:t>
                      </a:r>
                      <a:r>
                        <a:rPr lang="en-US" sz="3200" dirty="0">
                          <a:effectLst/>
                          <a:latin typeface="Cambria Math" panose="02040503050406030204" pitchFamily="18" charset="0"/>
                          <a:ea typeface="Cambria Math" panose="02040503050406030204" pitchFamily="18" charset="0"/>
                          <a:cs typeface="Cambria Math" panose="02040503050406030204" pitchFamily="18" charset="0"/>
                        </a:rPr>
                        <a:t>endothelium</a:t>
                      </a:r>
                      <a:endParaRPr lang="es-CO" sz="3200" dirty="0">
                        <a:effectLst/>
                        <a:latin typeface="Calibri" panose="020F0502020204030204" pitchFamily="34" charset="0"/>
                        <a:ea typeface="Calibri" panose="020F0502020204030204" pitchFamily="34" charset="0"/>
                      </a:endParaRPr>
                    </a:p>
                  </a:txBody>
                  <a:tcPr marL="12700" marR="12700" marT="12700" marB="0" anchor="ctr">
                    <a:lnL>
                      <a:noFill/>
                    </a:lnL>
                    <a:lnR>
                      <a:noFill/>
                    </a:lnR>
                    <a:lnT>
                      <a:noFill/>
                    </a:lnT>
                    <a:lnB>
                      <a:noFill/>
                    </a:lnB>
                  </a:tcPr>
                </a:tc>
                <a:tc>
                  <a:txBody>
                    <a:bodyPr/>
                    <a:lstStyle/>
                    <a:p>
                      <a:pPr algn="ctr">
                        <a:lnSpc>
                          <a:spcPct val="107000"/>
                        </a:lnSpc>
                        <a:spcAft>
                          <a:spcPts val="800"/>
                        </a:spcAft>
                      </a:pPr>
                      <a:r>
                        <a:rPr lang="en-US" sz="3200" dirty="0">
                          <a:effectLst/>
                          <a:latin typeface="Cambria Math" panose="02040503050406030204" pitchFamily="18" charset="0"/>
                          <a:ea typeface="Cambria Math" panose="02040503050406030204" pitchFamily="18" charset="0"/>
                          <a:cs typeface="Cambria Math" panose="02040503050406030204" pitchFamily="18" charset="0"/>
                        </a:rPr>
                        <a:t>5.7 ± 0.1</a:t>
                      </a:r>
                      <a:endParaRPr lang="es-CO" sz="3200" dirty="0">
                        <a:effectLst/>
                        <a:latin typeface="Calibri" panose="020F0502020204030204" pitchFamily="34" charset="0"/>
                        <a:ea typeface="Calibri" panose="020F0502020204030204" pitchFamily="34" charset="0"/>
                      </a:endParaRPr>
                    </a:p>
                  </a:txBody>
                  <a:tcPr marL="12700" marR="12700" marT="12700" marB="0" anchor="ctr">
                    <a:lnL>
                      <a:noFill/>
                    </a:lnL>
                    <a:lnR>
                      <a:noFill/>
                    </a:lnR>
                    <a:lnT>
                      <a:noFill/>
                    </a:lnT>
                    <a:lnB>
                      <a:noFill/>
                    </a:lnB>
                  </a:tcPr>
                </a:tc>
                <a:tc vMerge="1">
                  <a:tcPr/>
                </a:tc>
                <a:tc>
                  <a:txBody>
                    <a:bodyPr/>
                    <a:lstStyle/>
                    <a:p>
                      <a:pPr algn="ctr">
                        <a:lnSpc>
                          <a:spcPct val="107000"/>
                        </a:lnSpc>
                        <a:spcAft>
                          <a:spcPts val="800"/>
                        </a:spcAft>
                      </a:pPr>
                      <a:r>
                        <a:rPr lang="en-US" sz="3200">
                          <a:effectLst/>
                          <a:latin typeface="Cambria Math" panose="02040503050406030204" pitchFamily="18" charset="0"/>
                          <a:ea typeface="Cambria Math" panose="02040503050406030204" pitchFamily="18" charset="0"/>
                          <a:cs typeface="Cambria Math" panose="02040503050406030204" pitchFamily="18" charset="0"/>
                        </a:rPr>
                        <a:t>9.408 ± 3.2</a:t>
                      </a:r>
                      <a:endParaRPr lang="es-CO" sz="3200">
                        <a:effectLst/>
                        <a:latin typeface="Calibri" panose="020F0502020204030204" pitchFamily="34" charset="0"/>
                        <a:ea typeface="Calibri" panose="020F0502020204030204" pitchFamily="34" charset="0"/>
                      </a:endParaRPr>
                    </a:p>
                  </a:txBody>
                  <a:tcPr marL="12700" marR="12700" marT="12700" marB="0" anchor="ctr">
                    <a:lnL>
                      <a:noFill/>
                    </a:lnL>
                    <a:lnR>
                      <a:noFill/>
                    </a:lnR>
                    <a:lnT>
                      <a:noFill/>
                    </a:lnT>
                    <a:lnB>
                      <a:noFill/>
                    </a:lnB>
                  </a:tcPr>
                </a:tc>
                <a:tc vMerge="1">
                  <a:tcPr/>
                </a:tc>
              </a:tr>
              <a:tr h="0">
                <a:tc>
                  <a:txBody>
                    <a:bodyPr/>
                    <a:lstStyle/>
                    <a:p>
                      <a:pPr algn="ctr">
                        <a:lnSpc>
                          <a:spcPct val="107000"/>
                        </a:lnSpc>
                        <a:spcAft>
                          <a:spcPts val="800"/>
                        </a:spcAft>
                      </a:pPr>
                      <a:r>
                        <a:rPr lang="en-US" sz="3200">
                          <a:effectLst/>
                          <a:latin typeface="Cambria Math" panose="02040503050406030204" pitchFamily="18" charset="0"/>
                          <a:ea typeface="Cambria Math" panose="02040503050406030204" pitchFamily="18" charset="0"/>
                          <a:cs typeface="Cambria Math" panose="02040503050406030204" pitchFamily="18" charset="0"/>
                        </a:rPr>
                        <a:t>LP + L-name</a:t>
                      </a:r>
                      <a:endParaRPr lang="es-CO" sz="3200">
                        <a:effectLst/>
                        <a:latin typeface="Calibri" panose="020F0502020204030204" pitchFamily="34" charset="0"/>
                        <a:ea typeface="Calibri" panose="020F0502020204030204" pitchFamily="34" charset="0"/>
                      </a:endParaRPr>
                    </a:p>
                  </a:txBody>
                  <a:tcPr marL="12700" marR="12700" marT="1270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3200">
                          <a:effectLst/>
                          <a:latin typeface="Cambria Math" panose="02040503050406030204" pitchFamily="18" charset="0"/>
                          <a:ea typeface="Cambria Math" panose="02040503050406030204" pitchFamily="18" charset="0"/>
                          <a:cs typeface="Cambria Math" panose="02040503050406030204" pitchFamily="18" charset="0"/>
                        </a:rPr>
                        <a:t>5.78 ± 0.18</a:t>
                      </a:r>
                      <a:endParaRPr lang="es-CO" sz="3200">
                        <a:effectLst/>
                        <a:latin typeface="Calibri" panose="020F0502020204030204" pitchFamily="34" charset="0"/>
                        <a:ea typeface="Calibri" panose="020F0502020204030204" pitchFamily="34" charset="0"/>
                      </a:endParaRPr>
                    </a:p>
                  </a:txBody>
                  <a:tcPr marL="12700" marR="12700" marT="12700" marB="0" anchor="ctr">
                    <a:lnL>
                      <a:noFill/>
                    </a:lnL>
                    <a:lnR>
                      <a:noFill/>
                    </a:lnR>
                    <a:lnT>
                      <a:noFill/>
                    </a:lnT>
                    <a:lnB w="12700" cap="flat" cmpd="sng" algn="ctr">
                      <a:solidFill>
                        <a:srgbClr val="000000"/>
                      </a:solidFill>
                      <a:prstDash val="solid"/>
                      <a:round/>
                      <a:headEnd type="none" w="med" len="med"/>
                      <a:tailEnd type="none" w="med" len="med"/>
                    </a:lnB>
                  </a:tcPr>
                </a:tc>
                <a:tc vMerge="1">
                  <a:tcPr/>
                </a:tc>
                <a:tc>
                  <a:txBody>
                    <a:bodyPr/>
                    <a:lstStyle/>
                    <a:p>
                      <a:pPr algn="ctr">
                        <a:lnSpc>
                          <a:spcPct val="107000"/>
                        </a:lnSpc>
                        <a:spcAft>
                          <a:spcPts val="800"/>
                        </a:spcAft>
                      </a:pPr>
                      <a:r>
                        <a:rPr lang="en-US" sz="3200">
                          <a:effectLst/>
                          <a:latin typeface="Cambria Math" panose="02040503050406030204" pitchFamily="18" charset="0"/>
                          <a:ea typeface="Cambria Math" panose="02040503050406030204" pitchFamily="18" charset="0"/>
                          <a:cs typeface="Cambria Math" panose="02040503050406030204" pitchFamily="18" charset="0"/>
                        </a:rPr>
                        <a:t>3.924 ± 5.3</a:t>
                      </a:r>
                      <a:endParaRPr lang="es-CO" sz="3200">
                        <a:effectLst/>
                        <a:latin typeface="Calibri" panose="020F0502020204030204" pitchFamily="34" charset="0"/>
                        <a:ea typeface="Calibri" panose="020F0502020204030204" pitchFamily="34" charset="0"/>
                      </a:endParaRPr>
                    </a:p>
                  </a:txBody>
                  <a:tcPr marL="12700" marR="12700" marT="12700" marB="0" anchor="ctr">
                    <a:lnL>
                      <a:noFill/>
                    </a:lnL>
                    <a:lnR>
                      <a:noFill/>
                    </a:lnR>
                    <a:lnT>
                      <a:noFill/>
                    </a:lnT>
                    <a:lnB w="12700" cap="flat" cmpd="sng" algn="ctr">
                      <a:solidFill>
                        <a:srgbClr val="000000"/>
                      </a:solidFill>
                      <a:prstDash val="solid"/>
                      <a:round/>
                      <a:headEnd type="none" w="med" len="med"/>
                      <a:tailEnd type="none" w="med" len="med"/>
                    </a:lnB>
                  </a:tcPr>
                </a:tc>
                <a:tc vMerge="1">
                  <a:tcPr/>
                </a:tc>
              </a:tr>
              <a:tr h="0">
                <a:tc gridSpan="5">
                  <a:txBody>
                    <a:bodyPr/>
                    <a:lstStyle/>
                    <a:p>
                      <a:pPr algn="ctr">
                        <a:lnSpc>
                          <a:spcPct val="107000"/>
                        </a:lnSpc>
                        <a:spcAft>
                          <a:spcPts val="800"/>
                        </a:spcAft>
                      </a:pPr>
                      <a:r>
                        <a:rPr lang="en-US" sz="3200" b="1" dirty="0">
                          <a:effectLst/>
                          <a:latin typeface="Cambria Math" panose="02040503050406030204" pitchFamily="18" charset="0"/>
                          <a:ea typeface="Cambria Math" panose="02040503050406030204" pitchFamily="18" charset="0"/>
                          <a:cs typeface="Cambria Math" panose="02040503050406030204" pitchFamily="18" charset="0"/>
                        </a:rPr>
                        <a:t>Contraction</a:t>
                      </a:r>
                      <a:endParaRPr lang="es-CO" sz="3200" dirty="0">
                        <a:effectLst/>
                        <a:latin typeface="Calibri" panose="020F0502020204030204" pitchFamily="34" charset="0"/>
                        <a:ea typeface="Calibri" panose="020F0502020204030204" pitchFamily="34" charset="0"/>
                      </a:endParaRPr>
                    </a:p>
                  </a:txBody>
                  <a:tcPr marL="12700" marR="12700" marT="1270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c hMerge="1">
                  <a:tcPr/>
                </a:tc>
                <a:tc hMerge="1">
                  <a:tcPr/>
                </a:tc>
              </a:tr>
              <a:tr h="534035">
                <a:tc>
                  <a:txBody>
                    <a:bodyPr/>
                    <a:lstStyle/>
                    <a:p>
                      <a:pPr algn="ctr">
                        <a:lnSpc>
                          <a:spcPct val="107000"/>
                        </a:lnSpc>
                        <a:spcAft>
                          <a:spcPts val="800"/>
                        </a:spcAft>
                      </a:pPr>
                      <a:r>
                        <a:rPr lang="en-US" sz="3200" b="1">
                          <a:effectLst/>
                          <a:latin typeface="Cambria Math" panose="02040503050406030204" pitchFamily="18" charset="0"/>
                          <a:ea typeface="Cambria Math" panose="02040503050406030204" pitchFamily="18" charset="0"/>
                          <a:cs typeface="Cambria Math" panose="02040503050406030204" pitchFamily="18" charset="0"/>
                        </a:rPr>
                        <a:t>Agonist</a:t>
                      </a:r>
                      <a:endParaRPr lang="es-CO" sz="3200">
                        <a:effectLst/>
                        <a:latin typeface="Calibri" panose="020F0502020204030204" pitchFamily="34" charset="0"/>
                        <a:ea typeface="Calibri" panose="020F0502020204030204" pitchFamily="34" charset="0"/>
                      </a:endParaRPr>
                    </a:p>
                  </a:txBody>
                  <a:tcPr marL="12700" marR="12700" marT="1270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US" sz="3200" b="1">
                          <a:effectLst/>
                          <a:latin typeface="Cambria Math" panose="02040503050406030204" pitchFamily="18" charset="0"/>
                          <a:ea typeface="Cambria Math" panose="02040503050406030204" pitchFamily="18" charset="0"/>
                          <a:cs typeface="Cambria Math" panose="02040503050406030204" pitchFamily="18" charset="0"/>
                        </a:rPr>
                        <a:t>pD</a:t>
                      </a:r>
                      <a:r>
                        <a:rPr lang="en-US" sz="3200" b="1" baseline="-25000">
                          <a:effectLst/>
                          <a:latin typeface="Cambria Math" panose="02040503050406030204" pitchFamily="18" charset="0"/>
                          <a:ea typeface="Cambria Math" panose="02040503050406030204" pitchFamily="18" charset="0"/>
                          <a:cs typeface="Cambria Math" panose="02040503050406030204" pitchFamily="18" charset="0"/>
                        </a:rPr>
                        <a:t>2</a:t>
                      </a:r>
                      <a:endParaRPr lang="es-CO" sz="3200">
                        <a:effectLst/>
                        <a:latin typeface="Calibri" panose="020F0502020204030204" pitchFamily="34" charset="0"/>
                        <a:ea typeface="Calibri" panose="020F0502020204030204" pitchFamily="34" charset="0"/>
                      </a:endParaRPr>
                    </a:p>
                  </a:txBody>
                  <a:tcPr marL="12700" marR="12700" marT="1270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US" sz="3200" b="1">
                          <a:effectLst/>
                          <a:latin typeface="Cambria Math" panose="02040503050406030204" pitchFamily="18" charset="0"/>
                          <a:ea typeface="Cambria Math" panose="02040503050406030204" pitchFamily="18" charset="0"/>
                          <a:cs typeface="Cambria Math" panose="02040503050406030204" pitchFamily="18" charset="0"/>
                        </a:rPr>
                        <a:t>p</a:t>
                      </a:r>
                      <a:endParaRPr lang="es-CO" sz="3200">
                        <a:effectLst/>
                        <a:latin typeface="Calibri" panose="020F0502020204030204" pitchFamily="34" charset="0"/>
                        <a:ea typeface="Calibri" panose="020F0502020204030204" pitchFamily="34" charset="0"/>
                      </a:endParaRPr>
                    </a:p>
                  </a:txBody>
                  <a:tcPr marL="12700" marR="12700" marT="1270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US" sz="3200" b="1">
                          <a:effectLst/>
                          <a:latin typeface="Cambria Math" panose="02040503050406030204" pitchFamily="18" charset="0"/>
                          <a:ea typeface="Cambria Math" panose="02040503050406030204" pitchFamily="18" charset="0"/>
                          <a:cs typeface="Cambria Math" panose="02040503050406030204" pitchFamily="18" charset="0"/>
                        </a:rPr>
                        <a:t>%Emax</a:t>
                      </a:r>
                      <a:endParaRPr lang="es-CO" sz="3200">
                        <a:effectLst/>
                        <a:latin typeface="Calibri" panose="020F0502020204030204" pitchFamily="34" charset="0"/>
                        <a:ea typeface="Calibri" panose="020F0502020204030204" pitchFamily="34" charset="0"/>
                      </a:endParaRPr>
                    </a:p>
                  </a:txBody>
                  <a:tcPr marL="12700" marR="12700" marT="1270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US" sz="3200" b="1">
                          <a:effectLst/>
                          <a:latin typeface="Cambria Math" panose="02040503050406030204" pitchFamily="18" charset="0"/>
                          <a:ea typeface="Cambria Math" panose="02040503050406030204" pitchFamily="18" charset="0"/>
                          <a:cs typeface="Cambria Math" panose="02040503050406030204" pitchFamily="18" charset="0"/>
                        </a:rPr>
                        <a:t>p</a:t>
                      </a:r>
                      <a:endParaRPr lang="es-CO" sz="3200">
                        <a:effectLst/>
                        <a:latin typeface="Calibri" panose="020F0502020204030204" pitchFamily="34" charset="0"/>
                        <a:ea typeface="Calibri" panose="020F0502020204030204" pitchFamily="34" charset="0"/>
                      </a:endParaRPr>
                    </a:p>
                  </a:txBody>
                  <a:tcPr marL="12700" marR="12700" marT="12700" marB="0" anchor="b">
                    <a:lnL>
                      <a:noFill/>
                    </a:lnL>
                    <a:lnR>
                      <a:noFill/>
                    </a:lnR>
                    <a:lnT w="12700" cap="flat" cmpd="sng" algn="ctr">
                      <a:solidFill>
                        <a:srgbClr val="000000"/>
                      </a:solidFill>
                      <a:prstDash val="solid"/>
                      <a:round/>
                      <a:headEnd type="none" w="med" len="med"/>
                      <a:tailEnd type="none" w="med" len="med"/>
                    </a:lnT>
                    <a:lnB>
                      <a:noFill/>
                    </a:lnB>
                  </a:tcPr>
                </a:tc>
              </a:tr>
              <a:tr h="0">
                <a:tc>
                  <a:txBody>
                    <a:bodyPr/>
                    <a:lstStyle/>
                    <a:p>
                      <a:pPr algn="ctr">
                        <a:lnSpc>
                          <a:spcPct val="107000"/>
                        </a:lnSpc>
                        <a:spcAft>
                          <a:spcPts val="800"/>
                        </a:spcAft>
                      </a:pPr>
                      <a:r>
                        <a:rPr lang="en-US" sz="3200">
                          <a:effectLst/>
                          <a:latin typeface="Cambria Math" panose="02040503050406030204" pitchFamily="18" charset="0"/>
                          <a:ea typeface="Cambria Math" panose="02040503050406030204" pitchFamily="18" charset="0"/>
                          <a:cs typeface="Cambria Math" panose="02040503050406030204" pitchFamily="18" charset="0"/>
                        </a:rPr>
                        <a:t>Angiotensin 2 </a:t>
                      </a:r>
                      <a:endParaRPr lang="es-CO" sz="3200">
                        <a:effectLst/>
                        <a:latin typeface="Calibri" panose="020F0502020204030204" pitchFamily="34" charset="0"/>
                        <a:ea typeface="Calibri" panose="020F0502020204030204" pitchFamily="34" charset="0"/>
                      </a:endParaRPr>
                    </a:p>
                  </a:txBody>
                  <a:tcPr marL="12700" marR="12700" marT="12700" marB="0" anchor="b">
                    <a:lnL>
                      <a:noFill/>
                    </a:lnL>
                    <a:lnR>
                      <a:noFill/>
                    </a:lnR>
                    <a:lnT>
                      <a:noFill/>
                    </a:lnT>
                    <a:lnB>
                      <a:noFill/>
                    </a:lnB>
                  </a:tcPr>
                </a:tc>
                <a:tc>
                  <a:txBody>
                    <a:bodyPr/>
                    <a:lstStyle/>
                    <a:p>
                      <a:pPr algn="ctr">
                        <a:lnSpc>
                          <a:spcPct val="107000"/>
                        </a:lnSpc>
                        <a:spcAft>
                          <a:spcPts val="800"/>
                        </a:spcAft>
                      </a:pPr>
                      <a:r>
                        <a:rPr lang="en-US" sz="3200">
                          <a:effectLst/>
                          <a:latin typeface="Cambria Math" panose="02040503050406030204" pitchFamily="18" charset="0"/>
                          <a:ea typeface="Cambria Math" panose="02040503050406030204" pitchFamily="18" charset="0"/>
                          <a:cs typeface="Cambria Math" panose="02040503050406030204" pitchFamily="18" charset="0"/>
                        </a:rPr>
                        <a:t>7.82 ± 0.03</a:t>
                      </a:r>
                      <a:endParaRPr lang="es-CO" sz="3200">
                        <a:effectLst/>
                        <a:latin typeface="Calibri" panose="020F0502020204030204" pitchFamily="34" charset="0"/>
                        <a:ea typeface="Calibri" panose="020F0502020204030204" pitchFamily="34" charset="0"/>
                      </a:endParaRPr>
                    </a:p>
                  </a:txBody>
                  <a:tcPr marL="12700" marR="12700" marT="12700" marB="0" anchor="b">
                    <a:lnL>
                      <a:noFill/>
                    </a:lnL>
                    <a:lnR>
                      <a:noFill/>
                    </a:lnR>
                    <a:lnT>
                      <a:noFill/>
                    </a:lnT>
                    <a:lnB>
                      <a:noFill/>
                    </a:lnB>
                  </a:tcPr>
                </a:tc>
                <a:tc rowSpan="2">
                  <a:txBody>
                    <a:bodyPr/>
                    <a:lstStyle/>
                    <a:p>
                      <a:pPr algn="ctr">
                        <a:lnSpc>
                          <a:spcPct val="107000"/>
                        </a:lnSpc>
                        <a:spcAft>
                          <a:spcPts val="800"/>
                        </a:spcAft>
                      </a:pPr>
                      <a:r>
                        <a:rPr lang="en-US" sz="3200" dirty="0">
                          <a:effectLst/>
                          <a:latin typeface="Cambria Math" panose="02040503050406030204" pitchFamily="18" charset="0"/>
                          <a:ea typeface="Cambria Math" panose="02040503050406030204" pitchFamily="18" charset="0"/>
                          <a:cs typeface="Cambria Math" panose="02040503050406030204" pitchFamily="18" charset="0"/>
                        </a:rPr>
                        <a:t>0.05</a:t>
                      </a:r>
                      <a:endParaRPr lang="es-CO" sz="3200" dirty="0">
                        <a:effectLst/>
                        <a:latin typeface="Calibri" panose="020F0502020204030204" pitchFamily="34" charset="0"/>
                        <a:ea typeface="Calibri" panose="020F0502020204030204" pitchFamily="34" charset="0"/>
                      </a:endParaRPr>
                    </a:p>
                  </a:txBody>
                  <a:tcPr marL="12700" marR="12700" marT="1270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3200">
                          <a:effectLst/>
                          <a:latin typeface="Cambria Math" panose="02040503050406030204" pitchFamily="18" charset="0"/>
                          <a:ea typeface="Cambria Math" panose="02040503050406030204" pitchFamily="18" charset="0"/>
                          <a:cs typeface="Cambria Math" panose="02040503050406030204" pitchFamily="18" charset="0"/>
                        </a:rPr>
                        <a:t>89.86 ± 5.2</a:t>
                      </a:r>
                      <a:endParaRPr lang="es-CO" sz="3200">
                        <a:effectLst/>
                        <a:latin typeface="Calibri" panose="020F0502020204030204" pitchFamily="34" charset="0"/>
                        <a:ea typeface="Calibri" panose="020F0502020204030204" pitchFamily="34" charset="0"/>
                      </a:endParaRPr>
                    </a:p>
                  </a:txBody>
                  <a:tcPr marL="12700" marR="12700" marT="12700" marB="0" anchor="b">
                    <a:lnL>
                      <a:noFill/>
                    </a:lnL>
                    <a:lnR>
                      <a:noFill/>
                    </a:lnR>
                    <a:lnT>
                      <a:noFill/>
                    </a:lnT>
                    <a:lnB>
                      <a:noFill/>
                    </a:lnB>
                  </a:tcPr>
                </a:tc>
                <a:tc rowSpan="2">
                  <a:txBody>
                    <a:bodyPr/>
                    <a:lstStyle/>
                    <a:p>
                      <a:pPr algn="ctr">
                        <a:lnSpc>
                          <a:spcPct val="107000"/>
                        </a:lnSpc>
                        <a:spcAft>
                          <a:spcPts val="800"/>
                        </a:spcAft>
                      </a:pPr>
                      <a:r>
                        <a:rPr lang="en-US" sz="3200">
                          <a:effectLst/>
                          <a:latin typeface="Cambria Math" panose="02040503050406030204" pitchFamily="18" charset="0"/>
                          <a:ea typeface="Cambria Math" panose="02040503050406030204" pitchFamily="18" charset="0"/>
                          <a:cs typeface="Cambria Math" panose="02040503050406030204" pitchFamily="18" charset="0"/>
                        </a:rPr>
                        <a:t>0.008</a:t>
                      </a:r>
                      <a:endParaRPr lang="es-CO" sz="3200">
                        <a:effectLst/>
                        <a:latin typeface="Calibri" panose="020F0502020204030204" pitchFamily="34" charset="0"/>
                        <a:ea typeface="Calibri" panose="020F0502020204030204" pitchFamily="34" charset="0"/>
                      </a:endParaRPr>
                    </a:p>
                  </a:txBody>
                  <a:tcPr marL="12700" marR="12700" marT="12700" marB="0" anchor="b">
                    <a:lnL>
                      <a:noFill/>
                    </a:lnL>
                    <a:lnR>
                      <a:noFill/>
                    </a:lnR>
                    <a:lnT>
                      <a:noFill/>
                    </a:lnT>
                    <a:lnB w="12700" cap="flat" cmpd="sng" algn="ctr">
                      <a:solidFill>
                        <a:srgbClr val="000000"/>
                      </a:solidFill>
                      <a:prstDash val="solid"/>
                      <a:round/>
                      <a:headEnd type="none" w="med" len="med"/>
                      <a:tailEnd type="none" w="med" len="med"/>
                    </a:lnB>
                  </a:tcPr>
                </a:tc>
              </a:tr>
              <a:tr h="0">
                <a:tc>
                  <a:txBody>
                    <a:bodyPr/>
                    <a:lstStyle/>
                    <a:p>
                      <a:pPr algn="ctr">
                        <a:lnSpc>
                          <a:spcPct val="107000"/>
                        </a:lnSpc>
                        <a:spcAft>
                          <a:spcPts val="800"/>
                        </a:spcAft>
                      </a:pPr>
                      <a:r>
                        <a:rPr lang="en-US" sz="3200" dirty="0">
                          <a:effectLst/>
                          <a:latin typeface="Cambria Math" panose="02040503050406030204" pitchFamily="18" charset="0"/>
                          <a:ea typeface="Cambria Math" panose="02040503050406030204" pitchFamily="18" charset="0"/>
                          <a:cs typeface="Cambria Math" panose="02040503050406030204" pitchFamily="18" charset="0"/>
                        </a:rPr>
                        <a:t>Angiotensin 2 + LP</a:t>
                      </a:r>
                      <a:endParaRPr lang="es-CO" sz="3200" dirty="0">
                        <a:effectLst/>
                        <a:latin typeface="Calibri" panose="020F0502020204030204" pitchFamily="34" charset="0"/>
                        <a:ea typeface="Calibri" panose="020F0502020204030204" pitchFamily="34" charset="0"/>
                      </a:endParaRPr>
                    </a:p>
                  </a:txBody>
                  <a:tcPr marL="12700" marR="12700" marT="1270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3200" dirty="0">
                          <a:effectLst/>
                          <a:latin typeface="Cambria Math" panose="02040503050406030204" pitchFamily="18" charset="0"/>
                          <a:ea typeface="Cambria Math" panose="02040503050406030204" pitchFamily="18" charset="0"/>
                          <a:cs typeface="Cambria Math" panose="02040503050406030204" pitchFamily="18" charset="0"/>
                        </a:rPr>
                        <a:t>7.84 ± 0.07</a:t>
                      </a:r>
                      <a:endParaRPr lang="es-CO" sz="3200" dirty="0">
                        <a:effectLst/>
                        <a:latin typeface="Calibri" panose="020F0502020204030204" pitchFamily="34" charset="0"/>
                        <a:ea typeface="Calibri" panose="020F0502020204030204" pitchFamily="34" charset="0"/>
                      </a:endParaRPr>
                    </a:p>
                  </a:txBody>
                  <a:tcPr marL="12700" marR="12700" marT="12700" marB="0" anchor="b">
                    <a:lnL>
                      <a:noFill/>
                    </a:lnL>
                    <a:lnR>
                      <a:noFill/>
                    </a:lnR>
                    <a:lnT>
                      <a:noFill/>
                    </a:lnT>
                    <a:lnB w="12700" cap="flat" cmpd="sng" algn="ctr">
                      <a:solidFill>
                        <a:srgbClr val="000000"/>
                      </a:solidFill>
                      <a:prstDash val="solid"/>
                      <a:round/>
                      <a:headEnd type="none" w="med" len="med"/>
                      <a:tailEnd type="none" w="med" len="med"/>
                    </a:lnB>
                  </a:tcPr>
                </a:tc>
                <a:tc vMerge="1">
                  <a:tcPr/>
                </a:tc>
                <a:tc>
                  <a:txBody>
                    <a:bodyPr/>
                    <a:lstStyle/>
                    <a:p>
                      <a:pPr algn="ctr">
                        <a:lnSpc>
                          <a:spcPct val="107000"/>
                        </a:lnSpc>
                        <a:spcAft>
                          <a:spcPts val="800"/>
                        </a:spcAft>
                      </a:pPr>
                      <a:r>
                        <a:rPr lang="en-US" sz="3200" dirty="0">
                          <a:effectLst/>
                          <a:latin typeface="Cambria Math" panose="02040503050406030204" pitchFamily="18" charset="0"/>
                          <a:ea typeface="Cambria Math" panose="02040503050406030204" pitchFamily="18" charset="0"/>
                          <a:cs typeface="Cambria Math" panose="02040503050406030204" pitchFamily="18" charset="0"/>
                        </a:rPr>
                        <a:t>54.38 ± 21.8</a:t>
                      </a:r>
                      <a:endParaRPr lang="es-CO" sz="3200" dirty="0">
                        <a:effectLst/>
                        <a:latin typeface="Calibri" panose="020F0502020204030204" pitchFamily="34" charset="0"/>
                        <a:ea typeface="Calibri" panose="020F0502020204030204" pitchFamily="34" charset="0"/>
                      </a:endParaRPr>
                    </a:p>
                  </a:txBody>
                  <a:tcPr marL="12700" marR="12700" marT="12700" marB="0" anchor="b">
                    <a:lnL>
                      <a:noFill/>
                    </a:lnL>
                    <a:lnR>
                      <a:noFill/>
                    </a:lnR>
                    <a:lnT>
                      <a:noFill/>
                    </a:lnT>
                    <a:lnB w="12700" cap="flat" cmpd="sng" algn="ctr">
                      <a:solidFill>
                        <a:srgbClr val="000000"/>
                      </a:solidFill>
                      <a:prstDash val="solid"/>
                      <a:round/>
                      <a:headEnd type="none" w="med" len="med"/>
                      <a:tailEnd type="none" w="med" len="med"/>
                    </a:lnB>
                  </a:tcPr>
                </a:tc>
                <a:tc vMerge="1">
                  <a:tcPr/>
                </a:tc>
              </a:tr>
            </a:tbl>
          </a:graphicData>
        </a:graphic>
      </p:graphicFrame>
      <p:sp>
        <p:nvSpPr>
          <p:cNvPr id="24" name="Rectangle 4"/>
          <p:cNvSpPr>
            <a:spLocks noChangeArrowheads="1"/>
          </p:cNvSpPr>
          <p:nvPr/>
        </p:nvSpPr>
        <p:spPr bwMode="auto">
          <a:xfrm>
            <a:off x="16527991" y="22660498"/>
            <a:ext cx="1275880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just" defTabSz="914400" rtl="0" eaLnBrk="0" fontAlgn="base" latinLnBrk="0" hangingPunct="0">
              <a:lnSpc>
                <a:spcPct val="100000"/>
              </a:lnSpc>
              <a:spcBef>
                <a:spcPct val="0"/>
              </a:spcBef>
              <a:spcAft>
                <a:spcPct val="0"/>
              </a:spcAft>
              <a:buClrTx/>
              <a:buSzTx/>
              <a:buFontTx/>
              <a:buNone/>
            </a:pPr>
            <a:r>
              <a:rPr kumimoji="0" lang="en-US" altLang="es-CO" sz="2200" b="0" i="0" u="none" strike="noStrike" cap="none" normalizeH="0" baseline="0" dirty="0">
                <a:ln>
                  <a:noFill/>
                </a:ln>
                <a:solidFill>
                  <a:schemeClr val="tx1"/>
                </a:solidFill>
                <a:effectLst/>
                <a:latin typeface="Arial" panose="020B0604020202020204" pitchFamily="34" charset="0"/>
                <a:ea typeface="Cambria Math" panose="02040503050406030204" pitchFamily="18" charset="0"/>
                <a:cs typeface="Cambria Math" panose="02040503050406030204" pitchFamily="18" charset="0"/>
              </a:rPr>
              <a:t>All the values are expressed as mean ± SEM (n=5). Emax, maximal effect expressed as a percentage of the response induced; pD2 -log one-half Emax. P&lt;0.05, Student’s t-test</a:t>
            </a:r>
            <a:endParaRPr kumimoji="0" lang="en-US" altLang="es-CO" sz="2200" b="0" i="0" u="none" strike="noStrike" cap="none" normalizeH="0" baseline="0" dirty="0">
              <a:ln>
                <a:noFill/>
              </a:ln>
              <a:solidFill>
                <a:schemeClr val="tx1"/>
              </a:solidFill>
              <a:effectLst/>
              <a:latin typeface="Arial" panose="020B0604020202020204" pitchFamily="34" charset="0"/>
            </a:endParaRPr>
          </a:p>
        </p:txBody>
      </p:sp>
      <p:graphicFrame>
        <p:nvGraphicFramePr>
          <p:cNvPr id="25" name="Gráfico 24"/>
          <p:cNvGraphicFramePr/>
          <p:nvPr/>
        </p:nvGraphicFramePr>
        <p:xfrm>
          <a:off x="15937060" y="28820311"/>
          <a:ext cx="13290401" cy="6860185"/>
        </p:xfrm>
        <a:graphic>
          <a:graphicData uri="http://schemas.openxmlformats.org/drawingml/2006/chart">
            <c:chart xmlns:c="http://schemas.openxmlformats.org/drawingml/2006/chart" xmlns:r="http://schemas.openxmlformats.org/officeDocument/2006/relationships" r:id="rId2"/>
          </a:graphicData>
        </a:graphic>
      </p:graphicFrame>
      <p:pic>
        <p:nvPicPr>
          <p:cNvPr id="13" name="image2.png"/>
          <p:cNvPicPr/>
          <p:nvPr/>
        </p:nvPicPr>
        <p:blipFill>
          <a:blip r:embed="rId8"/>
          <a:srcRect/>
          <a:stretch>
            <a:fillRect/>
          </a:stretch>
        </p:blipFill>
        <p:spPr>
          <a:xfrm>
            <a:off x="15835145" y="23825256"/>
            <a:ext cx="7300542" cy="4223790"/>
          </a:xfrm>
          <a:prstGeom prst="rect">
            <a:avLst/>
          </a:prstGeom>
        </p:spPr>
      </p:pic>
      <p:graphicFrame>
        <p:nvGraphicFramePr>
          <p:cNvPr id="15" name="Objeto 14"/>
          <p:cNvGraphicFramePr>
            <a:graphicFrameLocks noChangeAspect="1"/>
          </p:cNvGraphicFramePr>
          <p:nvPr/>
        </p:nvGraphicFramePr>
        <p:xfrm>
          <a:off x="22877983" y="23816484"/>
          <a:ext cx="7300542" cy="4029971"/>
        </p:xfrm>
        <a:graphic>
          <a:graphicData uri="http://schemas.openxmlformats.org/presentationml/2006/ole">
            <mc:AlternateContent xmlns:mc="http://schemas.openxmlformats.org/markup-compatibility/2006">
              <mc:Choice xmlns:v="urn:schemas-microsoft-com:vml" Requires="v">
                <p:oleObj spid="_x0000_s1041" name="" r:id="rId9" imgW="7854950" imgH="3668395" progId="Unknown">
                  <p:embed/>
                </p:oleObj>
              </mc:Choice>
              <mc:Fallback>
                <p:oleObj name="" r:id="rId9" imgW="7854950" imgH="3668395" progId="Unknown">
                  <p:embed/>
                  <p:pic>
                    <p:nvPicPr>
                      <p:cNvPr id="0" name="Object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77983" y="23816484"/>
                        <a:ext cx="7300542" cy="4029971"/>
                      </a:xfrm>
                      <a:prstGeom prst="rect">
                        <a:avLst/>
                      </a:prstGeom>
                      <a:noFill/>
                    </p:spPr>
                  </p:pic>
                </p:oleObj>
              </mc:Fallback>
            </mc:AlternateContent>
          </a:graphicData>
        </a:graphic>
      </p:graphicFrame>
      <p:grpSp>
        <p:nvGrpSpPr>
          <p:cNvPr id="49" name="Grupo 48"/>
          <p:cNvGrpSpPr/>
          <p:nvPr/>
        </p:nvGrpSpPr>
        <p:grpSpPr>
          <a:xfrm>
            <a:off x="201842" y="28114949"/>
            <a:ext cx="15094740" cy="5665034"/>
            <a:chOff x="344046" y="27483720"/>
            <a:chExt cx="15094740" cy="5665034"/>
          </a:xfrm>
        </p:grpSpPr>
        <p:sp>
          <p:nvSpPr>
            <p:cNvPr id="46" name="Cerrar llave 11"/>
            <p:cNvSpPr/>
            <p:nvPr/>
          </p:nvSpPr>
          <p:spPr>
            <a:xfrm>
              <a:off x="11933004" y="28801495"/>
              <a:ext cx="793653" cy="309601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grpSp>
          <p:nvGrpSpPr>
            <p:cNvPr id="48" name="Grupo 47"/>
            <p:cNvGrpSpPr/>
            <p:nvPr/>
          </p:nvGrpSpPr>
          <p:grpSpPr>
            <a:xfrm>
              <a:off x="344046" y="27483720"/>
              <a:ext cx="15094740" cy="5665034"/>
              <a:chOff x="232604" y="27618204"/>
              <a:chExt cx="15094740" cy="5665034"/>
            </a:xfrm>
          </p:grpSpPr>
          <p:grpSp>
            <p:nvGrpSpPr>
              <p:cNvPr id="21" name="Groupe 149"/>
              <p:cNvGrpSpPr/>
              <p:nvPr/>
            </p:nvGrpSpPr>
            <p:grpSpPr>
              <a:xfrm>
                <a:off x="232604" y="27618204"/>
                <a:ext cx="11840741" cy="5665034"/>
                <a:chOff x="-72258" y="169414"/>
                <a:chExt cx="7030590" cy="2923774"/>
              </a:xfrm>
            </p:grpSpPr>
            <p:pic>
              <p:nvPicPr>
                <p:cNvPr id="27"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86977" y="276675"/>
                  <a:ext cx="1571355" cy="226622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Lombriz Californiana - lombriz californiana"/>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258" y="1237011"/>
                  <a:ext cx="1832504" cy="138065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17320" y="1033560"/>
                  <a:ext cx="1038225" cy="1419225"/>
                </a:xfrm>
                <a:prstGeom prst="rect">
                  <a:avLst/>
                </a:prstGeom>
                <a:noFill/>
                <a:extLst>
                  <a:ext uri="{909E8E84-426E-40DD-AFC4-6F175D3DCCD1}">
                    <a14:hiddenFill xmlns:a14="http://schemas.microsoft.com/office/drawing/2010/main">
                      <a:solidFill>
                        <a:srgbClr val="FFFFFF"/>
                      </a:solidFill>
                    </a14:hiddenFill>
                  </a:ext>
                </a:extLst>
              </p:spPr>
            </p:pic>
            <p:sp>
              <p:nvSpPr>
                <p:cNvPr id="30" name="Flecha: curvada hacia abajo 4"/>
                <p:cNvSpPr/>
                <p:nvPr/>
              </p:nvSpPr>
              <p:spPr>
                <a:xfrm>
                  <a:off x="730646" y="692982"/>
                  <a:ext cx="1936522" cy="4861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1" name="CuadroTexto 5"/>
                <p:cNvSpPr txBox="1"/>
                <p:nvPr/>
              </p:nvSpPr>
              <p:spPr>
                <a:xfrm>
                  <a:off x="184259" y="169414"/>
                  <a:ext cx="3433619" cy="459735"/>
                </a:xfrm>
                <a:prstGeom prst="rect">
                  <a:avLst/>
                </a:prstGeom>
                <a:noFill/>
              </p:spPr>
              <p:txBody>
                <a:bodyPr wrap="square" rtlCol="0">
                  <a:spAutoFit/>
                </a:bodyPr>
                <a:lstStyle/>
                <a:p>
                  <a:pPr algn="ctr"/>
                  <a:r>
                    <a:rPr lang="en-GB" sz="2600" b="1" dirty="0"/>
                    <a:t>Optimization of enzymatic hydrolysis – 0.5 L  </a:t>
                  </a:r>
                  <a:endParaRPr lang="en-GB" sz="2600" b="1" dirty="0"/>
                </a:p>
              </p:txBody>
            </p:sp>
            <p:sp>
              <p:nvSpPr>
                <p:cNvPr id="32" name="CuadroTexto 6"/>
                <p:cNvSpPr txBox="1"/>
                <p:nvPr/>
              </p:nvSpPr>
              <p:spPr>
                <a:xfrm>
                  <a:off x="1047123" y="1056258"/>
                  <a:ext cx="969333" cy="245720"/>
                </a:xfrm>
                <a:prstGeom prst="rect">
                  <a:avLst/>
                </a:prstGeom>
                <a:noFill/>
              </p:spPr>
              <p:txBody>
                <a:bodyPr wrap="square" rtlCol="0">
                  <a:spAutoFit/>
                </a:bodyPr>
                <a:lstStyle/>
                <a:p>
                  <a:r>
                    <a:rPr lang="en-GB" sz="2500" dirty="0" err="1"/>
                    <a:t>Alcalase</a:t>
                  </a:r>
                  <a:r>
                    <a:rPr lang="en-GB" sz="2500" dirty="0"/>
                    <a:t>®</a:t>
                  </a:r>
                  <a:endParaRPr lang="en-GB" sz="2500" dirty="0"/>
                </a:p>
              </p:txBody>
            </p:sp>
            <p:sp>
              <p:nvSpPr>
                <p:cNvPr id="33" name="Abrir llave 7"/>
                <p:cNvSpPr/>
                <p:nvPr/>
              </p:nvSpPr>
              <p:spPr>
                <a:xfrm>
                  <a:off x="3053091" y="896235"/>
                  <a:ext cx="556695" cy="154073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4" name="Flecha: curvada hacia arriba 9"/>
                <p:cNvSpPr/>
                <p:nvPr/>
              </p:nvSpPr>
              <p:spPr>
                <a:xfrm>
                  <a:off x="2656454" y="2322669"/>
                  <a:ext cx="3013797" cy="77051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5" name="CuadroTexto 10"/>
                <p:cNvSpPr txBox="1"/>
                <p:nvPr/>
              </p:nvSpPr>
              <p:spPr>
                <a:xfrm>
                  <a:off x="3377631" y="1246150"/>
                  <a:ext cx="1759551" cy="665823"/>
                </a:xfrm>
                <a:prstGeom prst="rect">
                  <a:avLst/>
                </a:prstGeom>
                <a:noFill/>
              </p:spPr>
              <p:txBody>
                <a:bodyPr wrap="square" rtlCol="0">
                  <a:spAutoFit/>
                </a:bodyPr>
                <a:lstStyle/>
                <a:p>
                  <a:pPr algn="ctr"/>
                  <a:r>
                    <a:rPr lang="en-GB" sz="2600" b="1" dirty="0"/>
                    <a:t>Enzymatic hydrolysis scale-up – 7.5 L  </a:t>
                  </a:r>
                  <a:endParaRPr lang="en-GB" sz="2600" b="1" dirty="0"/>
                </a:p>
              </p:txBody>
            </p:sp>
            <p:sp>
              <p:nvSpPr>
                <p:cNvPr id="36" name="Cerrar llave 11"/>
                <p:cNvSpPr/>
                <p:nvPr/>
              </p:nvSpPr>
              <p:spPr>
                <a:xfrm>
                  <a:off x="4950129" y="845426"/>
                  <a:ext cx="450757" cy="159469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grpSp>
          <p:sp>
            <p:nvSpPr>
              <p:cNvPr id="47" name="CuadroTexto 10"/>
              <p:cNvSpPr txBox="1"/>
              <p:nvPr/>
            </p:nvSpPr>
            <p:spPr>
              <a:xfrm>
                <a:off x="12332002" y="29466597"/>
                <a:ext cx="2995342" cy="2092881"/>
              </a:xfrm>
              <a:prstGeom prst="rect">
                <a:avLst/>
              </a:prstGeom>
              <a:noFill/>
            </p:spPr>
            <p:txBody>
              <a:bodyPr wrap="square" rtlCol="0">
                <a:spAutoFit/>
              </a:bodyPr>
              <a:lstStyle/>
              <a:p>
                <a:pPr algn="ctr"/>
                <a:r>
                  <a:rPr lang="en-GB" sz="2600" b="1" dirty="0"/>
                  <a:t>Antihypertensive:</a:t>
                </a:r>
                <a:endParaRPr lang="en-GB" sz="2600" b="1" dirty="0"/>
              </a:p>
              <a:p>
                <a:pPr algn="ctr"/>
                <a:endParaRPr lang="en-GB" sz="2600" b="1" dirty="0"/>
              </a:p>
              <a:p>
                <a:pPr algn="ctr"/>
                <a:r>
                  <a:rPr lang="en-GB" sz="2600" b="1" i="1" dirty="0"/>
                  <a:t>- In vitro </a:t>
                </a:r>
                <a:endParaRPr lang="en-GB" sz="2600" b="1" i="1" dirty="0"/>
              </a:p>
              <a:p>
                <a:pPr algn="ctr"/>
                <a:r>
                  <a:rPr lang="en-GB" sz="2600" b="1" i="1" dirty="0"/>
                  <a:t>- Ex vivo </a:t>
                </a:r>
                <a:endParaRPr lang="en-GB" sz="2600" b="1" i="1" dirty="0"/>
              </a:p>
              <a:p>
                <a:pPr algn="ctr"/>
                <a:r>
                  <a:rPr lang="en-GB" sz="2600" b="1" i="1" dirty="0"/>
                  <a:t>- In vivo </a:t>
                </a:r>
                <a:endParaRPr lang="en-GB" sz="2600" b="1" i="1" dirty="0"/>
              </a:p>
            </p:txBody>
          </p:sp>
        </p:grpSp>
      </p:grpSp>
    </p:spTree>
  </p:cSld>
  <p:clrMapOvr>
    <a:masterClrMapping/>
  </p:clrMapOvr>
  <mc:AlternateContent xmlns:mc="http://schemas.openxmlformats.org/markup-compatibility/2006">
    <mc:Choice xmlns:p14="http://schemas.microsoft.com/office/powerpoint/2010/main" Requires="p14">
      <p:transition spd="slow" p14:dur="2000" advTm="1492"/>
    </mc:Choice>
    <mc:Fallback>
      <p:transition spd="slow" advTm="1492"/>
    </mc:Fallback>
  </mc:AlternateContent>
</p:sld>
</file>

<file path=ppt/theme/theme1.xml><?xml version="1.0" encoding="utf-8"?>
<a:theme xmlns:a="http://schemas.openxmlformats.org/drawingml/2006/main" name="Simple Light">
  <a:themeElements>
    <a:clrScheme name="UdeA">
      <a:dk1>
        <a:sysClr val="windowText" lastClr="000000"/>
      </a:dk1>
      <a:lt1>
        <a:sysClr val="window" lastClr="FFFFFF"/>
      </a:lt1>
      <a:dk2>
        <a:srgbClr val="455F51"/>
      </a:dk2>
      <a:lt2>
        <a:srgbClr val="F2F2F2"/>
      </a:lt2>
      <a:accent1>
        <a:srgbClr val="99CB38"/>
      </a:accent1>
      <a:accent2>
        <a:srgbClr val="63A537"/>
      </a:accent2>
      <a:accent3>
        <a:srgbClr val="4A7B29"/>
      </a:accent3>
      <a:accent4>
        <a:srgbClr val="4A7B29"/>
      </a:accent4>
      <a:accent5>
        <a:srgbClr val="63B786"/>
      </a:accent5>
      <a:accent6>
        <a:srgbClr val="CAEFB3"/>
      </a:accent6>
      <a:hlink>
        <a:srgbClr val="207B25"/>
      </a:hlink>
      <a:folHlink>
        <a:srgbClr val="3A76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4272</Words>
  <Application>WPS Presentation</Application>
  <PresentationFormat>Personalizado</PresentationFormat>
  <Paragraphs>149</Paragraphs>
  <Slides>1</Slides>
  <Notes>1</Notes>
  <HiddenSlides>0</HiddenSlides>
  <MMClips>0</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1</vt:i4>
      </vt:variant>
      <vt:variant>
        <vt:lpstr>幻灯片标题</vt:lpstr>
      </vt:variant>
      <vt:variant>
        <vt:i4>1</vt:i4>
      </vt:variant>
    </vt:vector>
  </HeadingPairs>
  <TitlesOfParts>
    <vt:vector size="14" baseType="lpstr">
      <vt:lpstr>Arial</vt:lpstr>
      <vt:lpstr>SimSun</vt:lpstr>
      <vt:lpstr>Wingdings</vt:lpstr>
      <vt:lpstr>Arial</vt:lpstr>
      <vt:lpstr>Calibri</vt:lpstr>
      <vt:lpstr>Times New Roman</vt:lpstr>
      <vt:lpstr>Calibri</vt:lpstr>
      <vt:lpstr>Yu Gothic UI</vt:lpstr>
      <vt:lpstr>Cambria Math</vt:lpstr>
      <vt:lpstr>Microsoft YaHei</vt:lpstr>
      <vt:lpstr>Arial Unicode MS</vt:lpstr>
      <vt:lpstr>Simple Light</vt:lpstr>
      <vt:lpstr>Unknown</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HP</dc:creator>
  <cp:lastModifiedBy>179496</cp:lastModifiedBy>
  <cp:revision>44</cp:revision>
  <dcterms:created xsi:type="dcterms:W3CDTF">2024-02-21T15:54:58Z</dcterms:created>
  <dcterms:modified xsi:type="dcterms:W3CDTF">2024-02-21T16:25:45Z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A4621244E6D5441488295DE0EDCE2C33_12</vt:lpwstr>
  </property>
  <property fmtid="{D5CDD505-2E9C-101B-9397-08002B2CF9AE}" pid="3" name="KSOProductBuildVer">
    <vt:lpwstr>1033-12.2.0.13431</vt:lpwstr>
  </property>
</Properties>
</file>