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074900" cy="20104100"/>
  <p:notesSz cx="15074900" cy="2010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YC6rybpxHqU7abbu65i3P78/f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E"/>
    <a:srgbClr val="00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 snapToGrid="0">
      <p:cViewPr>
        <p:scale>
          <a:sx n="33" d="100"/>
          <a:sy n="33" d="100"/>
        </p:scale>
        <p:origin x="904" y="-672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Pablo Antía Zapata" userId="d5385b33cfc2581a" providerId="LiveId" clId="{9F21A8BC-AA30-407D-ADA1-3D190FA562ED}"/>
    <pc:docChg chg="undo custSel modSld">
      <pc:chgData name="Juan Pablo Antía Zapata" userId="d5385b33cfc2581a" providerId="LiveId" clId="{9F21A8BC-AA30-407D-ADA1-3D190FA562ED}" dt="2024-03-04T19:35:16.593" v="3200"/>
      <pc:docMkLst>
        <pc:docMk/>
      </pc:docMkLst>
      <pc:sldChg chg="addSp delSp modSp mod setBg">
        <pc:chgData name="Juan Pablo Antía Zapata" userId="d5385b33cfc2581a" providerId="LiveId" clId="{9F21A8BC-AA30-407D-ADA1-3D190FA562ED}" dt="2024-03-04T19:35:16.593" v="3200"/>
        <pc:sldMkLst>
          <pc:docMk/>
          <pc:sldMk cId="0" sldId="256"/>
        </pc:sldMkLst>
        <pc:spChg chg="add del mod">
          <ac:chgData name="Juan Pablo Antía Zapata" userId="d5385b33cfc2581a" providerId="LiveId" clId="{9F21A8BC-AA30-407D-ADA1-3D190FA562ED}" dt="2024-02-29T21:01:05.494" v="1424" actId="208"/>
          <ac:spMkLst>
            <pc:docMk/>
            <pc:sldMk cId="0" sldId="256"/>
            <ac:spMk id="8" creationId="{263FF5F6-973D-4DBD-BB46-38CAB95D2224}"/>
          </ac:spMkLst>
        </pc:spChg>
        <pc:spChg chg="add del mod">
          <ac:chgData name="Juan Pablo Antía Zapata" userId="d5385b33cfc2581a" providerId="LiveId" clId="{9F21A8BC-AA30-407D-ADA1-3D190FA562ED}" dt="2024-02-29T20:28:39.787" v="1089" actId="478"/>
          <ac:spMkLst>
            <pc:docMk/>
            <pc:sldMk cId="0" sldId="256"/>
            <ac:spMk id="9" creationId="{436DAC28-F6CE-4ED4-B760-E95425E3D457}"/>
          </ac:spMkLst>
        </pc:spChg>
        <pc:spChg chg="add mod">
          <ac:chgData name="Juan Pablo Antía Zapata" userId="d5385b33cfc2581a" providerId="LiveId" clId="{9F21A8BC-AA30-407D-ADA1-3D190FA562ED}" dt="2024-02-29T20:42:18.697" v="1330" actId="1038"/>
          <ac:spMkLst>
            <pc:docMk/>
            <pc:sldMk cId="0" sldId="256"/>
            <ac:spMk id="10" creationId="{1446BDBE-8C22-4C68-BA31-F5CC4A750C9D}"/>
          </ac:spMkLst>
        </pc:spChg>
        <pc:spChg chg="add mod">
          <ac:chgData name="Juan Pablo Antía Zapata" userId="d5385b33cfc2581a" providerId="LiveId" clId="{9F21A8BC-AA30-407D-ADA1-3D190FA562ED}" dt="2024-03-01T16:02:27.061" v="2976" actId="1076"/>
          <ac:spMkLst>
            <pc:docMk/>
            <pc:sldMk cId="0" sldId="256"/>
            <ac:spMk id="38" creationId="{189A266D-5F42-4147-B47E-80F79CB8B2AC}"/>
          </ac:spMkLst>
        </pc:spChg>
        <pc:spChg chg="add mod">
          <ac:chgData name="Juan Pablo Antía Zapata" userId="d5385b33cfc2581a" providerId="LiveId" clId="{9F21A8BC-AA30-407D-ADA1-3D190FA562ED}" dt="2024-03-01T16:15:11.812" v="3129" actId="20577"/>
          <ac:spMkLst>
            <pc:docMk/>
            <pc:sldMk cId="0" sldId="256"/>
            <ac:spMk id="43" creationId="{A6347A7B-7320-4FBA-8776-028AE70312C4}"/>
          </ac:spMkLst>
        </pc:spChg>
        <pc:spChg chg="add mod">
          <ac:chgData name="Juan Pablo Antía Zapata" userId="d5385b33cfc2581a" providerId="LiveId" clId="{9F21A8BC-AA30-407D-ADA1-3D190FA562ED}" dt="2024-03-01T16:15:07.940" v="3127" actId="20577"/>
          <ac:spMkLst>
            <pc:docMk/>
            <pc:sldMk cId="0" sldId="256"/>
            <ac:spMk id="45" creationId="{A4D6488B-CBA0-4312-9775-295DD22712BF}"/>
          </ac:spMkLst>
        </pc:spChg>
        <pc:spChg chg="add del mod">
          <ac:chgData name="Juan Pablo Antía Zapata" userId="d5385b33cfc2581a" providerId="LiveId" clId="{9F21A8BC-AA30-407D-ADA1-3D190FA562ED}" dt="2024-02-29T20:28:03.493" v="1088" actId="21"/>
          <ac:spMkLst>
            <pc:docMk/>
            <pc:sldMk cId="0" sldId="256"/>
            <ac:spMk id="45" creationId="{E9A55579-3C3D-4F1B-9669-75CB816E312E}"/>
          </ac:spMkLst>
        </pc:spChg>
        <pc:spChg chg="del mod">
          <ac:chgData name="Juan Pablo Antía Zapata" userId="d5385b33cfc2581a" providerId="LiveId" clId="{9F21A8BC-AA30-407D-ADA1-3D190FA562ED}" dt="2024-02-29T20:26:29.561" v="1079" actId="21"/>
          <ac:spMkLst>
            <pc:docMk/>
            <pc:sldMk cId="0" sldId="256"/>
            <ac:spMk id="46" creationId="{00000000-0000-0000-0000-000000000000}"/>
          </ac:spMkLst>
        </pc:spChg>
        <pc:spChg chg="mod ord">
          <ac:chgData name="Juan Pablo Antía Zapata" userId="d5385b33cfc2581a" providerId="LiveId" clId="{9F21A8BC-AA30-407D-ADA1-3D190FA562ED}" dt="2024-02-29T20:42:43.762" v="1334" actId="1076"/>
          <ac:spMkLst>
            <pc:docMk/>
            <pc:sldMk cId="0" sldId="256"/>
            <ac:spMk id="47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25:16.151" v="1029" actId="790"/>
          <ac:spMkLst>
            <pc:docMk/>
            <pc:sldMk cId="0" sldId="256"/>
            <ac:spMk id="48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25:16.151" v="1029" actId="790"/>
          <ac:spMkLst>
            <pc:docMk/>
            <pc:sldMk cId="0" sldId="256"/>
            <ac:spMk id="49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36:33.404" v="1187" actId="103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34:41.007" v="1154" actId="14100"/>
          <ac:spMkLst>
            <pc:docMk/>
            <pc:sldMk cId="0" sldId="256"/>
            <ac:spMk id="51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34:41.007" v="1154" actId="14100"/>
          <ac:spMkLst>
            <pc:docMk/>
            <pc:sldMk cId="0" sldId="256"/>
            <ac:spMk id="52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25:16.151" v="1029" actId="790"/>
          <ac:spMkLst>
            <pc:docMk/>
            <pc:sldMk cId="0" sldId="256"/>
            <ac:spMk id="53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34:14.268" v="1151" actId="14100"/>
          <ac:spMkLst>
            <pc:docMk/>
            <pc:sldMk cId="0" sldId="256"/>
            <ac:spMk id="54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2-29T20:34:14.268" v="1151" actId="14100"/>
          <ac:spMkLst>
            <pc:docMk/>
            <pc:sldMk cId="0" sldId="256"/>
            <ac:spMk id="55" creationId="{00000000-0000-0000-0000-000000000000}"/>
          </ac:spMkLst>
        </pc:spChg>
        <pc:spChg chg="del">
          <ac:chgData name="Juan Pablo Antía Zapata" userId="d5385b33cfc2581a" providerId="LiveId" clId="{9F21A8BC-AA30-407D-ADA1-3D190FA562ED}" dt="2024-02-29T20:17:50.154" v="664" actId="478"/>
          <ac:spMkLst>
            <pc:docMk/>
            <pc:sldMk cId="0" sldId="256"/>
            <ac:spMk id="56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3-01T16:20:52.581" v="3162" actId="1037"/>
          <ac:spMkLst>
            <pc:docMk/>
            <pc:sldMk cId="0" sldId="256"/>
            <ac:spMk id="56" creationId="{BB075E65-48B5-476F-AA8C-7393649B10AC}"/>
          </ac:spMkLst>
        </pc:spChg>
        <pc:spChg chg="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57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58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59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0:16.993" v="3146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0:16.993" v="3146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62" creationId="{00000000-0000-0000-0000-000000000000}"/>
          </ac:spMkLst>
        </pc:spChg>
        <pc:spChg chg="del mod">
          <ac:chgData name="Juan Pablo Antía Zapata" userId="d5385b33cfc2581a" providerId="LiveId" clId="{9F21A8BC-AA30-407D-ADA1-3D190FA562ED}" dt="2024-02-29T20:40:01.862" v="1244" actId="478"/>
          <ac:spMkLst>
            <pc:docMk/>
            <pc:sldMk cId="0" sldId="256"/>
            <ac:spMk id="63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63" creationId="{F497308C-3B57-42E8-8997-AB1E39E59F60}"/>
          </ac:spMkLst>
        </pc:spChg>
        <pc:spChg chg="mod">
          <ac:chgData name="Juan Pablo Antía Zapata" userId="d5385b33cfc2581a" providerId="LiveId" clId="{9F21A8BC-AA30-407D-ADA1-3D190FA562ED}" dt="2024-03-01T16:03:00.164" v="3000" actId="20577"/>
          <ac:spMkLst>
            <pc:docMk/>
            <pc:sldMk cId="0" sldId="256"/>
            <ac:spMk id="64" creationId="{00000000-0000-0000-0000-000000000000}"/>
          </ac:spMkLst>
        </pc:spChg>
        <pc:spChg chg="mod ord">
          <ac:chgData name="Juan Pablo Antía Zapata" userId="d5385b33cfc2581a" providerId="LiveId" clId="{9F21A8BC-AA30-407D-ADA1-3D190FA562ED}" dt="2024-03-01T16:21:17.027" v="3180" actId="1037"/>
          <ac:spMkLst>
            <pc:docMk/>
            <pc:sldMk cId="0" sldId="256"/>
            <ac:spMk id="65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02:29:15.125" v="1668" actId="1410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67" creationId="{00000000-0000-0000-0000-000000000000}"/>
          </ac:spMkLst>
        </pc:spChg>
        <pc:spChg chg="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68" creationId="{00000000-0000-0000-0000-000000000000}"/>
          </ac:spMkLst>
        </pc:spChg>
        <pc:spChg chg="del">
          <ac:chgData name="Juan Pablo Antía Zapata" userId="d5385b33cfc2581a" providerId="LiveId" clId="{9F21A8BC-AA30-407D-ADA1-3D190FA562ED}" dt="2024-02-29T20:18:30.140" v="773" actId="478"/>
          <ac:spMkLst>
            <pc:docMk/>
            <pc:sldMk cId="0" sldId="256"/>
            <ac:spMk id="69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69" creationId="{8D613B53-C60C-42F6-A7B7-FD14F7E6BED9}"/>
          </ac:spMkLst>
        </pc:spChg>
        <pc:spChg chg="mod">
          <ac:chgData name="Juan Pablo Antía Zapata" userId="d5385b33cfc2581a" providerId="LiveId" clId="{9F21A8BC-AA30-407D-ADA1-3D190FA562ED}" dt="2024-03-01T16:24:47.360" v="3192" actId="122"/>
          <ac:spMkLst>
            <pc:docMk/>
            <pc:sldMk cId="0" sldId="256"/>
            <ac:spMk id="70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2-29T21:01:14.002" v="1425" actId="2085"/>
          <ac:spMkLst>
            <pc:docMk/>
            <pc:sldMk cId="0" sldId="256"/>
            <ac:spMk id="71" creationId="{77863379-0FB1-491C-9A88-3B14EBC5FCC6}"/>
          </ac:spMkLst>
        </pc:spChg>
        <pc:spChg chg="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72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73" creationId="{2BD7F36B-51DE-4E6A-B927-BA5628AB36F2}"/>
          </ac:spMkLst>
        </pc:spChg>
        <pc:spChg chg="add mod">
          <ac:chgData name="Juan Pablo Antía Zapata" userId="d5385b33cfc2581a" providerId="LiveId" clId="{9F21A8BC-AA30-407D-ADA1-3D190FA562ED}" dt="2024-03-01T16:24:28.987" v="3189" actId="122"/>
          <ac:spMkLst>
            <pc:docMk/>
            <pc:sldMk cId="0" sldId="256"/>
            <ac:spMk id="74" creationId="{493A89C1-EBC3-4522-9A69-8D63E338AD1E}"/>
          </ac:spMkLst>
        </pc:spChg>
        <pc:spChg chg="add del mod">
          <ac:chgData name="Juan Pablo Antía Zapata" userId="d5385b33cfc2581a" providerId="LiveId" clId="{9F21A8BC-AA30-407D-ADA1-3D190FA562ED}" dt="2024-03-01T15:56:13.719" v="2791" actId="478"/>
          <ac:spMkLst>
            <pc:docMk/>
            <pc:sldMk cId="0" sldId="256"/>
            <ac:spMk id="75" creationId="{00000000-0000-0000-0000-000000000000}"/>
          </ac:spMkLst>
        </pc:spChg>
        <pc:spChg chg="del mod">
          <ac:chgData name="Juan Pablo Antía Zapata" userId="d5385b33cfc2581a" providerId="LiveId" clId="{9F21A8BC-AA30-407D-ADA1-3D190FA562ED}" dt="2024-02-29T20:17:50.154" v="664" actId="478"/>
          <ac:spMkLst>
            <pc:docMk/>
            <pc:sldMk cId="0" sldId="256"/>
            <ac:spMk id="76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3-01T16:20:23.661" v="3147" actId="1036"/>
          <ac:spMkLst>
            <pc:docMk/>
            <pc:sldMk cId="0" sldId="256"/>
            <ac:spMk id="76" creationId="{BDB27804-F204-462E-A60B-B693DDCEA362}"/>
          </ac:spMkLst>
        </pc:spChg>
        <pc:spChg chg="del mod">
          <ac:chgData name="Juan Pablo Antía Zapata" userId="d5385b33cfc2581a" providerId="LiveId" clId="{9F21A8BC-AA30-407D-ADA1-3D190FA562ED}" dt="2024-02-29T20:26:29.561" v="1079" actId="21"/>
          <ac:spMkLst>
            <pc:docMk/>
            <pc:sldMk cId="0" sldId="256"/>
            <ac:spMk id="77" creationId="{00000000-0000-0000-0000-000000000000}"/>
          </ac:spMkLst>
        </pc:spChg>
        <pc:spChg chg="add mod">
          <ac:chgData name="Juan Pablo Antía Zapata" userId="d5385b33cfc2581a" providerId="LiveId" clId="{9F21A8BC-AA30-407D-ADA1-3D190FA562ED}" dt="2024-02-29T20:42:18.697" v="1330" actId="1038"/>
          <ac:spMkLst>
            <pc:docMk/>
            <pc:sldMk cId="0" sldId="256"/>
            <ac:spMk id="78" creationId="{4520B672-ACAF-40ED-BC70-7476B688186C}"/>
          </ac:spMkLst>
        </pc:spChg>
        <pc:spChg chg="del">
          <ac:chgData name="Juan Pablo Antía Zapata" userId="d5385b33cfc2581a" providerId="LiveId" clId="{9F21A8BC-AA30-407D-ADA1-3D190FA562ED}" dt="2024-02-29T13:46:38.321" v="306" actId="478"/>
          <ac:spMkLst>
            <pc:docMk/>
            <pc:sldMk cId="0" sldId="256"/>
            <ac:spMk id="79" creationId="{00000000-0000-0000-0000-000000000000}"/>
          </ac:spMkLst>
        </pc:spChg>
        <pc:spChg chg="del mod">
          <ac:chgData name="Juan Pablo Antía Zapata" userId="d5385b33cfc2581a" providerId="LiveId" clId="{9F21A8BC-AA30-407D-ADA1-3D190FA562ED}" dt="2024-03-01T02:29:48.129" v="1669" actId="478"/>
          <ac:spMkLst>
            <pc:docMk/>
            <pc:sldMk cId="0" sldId="256"/>
            <ac:spMk id="80" creationId="{00000000-0000-0000-0000-000000000000}"/>
          </ac:spMkLst>
        </pc:spChg>
        <pc:spChg chg="add del mod">
          <ac:chgData name="Juan Pablo Antía Zapata" userId="d5385b33cfc2581a" providerId="LiveId" clId="{9F21A8BC-AA30-407D-ADA1-3D190FA562ED}" dt="2024-02-29T20:33:40.583" v="1145"/>
          <ac:spMkLst>
            <pc:docMk/>
            <pc:sldMk cId="0" sldId="256"/>
            <ac:spMk id="81" creationId="{06EB387C-F784-422C-B19F-3BF6931F2B63}"/>
          </ac:spMkLst>
        </pc:spChg>
        <pc:spChg chg="add mod">
          <ac:chgData name="Juan Pablo Antía Zapata" userId="d5385b33cfc2581a" providerId="LiveId" clId="{9F21A8BC-AA30-407D-ADA1-3D190FA562ED}" dt="2024-02-29T20:36:33.404" v="1187" actId="1036"/>
          <ac:spMkLst>
            <pc:docMk/>
            <pc:sldMk cId="0" sldId="256"/>
            <ac:spMk id="82" creationId="{8F4E693D-9B91-43C7-A1A1-1B3896E2BD15}"/>
          </ac:spMkLst>
        </pc:spChg>
        <pc:spChg chg="add mod">
          <ac:chgData name="Juan Pablo Antía Zapata" userId="d5385b33cfc2581a" providerId="LiveId" clId="{9F21A8BC-AA30-407D-ADA1-3D190FA562ED}" dt="2024-03-01T16:20:16.993" v="3146" actId="1036"/>
          <ac:spMkLst>
            <pc:docMk/>
            <pc:sldMk cId="0" sldId="256"/>
            <ac:spMk id="86" creationId="{CDE8E690-0E8B-43A1-88FC-085F6A5BD700}"/>
          </ac:spMkLst>
        </pc:spChg>
        <pc:spChg chg="add del mod">
          <ac:chgData name="Juan Pablo Antía Zapata" userId="d5385b33cfc2581a" providerId="LiveId" clId="{9F21A8BC-AA30-407D-ADA1-3D190FA562ED}" dt="2024-03-01T15:56:52.452" v="2826" actId="21"/>
          <ac:spMkLst>
            <pc:docMk/>
            <pc:sldMk cId="0" sldId="256"/>
            <ac:spMk id="87" creationId="{F092A142-DE57-4E21-89FD-6E20F98C6F0B}"/>
          </ac:spMkLst>
        </pc:spChg>
        <pc:spChg chg="add mod">
          <ac:chgData name="Juan Pablo Antía Zapata" userId="d5385b33cfc2581a" providerId="LiveId" clId="{9F21A8BC-AA30-407D-ADA1-3D190FA562ED}" dt="2024-03-01T16:20:52.581" v="3162" actId="1037"/>
          <ac:spMkLst>
            <pc:docMk/>
            <pc:sldMk cId="0" sldId="256"/>
            <ac:spMk id="88" creationId="{93E8E4BE-ECBD-4A7D-BCF7-3D56D140E8AC}"/>
          </ac:spMkLst>
        </pc:spChg>
        <pc:spChg chg="add mod">
          <ac:chgData name="Juan Pablo Antía Zapata" userId="d5385b33cfc2581a" providerId="LiveId" clId="{9F21A8BC-AA30-407D-ADA1-3D190FA562ED}" dt="2024-03-01T16:19:59.408" v="3144" actId="1035"/>
          <ac:spMkLst>
            <pc:docMk/>
            <pc:sldMk cId="0" sldId="256"/>
            <ac:spMk id="89" creationId="{6F51ABEB-132F-4780-BC70-6C535778B9D3}"/>
          </ac:spMkLst>
        </pc:spChg>
        <pc:picChg chg="add mod">
          <ac:chgData name="Juan Pablo Antía Zapata" userId="d5385b33cfc2581a" providerId="LiveId" clId="{9F21A8BC-AA30-407D-ADA1-3D190FA562ED}" dt="2024-03-04T19:34:51.624" v="3196"/>
          <ac:picMkLst>
            <pc:docMk/>
            <pc:sldMk cId="0" sldId="256"/>
            <ac:picMk id="3" creationId="{AF0EE70C-16F3-4B0B-85B7-BC336BA145D1}"/>
          </ac:picMkLst>
        </pc:picChg>
        <pc:picChg chg="add mod modCrop">
          <ac:chgData name="Juan Pablo Antía Zapata" userId="d5385b33cfc2581a" providerId="LiveId" clId="{9F21A8BC-AA30-407D-ADA1-3D190FA562ED}" dt="2024-03-04T19:35:16.593" v="3200"/>
          <ac:picMkLst>
            <pc:docMk/>
            <pc:sldMk cId="0" sldId="256"/>
            <ac:picMk id="4" creationId="{3865ECCB-BB4F-4D82-B82D-0117D1787E3C}"/>
          </ac:picMkLst>
        </pc:picChg>
        <pc:picChg chg="add del mod">
          <ac:chgData name="Juan Pablo Antía Zapata" userId="d5385b33cfc2581a" providerId="LiveId" clId="{9F21A8BC-AA30-407D-ADA1-3D190FA562ED}" dt="2024-03-01T15:56:13.719" v="2791" actId="478"/>
          <ac:picMkLst>
            <pc:docMk/>
            <pc:sldMk cId="0" sldId="256"/>
            <ac:picMk id="39" creationId="{2792A94F-81DB-427C-9417-F109A50A7FE8}"/>
          </ac:picMkLst>
        </pc:picChg>
        <pc:picChg chg="add mod">
          <ac:chgData name="Juan Pablo Antía Zapata" userId="d5385b33cfc2581a" providerId="LiveId" clId="{9F21A8BC-AA30-407D-ADA1-3D190FA562ED}" dt="2024-03-01T15:57:32.564" v="2833" actId="14100"/>
          <ac:picMkLst>
            <pc:docMk/>
            <pc:sldMk cId="0" sldId="256"/>
            <ac:picMk id="42" creationId="{F4240BD4-BF21-4142-BBBD-93AF956EFF1E}"/>
          </ac:picMkLst>
        </pc:picChg>
        <pc:picChg chg="del">
          <ac:chgData name="Juan Pablo Antía Zapata" userId="d5385b33cfc2581a" providerId="LiveId" clId="{9F21A8BC-AA30-407D-ADA1-3D190FA562ED}" dt="2024-02-27T13:50:28.084" v="68" actId="478"/>
          <ac:picMkLst>
            <pc:docMk/>
            <pc:sldMk cId="0" sldId="256"/>
            <ac:picMk id="71" creationId="{00000000-0000-0000-0000-000000000000}"/>
          </ac:picMkLst>
        </pc:picChg>
        <pc:picChg chg="del">
          <ac:chgData name="Juan Pablo Antía Zapata" userId="d5385b33cfc2581a" providerId="LiveId" clId="{9F21A8BC-AA30-407D-ADA1-3D190FA562ED}" dt="2024-02-29T20:13:37.024" v="631" actId="478"/>
          <ac:picMkLst>
            <pc:docMk/>
            <pc:sldMk cId="0" sldId="256"/>
            <ac:picMk id="73" creationId="{00000000-0000-0000-0000-000000000000}"/>
          </ac:picMkLst>
        </pc:picChg>
        <pc:picChg chg="del mod">
          <ac:chgData name="Juan Pablo Antía Zapata" userId="d5385b33cfc2581a" providerId="LiveId" clId="{9F21A8BC-AA30-407D-ADA1-3D190FA562ED}" dt="2024-02-29T20:17:50.154" v="664" actId="478"/>
          <ac:picMkLst>
            <pc:docMk/>
            <pc:sldMk cId="0" sldId="256"/>
            <ac:picMk id="74" creationId="{00000000-0000-0000-0000-000000000000}"/>
          </ac:picMkLst>
        </pc:picChg>
        <pc:picChg chg="del">
          <ac:chgData name="Juan Pablo Antía Zapata" userId="d5385b33cfc2581a" providerId="LiveId" clId="{9F21A8BC-AA30-407D-ADA1-3D190FA562ED}" dt="2024-02-27T13:57:51.820" v="290" actId="478"/>
          <ac:picMkLst>
            <pc:docMk/>
            <pc:sldMk cId="0" sldId="256"/>
            <ac:picMk id="78" creationId="{00000000-0000-0000-0000-000000000000}"/>
          </ac:picMkLst>
        </pc:picChg>
        <pc:picChg chg="add del mod modCrop">
          <ac:chgData name="Juan Pablo Antía Zapata" userId="d5385b33cfc2581a" providerId="LiveId" clId="{9F21A8BC-AA30-407D-ADA1-3D190FA562ED}" dt="2024-03-01T15:56:52.452" v="2826" actId="21"/>
          <ac:picMkLst>
            <pc:docMk/>
            <pc:sldMk cId="0" sldId="256"/>
            <ac:picMk id="83" creationId="{2F12BF45-62E8-46F6-83DB-3F9D2E8F69AD}"/>
          </ac:picMkLst>
        </pc:picChg>
        <pc:picChg chg="add mod modCrop">
          <ac:chgData name="Juan Pablo Antía Zapata" userId="d5385b33cfc2581a" providerId="LiveId" clId="{9F21A8BC-AA30-407D-ADA1-3D190FA562ED}" dt="2024-03-01T16:21:03.459" v="3163" actId="14100"/>
          <ac:picMkLst>
            <pc:docMk/>
            <pc:sldMk cId="0" sldId="256"/>
            <ac:picMk id="84" creationId="{71B01D8D-7CF9-48AC-897F-B29C7F52339D}"/>
          </ac:picMkLst>
        </pc:picChg>
        <pc:picChg chg="add mod">
          <ac:chgData name="Juan Pablo Antía Zapata" userId="d5385b33cfc2581a" providerId="LiveId" clId="{9F21A8BC-AA30-407D-ADA1-3D190FA562ED}" dt="2024-03-01T16:19:59.408" v="3144" actId="1035"/>
          <ac:picMkLst>
            <pc:docMk/>
            <pc:sldMk cId="0" sldId="256"/>
            <ac:picMk id="85" creationId="{AB5ADA0D-EB2D-48A9-ABB3-61852A85E364}"/>
          </ac:picMkLst>
        </pc:picChg>
        <pc:picChg chg="add mod">
          <ac:chgData name="Juan Pablo Antía Zapata" userId="d5385b33cfc2581a" providerId="LiveId" clId="{9F21A8BC-AA30-407D-ADA1-3D190FA562ED}" dt="2024-03-01T02:48:32.186" v="2788" actId="14100"/>
          <ac:picMkLst>
            <pc:docMk/>
            <pc:sldMk cId="0" sldId="256"/>
            <ac:picMk id="1026" creationId="{DDF1090B-2FAE-4EC5-933C-36497B1C9F6A}"/>
          </ac:picMkLst>
        </pc:picChg>
        <pc:cxnChg chg="add del mod">
          <ac:chgData name="Juan Pablo Antía Zapata" userId="d5385b33cfc2581a" providerId="LiveId" clId="{9F21A8BC-AA30-407D-ADA1-3D190FA562ED}" dt="2024-02-29T20:32:17.158" v="1137" actId="478"/>
          <ac:cxnSpMkLst>
            <pc:docMk/>
            <pc:sldMk cId="0" sldId="256"/>
            <ac:cxnSpMk id="6" creationId="{86E23856-9311-4F1D-A1A0-B6F31EF1320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12975" y="1507800"/>
            <a:ext cx="1005042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507475" y="9549425"/>
            <a:ext cx="120599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11700" y="1508125"/>
            <a:ext cx="5653088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1131093" y="6232271"/>
            <a:ext cx="12819062" cy="422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2262187" y="11258296"/>
            <a:ext cx="10556874" cy="502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54062" y="804163"/>
            <a:ext cx="13573124" cy="321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54062" y="4623943"/>
            <a:ext cx="13573124" cy="1326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54062" y="804163"/>
            <a:ext cx="13573124" cy="321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754062" y="4623943"/>
            <a:ext cx="6560343" cy="1326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7766843" y="4623943"/>
            <a:ext cx="6560343" cy="1326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54062" y="804163"/>
            <a:ext cx="13573124" cy="321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255732" y="254890"/>
            <a:ext cx="13265785" cy="831215"/>
          </a:xfrm>
          <a:custGeom>
            <a:avLst/>
            <a:gdLst/>
            <a:ahLst/>
            <a:cxnLst/>
            <a:rect l="l" t="t" r="r" b="b"/>
            <a:pathLst>
              <a:path w="13265785" h="831215" extrusionOk="0">
                <a:moveTo>
                  <a:pt x="13143923" y="1418"/>
                </a:moveTo>
                <a:lnTo>
                  <a:pt x="121901" y="1418"/>
                </a:lnTo>
                <a:lnTo>
                  <a:pt x="107823" y="4255"/>
                </a:lnTo>
                <a:lnTo>
                  <a:pt x="101074" y="7092"/>
                </a:lnTo>
                <a:lnTo>
                  <a:pt x="94392" y="8510"/>
                </a:lnTo>
                <a:lnTo>
                  <a:pt x="81466" y="14184"/>
                </a:lnTo>
                <a:lnTo>
                  <a:pt x="75276" y="17021"/>
                </a:lnTo>
                <a:lnTo>
                  <a:pt x="69264" y="21276"/>
                </a:lnTo>
                <a:lnTo>
                  <a:pt x="63436" y="24113"/>
                </a:lnTo>
                <a:lnTo>
                  <a:pt x="33028" y="52481"/>
                </a:lnTo>
                <a:lnTo>
                  <a:pt x="20883" y="69503"/>
                </a:lnTo>
                <a:lnTo>
                  <a:pt x="17431" y="75176"/>
                </a:lnTo>
                <a:lnTo>
                  <a:pt x="14233" y="80850"/>
                </a:lnTo>
                <a:lnTo>
                  <a:pt x="11370" y="87942"/>
                </a:lnTo>
                <a:lnTo>
                  <a:pt x="8775" y="93616"/>
                </a:lnTo>
                <a:lnTo>
                  <a:pt x="194" y="136169"/>
                </a:lnTo>
                <a:lnTo>
                  <a:pt x="0" y="143261"/>
                </a:lnTo>
                <a:lnTo>
                  <a:pt x="0" y="687937"/>
                </a:lnTo>
                <a:lnTo>
                  <a:pt x="6388" y="730490"/>
                </a:lnTo>
                <a:lnTo>
                  <a:pt x="17253" y="756022"/>
                </a:lnTo>
                <a:lnTo>
                  <a:pt x="20694" y="763114"/>
                </a:lnTo>
                <a:lnTo>
                  <a:pt x="51972" y="798575"/>
                </a:lnTo>
                <a:lnTo>
                  <a:pt x="94020" y="822688"/>
                </a:lnTo>
                <a:lnTo>
                  <a:pt x="128728" y="831199"/>
                </a:lnTo>
                <a:lnTo>
                  <a:pt x="13136363" y="831199"/>
                </a:lnTo>
                <a:lnTo>
                  <a:pt x="13157639" y="826944"/>
                </a:lnTo>
                <a:lnTo>
                  <a:pt x="13164377" y="825525"/>
                </a:lnTo>
                <a:lnTo>
                  <a:pt x="13167717" y="824107"/>
                </a:lnTo>
                <a:lnTo>
                  <a:pt x="126521" y="824107"/>
                </a:lnTo>
                <a:lnTo>
                  <a:pt x="112375" y="821270"/>
                </a:lnTo>
                <a:lnTo>
                  <a:pt x="73531" y="805667"/>
                </a:lnTo>
                <a:lnTo>
                  <a:pt x="41768" y="778717"/>
                </a:lnTo>
                <a:lnTo>
                  <a:pt x="19256" y="744675"/>
                </a:lnTo>
                <a:lnTo>
                  <a:pt x="8167" y="703540"/>
                </a:lnTo>
                <a:lnTo>
                  <a:pt x="7385" y="687937"/>
                </a:lnTo>
                <a:lnTo>
                  <a:pt x="7406" y="141842"/>
                </a:lnTo>
                <a:lnTo>
                  <a:pt x="14921" y="99290"/>
                </a:lnTo>
                <a:lnTo>
                  <a:pt x="34465" y="62410"/>
                </a:lnTo>
                <a:lnTo>
                  <a:pt x="53104" y="42552"/>
                </a:lnTo>
                <a:lnTo>
                  <a:pt x="63866" y="32623"/>
                </a:lnTo>
                <a:lnTo>
                  <a:pt x="100953" y="14184"/>
                </a:lnTo>
                <a:lnTo>
                  <a:pt x="143554" y="7092"/>
                </a:lnTo>
                <a:lnTo>
                  <a:pt x="13164731" y="7092"/>
                </a:lnTo>
                <a:lnTo>
                  <a:pt x="13157994" y="4255"/>
                </a:lnTo>
                <a:lnTo>
                  <a:pt x="13143923" y="1418"/>
                </a:lnTo>
                <a:close/>
              </a:path>
              <a:path w="13265785" h="831215" extrusionOk="0">
                <a:moveTo>
                  <a:pt x="13124302" y="7092"/>
                </a:moveTo>
                <a:lnTo>
                  <a:pt x="143554" y="7092"/>
                </a:lnTo>
                <a:lnTo>
                  <a:pt x="114648" y="9929"/>
                </a:lnTo>
                <a:lnTo>
                  <a:pt x="75482" y="25531"/>
                </a:lnTo>
                <a:lnTo>
                  <a:pt x="53104" y="42552"/>
                </a:lnTo>
                <a:lnTo>
                  <a:pt x="43277" y="51063"/>
                </a:lnTo>
                <a:lnTo>
                  <a:pt x="20206" y="86524"/>
                </a:lnTo>
                <a:lnTo>
                  <a:pt x="8440" y="126240"/>
                </a:lnTo>
                <a:lnTo>
                  <a:pt x="7385" y="687937"/>
                </a:lnTo>
                <a:lnTo>
                  <a:pt x="8167" y="703540"/>
                </a:lnTo>
                <a:lnTo>
                  <a:pt x="19256" y="744675"/>
                </a:lnTo>
                <a:lnTo>
                  <a:pt x="41768" y="778717"/>
                </a:lnTo>
                <a:lnTo>
                  <a:pt x="73531" y="805667"/>
                </a:lnTo>
                <a:lnTo>
                  <a:pt x="112375" y="821270"/>
                </a:lnTo>
                <a:lnTo>
                  <a:pt x="126521" y="824107"/>
                </a:lnTo>
                <a:lnTo>
                  <a:pt x="13136555" y="824107"/>
                </a:lnTo>
                <a:lnTo>
                  <a:pt x="13164473" y="818433"/>
                </a:lnTo>
                <a:lnTo>
                  <a:pt x="13167743" y="817015"/>
                </a:lnTo>
                <a:lnTo>
                  <a:pt x="130533" y="817015"/>
                </a:lnTo>
                <a:lnTo>
                  <a:pt x="105428" y="811341"/>
                </a:lnTo>
                <a:lnTo>
                  <a:pt x="61907" y="787228"/>
                </a:lnTo>
                <a:lnTo>
                  <a:pt x="52742" y="780135"/>
                </a:lnTo>
                <a:lnTo>
                  <a:pt x="44419" y="770206"/>
                </a:lnTo>
                <a:lnTo>
                  <a:pt x="36856" y="760277"/>
                </a:lnTo>
                <a:lnTo>
                  <a:pt x="33516" y="754604"/>
                </a:lnTo>
                <a:lnTo>
                  <a:pt x="30396" y="750348"/>
                </a:lnTo>
                <a:lnTo>
                  <a:pt x="27560" y="744675"/>
                </a:lnTo>
                <a:lnTo>
                  <a:pt x="24967" y="739001"/>
                </a:lnTo>
                <a:lnTo>
                  <a:pt x="22633" y="733327"/>
                </a:lnTo>
                <a:lnTo>
                  <a:pt x="20605" y="726235"/>
                </a:lnTo>
                <a:lnTo>
                  <a:pt x="18877" y="720561"/>
                </a:lnTo>
                <a:lnTo>
                  <a:pt x="14765" y="687937"/>
                </a:lnTo>
                <a:lnTo>
                  <a:pt x="14765" y="143261"/>
                </a:lnTo>
                <a:lnTo>
                  <a:pt x="18794" y="112055"/>
                </a:lnTo>
                <a:lnTo>
                  <a:pt x="20506" y="104963"/>
                </a:lnTo>
                <a:lnTo>
                  <a:pt x="36562" y="72339"/>
                </a:lnTo>
                <a:lnTo>
                  <a:pt x="43965" y="62410"/>
                </a:lnTo>
                <a:lnTo>
                  <a:pt x="52254" y="52481"/>
                </a:lnTo>
                <a:lnTo>
                  <a:pt x="61341" y="43971"/>
                </a:lnTo>
                <a:lnTo>
                  <a:pt x="71447" y="36879"/>
                </a:lnTo>
                <a:lnTo>
                  <a:pt x="76612" y="34042"/>
                </a:lnTo>
                <a:lnTo>
                  <a:pt x="82041" y="29787"/>
                </a:lnTo>
                <a:lnTo>
                  <a:pt x="87549" y="26950"/>
                </a:lnTo>
                <a:lnTo>
                  <a:pt x="93299" y="25531"/>
                </a:lnTo>
                <a:lnTo>
                  <a:pt x="99090" y="22694"/>
                </a:lnTo>
                <a:lnTo>
                  <a:pt x="105091" y="21276"/>
                </a:lnTo>
                <a:lnTo>
                  <a:pt x="111197" y="18439"/>
                </a:lnTo>
                <a:lnTo>
                  <a:pt x="123708" y="15602"/>
                </a:lnTo>
                <a:lnTo>
                  <a:pt x="136733" y="15602"/>
                </a:lnTo>
                <a:lnTo>
                  <a:pt x="143554" y="14184"/>
                </a:lnTo>
                <a:lnTo>
                  <a:pt x="13162118" y="14184"/>
                </a:lnTo>
                <a:lnTo>
                  <a:pt x="13153053" y="11347"/>
                </a:lnTo>
                <a:lnTo>
                  <a:pt x="13138909" y="8510"/>
                </a:lnTo>
                <a:lnTo>
                  <a:pt x="13124302" y="7092"/>
                </a:lnTo>
                <a:close/>
              </a:path>
              <a:path w="13265785" h="831215" extrusionOk="0">
                <a:moveTo>
                  <a:pt x="13164731" y="7092"/>
                </a:moveTo>
                <a:lnTo>
                  <a:pt x="13124302" y="7092"/>
                </a:lnTo>
                <a:lnTo>
                  <a:pt x="13138909" y="8510"/>
                </a:lnTo>
                <a:lnTo>
                  <a:pt x="13153053" y="11347"/>
                </a:lnTo>
                <a:lnTo>
                  <a:pt x="13191893" y="26950"/>
                </a:lnTo>
                <a:lnTo>
                  <a:pt x="13223659" y="53900"/>
                </a:lnTo>
                <a:lnTo>
                  <a:pt x="13246176" y="87942"/>
                </a:lnTo>
                <a:lnTo>
                  <a:pt x="13257267" y="129077"/>
                </a:lnTo>
                <a:lnTo>
                  <a:pt x="13258050" y="143261"/>
                </a:lnTo>
                <a:lnTo>
                  <a:pt x="13258028" y="690774"/>
                </a:lnTo>
                <a:lnTo>
                  <a:pt x="13250512" y="733327"/>
                </a:lnTo>
                <a:lnTo>
                  <a:pt x="13230964" y="770206"/>
                </a:lnTo>
                <a:lnTo>
                  <a:pt x="13201559" y="798575"/>
                </a:lnTo>
                <a:lnTo>
                  <a:pt x="13164473" y="818433"/>
                </a:lnTo>
                <a:lnTo>
                  <a:pt x="13136555" y="824107"/>
                </a:lnTo>
                <a:lnTo>
                  <a:pt x="13167717" y="824107"/>
                </a:lnTo>
                <a:lnTo>
                  <a:pt x="13171057" y="822688"/>
                </a:lnTo>
                <a:lnTo>
                  <a:pt x="13177610" y="821270"/>
                </a:lnTo>
                <a:lnTo>
                  <a:pt x="13183993" y="817015"/>
                </a:lnTo>
                <a:lnTo>
                  <a:pt x="13223128" y="790064"/>
                </a:lnTo>
                <a:lnTo>
                  <a:pt x="13248064" y="757440"/>
                </a:lnTo>
                <a:lnTo>
                  <a:pt x="13251199" y="750348"/>
                </a:lnTo>
                <a:lnTo>
                  <a:pt x="13254092" y="744675"/>
                </a:lnTo>
                <a:lnTo>
                  <a:pt x="13256688" y="737582"/>
                </a:lnTo>
                <a:lnTo>
                  <a:pt x="13258943" y="730490"/>
                </a:lnTo>
                <a:lnTo>
                  <a:pt x="13260886" y="724817"/>
                </a:lnTo>
                <a:lnTo>
                  <a:pt x="13265440" y="687937"/>
                </a:lnTo>
                <a:lnTo>
                  <a:pt x="13265440" y="143261"/>
                </a:lnTo>
                <a:lnTo>
                  <a:pt x="13259057" y="100708"/>
                </a:lnTo>
                <a:lnTo>
                  <a:pt x="13256816" y="95034"/>
                </a:lnTo>
                <a:lnTo>
                  <a:pt x="13254277" y="87942"/>
                </a:lnTo>
                <a:lnTo>
                  <a:pt x="13232872" y="52481"/>
                </a:lnTo>
                <a:lnTo>
                  <a:pt x="13202433" y="24113"/>
                </a:lnTo>
                <a:lnTo>
                  <a:pt x="13196476" y="21276"/>
                </a:lnTo>
                <a:lnTo>
                  <a:pt x="13190504" y="17021"/>
                </a:lnTo>
                <a:lnTo>
                  <a:pt x="13184348" y="14184"/>
                </a:lnTo>
                <a:lnTo>
                  <a:pt x="13177965" y="11347"/>
                </a:lnTo>
                <a:lnTo>
                  <a:pt x="13171412" y="8510"/>
                </a:lnTo>
                <a:lnTo>
                  <a:pt x="13164731" y="7092"/>
                </a:lnTo>
                <a:close/>
              </a:path>
              <a:path w="13265785" h="831215" extrusionOk="0">
                <a:moveTo>
                  <a:pt x="13141327" y="15602"/>
                </a:moveTo>
                <a:lnTo>
                  <a:pt x="123708" y="15602"/>
                </a:lnTo>
                <a:lnTo>
                  <a:pt x="111197" y="18439"/>
                </a:lnTo>
                <a:lnTo>
                  <a:pt x="105091" y="21276"/>
                </a:lnTo>
                <a:lnTo>
                  <a:pt x="99090" y="22694"/>
                </a:lnTo>
                <a:lnTo>
                  <a:pt x="93299" y="25531"/>
                </a:lnTo>
                <a:lnTo>
                  <a:pt x="87549" y="26950"/>
                </a:lnTo>
                <a:lnTo>
                  <a:pt x="82041" y="29787"/>
                </a:lnTo>
                <a:lnTo>
                  <a:pt x="76612" y="34042"/>
                </a:lnTo>
                <a:lnTo>
                  <a:pt x="71447" y="36879"/>
                </a:lnTo>
                <a:lnTo>
                  <a:pt x="61341" y="43971"/>
                </a:lnTo>
                <a:lnTo>
                  <a:pt x="52254" y="52481"/>
                </a:lnTo>
                <a:lnTo>
                  <a:pt x="43965" y="62410"/>
                </a:lnTo>
                <a:lnTo>
                  <a:pt x="36562" y="72339"/>
                </a:lnTo>
                <a:lnTo>
                  <a:pt x="33333" y="76595"/>
                </a:lnTo>
                <a:lnTo>
                  <a:pt x="18794" y="112055"/>
                </a:lnTo>
                <a:lnTo>
                  <a:pt x="17326" y="117729"/>
                </a:lnTo>
                <a:lnTo>
                  <a:pt x="16212" y="124821"/>
                </a:lnTo>
                <a:lnTo>
                  <a:pt x="15425" y="130495"/>
                </a:lnTo>
                <a:lnTo>
                  <a:pt x="14921" y="137587"/>
                </a:lnTo>
                <a:lnTo>
                  <a:pt x="14765" y="143261"/>
                </a:lnTo>
                <a:lnTo>
                  <a:pt x="14765" y="687937"/>
                </a:lnTo>
                <a:lnTo>
                  <a:pt x="20605" y="726235"/>
                </a:lnTo>
                <a:lnTo>
                  <a:pt x="22633" y="733327"/>
                </a:lnTo>
                <a:lnTo>
                  <a:pt x="24967" y="739001"/>
                </a:lnTo>
                <a:lnTo>
                  <a:pt x="27560" y="744675"/>
                </a:lnTo>
                <a:lnTo>
                  <a:pt x="30396" y="750348"/>
                </a:lnTo>
                <a:lnTo>
                  <a:pt x="33516" y="754604"/>
                </a:lnTo>
                <a:lnTo>
                  <a:pt x="36856" y="760277"/>
                </a:lnTo>
                <a:lnTo>
                  <a:pt x="44419" y="770206"/>
                </a:lnTo>
                <a:lnTo>
                  <a:pt x="52742" y="780135"/>
                </a:lnTo>
                <a:lnTo>
                  <a:pt x="61907" y="787228"/>
                </a:lnTo>
                <a:lnTo>
                  <a:pt x="71863" y="795738"/>
                </a:lnTo>
                <a:lnTo>
                  <a:pt x="130533" y="817015"/>
                </a:lnTo>
                <a:lnTo>
                  <a:pt x="13135242" y="817015"/>
                </a:lnTo>
                <a:lnTo>
                  <a:pt x="13160362" y="811341"/>
                </a:lnTo>
                <a:lnTo>
                  <a:pt x="13166391" y="808504"/>
                </a:lnTo>
                <a:lnTo>
                  <a:pt x="13172235" y="807086"/>
                </a:lnTo>
                <a:lnTo>
                  <a:pt x="13177908" y="804249"/>
                </a:lnTo>
                <a:lnTo>
                  <a:pt x="13188844" y="798575"/>
                </a:lnTo>
                <a:lnTo>
                  <a:pt x="13193993" y="794320"/>
                </a:lnTo>
                <a:lnTo>
                  <a:pt x="13204093" y="787228"/>
                </a:lnTo>
                <a:lnTo>
                  <a:pt x="13232163" y="754604"/>
                </a:lnTo>
                <a:lnTo>
                  <a:pt x="13248121" y="713469"/>
                </a:lnTo>
                <a:lnTo>
                  <a:pt x="13250660" y="687937"/>
                </a:lnTo>
                <a:lnTo>
                  <a:pt x="13250660" y="143261"/>
                </a:lnTo>
                <a:lnTo>
                  <a:pt x="13244872" y="104963"/>
                </a:lnTo>
                <a:lnTo>
                  <a:pt x="13221057" y="60992"/>
                </a:lnTo>
                <a:lnTo>
                  <a:pt x="13188547" y="34042"/>
                </a:lnTo>
                <a:lnTo>
                  <a:pt x="13183114" y="29787"/>
                </a:lnTo>
                <a:lnTo>
                  <a:pt x="13177554" y="26950"/>
                </a:lnTo>
                <a:lnTo>
                  <a:pt x="13171823" y="24113"/>
                </a:lnTo>
                <a:lnTo>
                  <a:pt x="13166036" y="22694"/>
                </a:lnTo>
                <a:lnTo>
                  <a:pt x="13160008" y="19858"/>
                </a:lnTo>
                <a:lnTo>
                  <a:pt x="13141327" y="15602"/>
                </a:lnTo>
                <a:close/>
              </a:path>
              <a:path w="13265785" h="831215" extrusionOk="0">
                <a:moveTo>
                  <a:pt x="13162118" y="14184"/>
                </a:moveTo>
                <a:lnTo>
                  <a:pt x="13121710" y="14184"/>
                </a:lnTo>
                <a:lnTo>
                  <a:pt x="13128320" y="15602"/>
                </a:lnTo>
                <a:lnTo>
                  <a:pt x="13141327" y="15602"/>
                </a:lnTo>
                <a:lnTo>
                  <a:pt x="13160008" y="19858"/>
                </a:lnTo>
                <a:lnTo>
                  <a:pt x="13166036" y="22694"/>
                </a:lnTo>
                <a:lnTo>
                  <a:pt x="13171823" y="24113"/>
                </a:lnTo>
                <a:lnTo>
                  <a:pt x="13177554" y="26950"/>
                </a:lnTo>
                <a:lnTo>
                  <a:pt x="13183114" y="29787"/>
                </a:lnTo>
                <a:lnTo>
                  <a:pt x="13188547" y="34042"/>
                </a:lnTo>
                <a:lnTo>
                  <a:pt x="13193568" y="36879"/>
                </a:lnTo>
                <a:lnTo>
                  <a:pt x="13228560" y="70921"/>
                </a:lnTo>
                <a:lnTo>
                  <a:pt x="13246589" y="110637"/>
                </a:lnTo>
                <a:lnTo>
                  <a:pt x="13250660" y="143261"/>
                </a:lnTo>
                <a:lnTo>
                  <a:pt x="13250660" y="687937"/>
                </a:lnTo>
                <a:lnTo>
                  <a:pt x="13244929" y="726235"/>
                </a:lnTo>
                <a:lnTo>
                  <a:pt x="13221468" y="770206"/>
                </a:lnTo>
                <a:lnTo>
                  <a:pt x="13193993" y="794320"/>
                </a:lnTo>
                <a:lnTo>
                  <a:pt x="13188844" y="798575"/>
                </a:lnTo>
                <a:lnTo>
                  <a:pt x="13177908" y="804249"/>
                </a:lnTo>
                <a:lnTo>
                  <a:pt x="13172235" y="807086"/>
                </a:lnTo>
                <a:lnTo>
                  <a:pt x="13166391" y="808504"/>
                </a:lnTo>
                <a:lnTo>
                  <a:pt x="13160362" y="811341"/>
                </a:lnTo>
                <a:lnTo>
                  <a:pt x="13135242" y="817015"/>
                </a:lnTo>
                <a:lnTo>
                  <a:pt x="13167743" y="817015"/>
                </a:lnTo>
                <a:lnTo>
                  <a:pt x="13201559" y="798575"/>
                </a:lnTo>
                <a:lnTo>
                  <a:pt x="13230964" y="770206"/>
                </a:lnTo>
                <a:lnTo>
                  <a:pt x="13250512" y="733327"/>
                </a:lnTo>
                <a:lnTo>
                  <a:pt x="13258028" y="690774"/>
                </a:lnTo>
                <a:lnTo>
                  <a:pt x="13258050" y="143261"/>
                </a:lnTo>
                <a:lnTo>
                  <a:pt x="13257267" y="129077"/>
                </a:lnTo>
                <a:lnTo>
                  <a:pt x="13246176" y="87942"/>
                </a:lnTo>
                <a:lnTo>
                  <a:pt x="13223659" y="53900"/>
                </a:lnTo>
                <a:lnTo>
                  <a:pt x="13191893" y="26950"/>
                </a:lnTo>
                <a:lnTo>
                  <a:pt x="13166651" y="15602"/>
                </a:lnTo>
                <a:lnTo>
                  <a:pt x="13162118" y="14184"/>
                </a:lnTo>
                <a:close/>
              </a:path>
              <a:path w="13265785" h="831215" extrusionOk="0">
                <a:moveTo>
                  <a:pt x="13121710" y="14184"/>
                </a:moveTo>
                <a:lnTo>
                  <a:pt x="143554" y="14184"/>
                </a:lnTo>
                <a:lnTo>
                  <a:pt x="136733" y="15602"/>
                </a:lnTo>
                <a:lnTo>
                  <a:pt x="13128320" y="15602"/>
                </a:lnTo>
                <a:lnTo>
                  <a:pt x="13121710" y="14184"/>
                </a:lnTo>
                <a:close/>
              </a:path>
              <a:path w="13265785" h="831215" extrusionOk="0">
                <a:moveTo>
                  <a:pt x="13129455" y="0"/>
                </a:moveTo>
                <a:lnTo>
                  <a:pt x="136363" y="0"/>
                </a:lnTo>
                <a:lnTo>
                  <a:pt x="129065" y="1418"/>
                </a:lnTo>
                <a:lnTo>
                  <a:pt x="13136717" y="1418"/>
                </a:lnTo>
                <a:lnTo>
                  <a:pt x="131294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"/>
          <p:cNvSpPr/>
          <p:nvPr/>
        </p:nvSpPr>
        <p:spPr>
          <a:xfrm>
            <a:off x="263118" y="243968"/>
            <a:ext cx="13251180" cy="817244"/>
          </a:xfrm>
          <a:custGeom>
            <a:avLst/>
            <a:gdLst/>
            <a:ahLst/>
            <a:cxnLst/>
            <a:rect l="l" t="t" r="r" b="b"/>
            <a:pathLst>
              <a:path w="13251180" h="817244" extrusionOk="0">
                <a:moveTo>
                  <a:pt x="136169" y="0"/>
                </a:moveTo>
                <a:lnTo>
                  <a:pt x="93568" y="6799"/>
                </a:lnTo>
                <a:lnTo>
                  <a:pt x="56480" y="25749"/>
                </a:lnTo>
                <a:lnTo>
                  <a:pt x="27079" y="54674"/>
                </a:lnTo>
                <a:lnTo>
                  <a:pt x="7535" y="91398"/>
                </a:lnTo>
                <a:lnTo>
                  <a:pt x="21" y="133747"/>
                </a:lnTo>
                <a:lnTo>
                  <a:pt x="0" y="680845"/>
                </a:lnTo>
                <a:lnTo>
                  <a:pt x="782" y="695520"/>
                </a:lnTo>
                <a:lnTo>
                  <a:pt x="11870" y="736519"/>
                </a:lnTo>
                <a:lnTo>
                  <a:pt x="34382" y="771286"/>
                </a:lnTo>
                <a:lnTo>
                  <a:pt x="66146" y="797647"/>
                </a:lnTo>
                <a:lnTo>
                  <a:pt x="104989" y="813427"/>
                </a:lnTo>
                <a:lnTo>
                  <a:pt x="13114495" y="817015"/>
                </a:lnTo>
                <a:lnTo>
                  <a:pt x="13129170" y="816232"/>
                </a:lnTo>
                <a:lnTo>
                  <a:pt x="13170168" y="805141"/>
                </a:lnTo>
                <a:lnTo>
                  <a:pt x="13204936" y="782624"/>
                </a:lnTo>
                <a:lnTo>
                  <a:pt x="13231296" y="750858"/>
                </a:lnTo>
                <a:lnTo>
                  <a:pt x="13247076" y="712017"/>
                </a:lnTo>
                <a:lnTo>
                  <a:pt x="13250664" y="136169"/>
                </a:lnTo>
                <a:lnTo>
                  <a:pt x="13249881" y="121494"/>
                </a:lnTo>
                <a:lnTo>
                  <a:pt x="13238790" y="80495"/>
                </a:lnTo>
                <a:lnTo>
                  <a:pt x="13216274" y="45728"/>
                </a:lnTo>
                <a:lnTo>
                  <a:pt x="13184508" y="19367"/>
                </a:lnTo>
                <a:lnTo>
                  <a:pt x="13145667" y="3588"/>
                </a:lnTo>
                <a:lnTo>
                  <a:pt x="136169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/>
          <p:nvPr/>
        </p:nvSpPr>
        <p:spPr>
          <a:xfrm>
            <a:off x="263118" y="243968"/>
            <a:ext cx="13251180" cy="817244"/>
          </a:xfrm>
          <a:custGeom>
            <a:avLst/>
            <a:gdLst/>
            <a:ahLst/>
            <a:cxnLst/>
            <a:rect l="l" t="t" r="r" b="b"/>
            <a:pathLst>
              <a:path w="13251180" h="817244" extrusionOk="0">
                <a:moveTo>
                  <a:pt x="136169" y="0"/>
                </a:moveTo>
                <a:lnTo>
                  <a:pt x="93568" y="6799"/>
                </a:lnTo>
                <a:lnTo>
                  <a:pt x="56480" y="25749"/>
                </a:lnTo>
                <a:lnTo>
                  <a:pt x="27079" y="54674"/>
                </a:lnTo>
                <a:lnTo>
                  <a:pt x="7535" y="91398"/>
                </a:lnTo>
                <a:lnTo>
                  <a:pt x="21" y="133747"/>
                </a:lnTo>
                <a:lnTo>
                  <a:pt x="0" y="680845"/>
                </a:lnTo>
                <a:lnTo>
                  <a:pt x="782" y="695520"/>
                </a:lnTo>
                <a:lnTo>
                  <a:pt x="11870" y="736519"/>
                </a:lnTo>
                <a:lnTo>
                  <a:pt x="34382" y="771286"/>
                </a:lnTo>
                <a:lnTo>
                  <a:pt x="66146" y="797647"/>
                </a:lnTo>
                <a:lnTo>
                  <a:pt x="104989" y="813427"/>
                </a:lnTo>
                <a:lnTo>
                  <a:pt x="13114495" y="817015"/>
                </a:lnTo>
                <a:lnTo>
                  <a:pt x="13129170" y="816232"/>
                </a:lnTo>
                <a:lnTo>
                  <a:pt x="13170168" y="805141"/>
                </a:lnTo>
                <a:lnTo>
                  <a:pt x="13204936" y="782624"/>
                </a:lnTo>
                <a:lnTo>
                  <a:pt x="13231296" y="750858"/>
                </a:lnTo>
                <a:lnTo>
                  <a:pt x="13247076" y="712017"/>
                </a:lnTo>
                <a:lnTo>
                  <a:pt x="13250664" y="136169"/>
                </a:lnTo>
                <a:lnTo>
                  <a:pt x="13249881" y="121494"/>
                </a:lnTo>
                <a:lnTo>
                  <a:pt x="13238790" y="80495"/>
                </a:lnTo>
                <a:lnTo>
                  <a:pt x="13216274" y="45728"/>
                </a:lnTo>
                <a:lnTo>
                  <a:pt x="13184508" y="19367"/>
                </a:lnTo>
                <a:lnTo>
                  <a:pt x="13145667" y="3588"/>
                </a:lnTo>
                <a:lnTo>
                  <a:pt x="136169" y="0"/>
                </a:lnTo>
                <a:close/>
              </a:path>
            </a:pathLst>
          </a:custGeom>
          <a:noFill/>
          <a:ln w="14775" cap="flat" cmpd="sng">
            <a:solidFill>
              <a:srgbClr val="007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54062" y="804163"/>
            <a:ext cx="13573124" cy="321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754062" y="4623943"/>
            <a:ext cx="13573124" cy="1326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5127625" y="18696813"/>
            <a:ext cx="4825999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54062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0858500" y="18696813"/>
            <a:ext cx="3468687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uan.antia@udea.edu.co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212587" y="1838566"/>
            <a:ext cx="14498319" cy="387350"/>
          </a:xfrm>
          <a:custGeom>
            <a:avLst/>
            <a:gdLst/>
            <a:ahLst/>
            <a:cxnLst/>
            <a:rect l="l" t="t" r="r" b="b"/>
            <a:pathLst>
              <a:path w="14498319" h="387350" extrusionOk="0">
                <a:moveTo>
                  <a:pt x="48365" y="0"/>
                </a:moveTo>
                <a:lnTo>
                  <a:pt x="11305" y="17307"/>
                </a:lnTo>
                <a:lnTo>
                  <a:pt x="0" y="338578"/>
                </a:lnTo>
                <a:lnTo>
                  <a:pt x="2133" y="352811"/>
                </a:lnTo>
                <a:lnTo>
                  <a:pt x="29032" y="382921"/>
                </a:lnTo>
                <a:lnTo>
                  <a:pt x="14449570" y="386947"/>
                </a:lnTo>
                <a:lnTo>
                  <a:pt x="14463802" y="384810"/>
                </a:lnTo>
                <a:lnTo>
                  <a:pt x="14493911" y="357894"/>
                </a:lnTo>
                <a:lnTo>
                  <a:pt x="14497938" y="48368"/>
                </a:lnTo>
                <a:lnTo>
                  <a:pt x="14495801" y="34135"/>
                </a:lnTo>
                <a:lnTo>
                  <a:pt x="14468885" y="4026"/>
                </a:lnTo>
                <a:lnTo>
                  <a:pt x="48365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212587" y="1838566"/>
            <a:ext cx="14498319" cy="387350"/>
          </a:xfrm>
          <a:custGeom>
            <a:avLst/>
            <a:gdLst/>
            <a:ahLst/>
            <a:cxnLst/>
            <a:rect l="l" t="t" r="r" b="b"/>
            <a:pathLst>
              <a:path w="14498319" h="387350" extrusionOk="0">
                <a:moveTo>
                  <a:pt x="48365" y="0"/>
                </a:moveTo>
                <a:lnTo>
                  <a:pt x="11305" y="17307"/>
                </a:lnTo>
                <a:lnTo>
                  <a:pt x="0" y="338578"/>
                </a:lnTo>
                <a:lnTo>
                  <a:pt x="2133" y="352811"/>
                </a:lnTo>
                <a:lnTo>
                  <a:pt x="29032" y="382921"/>
                </a:lnTo>
                <a:lnTo>
                  <a:pt x="14449570" y="386947"/>
                </a:lnTo>
                <a:lnTo>
                  <a:pt x="14463802" y="384810"/>
                </a:lnTo>
                <a:lnTo>
                  <a:pt x="14493911" y="357894"/>
                </a:lnTo>
                <a:lnTo>
                  <a:pt x="14497938" y="48368"/>
                </a:lnTo>
                <a:lnTo>
                  <a:pt x="14495801" y="34135"/>
                </a:lnTo>
                <a:lnTo>
                  <a:pt x="14468885" y="4026"/>
                </a:lnTo>
                <a:lnTo>
                  <a:pt x="48365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154425" y="6392688"/>
            <a:ext cx="7514021" cy="433081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740" y="0"/>
                </a:moveTo>
                <a:lnTo>
                  <a:pt x="9289" y="18118"/>
                </a:lnTo>
                <a:lnTo>
                  <a:pt x="0" y="320210"/>
                </a:lnTo>
                <a:lnTo>
                  <a:pt x="2249" y="334406"/>
                </a:lnTo>
                <a:lnTo>
                  <a:pt x="30285" y="363274"/>
                </a:lnTo>
                <a:lnTo>
                  <a:pt x="6880640" y="365954"/>
                </a:lnTo>
                <a:lnTo>
                  <a:pt x="6894863" y="363702"/>
                </a:lnTo>
                <a:lnTo>
                  <a:pt x="6923711" y="335656"/>
                </a:lnTo>
                <a:lnTo>
                  <a:pt x="6926385" y="45744"/>
                </a:lnTo>
                <a:lnTo>
                  <a:pt x="6924139" y="31548"/>
                </a:lnTo>
                <a:lnTo>
                  <a:pt x="6896115" y="2681"/>
                </a:lnTo>
                <a:lnTo>
                  <a:pt x="45740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54445" y="15510788"/>
            <a:ext cx="7514000" cy="401695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687" y="0"/>
                </a:moveTo>
                <a:lnTo>
                  <a:pt x="9263" y="18137"/>
                </a:lnTo>
                <a:lnTo>
                  <a:pt x="0" y="320210"/>
                </a:lnTo>
                <a:lnTo>
                  <a:pt x="2248" y="334419"/>
                </a:lnTo>
                <a:lnTo>
                  <a:pt x="30280" y="363286"/>
                </a:lnTo>
                <a:lnTo>
                  <a:pt x="6880585" y="365954"/>
                </a:lnTo>
                <a:lnTo>
                  <a:pt x="6894783" y="363707"/>
                </a:lnTo>
                <a:lnTo>
                  <a:pt x="6923697" y="335703"/>
                </a:lnTo>
                <a:lnTo>
                  <a:pt x="6926400" y="45744"/>
                </a:lnTo>
                <a:lnTo>
                  <a:pt x="6924146" y="31558"/>
                </a:lnTo>
                <a:lnTo>
                  <a:pt x="6896087" y="2695"/>
                </a:lnTo>
                <a:lnTo>
                  <a:pt x="45687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154424" y="15510788"/>
            <a:ext cx="7520450" cy="401695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687" y="0"/>
                </a:moveTo>
                <a:lnTo>
                  <a:pt x="9263" y="18137"/>
                </a:lnTo>
                <a:lnTo>
                  <a:pt x="0" y="320210"/>
                </a:lnTo>
                <a:lnTo>
                  <a:pt x="2248" y="334419"/>
                </a:lnTo>
                <a:lnTo>
                  <a:pt x="30280" y="363286"/>
                </a:lnTo>
                <a:lnTo>
                  <a:pt x="6880585" y="365954"/>
                </a:lnTo>
                <a:lnTo>
                  <a:pt x="6894783" y="363707"/>
                </a:lnTo>
                <a:lnTo>
                  <a:pt x="6923697" y="335703"/>
                </a:lnTo>
                <a:lnTo>
                  <a:pt x="6926400" y="45744"/>
                </a:lnTo>
                <a:lnTo>
                  <a:pt x="6924146" y="31558"/>
                </a:lnTo>
                <a:lnTo>
                  <a:pt x="6896087" y="2695"/>
                </a:lnTo>
                <a:lnTo>
                  <a:pt x="45687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6989916" y="1609049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D3D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154424" y="10117302"/>
            <a:ext cx="7514022" cy="351783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744" y="0"/>
                </a:moveTo>
                <a:lnTo>
                  <a:pt x="9291" y="18093"/>
                </a:lnTo>
                <a:lnTo>
                  <a:pt x="0" y="320153"/>
                </a:lnTo>
                <a:lnTo>
                  <a:pt x="2249" y="334370"/>
                </a:lnTo>
                <a:lnTo>
                  <a:pt x="30285" y="363222"/>
                </a:lnTo>
                <a:lnTo>
                  <a:pt x="6880646" y="365897"/>
                </a:lnTo>
                <a:lnTo>
                  <a:pt x="6894863" y="363651"/>
                </a:lnTo>
                <a:lnTo>
                  <a:pt x="6923715" y="335622"/>
                </a:lnTo>
                <a:lnTo>
                  <a:pt x="6926390" y="45744"/>
                </a:lnTo>
                <a:lnTo>
                  <a:pt x="6924144" y="31527"/>
                </a:lnTo>
                <a:lnTo>
                  <a:pt x="6896115" y="2675"/>
                </a:lnTo>
                <a:lnTo>
                  <a:pt x="45744" y="0"/>
                </a:lnTo>
                <a:close/>
              </a:path>
            </a:pathLst>
          </a:custGeom>
          <a:solidFill>
            <a:srgbClr val="007F00"/>
          </a:solidFill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54424" y="10117303"/>
            <a:ext cx="7514021" cy="351782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744" y="0"/>
                </a:moveTo>
                <a:lnTo>
                  <a:pt x="9291" y="18093"/>
                </a:lnTo>
                <a:lnTo>
                  <a:pt x="0" y="320153"/>
                </a:lnTo>
                <a:lnTo>
                  <a:pt x="2249" y="334370"/>
                </a:lnTo>
                <a:lnTo>
                  <a:pt x="30285" y="363222"/>
                </a:lnTo>
                <a:lnTo>
                  <a:pt x="6880646" y="365897"/>
                </a:lnTo>
                <a:lnTo>
                  <a:pt x="6894863" y="363651"/>
                </a:lnTo>
                <a:lnTo>
                  <a:pt x="6923715" y="335622"/>
                </a:lnTo>
                <a:lnTo>
                  <a:pt x="6926390" y="45744"/>
                </a:lnTo>
                <a:lnTo>
                  <a:pt x="6924144" y="31527"/>
                </a:lnTo>
                <a:lnTo>
                  <a:pt x="6896115" y="2675"/>
                </a:lnTo>
                <a:lnTo>
                  <a:pt x="45744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668446" y="6919031"/>
            <a:ext cx="7146769" cy="436175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79" y="18111"/>
                </a:lnTo>
                <a:lnTo>
                  <a:pt x="0" y="320210"/>
                </a:lnTo>
                <a:lnTo>
                  <a:pt x="2245" y="334406"/>
                </a:lnTo>
                <a:lnTo>
                  <a:pt x="30269" y="363273"/>
                </a:lnTo>
                <a:lnTo>
                  <a:pt x="6880557" y="365954"/>
                </a:lnTo>
                <a:lnTo>
                  <a:pt x="6894808" y="363706"/>
                </a:lnTo>
                <a:lnTo>
                  <a:pt x="6923685" y="335697"/>
                </a:lnTo>
                <a:lnTo>
                  <a:pt x="6926372" y="45744"/>
                </a:lnTo>
                <a:lnTo>
                  <a:pt x="6924131" y="31553"/>
                </a:lnTo>
                <a:lnTo>
                  <a:pt x="6896115" y="2694"/>
                </a:lnTo>
                <a:lnTo>
                  <a:pt x="45744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668446" y="6919031"/>
            <a:ext cx="7146769" cy="436175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79" y="18111"/>
                </a:lnTo>
                <a:lnTo>
                  <a:pt x="0" y="320210"/>
                </a:lnTo>
                <a:lnTo>
                  <a:pt x="2245" y="334406"/>
                </a:lnTo>
                <a:lnTo>
                  <a:pt x="30269" y="363273"/>
                </a:lnTo>
                <a:lnTo>
                  <a:pt x="6880557" y="365954"/>
                </a:lnTo>
                <a:lnTo>
                  <a:pt x="6894808" y="363706"/>
                </a:lnTo>
                <a:lnTo>
                  <a:pt x="6923685" y="335697"/>
                </a:lnTo>
                <a:lnTo>
                  <a:pt x="6926372" y="45744"/>
                </a:lnTo>
                <a:lnTo>
                  <a:pt x="6924131" y="31553"/>
                </a:lnTo>
                <a:lnTo>
                  <a:pt x="6896115" y="2694"/>
                </a:lnTo>
                <a:lnTo>
                  <a:pt x="45744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692297" y="6962975"/>
            <a:ext cx="71336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Resultados obtenidos y análisis</a:t>
            </a:r>
            <a:endParaRPr lang="es-CO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7679603" y="16735081"/>
            <a:ext cx="7229929" cy="366394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92" y="18093"/>
                </a:lnTo>
                <a:lnTo>
                  <a:pt x="0" y="320153"/>
                </a:lnTo>
                <a:lnTo>
                  <a:pt x="2249" y="334376"/>
                </a:lnTo>
                <a:lnTo>
                  <a:pt x="30286" y="363224"/>
                </a:lnTo>
                <a:lnTo>
                  <a:pt x="6880660" y="365897"/>
                </a:lnTo>
                <a:lnTo>
                  <a:pt x="6894856" y="363652"/>
                </a:lnTo>
                <a:lnTo>
                  <a:pt x="6923723" y="335628"/>
                </a:lnTo>
                <a:lnTo>
                  <a:pt x="6926405" y="45744"/>
                </a:lnTo>
                <a:lnTo>
                  <a:pt x="6924153" y="31527"/>
                </a:lnTo>
                <a:lnTo>
                  <a:pt x="6896107" y="2675"/>
                </a:lnTo>
                <a:lnTo>
                  <a:pt x="45744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7679603" y="16735081"/>
            <a:ext cx="7229929" cy="366394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92" y="18093"/>
                </a:lnTo>
                <a:lnTo>
                  <a:pt x="0" y="320153"/>
                </a:lnTo>
                <a:lnTo>
                  <a:pt x="2249" y="334376"/>
                </a:lnTo>
                <a:lnTo>
                  <a:pt x="30286" y="363224"/>
                </a:lnTo>
                <a:lnTo>
                  <a:pt x="6880660" y="365897"/>
                </a:lnTo>
                <a:lnTo>
                  <a:pt x="6894856" y="363652"/>
                </a:lnTo>
                <a:lnTo>
                  <a:pt x="6923723" y="335628"/>
                </a:lnTo>
                <a:lnTo>
                  <a:pt x="6926405" y="45744"/>
                </a:lnTo>
                <a:lnTo>
                  <a:pt x="6924153" y="31527"/>
                </a:lnTo>
                <a:lnTo>
                  <a:pt x="6896107" y="2675"/>
                </a:lnTo>
                <a:lnTo>
                  <a:pt x="45744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823199" y="16732283"/>
            <a:ext cx="69824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Referencias bibliográficas</a:t>
            </a:r>
            <a:endParaRPr lang="es-CO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54426" y="2392223"/>
            <a:ext cx="8399806" cy="407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s-CO" sz="1700" dirty="0">
                <a:effectLst/>
                <a:latin typeface="+mn-lt"/>
                <a:ea typeface="Arial MT"/>
                <a:cs typeface="Arial" panose="020B0604020202020204" pitchFamily="34" charset="0"/>
              </a:rPr>
              <a:t>La Ley 142 de 1994 en el artículo N°5, establece como obligación a las Administraciones Municipales la garantía en la prestación de los Servicios Públicos de acueducto, alcantarillado, aseo, energía eléctrica y telefonía pública conmutada a sus habitantes, sea a través de empresas de servicios públicos (E.S.P), o por la misma Administración Municipal en los casos que la ley establece. 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700" dirty="0">
                <a:effectLst/>
                <a:latin typeface="+mn-lt"/>
                <a:ea typeface="Arial MT"/>
              </a:rPr>
              <a:t>Sin embargo, debido a la dificultad de lograr cobertura en zonas rurales o a municipios menores, el Decreto 421 del 2000 establece como organizaciones autorizadas para la prestación de servicios de agua potable y saneamiento básico a las personas jurídicas sin ánimo de lucro. Estas personas jurídicas normalmente se constituyen como Acueductos Comunitarios Rurales (ACR).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Estas figuras prestadoras de servicios públicos tienen una gran responsabilidad con las comunidades y los ecosistemas en los que se encuentran, debido a la gestión directa que tienen sobre el recurso hídrico que recorre los diferentes territorios, dado que, tras la prestación del servicio a la comunidad deben ser garantes de la conservación de las cuencas abastecedoras.  </a:t>
            </a:r>
            <a:endParaRPr lang="es-CO" sz="17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78952" y="6907053"/>
            <a:ext cx="7391400" cy="30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s-CO" sz="17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Objetivo general: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Determinar el estado actual de las obligaciones ambientales de Concesión y PUEAA de los ACR en el departamento de Risaralda. </a:t>
            </a:r>
          </a:p>
          <a:p>
            <a:pPr algn="just">
              <a:lnSpc>
                <a:spcPct val="115000"/>
              </a:lnSpc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 </a:t>
            </a:r>
          </a:p>
          <a:p>
            <a:pPr marL="457200" algn="just">
              <a:lnSpc>
                <a:spcPct val="115000"/>
              </a:lnSpc>
            </a:pPr>
            <a:r>
              <a:rPr lang="es-CO" sz="17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Objetivos específicos: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Cuantificar la cantidad de </a:t>
            </a:r>
            <a:r>
              <a:rPr lang="es-CO" sz="17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ACRs</a:t>
            </a: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en el departamento de Risaralda a partir de la información brindada por las entidades territoriales.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Establecer cuántos </a:t>
            </a:r>
            <a:r>
              <a:rPr lang="es-CO" sz="17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ACRs</a:t>
            </a: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están legalizados con concesión y/o PUEAA.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Determinar los grados de avance de las actividades propuestas en los planes de acción de los </a:t>
            </a:r>
            <a:r>
              <a:rPr lang="es-CO" sz="17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PUEAAs</a:t>
            </a:r>
            <a:r>
              <a:rPr lang="es-CO" sz="17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7" name="Google Shape;67;p1"/>
          <p:cNvSpPr txBox="1"/>
          <p:nvPr/>
        </p:nvSpPr>
        <p:spPr>
          <a:xfrm>
            <a:off x="212587" y="15554146"/>
            <a:ext cx="74966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Resultado obtenidos y análisis</a:t>
            </a:r>
            <a:endParaRPr lang="es-CO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78952" y="10161307"/>
            <a:ext cx="74894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lang="es-CO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212587" y="1827297"/>
            <a:ext cx="1447666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0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</a:rPr>
              <a:t>Introducción</a:t>
            </a:r>
            <a:endParaRPr lang="es-CO" sz="2000" dirty="0"/>
          </a:p>
        </p:txBody>
      </p:sp>
      <p:sp>
        <p:nvSpPr>
          <p:cNvPr id="72" name="Google Shape;72;p1"/>
          <p:cNvSpPr txBox="1"/>
          <p:nvPr/>
        </p:nvSpPr>
        <p:spPr>
          <a:xfrm>
            <a:off x="212587" y="6392686"/>
            <a:ext cx="7468714" cy="51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0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lt1"/>
                </a:solidFill>
              </a:rPr>
              <a:t>Objetivos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0EE70C-16F3-4B0B-85B7-BC336BA1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163" y="2293800"/>
            <a:ext cx="5852864" cy="4193097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65ECCB-BB4F-4D82-B82D-0117D1787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743" t="12515" r="24042" b="11484"/>
          <a:stretch/>
        </p:blipFill>
        <p:spPr>
          <a:xfrm>
            <a:off x="1141168" y="10532834"/>
            <a:ext cx="5615784" cy="4511452"/>
          </a:xfrm>
          <a:prstGeom prst="rect">
            <a:avLst/>
          </a:prstGeom>
          <a:solidFill>
            <a:srgbClr val="F6F5EE"/>
          </a:solidFill>
        </p:spPr>
      </p:pic>
      <p:sp>
        <p:nvSpPr>
          <p:cNvPr id="38" name="Google Shape;65;p1">
            <a:extLst>
              <a:ext uri="{FF2B5EF4-FFF2-40B4-BE49-F238E27FC236}">
                <a16:creationId xmlns:a16="http://schemas.microsoft.com/office/drawing/2014/main" id="{189A266D-5F42-4147-B47E-80F79CB8B2AC}"/>
              </a:ext>
            </a:extLst>
          </p:cNvPr>
          <p:cNvSpPr txBox="1"/>
          <p:nvPr/>
        </p:nvSpPr>
        <p:spPr>
          <a:xfrm>
            <a:off x="1581549" y="15073390"/>
            <a:ext cx="4416066" cy="2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1" dirty="0">
                <a:solidFill>
                  <a:schemeClr val="dk1"/>
                </a:solidFill>
              </a:rPr>
              <a:t>Figura 2. </a:t>
            </a:r>
            <a:r>
              <a:rPr lang="es-CO" sz="1700" i="1" dirty="0">
                <a:solidFill>
                  <a:schemeClr val="dk1"/>
                </a:solidFill>
              </a:rPr>
              <a:t>Metodología. Elaboración propia.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3FF5F6-973D-4DBD-BB46-38CAB95D2224}"/>
              </a:ext>
            </a:extLst>
          </p:cNvPr>
          <p:cNvSpPr/>
          <p:nvPr/>
        </p:nvSpPr>
        <p:spPr>
          <a:xfrm>
            <a:off x="154424" y="161346"/>
            <a:ext cx="13666835" cy="1122705"/>
          </a:xfrm>
          <a:prstGeom prst="rect">
            <a:avLst/>
          </a:prstGeom>
          <a:solidFill>
            <a:srgbClr val="F6F5EE"/>
          </a:solidFill>
          <a:ln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Google Shape;77;p1">
            <a:extLst>
              <a:ext uri="{FF2B5EF4-FFF2-40B4-BE49-F238E27FC236}">
                <a16:creationId xmlns:a16="http://schemas.microsoft.com/office/drawing/2014/main" id="{77863379-0FB1-491C-9A88-3B14EBC5FCC6}"/>
              </a:ext>
            </a:extLst>
          </p:cNvPr>
          <p:cNvSpPr txBox="1"/>
          <p:nvPr/>
        </p:nvSpPr>
        <p:spPr>
          <a:xfrm>
            <a:off x="1594606" y="1089546"/>
            <a:ext cx="109728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006500"/>
                </a:solidFill>
                <a:latin typeface="Calibri"/>
                <a:ea typeface="Calibri"/>
                <a:cs typeface="Calibri"/>
                <a:sym typeface="Calibri"/>
              </a:rPr>
              <a:t>Antía Zapata Juan Pablo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006500"/>
                </a:solidFill>
                <a:latin typeface="Calibri"/>
                <a:ea typeface="Calibri"/>
                <a:cs typeface="Calibri"/>
                <a:sym typeface="Calibri"/>
              </a:rPr>
              <a:t>Practicante profesional - ingeniería ambiental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u="sng" dirty="0">
                <a:solidFill>
                  <a:srgbClr val="0065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juan.antia@udea.edu.co</a:t>
            </a:r>
            <a:endParaRPr lang="es-CO" b="1" dirty="0">
              <a:solidFill>
                <a:srgbClr val="006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46BDBE-8C22-4C68-BA31-F5CC4A750C9D}"/>
              </a:ext>
            </a:extLst>
          </p:cNvPr>
          <p:cNvSpPr/>
          <p:nvPr/>
        </p:nvSpPr>
        <p:spPr>
          <a:xfrm>
            <a:off x="1456480" y="92864"/>
            <a:ext cx="12307552" cy="1074457"/>
          </a:xfrm>
          <a:prstGeom prst="roundRect">
            <a:avLst/>
          </a:prstGeom>
          <a:solidFill>
            <a:srgbClr val="007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Google Shape;46;p1">
            <a:extLst>
              <a:ext uri="{FF2B5EF4-FFF2-40B4-BE49-F238E27FC236}">
                <a16:creationId xmlns:a16="http://schemas.microsoft.com/office/drawing/2014/main" id="{4520B672-ACAF-40ED-BC70-7476B688186C}"/>
              </a:ext>
            </a:extLst>
          </p:cNvPr>
          <p:cNvSpPr txBox="1"/>
          <p:nvPr/>
        </p:nvSpPr>
        <p:spPr>
          <a:xfrm>
            <a:off x="1389628" y="135511"/>
            <a:ext cx="12331291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8430" algn="ctr">
              <a:lnSpc>
                <a:spcPct val="115000"/>
              </a:lnSpc>
            </a:pPr>
            <a:r>
              <a:rPr lang="es-CO" sz="20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DIAGNOSTICO DEL CUMPLIMIENTO DE LAS OBLIGACIONES AMBIENTALES DE CONCESIÓN Y PROGRAMA DE USO EFICIENTE Y AHORRO DEL AGUA PARA LOS ACUEDUCTOS COMUNITARIOS RURALES EN EL DEPARTAMENTO DE RISARALDA.</a:t>
            </a:r>
          </a:p>
        </p:txBody>
      </p:sp>
      <p:sp>
        <p:nvSpPr>
          <p:cNvPr id="47" name="Google Shape;47;p1"/>
          <p:cNvSpPr/>
          <p:nvPr/>
        </p:nvSpPr>
        <p:spPr>
          <a:xfrm>
            <a:off x="251739" y="67037"/>
            <a:ext cx="1190416" cy="15635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55;p1">
            <a:extLst>
              <a:ext uri="{FF2B5EF4-FFF2-40B4-BE49-F238E27FC236}">
                <a16:creationId xmlns:a16="http://schemas.microsoft.com/office/drawing/2014/main" id="{8F4E693D-9B91-43C7-A1A1-1B3896E2BD15}"/>
              </a:ext>
            </a:extLst>
          </p:cNvPr>
          <p:cNvSpPr/>
          <p:nvPr/>
        </p:nvSpPr>
        <p:spPr>
          <a:xfrm>
            <a:off x="160853" y="6401950"/>
            <a:ext cx="7514021" cy="423819"/>
          </a:xfrm>
          <a:custGeom>
            <a:avLst/>
            <a:gdLst/>
            <a:ahLst/>
            <a:cxnLst/>
            <a:rect l="l" t="t" r="r" b="b"/>
            <a:pathLst>
              <a:path w="6926580" h="366395" extrusionOk="0">
                <a:moveTo>
                  <a:pt x="45744" y="0"/>
                </a:moveTo>
                <a:lnTo>
                  <a:pt x="9291" y="18093"/>
                </a:lnTo>
                <a:lnTo>
                  <a:pt x="0" y="320153"/>
                </a:lnTo>
                <a:lnTo>
                  <a:pt x="2249" y="334370"/>
                </a:lnTo>
                <a:lnTo>
                  <a:pt x="30285" y="363222"/>
                </a:lnTo>
                <a:lnTo>
                  <a:pt x="6880646" y="365897"/>
                </a:lnTo>
                <a:lnTo>
                  <a:pt x="6894863" y="363651"/>
                </a:lnTo>
                <a:lnTo>
                  <a:pt x="6923715" y="335622"/>
                </a:lnTo>
                <a:lnTo>
                  <a:pt x="6926390" y="45744"/>
                </a:lnTo>
                <a:lnTo>
                  <a:pt x="6924144" y="31527"/>
                </a:lnTo>
                <a:lnTo>
                  <a:pt x="6896115" y="2675"/>
                </a:lnTo>
                <a:lnTo>
                  <a:pt x="45744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8363732" y="6534835"/>
            <a:ext cx="6441927" cy="2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1" dirty="0">
                <a:solidFill>
                  <a:schemeClr val="dk1"/>
                </a:solidFill>
              </a:rPr>
              <a:t>Figura 1. </a:t>
            </a:r>
            <a:r>
              <a:rPr lang="es-CO" sz="1700" i="1" dirty="0">
                <a:solidFill>
                  <a:schemeClr val="dk1"/>
                </a:solidFill>
              </a:rPr>
              <a:t>Esquema Sistema de abastecimiento. </a:t>
            </a:r>
            <a:r>
              <a:rPr lang="es-CO" sz="1700" i="1" dirty="0">
                <a:effectLst/>
                <a:latin typeface="Arial" panose="020B0604020202020204" pitchFamily="34" charset="0"/>
                <a:ea typeface="Arial MT"/>
              </a:rPr>
              <a:t>(CARDER., 2019)</a:t>
            </a:r>
            <a:endParaRPr lang="es-CO" sz="1700" i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PCT LTDA. Soluciones Informáticas">
            <a:extLst>
              <a:ext uri="{FF2B5EF4-FFF2-40B4-BE49-F238E27FC236}">
                <a16:creationId xmlns:a16="http://schemas.microsoft.com/office/drawing/2014/main" id="{DDF1090B-2FAE-4EC5-933C-36497B1C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87" y="67038"/>
            <a:ext cx="828662" cy="16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71B01D8D-7CF9-48AC-897F-B29C7F52339D}"/>
              </a:ext>
            </a:extLst>
          </p:cNvPr>
          <p:cNvPicPr/>
          <p:nvPr/>
        </p:nvPicPr>
        <p:blipFill rotWithShape="1">
          <a:blip r:embed="rId9"/>
          <a:srcRect l="3695" r="1936"/>
          <a:stretch/>
        </p:blipFill>
        <p:spPr>
          <a:xfrm>
            <a:off x="10304111" y="7406127"/>
            <a:ext cx="4521859" cy="2876338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AB5ADA0D-EB2D-48A9-ABB3-61852A85E364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715705" y="10794923"/>
            <a:ext cx="4425493" cy="2542618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CDE8E690-0E8B-43A1-88FC-085F6A5BD700}"/>
              </a:ext>
            </a:extLst>
          </p:cNvPr>
          <p:cNvSpPr txBox="1"/>
          <p:nvPr/>
        </p:nvSpPr>
        <p:spPr>
          <a:xfrm>
            <a:off x="7570352" y="17104274"/>
            <a:ext cx="7425807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</a:pP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CARDER Corporación Autónoma Regional de Risaralda. Resolución A-1181 del 2019. Guía técnica para la elaboración del programa de uso eficiente y ahorro del agua – PUEAA en Acueductos Comunitarios Rurales. Pereira, Colombia.</a:t>
            </a:r>
          </a:p>
          <a:p>
            <a:pPr marL="457200" indent="-457200" algn="just">
              <a:lnSpc>
                <a:spcPct val="115000"/>
              </a:lnSpc>
            </a:pP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Decreto 421. Reglamenta la ley 142 de 1994, estableciendo las organizaciones autorizadas para la prestación servicios públicos de agua potable y saneamiento básico en municipios menores y zonas rurales. 2000. Bogotá, Colombia.</a:t>
            </a:r>
            <a:endParaRPr lang="es-CO" sz="16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</a:pPr>
            <a:r>
              <a:rPr lang="es-ES" sz="16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Ley 142. Régimen de servicios públicos domiciliarios. Julio de 1994. Bogotá, Colombia. </a:t>
            </a:r>
            <a:endParaRPr lang="es-CO" sz="16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</a:pPr>
            <a:endParaRPr lang="es-CO" sz="16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  <p:sp>
        <p:nvSpPr>
          <p:cNvPr id="88" name="Google Shape;65;p1">
            <a:extLst>
              <a:ext uri="{FF2B5EF4-FFF2-40B4-BE49-F238E27FC236}">
                <a16:creationId xmlns:a16="http://schemas.microsoft.com/office/drawing/2014/main" id="{93E8E4BE-ECBD-4A7D-BCF7-3D56D140E8AC}"/>
              </a:ext>
            </a:extLst>
          </p:cNvPr>
          <p:cNvSpPr txBox="1"/>
          <p:nvPr/>
        </p:nvSpPr>
        <p:spPr>
          <a:xfrm>
            <a:off x="7823199" y="7571347"/>
            <a:ext cx="2329579" cy="282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just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dirty="0">
                <a:solidFill>
                  <a:schemeClr val="dk1"/>
                </a:solidFill>
              </a:rPr>
              <a:t>De acuerdo a la </a:t>
            </a:r>
            <a:r>
              <a:rPr lang="es-CO" sz="1700" i="1" dirty="0">
                <a:solidFill>
                  <a:schemeClr val="dk1"/>
                </a:solidFill>
              </a:rPr>
              <a:t>Figura 3</a:t>
            </a:r>
            <a:r>
              <a:rPr lang="es-CO" sz="1700" dirty="0">
                <a:solidFill>
                  <a:schemeClr val="dk1"/>
                </a:solidFill>
              </a:rPr>
              <a:t>, el municipio con mas ACR en cumplimiento del PUEAA es Pereira con 64.3% y el municipio que menos ACR tiene en cumplimiento de esta obligación es Santuario con solo el 2.4% ACR.</a:t>
            </a:r>
          </a:p>
        </p:txBody>
      </p:sp>
      <p:sp>
        <p:nvSpPr>
          <p:cNvPr id="89" name="Google Shape;65;p1">
            <a:extLst>
              <a:ext uri="{FF2B5EF4-FFF2-40B4-BE49-F238E27FC236}">
                <a16:creationId xmlns:a16="http://schemas.microsoft.com/office/drawing/2014/main" id="{6F51ABEB-132F-4780-BC70-6C535778B9D3}"/>
              </a:ext>
            </a:extLst>
          </p:cNvPr>
          <p:cNvSpPr txBox="1"/>
          <p:nvPr/>
        </p:nvSpPr>
        <p:spPr>
          <a:xfrm>
            <a:off x="12223949" y="10960565"/>
            <a:ext cx="2603233" cy="282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just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dirty="0">
                <a:solidFill>
                  <a:schemeClr val="dk1"/>
                </a:solidFill>
              </a:rPr>
              <a:t>De acuerdo a la </a:t>
            </a:r>
            <a:r>
              <a:rPr lang="es-CO" sz="1700" i="1" dirty="0">
                <a:solidFill>
                  <a:schemeClr val="dk1"/>
                </a:solidFill>
              </a:rPr>
              <a:t>Figura 4</a:t>
            </a:r>
            <a:r>
              <a:rPr lang="es-CO" sz="1700" dirty="0">
                <a:solidFill>
                  <a:schemeClr val="dk1"/>
                </a:solidFill>
              </a:rPr>
              <a:t>, el proyecto con menos grado de avance es el de Medición de consumo de agua con el 13.7% anual. Por otra parte, el proyecto con mas grado de avance es el de Reducción de perdidas con el 17.37% anual.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F4240BD4-BF21-4142-BBBD-93AF956EFF1E}"/>
              </a:ext>
            </a:extLst>
          </p:cNvPr>
          <p:cNvPicPr/>
          <p:nvPr/>
        </p:nvPicPr>
        <p:blipFill rotWithShape="1">
          <a:blip r:embed="rId11"/>
          <a:srcRect l="8931" r="4726"/>
          <a:stretch/>
        </p:blipFill>
        <p:spPr>
          <a:xfrm>
            <a:off x="251739" y="16067368"/>
            <a:ext cx="4445531" cy="3036907"/>
          </a:xfrm>
          <a:prstGeom prst="rect">
            <a:avLst/>
          </a:prstGeom>
        </p:spPr>
      </p:pic>
      <p:sp>
        <p:nvSpPr>
          <p:cNvPr id="43" name="Google Shape;65;p1">
            <a:extLst>
              <a:ext uri="{FF2B5EF4-FFF2-40B4-BE49-F238E27FC236}">
                <a16:creationId xmlns:a16="http://schemas.microsoft.com/office/drawing/2014/main" id="{A6347A7B-7320-4FBA-8776-028AE70312C4}"/>
              </a:ext>
            </a:extLst>
          </p:cNvPr>
          <p:cNvSpPr txBox="1"/>
          <p:nvPr/>
        </p:nvSpPr>
        <p:spPr>
          <a:xfrm>
            <a:off x="4787543" y="16585793"/>
            <a:ext cx="2607756" cy="197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just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dirty="0">
                <a:solidFill>
                  <a:schemeClr val="dk1"/>
                </a:solidFill>
              </a:rPr>
              <a:t>De acuerdo a la </a:t>
            </a:r>
            <a:r>
              <a:rPr lang="es-CO" sz="1700" i="1" dirty="0">
                <a:solidFill>
                  <a:schemeClr val="dk1"/>
                </a:solidFill>
              </a:rPr>
              <a:t>Figura 2</a:t>
            </a:r>
            <a:r>
              <a:rPr lang="es-CO" sz="1700" dirty="0">
                <a:solidFill>
                  <a:schemeClr val="dk1"/>
                </a:solidFill>
              </a:rPr>
              <a:t>, el municipio con mas ACR es Quinchía con 127 y el municipio que menos ACR tiene es La Virginia con solo 2 ACR en su jurisdicción.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4D6488B-CBA0-4312-9775-295DD22712BF}"/>
              </a:ext>
            </a:extLst>
          </p:cNvPr>
          <p:cNvSpPr txBox="1"/>
          <p:nvPr/>
        </p:nvSpPr>
        <p:spPr>
          <a:xfrm>
            <a:off x="376753" y="19136197"/>
            <a:ext cx="4626690" cy="641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1" dirty="0">
                <a:solidFill>
                  <a:schemeClr val="dk1"/>
                </a:solidFill>
              </a:rPr>
              <a:t>Figura 2. </a:t>
            </a:r>
            <a:r>
              <a:rPr lang="es-CO" sz="1700" i="1" dirty="0">
                <a:solidFill>
                  <a:schemeClr val="dk1"/>
                </a:solidFill>
              </a:rPr>
              <a:t>Número de </a:t>
            </a:r>
            <a:r>
              <a:rPr lang="es-CO" sz="1700" i="1" dirty="0" err="1">
                <a:solidFill>
                  <a:schemeClr val="dk1"/>
                </a:solidFill>
              </a:rPr>
              <a:t>ACRs</a:t>
            </a:r>
            <a:r>
              <a:rPr lang="es-CO" sz="1700" i="1" dirty="0">
                <a:solidFill>
                  <a:schemeClr val="dk1"/>
                </a:solidFill>
              </a:rPr>
              <a:t> por municipio. Elaboración propia.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B075E65-48B5-476F-AA8C-7393649B10AC}"/>
              </a:ext>
            </a:extLst>
          </p:cNvPr>
          <p:cNvSpPr txBox="1"/>
          <p:nvPr/>
        </p:nvSpPr>
        <p:spPr>
          <a:xfrm>
            <a:off x="10187680" y="10215081"/>
            <a:ext cx="4747520" cy="636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1" dirty="0">
                <a:solidFill>
                  <a:schemeClr val="dk1"/>
                </a:solidFill>
              </a:rPr>
              <a:t>Figura 3. </a:t>
            </a:r>
            <a:r>
              <a:rPr lang="es-CO" sz="1700" i="1" dirty="0">
                <a:solidFill>
                  <a:schemeClr val="dk1"/>
                </a:solidFill>
              </a:rPr>
              <a:t>Porcentaje de ACR de Risaralda con PUEAA. Elaboración propia</a:t>
            </a:r>
            <a:r>
              <a:rPr lang="es-CO" sz="17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497308C-3B57-42E8-8997-AB1E39E59F60}"/>
              </a:ext>
            </a:extLst>
          </p:cNvPr>
          <p:cNvSpPr txBox="1"/>
          <p:nvPr/>
        </p:nvSpPr>
        <p:spPr>
          <a:xfrm>
            <a:off x="7715706" y="13420164"/>
            <a:ext cx="4425494" cy="636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rtl="0">
              <a:lnSpc>
                <a:spcPct val="1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b="1" i="1" dirty="0">
                <a:solidFill>
                  <a:schemeClr val="dk1"/>
                </a:solidFill>
              </a:rPr>
              <a:t>Figura 4. </a:t>
            </a:r>
            <a:r>
              <a:rPr lang="es-CO" sz="1700" i="1" dirty="0">
                <a:solidFill>
                  <a:schemeClr val="dk1"/>
                </a:solidFill>
              </a:rPr>
              <a:t>Promedio de grado de avance de proyectos del PUEAA. Elaboración propia</a:t>
            </a:r>
            <a:r>
              <a:rPr lang="es-CO" sz="17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69" name="Google Shape;60;p1">
            <a:extLst>
              <a:ext uri="{FF2B5EF4-FFF2-40B4-BE49-F238E27FC236}">
                <a16:creationId xmlns:a16="http://schemas.microsoft.com/office/drawing/2014/main" id="{8D613B53-C60C-42F6-A7B7-FD14F7E6BED9}"/>
              </a:ext>
            </a:extLst>
          </p:cNvPr>
          <p:cNvSpPr/>
          <p:nvPr/>
        </p:nvSpPr>
        <p:spPr>
          <a:xfrm>
            <a:off x="7659252" y="14077766"/>
            <a:ext cx="7229929" cy="366394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92" y="18093"/>
                </a:lnTo>
                <a:lnTo>
                  <a:pt x="0" y="320153"/>
                </a:lnTo>
                <a:lnTo>
                  <a:pt x="2249" y="334376"/>
                </a:lnTo>
                <a:lnTo>
                  <a:pt x="30286" y="363224"/>
                </a:lnTo>
                <a:lnTo>
                  <a:pt x="6880660" y="365897"/>
                </a:lnTo>
                <a:lnTo>
                  <a:pt x="6894856" y="363652"/>
                </a:lnTo>
                <a:lnTo>
                  <a:pt x="6923723" y="335628"/>
                </a:lnTo>
                <a:lnTo>
                  <a:pt x="6926405" y="45744"/>
                </a:lnTo>
                <a:lnTo>
                  <a:pt x="6924153" y="31527"/>
                </a:lnTo>
                <a:lnTo>
                  <a:pt x="6896107" y="2675"/>
                </a:lnTo>
                <a:lnTo>
                  <a:pt x="45744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61;p1">
            <a:extLst>
              <a:ext uri="{FF2B5EF4-FFF2-40B4-BE49-F238E27FC236}">
                <a16:creationId xmlns:a16="http://schemas.microsoft.com/office/drawing/2014/main" id="{2BD7F36B-51DE-4E6A-B927-BA5628AB36F2}"/>
              </a:ext>
            </a:extLst>
          </p:cNvPr>
          <p:cNvSpPr/>
          <p:nvPr/>
        </p:nvSpPr>
        <p:spPr>
          <a:xfrm>
            <a:off x="7659252" y="14077766"/>
            <a:ext cx="7229929" cy="366394"/>
          </a:xfrm>
          <a:custGeom>
            <a:avLst/>
            <a:gdLst/>
            <a:ahLst/>
            <a:cxnLst/>
            <a:rect l="l" t="t" r="r" b="b"/>
            <a:pathLst>
              <a:path w="6926580" h="366394" extrusionOk="0">
                <a:moveTo>
                  <a:pt x="45744" y="0"/>
                </a:moveTo>
                <a:lnTo>
                  <a:pt x="9292" y="18093"/>
                </a:lnTo>
                <a:lnTo>
                  <a:pt x="0" y="320153"/>
                </a:lnTo>
                <a:lnTo>
                  <a:pt x="2249" y="334376"/>
                </a:lnTo>
                <a:lnTo>
                  <a:pt x="30286" y="363224"/>
                </a:lnTo>
                <a:lnTo>
                  <a:pt x="6880660" y="365897"/>
                </a:lnTo>
                <a:lnTo>
                  <a:pt x="6894856" y="363652"/>
                </a:lnTo>
                <a:lnTo>
                  <a:pt x="6923723" y="335628"/>
                </a:lnTo>
                <a:lnTo>
                  <a:pt x="6926405" y="45744"/>
                </a:lnTo>
                <a:lnTo>
                  <a:pt x="6924153" y="31527"/>
                </a:lnTo>
                <a:lnTo>
                  <a:pt x="6896107" y="2675"/>
                </a:lnTo>
                <a:lnTo>
                  <a:pt x="45744" y="0"/>
                </a:lnTo>
                <a:close/>
              </a:path>
            </a:pathLst>
          </a:custGeom>
          <a:noFill/>
          <a:ln w="14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62;p1">
            <a:extLst>
              <a:ext uri="{FF2B5EF4-FFF2-40B4-BE49-F238E27FC236}">
                <a16:creationId xmlns:a16="http://schemas.microsoft.com/office/drawing/2014/main" id="{493A89C1-EBC3-4522-9A69-8D63E338AD1E}"/>
              </a:ext>
            </a:extLst>
          </p:cNvPr>
          <p:cNvSpPr txBox="1"/>
          <p:nvPr/>
        </p:nvSpPr>
        <p:spPr>
          <a:xfrm>
            <a:off x="7659252" y="14059356"/>
            <a:ext cx="72299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lang="es-CO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DB27804-F204-462E-A60B-B693DDCEA362}"/>
              </a:ext>
            </a:extLst>
          </p:cNvPr>
          <p:cNvSpPr txBox="1"/>
          <p:nvPr/>
        </p:nvSpPr>
        <p:spPr>
          <a:xfrm>
            <a:off x="7717546" y="14480912"/>
            <a:ext cx="717163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effectLst/>
                <a:latin typeface="Arial" panose="020B0604020202020204" pitchFamily="34" charset="0"/>
                <a:ea typeface="Arial MT"/>
              </a:rPr>
              <a:t>El diagnóstico realizado, evidenció que cerca del 50% de los </a:t>
            </a:r>
            <a:r>
              <a:rPr lang="es-ES" sz="1700" dirty="0" err="1">
                <a:effectLst/>
                <a:latin typeface="Arial" panose="020B0604020202020204" pitchFamily="34" charset="0"/>
                <a:ea typeface="Arial MT"/>
              </a:rPr>
              <a:t>ACRs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</a:rPr>
              <a:t> del departamento de Risaralda no cuentan con concesión de agua y que el 70% no cuentan con PUEAA, por lo cual existe el reto para la autoridad ambiental de planificar e implementar estrategias que  permitan que los </a:t>
            </a:r>
            <a:r>
              <a:rPr lang="es-ES" sz="1700" dirty="0" err="1">
                <a:effectLst/>
                <a:latin typeface="Arial" panose="020B0604020202020204" pitchFamily="34" charset="0"/>
                <a:ea typeface="Arial MT"/>
              </a:rPr>
              <a:t>ACRs</a:t>
            </a:r>
            <a:r>
              <a:rPr lang="es-ES" sz="1700" dirty="0">
                <a:effectLst/>
                <a:latin typeface="Arial" panose="020B0604020202020204" pitchFamily="34" charset="0"/>
                <a:ea typeface="Arial MT"/>
              </a:rPr>
              <a:t> que no se encuentran en cumplimiento de sus obligaciones ambientales, se legalicen ante la CARDER y tramiten los permisos correspondientes para poder garantizar el uso adecuado de los recursos naturales renovables del departamento de Risaralda. </a:t>
            </a:r>
            <a:endParaRPr lang="es-CO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5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707</Words>
  <Application>Microsoft Office PowerPoint</Application>
  <PresentationFormat>Personalizado</PresentationFormat>
  <Paragraphs>33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Online2PDF.com</dc:creator>
  <cp:lastModifiedBy>Juan Pablo Antía Zapata</cp:lastModifiedBy>
  <cp:revision>14</cp:revision>
  <dcterms:created xsi:type="dcterms:W3CDTF">2022-11-11T17:22:14Z</dcterms:created>
  <dcterms:modified xsi:type="dcterms:W3CDTF">2024-03-04T19:35:32Z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2022-11-11T00:00:00Z</vt:filetime>
  </property>
  <property fmtid="{D5CDD505-2E9C-101B-9397-08002B2CF9AE}" pid="3" name="LastSaved">
    <vt:filetime>2022-11-11T00:00:00Z</vt:filetime>
  </property>
</Properties>
</file>