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4" r:id="rId5"/>
    <p:sldId id="263" r:id="rId6"/>
    <p:sldId id="268" r:id="rId7"/>
    <p:sldId id="257" r:id="rId8"/>
    <p:sldId id="258" r:id="rId9"/>
    <p:sldId id="259" r:id="rId10"/>
    <p:sldId id="261" r:id="rId11"/>
    <p:sldId id="262" r:id="rId12"/>
    <p:sldId id="265" r:id="rId13"/>
    <p:sldId id="266" r:id="rId14"/>
    <p:sldId id="267" r:id="rId15"/>
    <p:sldId id="278" r:id="rId16"/>
    <p:sldId id="269" r:id="rId17"/>
    <p:sldId id="271" r:id="rId18"/>
    <p:sldId id="270" r:id="rId19"/>
    <p:sldId id="272" r:id="rId20"/>
    <p:sldId id="273" r:id="rId21"/>
    <p:sldId id="274" r:id="rId22"/>
    <p:sldId id="260" r:id="rId23"/>
    <p:sldId id="275" r:id="rId24"/>
    <p:sldId id="276" r:id="rId25"/>
    <p:sldId id="277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7" d="100"/>
          <a:sy n="77" d="100"/>
        </p:scale>
        <p:origin x="110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58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4E6C4206-9268-40CC-9A0E-58054071433C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4BA521EC-3712-4956-9281-7BB8CD12B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528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E103DC2B-B519-4E87-A4A3-521F3B6521AC}" type="datetimeFigureOut">
              <a:t>07/11/2022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A8194953-824E-4DC7-A41B-415AFFE9706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28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4953-824E-4DC7-A41B-415AFFE9706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47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1025588"/>
            <a:ext cx="9141714" cy="58324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900" y="2191109"/>
            <a:ext cx="2948940" cy="3956599"/>
          </a:xfrm>
        </p:spPr>
        <p:txBody>
          <a:bodyPr anchor="t">
            <a:noAutofit/>
          </a:bodyPr>
          <a:lstStyle>
            <a:lvl1pPr algn="ctr" latinLnBrk="0">
              <a:defRPr lang="es-ES" sz="6500" b="1" baseline="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2900" y="145036"/>
            <a:ext cx="2948940" cy="1821787"/>
          </a:xfrm>
        </p:spPr>
        <p:txBody>
          <a:bodyPr anchor="b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s-ES" sz="4000" cap="all" normalizeH="1" baseline="0">
                <a:solidFill>
                  <a:schemeClr val="accent6"/>
                </a:solidFill>
                <a:latin typeface="+mj-lt"/>
              </a:defRPr>
            </a:lvl1pPr>
            <a:lvl2pPr marL="457200" indent="0" algn="ctr" latinLnBrk="0">
              <a:buNone/>
              <a:defRPr lang="es-ES" sz="2000"/>
            </a:lvl2pPr>
            <a:lvl3pPr marL="914400" indent="0" algn="ctr" latinLnBrk="0">
              <a:buNone/>
              <a:defRPr lang="es-ES" sz="1800"/>
            </a:lvl3pPr>
            <a:lvl4pPr marL="1371600" indent="0" algn="ctr" latinLnBrk="0">
              <a:buNone/>
              <a:defRPr lang="es-ES" sz="1600"/>
            </a:lvl4pPr>
            <a:lvl5pPr marL="1828800" indent="0" algn="ctr" latinLnBrk="0">
              <a:buNone/>
              <a:defRPr lang="es-ES" sz="1600"/>
            </a:lvl5pPr>
            <a:lvl6pPr marL="2286000" indent="0" algn="ctr" latinLnBrk="0">
              <a:buNone/>
              <a:defRPr lang="es-ES" sz="1600"/>
            </a:lvl6pPr>
            <a:lvl7pPr marL="2743200" indent="0" algn="ctr" latinLnBrk="0">
              <a:buNone/>
              <a:defRPr lang="es-ES" sz="1600"/>
            </a:lvl7pPr>
            <a:lvl8pPr marL="3200400" indent="0" algn="ctr" latinLnBrk="0">
              <a:buNone/>
              <a:defRPr lang="es-ES" sz="1600"/>
            </a:lvl8pPr>
            <a:lvl9pPr marL="3657600" indent="0" algn="ctr" latinLnBrk="0">
              <a:buNone/>
              <a:defRPr lang="es-ES"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3490784" y="603504"/>
            <a:ext cx="5199768" cy="5650992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5332123" y="0"/>
            <a:ext cx="3811877" cy="4140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H="1" flipV="1">
            <a:off x="0" y="54274"/>
            <a:ext cx="6264183" cy="68037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898" y="1358662"/>
            <a:ext cx="5814204" cy="2743201"/>
          </a:xfrm>
        </p:spPr>
        <p:txBody>
          <a:bodyPr anchor="b">
            <a:normAutofit/>
          </a:bodyPr>
          <a:lstStyle>
            <a:lvl1pPr algn="ctr" latinLnBrk="0">
              <a:defRPr lang="es-ES" sz="6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664898" y="4232887"/>
            <a:ext cx="5814204" cy="1615822"/>
          </a:xfrm>
        </p:spPr>
        <p:txBody>
          <a:bodyPr/>
          <a:lstStyle>
            <a:lvl1pPr marL="0" indent="0" algn="ctr" latinLnBrk="0">
              <a:buNone/>
              <a:defRPr lang="es-ES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83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342900" y="1828800"/>
            <a:ext cx="4046220" cy="4572000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4754880" y="1828800"/>
            <a:ext cx="4046220" cy="4572000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576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42900" y="1828799"/>
            <a:ext cx="4046220" cy="776378"/>
          </a:xfrm>
        </p:spPr>
        <p:txBody>
          <a:bodyPr anchor="b">
            <a:normAutofit/>
          </a:bodyPr>
          <a:lstStyle>
            <a:lvl1pPr marL="0" indent="0" latinLnBrk="0">
              <a:buNone/>
              <a:defRPr lang="es-ES" sz="2400" b="0" cap="none" normalizeH="0" baseline="0">
                <a:solidFill>
                  <a:schemeClr val="accent5"/>
                </a:solidFill>
                <a:latin typeface="+mn-lt"/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342900" y="2743200"/>
            <a:ext cx="4046220" cy="3657601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754880" y="1828799"/>
            <a:ext cx="4046220" cy="776378"/>
          </a:xfrm>
        </p:spPr>
        <p:txBody>
          <a:bodyPr anchor="b">
            <a:normAutofit/>
          </a:bodyPr>
          <a:lstStyle>
            <a:lvl1pPr marL="0" indent="0" latinLnBrk="0">
              <a:buNone/>
              <a:defRPr lang="es-ES" sz="2400" b="0" cap="none" normalizeH="0" baseline="0">
                <a:solidFill>
                  <a:schemeClr val="accent5"/>
                </a:solidFill>
                <a:latin typeface="+mn-lt"/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4754880" y="2743200"/>
            <a:ext cx="4046220" cy="3657601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650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093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H="1">
            <a:off x="0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899" y="1222221"/>
            <a:ext cx="3200400" cy="2011680"/>
          </a:xfrm>
        </p:spPr>
        <p:txBody>
          <a:bodyPr anchor="b">
            <a:normAutofit/>
          </a:bodyPr>
          <a:lstStyle>
            <a:lvl1pPr latinLnBrk="0">
              <a:defRPr lang="es-ES" sz="4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880021" y="685800"/>
            <a:ext cx="4921079" cy="5486400"/>
          </a:xfrm>
        </p:spPr>
        <p:txBody>
          <a:bodyPr>
            <a:normAutofit/>
          </a:bodyPr>
          <a:lstStyle>
            <a:lvl1pPr latinLnBrk="0">
              <a:defRPr lang="es-ES" sz="2800"/>
            </a:lvl1pPr>
            <a:lvl2pPr latinLnBrk="0">
              <a:defRPr lang="es-ES" sz="2400"/>
            </a:lvl2pPr>
            <a:lvl3pPr latinLnBrk="0">
              <a:defRPr lang="es-ES" sz="2000"/>
            </a:lvl3pPr>
            <a:lvl4pPr latinLnBrk="0">
              <a:defRPr lang="es-ES" sz="1800"/>
            </a:lvl4pPr>
            <a:lvl5pPr latinLnBrk="0">
              <a:defRPr lang="es-ES" sz="1800"/>
            </a:lvl5pPr>
            <a:lvl6pPr latinLnBrk="0">
              <a:defRPr lang="es-ES" sz="2000"/>
            </a:lvl6pPr>
            <a:lvl7pPr latinLnBrk="0">
              <a:defRPr lang="es-ES" sz="2000"/>
            </a:lvl7pPr>
            <a:lvl8pPr latinLnBrk="0">
              <a:defRPr lang="es-ES" sz="2000"/>
            </a:lvl8pPr>
            <a:lvl9pPr latinLnBrk="0">
              <a:defRPr lang="es-ES"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342900" y="3429000"/>
            <a:ext cx="3200400" cy="2439988"/>
          </a:xfrm>
        </p:spPr>
        <p:txBody>
          <a:bodyPr>
            <a:normAutofit/>
          </a:bodyPr>
          <a:lstStyle>
            <a:lvl1pPr marL="0" indent="0" latinLnBrk="0">
              <a:buNone/>
              <a:defRPr lang="es-ES" sz="24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104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V="1">
            <a:off x="2879817" y="54274"/>
            <a:ext cx="6264183" cy="68037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H="1">
            <a:off x="0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899" y="1222221"/>
            <a:ext cx="3200400" cy="2011680"/>
          </a:xfrm>
        </p:spPr>
        <p:txBody>
          <a:bodyPr anchor="b">
            <a:normAutofit/>
          </a:bodyPr>
          <a:lstStyle>
            <a:lvl1pPr latinLnBrk="0">
              <a:defRPr lang="es-ES" sz="4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0022" y="603504"/>
            <a:ext cx="4810529" cy="5650992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es-ES" sz="28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endParaRPr lang="es-ES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342900" y="3429000"/>
            <a:ext cx="3200400" cy="2439988"/>
          </a:xfrm>
        </p:spPr>
        <p:txBody>
          <a:bodyPr>
            <a:normAutofit/>
          </a:bodyPr>
          <a:lstStyle>
            <a:lvl1pPr marL="0" indent="0" latinLnBrk="0">
              <a:buNone/>
              <a:defRPr lang="es-ES" sz="24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945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0642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92340" y="365125"/>
            <a:ext cx="1508760" cy="60356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342900" y="365125"/>
            <a:ext cx="6812711" cy="6035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113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1025588"/>
            <a:ext cx="9141714" cy="58324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4450" y="2794704"/>
            <a:ext cx="6515100" cy="3377496"/>
          </a:xfrm>
        </p:spPr>
        <p:txBody>
          <a:bodyPr anchor="t">
            <a:noAutofit/>
          </a:bodyPr>
          <a:lstStyle>
            <a:lvl1pPr algn="ctr" latinLnBrk="0">
              <a:defRPr lang="es-ES" sz="8000" b="1" baseline="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14450" y="752570"/>
            <a:ext cx="6515100" cy="1821787"/>
          </a:xfrm>
        </p:spPr>
        <p:txBody>
          <a:bodyPr anchor="b">
            <a:normAutofit/>
          </a:bodyPr>
          <a:lstStyle>
            <a:lvl1pPr marL="0" indent="0" algn="ctr" latinLnBrk="0">
              <a:buNone/>
              <a:defRPr lang="es-ES" sz="4400" cap="all" normalizeH="1" baseline="0">
                <a:solidFill>
                  <a:schemeClr val="accent6"/>
                </a:solidFill>
                <a:latin typeface="+mj-lt"/>
              </a:defRPr>
            </a:lvl1pPr>
            <a:lvl2pPr marL="457200" indent="0" algn="ctr" latinLnBrk="0">
              <a:buNone/>
              <a:defRPr lang="es-ES" sz="2000"/>
            </a:lvl2pPr>
            <a:lvl3pPr marL="914400" indent="0" algn="ctr" latinLnBrk="0">
              <a:buNone/>
              <a:defRPr lang="es-ES" sz="1800"/>
            </a:lvl3pPr>
            <a:lvl4pPr marL="1371600" indent="0" algn="ctr" latinLnBrk="0">
              <a:buNone/>
              <a:defRPr lang="es-ES" sz="1600"/>
            </a:lvl4pPr>
            <a:lvl5pPr marL="1828800" indent="0" algn="ctr" latinLnBrk="0">
              <a:buNone/>
              <a:defRPr lang="es-ES" sz="1600"/>
            </a:lvl5pPr>
            <a:lvl6pPr marL="2286000" indent="0" algn="ctr" latinLnBrk="0">
              <a:buNone/>
              <a:defRPr lang="es-ES" sz="1600"/>
            </a:lvl6pPr>
            <a:lvl7pPr marL="2743200" indent="0" algn="ctr" latinLnBrk="0">
              <a:buNone/>
              <a:defRPr lang="es-ES" sz="1600"/>
            </a:lvl7pPr>
            <a:lvl8pPr marL="3200400" indent="0" algn="ctr" latinLnBrk="0">
              <a:buNone/>
              <a:defRPr lang="es-ES" sz="1600"/>
            </a:lvl8pPr>
            <a:lvl9pPr marL="3657600" indent="0" algn="ctr" latinLnBrk="0">
              <a:buNone/>
              <a:defRPr lang="es-ES"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34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2879817" y="0"/>
            <a:ext cx="6264183" cy="6803726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 bwMode="ltGray">
          <a:xfrm>
            <a:off x="442912" y="5956704"/>
            <a:ext cx="2833688" cy="438234"/>
            <a:chOff x="617910" y="6052079"/>
            <a:chExt cx="3890294" cy="438234"/>
          </a:xfrm>
        </p:grpSpPr>
        <p:sp>
          <p:nvSpPr>
            <p:cNvPr id="15" name="Forma libre 14"/>
            <p:cNvSpPr/>
            <p:nvPr/>
          </p:nvSpPr>
          <p:spPr bwMode="ltGray">
            <a:xfrm>
              <a:off x="617910" y="6052079"/>
              <a:ext cx="3890294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6" name="Forma libre 15"/>
            <p:cNvSpPr/>
            <p:nvPr/>
          </p:nvSpPr>
          <p:spPr bwMode="ltGray">
            <a:xfrm>
              <a:off x="617910" y="6271196"/>
              <a:ext cx="3890294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7" name="Forma libre 16"/>
            <p:cNvSpPr/>
            <p:nvPr/>
          </p:nvSpPr>
          <p:spPr bwMode="ltGray">
            <a:xfrm>
              <a:off x="617910" y="6490313"/>
              <a:ext cx="3890294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3800475" y="1765300"/>
            <a:ext cx="4886325" cy="3657600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469558" y="1765300"/>
            <a:ext cx="2792626" cy="3657600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11" name="Marcador de posición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2912" y="5736342"/>
            <a:ext cx="2833688" cy="742156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  <p:grpSp>
        <p:nvGrpSpPr>
          <p:cNvPr id="19" name="Grupo 18"/>
          <p:cNvGrpSpPr/>
          <p:nvPr/>
        </p:nvGrpSpPr>
        <p:grpSpPr bwMode="ltGray">
          <a:xfrm>
            <a:off x="3800475" y="5956704"/>
            <a:ext cx="4886325" cy="438234"/>
            <a:chOff x="617910" y="6052079"/>
            <a:chExt cx="3890294" cy="438234"/>
          </a:xfrm>
        </p:grpSpPr>
        <p:sp>
          <p:nvSpPr>
            <p:cNvPr id="20" name="Forma libre 19"/>
            <p:cNvSpPr/>
            <p:nvPr/>
          </p:nvSpPr>
          <p:spPr bwMode="ltGray">
            <a:xfrm>
              <a:off x="617910" y="6052079"/>
              <a:ext cx="3890294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1" name="Forma libre 20"/>
            <p:cNvSpPr/>
            <p:nvPr/>
          </p:nvSpPr>
          <p:spPr bwMode="ltGray">
            <a:xfrm>
              <a:off x="617910" y="6271196"/>
              <a:ext cx="3890294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2" name="Forma libre 21"/>
            <p:cNvSpPr/>
            <p:nvPr/>
          </p:nvSpPr>
          <p:spPr bwMode="ltGray">
            <a:xfrm>
              <a:off x="617910" y="6490313"/>
              <a:ext cx="3890294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3" name="Marcador de posición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00476" y="5736342"/>
            <a:ext cx="4886325" cy="742156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</p:spTree>
    <p:extLst>
      <p:ext uri="{BB962C8B-B14F-4D97-AF65-F5344CB8AC3E}">
        <p14:creationId xmlns:p14="http://schemas.microsoft.com/office/powerpoint/2010/main" val="26565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5332123" y="0"/>
            <a:ext cx="3811877" cy="4140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H="1" flipV="1">
            <a:off x="0" y="54274"/>
            <a:ext cx="6264183" cy="680372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 bwMode="ltGray">
          <a:xfrm>
            <a:off x="5495925" y="5740012"/>
            <a:ext cx="3305175" cy="654927"/>
            <a:chOff x="6095999" y="5740011"/>
            <a:chExt cx="5638801" cy="654927"/>
          </a:xfrm>
        </p:grpSpPr>
        <p:sp>
          <p:nvSpPr>
            <p:cNvPr id="26" name="Forma libre 25"/>
            <p:cNvSpPr/>
            <p:nvPr/>
          </p:nvSpPr>
          <p:spPr bwMode="ltGray">
            <a:xfrm>
              <a:off x="6095999" y="617582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7" name="Forma libre 26"/>
            <p:cNvSpPr/>
            <p:nvPr/>
          </p:nvSpPr>
          <p:spPr bwMode="ltGray">
            <a:xfrm>
              <a:off x="6095999" y="639493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9" name="Forma libre 28"/>
            <p:cNvSpPr/>
            <p:nvPr/>
          </p:nvSpPr>
          <p:spPr bwMode="ltGray">
            <a:xfrm>
              <a:off x="6095999" y="574001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30" name="Forma libre 29"/>
            <p:cNvSpPr/>
            <p:nvPr/>
          </p:nvSpPr>
          <p:spPr bwMode="ltGray">
            <a:xfrm>
              <a:off x="6095999" y="595912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5926" y="3812876"/>
            <a:ext cx="3305174" cy="1672821"/>
          </a:xfrm>
        </p:spPr>
        <p:txBody>
          <a:bodyPr>
            <a:normAutofit/>
          </a:bodyPr>
          <a:lstStyle>
            <a:lvl1pPr latinLnBrk="0">
              <a:defRPr lang="es-ES" sz="4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0"/>
          </p:nvPr>
        </p:nvSpPr>
        <p:spPr>
          <a:xfrm rot="300000">
            <a:off x="6608886" y="833013"/>
            <a:ext cx="2057400" cy="2441448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463379" y="603504"/>
            <a:ext cx="4348791" cy="5650992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28" name="Marcador de posición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5495925" y="5526882"/>
            <a:ext cx="3305175" cy="943379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  <p:sp>
        <p:nvSpPr>
          <p:cNvPr id="31" name="Marcador de posición de imagen 4"/>
          <p:cNvSpPr>
            <a:spLocks noGrp="1"/>
          </p:cNvSpPr>
          <p:nvPr>
            <p:ph type="pic" sz="quarter" idx="14"/>
          </p:nvPr>
        </p:nvSpPr>
        <p:spPr>
          <a:xfrm rot="21360000">
            <a:off x="5466070" y="1228792"/>
            <a:ext cx="1261872" cy="2194560"/>
          </a:xfrm>
          <a:solidFill>
            <a:schemeClr val="bg2"/>
          </a:solidFill>
          <a:ln w="152400">
            <a:solidFill>
              <a:schemeClr val="accent6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imágen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890" y="1406814"/>
            <a:ext cx="9141714" cy="545118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 bwMode="ltGray">
          <a:xfrm>
            <a:off x="5043038" y="1104862"/>
            <a:ext cx="3305175" cy="654927"/>
            <a:chOff x="6095999" y="5740011"/>
            <a:chExt cx="5638801" cy="654927"/>
          </a:xfrm>
        </p:grpSpPr>
        <p:sp>
          <p:nvSpPr>
            <p:cNvPr id="26" name="Forma libre 25"/>
            <p:cNvSpPr/>
            <p:nvPr/>
          </p:nvSpPr>
          <p:spPr bwMode="ltGray">
            <a:xfrm>
              <a:off x="6095999" y="617582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7" name="Forma libre 26"/>
            <p:cNvSpPr/>
            <p:nvPr/>
          </p:nvSpPr>
          <p:spPr bwMode="ltGray">
            <a:xfrm>
              <a:off x="6095999" y="639493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9" name="Forma libre 28"/>
            <p:cNvSpPr/>
            <p:nvPr/>
          </p:nvSpPr>
          <p:spPr bwMode="ltGray">
            <a:xfrm>
              <a:off x="6095999" y="574001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30" name="Forma libre 29"/>
            <p:cNvSpPr/>
            <p:nvPr/>
          </p:nvSpPr>
          <p:spPr bwMode="ltGray">
            <a:xfrm>
              <a:off x="6095999" y="595912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42901"/>
            <a:ext cx="4229100" cy="1257300"/>
          </a:xfrm>
        </p:spPr>
        <p:txBody>
          <a:bodyPr>
            <a:normAutofit/>
          </a:bodyPr>
          <a:lstStyle>
            <a:lvl1pPr latinLnBrk="0">
              <a:defRPr lang="es-ES"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1"/>
          </p:nvPr>
        </p:nvSpPr>
        <p:spPr>
          <a:xfrm rot="21300000">
            <a:off x="419476" y="2002771"/>
            <a:ext cx="4320540" cy="3977640"/>
          </a:xfrm>
          <a:solidFill>
            <a:schemeClr val="bg2"/>
          </a:solidFill>
          <a:ln w="152400">
            <a:solidFill>
              <a:schemeClr val="accent6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28" name="Marcador de posición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43038" y="891732"/>
            <a:ext cx="3305175" cy="943379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  <p:sp>
        <p:nvSpPr>
          <p:cNvPr id="12" name="Marcador de posición de imagen 4"/>
          <p:cNvSpPr>
            <a:spLocks noGrp="1"/>
          </p:cNvSpPr>
          <p:nvPr>
            <p:ph type="pic" sz="quarter" idx="14"/>
          </p:nvPr>
        </p:nvSpPr>
        <p:spPr>
          <a:xfrm rot="240000">
            <a:off x="4429207" y="2503392"/>
            <a:ext cx="4320540" cy="3749040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7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5332123" y="0"/>
            <a:ext cx="3811877" cy="41402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H="1" flipV="1">
            <a:off x="0" y="54274"/>
            <a:ext cx="6264183" cy="680372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 bwMode="ltGray">
          <a:xfrm>
            <a:off x="982979" y="898931"/>
            <a:ext cx="2785506" cy="654927"/>
            <a:chOff x="6095999" y="5740011"/>
            <a:chExt cx="5638801" cy="654927"/>
          </a:xfrm>
        </p:grpSpPr>
        <p:sp>
          <p:nvSpPr>
            <p:cNvPr id="26" name="Forma libre 25"/>
            <p:cNvSpPr/>
            <p:nvPr/>
          </p:nvSpPr>
          <p:spPr bwMode="ltGray">
            <a:xfrm>
              <a:off x="6095999" y="617582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7" name="Forma libre 26"/>
            <p:cNvSpPr/>
            <p:nvPr/>
          </p:nvSpPr>
          <p:spPr bwMode="ltGray">
            <a:xfrm>
              <a:off x="6095999" y="639493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9" name="Forma libre 28"/>
            <p:cNvSpPr/>
            <p:nvPr/>
          </p:nvSpPr>
          <p:spPr bwMode="ltGray">
            <a:xfrm>
              <a:off x="6095999" y="574001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30" name="Forma libre 29"/>
            <p:cNvSpPr/>
            <p:nvPr/>
          </p:nvSpPr>
          <p:spPr bwMode="ltGray">
            <a:xfrm>
              <a:off x="6095999" y="595912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38252" y="4479087"/>
            <a:ext cx="2962848" cy="1921713"/>
          </a:xfrm>
        </p:spPr>
        <p:txBody>
          <a:bodyPr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1"/>
          </p:nvPr>
        </p:nvSpPr>
        <p:spPr>
          <a:xfrm rot="21300000">
            <a:off x="418954" y="1986831"/>
            <a:ext cx="4594860" cy="3977640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28" name="Marcador de posición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982980" y="685801"/>
            <a:ext cx="2785505" cy="943379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  <p:sp>
        <p:nvSpPr>
          <p:cNvPr id="12" name="Marcador de posición de imagen 4"/>
          <p:cNvSpPr>
            <a:spLocks noGrp="1"/>
          </p:cNvSpPr>
          <p:nvPr>
            <p:ph type="pic" sz="quarter" idx="14"/>
          </p:nvPr>
        </p:nvSpPr>
        <p:spPr>
          <a:xfrm>
            <a:off x="4095453" y="699751"/>
            <a:ext cx="2496877" cy="3291840"/>
          </a:xfrm>
          <a:solidFill>
            <a:schemeClr val="bg2"/>
          </a:solidFill>
          <a:ln w="152400">
            <a:solidFill>
              <a:schemeClr val="accent6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11" name="Marcador de posición de imagen 4"/>
          <p:cNvSpPr>
            <a:spLocks noGrp="1"/>
          </p:cNvSpPr>
          <p:nvPr>
            <p:ph type="pic" sz="quarter" idx="15"/>
          </p:nvPr>
        </p:nvSpPr>
        <p:spPr>
          <a:xfrm>
            <a:off x="7043970" y="699751"/>
            <a:ext cx="1645920" cy="3291840"/>
          </a:xfrm>
          <a:solidFill>
            <a:schemeClr val="bg2"/>
          </a:solidFill>
          <a:ln w="152400">
            <a:solidFill>
              <a:schemeClr val="accent6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1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imágen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 flipV="1">
            <a:off x="3657490" y="898930"/>
            <a:ext cx="5486510" cy="595907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 bwMode="ltGray">
          <a:xfrm>
            <a:off x="4423435" y="898931"/>
            <a:ext cx="3706153" cy="654927"/>
            <a:chOff x="6095999" y="5740011"/>
            <a:chExt cx="5638801" cy="654927"/>
          </a:xfrm>
        </p:grpSpPr>
        <p:sp>
          <p:nvSpPr>
            <p:cNvPr id="26" name="Forma libre 25"/>
            <p:cNvSpPr/>
            <p:nvPr/>
          </p:nvSpPr>
          <p:spPr bwMode="ltGray">
            <a:xfrm>
              <a:off x="6095999" y="617582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7" name="Forma libre 26"/>
            <p:cNvSpPr/>
            <p:nvPr/>
          </p:nvSpPr>
          <p:spPr bwMode="ltGray">
            <a:xfrm>
              <a:off x="6095999" y="639493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9" name="Forma libre 28"/>
            <p:cNvSpPr/>
            <p:nvPr/>
          </p:nvSpPr>
          <p:spPr bwMode="ltGray">
            <a:xfrm>
              <a:off x="6095999" y="574001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30" name="Forma libre 29"/>
            <p:cNvSpPr/>
            <p:nvPr/>
          </p:nvSpPr>
          <p:spPr bwMode="ltGray">
            <a:xfrm>
              <a:off x="6095999" y="595912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724" y="4479087"/>
            <a:ext cx="2743200" cy="1921713"/>
          </a:xfrm>
        </p:spPr>
        <p:txBody>
          <a:bodyPr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28" name="Marcador de posición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435" y="685801"/>
            <a:ext cx="3706153" cy="943379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  <p:sp>
        <p:nvSpPr>
          <p:cNvPr id="12" name="Marcador de posición de imagen 4"/>
          <p:cNvSpPr>
            <a:spLocks noGrp="1"/>
          </p:cNvSpPr>
          <p:nvPr>
            <p:ph type="pic" sz="quarter" idx="14"/>
          </p:nvPr>
        </p:nvSpPr>
        <p:spPr>
          <a:xfrm>
            <a:off x="457200" y="699751"/>
            <a:ext cx="3558746" cy="3474720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13" name="Marcador de posición de imagen 4"/>
          <p:cNvSpPr>
            <a:spLocks noGrp="1"/>
          </p:cNvSpPr>
          <p:nvPr>
            <p:ph type="pic" sz="quarter" idx="15"/>
          </p:nvPr>
        </p:nvSpPr>
        <p:spPr>
          <a:xfrm rot="180000">
            <a:off x="3787190" y="2131947"/>
            <a:ext cx="4937760" cy="4099381"/>
          </a:xfrm>
          <a:solidFill>
            <a:schemeClr val="bg2"/>
          </a:solidFill>
          <a:ln w="152400">
            <a:solidFill>
              <a:schemeClr val="accent6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6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2879817" y="0"/>
            <a:ext cx="6264183" cy="680372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 bwMode="ltGray">
          <a:xfrm>
            <a:off x="342900" y="5740012"/>
            <a:ext cx="3305175" cy="654927"/>
            <a:chOff x="6095999" y="5740011"/>
            <a:chExt cx="5638801" cy="654927"/>
          </a:xfrm>
        </p:grpSpPr>
        <p:sp>
          <p:nvSpPr>
            <p:cNvPr id="26" name="Forma libre 25"/>
            <p:cNvSpPr/>
            <p:nvPr/>
          </p:nvSpPr>
          <p:spPr bwMode="ltGray">
            <a:xfrm>
              <a:off x="6095999" y="617582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7" name="Forma libre 26"/>
            <p:cNvSpPr/>
            <p:nvPr/>
          </p:nvSpPr>
          <p:spPr bwMode="ltGray">
            <a:xfrm>
              <a:off x="6095999" y="639493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29" name="Forma libre 28"/>
            <p:cNvSpPr/>
            <p:nvPr/>
          </p:nvSpPr>
          <p:spPr bwMode="ltGray">
            <a:xfrm>
              <a:off x="6095999" y="5740011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30" name="Forma libre 29"/>
            <p:cNvSpPr/>
            <p:nvPr/>
          </p:nvSpPr>
          <p:spPr bwMode="ltGray">
            <a:xfrm>
              <a:off x="6095999" y="5959128"/>
              <a:ext cx="5638801" cy="0"/>
            </a:xfrm>
            <a:custGeom>
              <a:avLst/>
              <a:gdLst>
                <a:gd name="connsiteX0" fmla="*/ 0 w 3593804"/>
                <a:gd name="connsiteY0" fmla="*/ 0 h 0"/>
                <a:gd name="connsiteX1" fmla="*/ 3593804 w 35938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804">
                  <a:moveTo>
                    <a:pt x="0" y="0"/>
                  </a:moveTo>
                  <a:lnTo>
                    <a:pt x="3593804" y="0"/>
                  </a:lnTo>
                </a:path>
              </a:pathLst>
            </a:cu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42901"/>
            <a:ext cx="8458200" cy="1257300"/>
          </a:xfrm>
        </p:spPr>
        <p:txBody>
          <a:bodyPr>
            <a:normAutofit/>
          </a:bodyPr>
          <a:lstStyle>
            <a:lvl1pPr latinLnBrk="0">
              <a:defRPr lang="es-ES"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0"/>
          </p:nvPr>
        </p:nvSpPr>
        <p:spPr>
          <a:xfrm rot="300000">
            <a:off x="1599308" y="2248778"/>
            <a:ext cx="2057400" cy="2441448"/>
          </a:xfrm>
          <a:solidFill>
            <a:schemeClr val="bg2"/>
          </a:solidFill>
          <a:ln w="152400">
            <a:solidFill>
              <a:schemeClr val="accent6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4133851" y="1761525"/>
            <a:ext cx="4552950" cy="4482757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  <p:sp>
        <p:nvSpPr>
          <p:cNvPr id="28" name="Marcador de posición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5526882"/>
            <a:ext cx="3305175" cy="943379"/>
          </a:xfrm>
        </p:spPr>
        <p:txBody>
          <a:bodyPr>
            <a:noAutofit/>
          </a:bodyPr>
          <a:lstStyle>
            <a:lvl1pPr marL="0" indent="0" latinLnBrk="0">
              <a:lnSpc>
                <a:spcPct val="120000"/>
              </a:lnSpc>
              <a:spcBef>
                <a:spcPts val="0"/>
              </a:spcBef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0" indent="0" latinLnBrk="0">
              <a:buNone/>
              <a:defRPr lang="es-ES"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r>
              <a:rPr lang="es-ES"/>
              <a:t>Añada una leyenda aquí o elimine ese texto para añadir una leyenda escrita a mano después de imprimir el álbum. </a:t>
            </a:r>
          </a:p>
        </p:txBody>
      </p:sp>
      <p:sp>
        <p:nvSpPr>
          <p:cNvPr id="31" name="Marcador de posición de imagen 4"/>
          <p:cNvSpPr>
            <a:spLocks noGrp="1"/>
          </p:cNvSpPr>
          <p:nvPr>
            <p:ph type="pic" sz="quarter" idx="14"/>
          </p:nvPr>
        </p:nvSpPr>
        <p:spPr>
          <a:xfrm rot="21360000">
            <a:off x="456491" y="2644557"/>
            <a:ext cx="1261872" cy="2194560"/>
          </a:xfrm>
          <a:solidFill>
            <a:schemeClr val="bg2"/>
          </a:solidFill>
          <a:ln w="152400">
            <a:solidFill>
              <a:schemeClr val="accent5"/>
            </a:solidFill>
            <a:miter lim="800000"/>
          </a:ln>
        </p:spPr>
        <p:txBody>
          <a:bodyPr lIns="0" tIns="365760">
            <a:noAutofit/>
          </a:bodyPr>
          <a:lstStyle>
            <a:lvl1pPr marL="0" indent="0" algn="ctr" latinLnBrk="0">
              <a:buNone/>
              <a:defRPr lang="es-ES" sz="20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6852196" y="0"/>
            <a:ext cx="2291804" cy="2489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9071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342900" y="241541"/>
            <a:ext cx="8458200" cy="13586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42900" y="1828800"/>
            <a:ext cx="8458200" cy="4572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  <a:p>
            <a:pPr lvl="5"/>
            <a:r>
              <a:rPr lang="es-ES"/>
              <a:t>Seis</a:t>
            </a:r>
          </a:p>
          <a:p>
            <a:pPr lvl="6"/>
            <a:r>
              <a:rPr lang="es-ES"/>
              <a:t>Siete</a:t>
            </a:r>
          </a:p>
          <a:p>
            <a:pPr lvl="7"/>
            <a:r>
              <a:rPr lang="es-ES"/>
              <a:t>Ocho</a:t>
            </a:r>
          </a:p>
          <a:p>
            <a:pPr lvl="8"/>
            <a:r>
              <a:rPr lang="es-ES"/>
              <a:t>nueve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5869198" y="6517112"/>
            <a:ext cx="2057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latinLnBrk="0">
              <a:defRPr lang="es-ES" sz="1200">
                <a:solidFill>
                  <a:schemeClr val="tx1"/>
                </a:solidFill>
              </a:defRPr>
            </a:lvl1pPr>
          </a:lstStyle>
          <a:p>
            <a:fld id="{9E2780EB-DA8E-4119-92C3-325CCEAABAC4}" type="datetimeFigureOut">
              <a:pPr/>
              <a:t>07/11/2022</a:t>
            </a:fld>
            <a:endParaRPr lang="es-ES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42900" y="6517112"/>
            <a:ext cx="5314736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latinLnBrk="0">
              <a:defRPr lang="es-ES" sz="12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138160" y="6517112"/>
            <a:ext cx="66294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latinLnBrk="0">
              <a:defRPr lang="es-ES" sz="1200">
                <a:solidFill>
                  <a:schemeClr val="tx1"/>
                </a:solidFill>
              </a:defRPr>
            </a:lvl1pPr>
          </a:lstStyle>
          <a:p>
            <a:fld id="{3670645A-F9B6-4347-860F-FE9ED88D0C60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14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lang="es-ES" sz="4400" b="1" kern="1200" cap="all" normalizeH="1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pos="288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756304" y="603505"/>
            <a:ext cx="515535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Estrategias </a:t>
            </a: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didácticas en artes para el desarrollo de una vejez activa, Hogar Colonia Belencito de la ciudad de Medellín (2020 – 2022)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  <a:spcAft>
                <a:spcPts val="20"/>
              </a:spcAft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PRESENTADO POR: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  <a:spcAft>
                <a:spcPts val="20"/>
              </a:spcAft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  <a:spcAft>
                <a:spcPts val="20"/>
              </a:spcAft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María Paulina Herrera </a:t>
            </a:r>
            <a:r>
              <a:rPr lang="es-ES" sz="11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Pulgarín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  <a:spcAft>
                <a:spcPts val="20"/>
              </a:spcAft>
            </a:pPr>
            <a:r>
              <a:rPr lang="es-ES" sz="11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Gelma</a:t>
            </a: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1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Nazareth</a:t>
            </a: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Higuera Alvarado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  <a:spcAft>
                <a:spcPts val="20"/>
              </a:spcAft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Adriana María Pérez Olarte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TRABAJO DE GRADO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Para optar al Título Profesional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Profesionalización en Educación: Artes Plásticas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ASESORA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Yamile Andrea Serna González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Lic. en Educación artes plásticas Universidad de Antioquia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Mg. en Gestión cultural Universidad de Antioquia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FACULTAD DE ARTES - DEPARTAMENTO DE ARTES VISUALES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UNIVERSIDAD DE ANTIOQUIA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45720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Medellín</a:t>
            </a:r>
            <a:endParaRPr lang="es-CO" sz="11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6350" marR="327025" indent="-6350" algn="ctr">
              <a:lnSpc>
                <a:spcPct val="150000"/>
              </a:lnSpc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2022</a:t>
            </a:r>
            <a:endParaRPr lang="es-CO" sz="1100" dirty="0"/>
          </a:p>
        </p:txBody>
      </p:sp>
      <p:sp>
        <p:nvSpPr>
          <p:cNvPr id="7" name="Rectángulo 6"/>
          <p:cNvSpPr/>
          <p:nvPr/>
        </p:nvSpPr>
        <p:spPr>
          <a:xfrm>
            <a:off x="3217331" y="95674"/>
            <a:ext cx="22333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marR="327025" indent="-6350" algn="ctr">
              <a:lnSpc>
                <a:spcPct val="150000"/>
              </a:lnSpc>
              <a:spcAft>
                <a:spcPts val="20"/>
              </a:spcAft>
            </a:pPr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MEMORIZARTE</a:t>
            </a:r>
            <a:endParaRPr lang="es-CO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r="29511"/>
          <a:stretch>
            <a:fillRect/>
          </a:stretch>
        </p:blipFill>
        <p:spPr>
          <a:xfrm rot="5400000">
            <a:off x="2389152" y="4378745"/>
            <a:ext cx="2078023" cy="2337776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r="18777"/>
          <a:stretch>
            <a:fillRect/>
          </a:stretch>
        </p:blipFill>
        <p:spPr>
          <a:xfrm>
            <a:off x="889348" y="1715426"/>
            <a:ext cx="3032013" cy="2238951"/>
          </a:xfr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r="1108"/>
          <a:stretch>
            <a:fillRect/>
          </a:stretch>
        </p:blipFill>
        <p:spPr>
          <a:xfrm rot="5400000">
            <a:off x="4544136" y="1077031"/>
            <a:ext cx="4755073" cy="3647162"/>
          </a:xfr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9306" y="179298"/>
            <a:ext cx="4187746" cy="1067893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rgbClr val="288876"/>
                </a:solidFill>
              </a:rPr>
              <a:t>HABLEMOS DE NOSOTROS</a:t>
            </a:r>
            <a:endParaRPr lang="es-CO" dirty="0">
              <a:solidFill>
                <a:srgbClr val="2888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Cuento sonoro</a:t>
            </a:r>
            <a:endParaRPr lang="es-CO" dirty="0"/>
          </a:p>
        </p:txBody>
      </p:sp>
      <p:pic>
        <p:nvPicPr>
          <p:cNvPr id="19" name="Marcador de posición de imagen 1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968"/>
          <a:stretch>
            <a:fillRect/>
          </a:stretch>
        </p:blipFill>
        <p:spPr>
          <a:xfrm rot="300000">
            <a:off x="3287004" y="3500736"/>
            <a:ext cx="3198018" cy="2846236"/>
          </a:xfrm>
        </p:spPr>
      </p:pic>
      <p:pic>
        <p:nvPicPr>
          <p:cNvPr id="16" name="Marcador de posición de imagen 1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r="9864"/>
          <a:stretch>
            <a:fillRect/>
          </a:stretch>
        </p:blipFill>
        <p:spPr>
          <a:xfrm>
            <a:off x="4886014" y="338722"/>
            <a:ext cx="3915086" cy="3028067"/>
          </a:xfrm>
        </p:spPr>
      </p:pic>
      <p:pic>
        <p:nvPicPr>
          <p:cNvPr id="20" name="Marcador de posición de imagen 1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r="25349"/>
          <a:stretch>
            <a:fillRect/>
          </a:stretch>
        </p:blipFill>
        <p:spPr>
          <a:xfrm rot="21360000">
            <a:off x="444890" y="1934656"/>
            <a:ext cx="2464536" cy="3331282"/>
          </a:xfrm>
        </p:spPr>
      </p:pic>
    </p:spTree>
    <p:extLst>
      <p:ext uri="{BB962C8B-B14F-4D97-AF65-F5344CB8AC3E}">
        <p14:creationId xmlns:p14="http://schemas.microsoft.com/office/powerpoint/2010/main" val="40465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740" y="0"/>
            <a:ext cx="5567819" cy="1257300"/>
          </a:xfrm>
        </p:spPr>
        <p:txBody>
          <a:bodyPr/>
          <a:lstStyle/>
          <a:p>
            <a:r>
              <a:rPr lang="es-CO" dirty="0"/>
              <a:t>RESULTADOS DE LAS ENCUESTAS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2" t="1182" r="-102786" b="7524"/>
          <a:stretch/>
        </p:blipFill>
        <p:spPr>
          <a:xfrm>
            <a:off x="3246880" y="1899310"/>
            <a:ext cx="5536193" cy="4088131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223381" y="2144856"/>
            <a:ext cx="2782866" cy="943379"/>
          </a:xfrm>
        </p:spPr>
        <p:txBody>
          <a:bodyPr/>
          <a:lstStyle/>
          <a:p>
            <a:r>
              <a:rPr lang="es-CO" sz="1600" dirty="0"/>
              <a:t>Diagnostico</a:t>
            </a:r>
          </a:p>
          <a:p>
            <a:r>
              <a:rPr lang="es-CO" sz="1600" dirty="0"/>
              <a:t>Se generan las encuestas con </a:t>
            </a:r>
            <a:r>
              <a:rPr lang="es-CO" sz="1600" dirty="0"/>
              <a:t>los participantes </a:t>
            </a:r>
            <a:r>
              <a:rPr lang="es-CO" sz="1600" dirty="0"/>
              <a:t>de la Colonia de </a:t>
            </a:r>
            <a:r>
              <a:rPr lang="es-CO" sz="1600" dirty="0"/>
              <a:t>Belencito donde les realizamos, </a:t>
            </a:r>
            <a:r>
              <a:rPr lang="es-CO" sz="1600" dirty="0"/>
              <a:t>las preguntas de percepción </a:t>
            </a:r>
            <a:endParaRPr lang="es-CO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127" r="3428"/>
          <a:stretch/>
        </p:blipFill>
        <p:spPr>
          <a:xfrm>
            <a:off x="6014976" y="1899310"/>
            <a:ext cx="2662979" cy="40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Las </a:t>
            </a:r>
            <a:r>
              <a:rPr lang="es-CO" dirty="0" smtClean="0"/>
              <a:t>bitácora</a:t>
            </a:r>
            <a:endParaRPr lang="es-CO" dirty="0"/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8154" r="128" b="-382"/>
          <a:stretch/>
        </p:blipFill>
        <p:spPr>
          <a:xfrm>
            <a:off x="5697287" y="342901"/>
            <a:ext cx="3103813" cy="3790688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342900" y="5179757"/>
            <a:ext cx="3305175" cy="943379"/>
          </a:xfrm>
        </p:spPr>
        <p:txBody>
          <a:bodyPr/>
          <a:lstStyle/>
          <a:p>
            <a:r>
              <a:rPr lang="es-ES" sz="1400" dirty="0">
                <a:solidFill>
                  <a:schemeClr val="bg2">
                    <a:lumMod val="25000"/>
                  </a:schemeClr>
                </a:solidFill>
              </a:rPr>
              <a:t>Bitácora realizada por:</a:t>
            </a:r>
          </a:p>
          <a:p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Maria Paulina Herrera Pulgarin </a:t>
            </a:r>
            <a:endParaRPr lang="es-CO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214"/>
          <a:stretch>
            <a:fillRect/>
          </a:stretch>
        </p:blipFill>
        <p:spPr>
          <a:xfrm rot="21360000">
            <a:off x="1806760" y="1284285"/>
            <a:ext cx="2426669" cy="3165220"/>
          </a:xfr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82" t="-1399" r="-10430" b="2062"/>
          <a:stretch/>
        </p:blipFill>
        <p:spPr>
          <a:xfrm rot="300000">
            <a:off x="3959469" y="4120527"/>
            <a:ext cx="2666243" cy="2540724"/>
          </a:xfrm>
        </p:spPr>
      </p:pic>
    </p:spTree>
    <p:extLst>
      <p:ext uri="{BB962C8B-B14F-4D97-AF65-F5344CB8AC3E}">
        <p14:creationId xmlns:p14="http://schemas.microsoft.com/office/powerpoint/2010/main" val="37964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 b="15875"/>
          <a:stretch>
            <a:fillRect/>
          </a:stretch>
        </p:blipFill>
        <p:spPr>
          <a:xfrm rot="300000">
            <a:off x="3143633" y="675059"/>
            <a:ext cx="3196771" cy="2845126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6" t="4438" r="1331" b="3481"/>
          <a:stretch/>
        </p:blipFill>
        <p:spPr>
          <a:xfrm>
            <a:off x="5901234" y="2273983"/>
            <a:ext cx="2523946" cy="3600457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938046" y="5601972"/>
            <a:ext cx="3803972" cy="640325"/>
          </a:xfrm>
        </p:spPr>
        <p:txBody>
          <a:bodyPr/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Bitácora realizada por:</a:t>
            </a: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</a:rPr>
              <a:t>Gelma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</a:rPr>
              <a:t>Nazareth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Higuera Alvarado</a:t>
            </a:r>
            <a:endParaRPr lang="es-CO" dirty="0">
              <a:solidFill>
                <a:schemeClr val="bg2">
                  <a:lumMod val="25000"/>
                </a:schemeClr>
              </a:solidFill>
            </a:endParaRPr>
          </a:p>
          <a:p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" t="1100" r="776" b="-943"/>
          <a:stretch/>
        </p:blipFill>
        <p:spPr>
          <a:xfrm rot="21360000">
            <a:off x="880099" y="3076241"/>
            <a:ext cx="2351958" cy="2258037"/>
          </a:xfr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Las </a:t>
            </a:r>
            <a:r>
              <a:rPr lang="es-CO" dirty="0" smtClean="0"/>
              <a:t>bitácora</a:t>
            </a:r>
            <a:endParaRPr lang="es-CO" dirty="0"/>
          </a:p>
        </p:txBody>
      </p:sp>
      <p:sp>
        <p:nvSpPr>
          <p:cNvPr id="11" name="Marcador de texto 4"/>
          <p:cNvSpPr txBox="1">
            <a:spLocks/>
          </p:cNvSpPr>
          <p:nvPr/>
        </p:nvSpPr>
        <p:spPr>
          <a:xfrm>
            <a:off x="5901234" y="6138038"/>
            <a:ext cx="2215167" cy="208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Registro fotográfico:</a:t>
            </a:r>
          </a:p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José Gabriel Macías </a:t>
            </a:r>
          </a:p>
          <a:p>
            <a:endParaRPr lang="es-CO" dirty="0">
              <a:solidFill>
                <a:schemeClr val="bg2">
                  <a:lumMod val="25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0" b="18850"/>
          <a:stretch>
            <a:fillRect/>
          </a:stretch>
        </p:blipFill>
        <p:spPr>
          <a:xfrm rot="300000">
            <a:off x="1500354" y="1463071"/>
            <a:ext cx="2743200" cy="3092931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>
            <a:fillRect/>
          </a:stretch>
        </p:blipFill>
        <p:spPr>
          <a:xfrm>
            <a:off x="4734838" y="434957"/>
            <a:ext cx="3958226" cy="2922901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Bitácora realizada por:</a:t>
            </a:r>
          </a:p>
          <a:p>
            <a:r>
              <a:rPr lang="es-ES" dirty="0" smtClean="0"/>
              <a:t>Adriana </a:t>
            </a:r>
            <a:r>
              <a:rPr lang="es-ES" dirty="0"/>
              <a:t>María Pérez Olarte</a:t>
            </a:r>
            <a:endParaRPr lang="es-CO" dirty="0"/>
          </a:p>
          <a:p>
            <a:endParaRPr lang="es-CO" dirty="0"/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" b="1162"/>
          <a:stretch>
            <a:fillRect/>
          </a:stretch>
        </p:blipFill>
        <p:spPr>
          <a:xfrm rot="21360000">
            <a:off x="5405994" y="4138024"/>
            <a:ext cx="1682496" cy="2194560"/>
          </a:xfr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Las </a:t>
            </a:r>
            <a:r>
              <a:rPr lang="es-CO" dirty="0" smtClean="0"/>
              <a:t>bitácora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3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777" y="254618"/>
            <a:ext cx="5917842" cy="1257300"/>
          </a:xfrm>
        </p:spPr>
        <p:txBody>
          <a:bodyPr/>
          <a:lstStyle/>
          <a:p>
            <a:r>
              <a:rPr lang="es-CO" dirty="0" smtClean="0"/>
              <a:t>Jugando también se aprende 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r="24086"/>
          <a:stretch>
            <a:fillRect/>
          </a:stretch>
        </p:blipFill>
        <p:spPr>
          <a:xfrm rot="300000">
            <a:off x="923614" y="1711141"/>
            <a:ext cx="3009214" cy="2678200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r="18777"/>
          <a:stretch>
            <a:fillRect/>
          </a:stretch>
        </p:blipFill>
        <p:spPr>
          <a:xfrm>
            <a:off x="4389248" y="1377863"/>
            <a:ext cx="4529508" cy="3344757"/>
          </a:xfr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 r="32321"/>
          <a:stretch>
            <a:fillRect/>
          </a:stretch>
        </p:blipFill>
        <p:spPr>
          <a:xfrm rot="21360000">
            <a:off x="3277781" y="4173910"/>
            <a:ext cx="1877500" cy="2448913"/>
          </a:xfrm>
        </p:spPr>
      </p:pic>
    </p:spTree>
    <p:extLst>
      <p:ext uri="{BB962C8B-B14F-4D97-AF65-F5344CB8AC3E}">
        <p14:creationId xmlns:p14="http://schemas.microsoft.com/office/powerpoint/2010/main" val="9200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052" y="0"/>
            <a:ext cx="2788276" cy="1257300"/>
          </a:xfrm>
        </p:spPr>
        <p:txBody>
          <a:bodyPr/>
          <a:lstStyle/>
          <a:p>
            <a:r>
              <a:rPr lang="es-CO" dirty="0" smtClean="0"/>
              <a:t>Remembranza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r="29511"/>
          <a:stretch>
            <a:fillRect/>
          </a:stretch>
        </p:blipFill>
        <p:spPr>
          <a:xfrm rot="4745936">
            <a:off x="755442" y="2315105"/>
            <a:ext cx="3223048" cy="3625930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3818" r="58999" b="713"/>
          <a:stretch/>
        </p:blipFill>
        <p:spPr>
          <a:xfrm rot="5400000">
            <a:off x="5310672" y="202964"/>
            <a:ext cx="2957550" cy="3232397"/>
          </a:xfr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r="19948"/>
          <a:stretch>
            <a:fillRect/>
          </a:stretch>
        </p:blipFill>
        <p:spPr>
          <a:xfrm rot="5400000">
            <a:off x="4966176" y="4017860"/>
            <a:ext cx="2960227" cy="2270507"/>
          </a:xfrm>
        </p:spPr>
      </p:pic>
    </p:spTree>
    <p:extLst>
      <p:ext uri="{BB962C8B-B14F-4D97-AF65-F5344CB8AC3E}">
        <p14:creationId xmlns:p14="http://schemas.microsoft.com/office/powerpoint/2010/main" val="13395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Conociendo de historia 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r="24086"/>
          <a:stretch>
            <a:fillRect/>
          </a:stretch>
        </p:blipFill>
        <p:spPr>
          <a:xfrm rot="300000">
            <a:off x="3005993" y="3178393"/>
            <a:ext cx="3539597" cy="3150241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921" r="8851" b="809"/>
          <a:stretch/>
        </p:blipFill>
        <p:spPr>
          <a:xfrm rot="5400000">
            <a:off x="5829354" y="864008"/>
            <a:ext cx="3249081" cy="2206870"/>
          </a:xfr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r="19948"/>
          <a:stretch>
            <a:fillRect/>
          </a:stretch>
        </p:blipFill>
        <p:spPr>
          <a:xfrm rot="5400000">
            <a:off x="-185" y="3085126"/>
            <a:ext cx="2944989" cy="2258820"/>
          </a:xfrm>
        </p:spPr>
      </p:pic>
    </p:spTree>
    <p:extLst>
      <p:ext uri="{BB962C8B-B14F-4D97-AF65-F5344CB8AC3E}">
        <p14:creationId xmlns:p14="http://schemas.microsoft.com/office/powerpoint/2010/main" val="17153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7165" y="416749"/>
            <a:ext cx="5638800" cy="1257300"/>
          </a:xfrm>
        </p:spPr>
        <p:txBody>
          <a:bodyPr/>
          <a:lstStyle/>
          <a:p>
            <a:r>
              <a:rPr lang="es-ES" dirty="0" smtClean="0"/>
              <a:t>La danza y la música </a:t>
            </a:r>
            <a:endParaRPr lang="es-E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6788"/>
          <a:stretch>
            <a:fillRect/>
          </a:stretch>
        </p:blipFill>
        <p:spPr>
          <a:xfrm>
            <a:off x="4696393" y="3457183"/>
            <a:ext cx="4087002" cy="2659795"/>
          </a:xfr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r="16607"/>
          <a:stretch>
            <a:fillRect/>
          </a:stretch>
        </p:blipFill>
        <p:spPr>
          <a:xfrm>
            <a:off x="465481" y="1816273"/>
            <a:ext cx="3748157" cy="2588013"/>
          </a:xfrm>
        </p:spPr>
      </p:pic>
    </p:spTree>
    <p:extLst>
      <p:ext uri="{BB962C8B-B14F-4D97-AF65-F5344CB8AC3E}">
        <p14:creationId xmlns:p14="http://schemas.microsoft.com/office/powerpoint/2010/main" val="41007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r="4847"/>
          <a:stretch>
            <a:fillRect/>
          </a:stretch>
        </p:blipFill>
        <p:spPr>
          <a:xfrm>
            <a:off x="4885151" y="283453"/>
            <a:ext cx="3926910" cy="3866369"/>
          </a:xfrm>
        </p:spPr>
      </p:pic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276736" y="5002553"/>
            <a:ext cx="4406900" cy="943379"/>
          </a:xfrm>
        </p:spPr>
        <p:txBody>
          <a:bodyPr/>
          <a:lstStyle/>
          <a:p>
            <a:r>
              <a:rPr lang="es-ES" dirty="0" smtClean="0"/>
              <a:t>Salida de campo </a:t>
            </a:r>
            <a:r>
              <a:rPr lang="es-ES" dirty="0" smtClean="0"/>
              <a:t>:</a:t>
            </a:r>
          </a:p>
          <a:p>
            <a:r>
              <a:rPr lang="es-ES" dirty="0" smtClean="0"/>
              <a:t> actividad de reconocimiento y saberes.</a:t>
            </a:r>
            <a:endParaRPr lang="es-ES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r="1108"/>
          <a:stretch>
            <a:fillRect/>
          </a:stretch>
        </p:blipFill>
        <p:spPr>
          <a:xfrm rot="5400000">
            <a:off x="2364647" y="2012557"/>
            <a:ext cx="2193925" cy="1682750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24098"/>
          <a:stretch>
            <a:fillRect/>
          </a:stretch>
        </p:blipFill>
        <p:spPr>
          <a:xfrm rot="300000">
            <a:off x="5051684" y="3978309"/>
            <a:ext cx="2743200" cy="2441448"/>
          </a:xfr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90809" y="283453"/>
            <a:ext cx="3792827" cy="160903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s-ES" sz="4800" b="1" kern="1200" cap="all" normalizeH="1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/>
              <a:t>Primer encuentro </a:t>
            </a:r>
          </a:p>
        </p:txBody>
      </p:sp>
    </p:spTree>
    <p:extLst>
      <p:ext uri="{BB962C8B-B14F-4D97-AF65-F5344CB8AC3E}">
        <p14:creationId xmlns:p14="http://schemas.microsoft.com/office/powerpoint/2010/main" val="99524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Creando cuentos 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7840"/>
          <a:stretch>
            <a:fillRect/>
          </a:stretch>
        </p:blipFill>
        <p:spPr>
          <a:xfrm>
            <a:off x="277185" y="2068496"/>
            <a:ext cx="3263300" cy="2904337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" b="785"/>
          <a:stretch>
            <a:fillRect/>
          </a:stretch>
        </p:blipFill>
        <p:spPr>
          <a:xfrm>
            <a:off x="3875488" y="1791222"/>
            <a:ext cx="4970127" cy="3670126"/>
          </a:xfrm>
        </p:spPr>
      </p:pic>
    </p:spTree>
    <p:extLst>
      <p:ext uri="{BB962C8B-B14F-4D97-AF65-F5344CB8AC3E}">
        <p14:creationId xmlns:p14="http://schemas.microsoft.com/office/powerpoint/2010/main" val="8696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243" y="43883"/>
            <a:ext cx="5207000" cy="1257300"/>
          </a:xfrm>
        </p:spPr>
        <p:txBody>
          <a:bodyPr/>
          <a:lstStyle/>
          <a:p>
            <a:r>
              <a:rPr lang="es-CO" dirty="0" smtClean="0"/>
              <a:t>Una gran Obras de teatro 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7840"/>
          <a:stretch>
            <a:fillRect/>
          </a:stretch>
        </p:blipFill>
        <p:spPr>
          <a:xfrm rot="173682">
            <a:off x="1120735" y="2376353"/>
            <a:ext cx="2743200" cy="2441448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15809" r="16748" b="12405"/>
          <a:stretch/>
        </p:blipFill>
        <p:spPr>
          <a:xfrm>
            <a:off x="4434213" y="2170710"/>
            <a:ext cx="4246324" cy="3269294"/>
          </a:xfrm>
        </p:spPr>
      </p:pic>
      <p:sp>
        <p:nvSpPr>
          <p:cNvPr id="6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297691" y="5628851"/>
            <a:ext cx="9364051" cy="943379"/>
          </a:xfrm>
        </p:spPr>
        <p:txBody>
          <a:bodyPr/>
          <a:lstStyle/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La cucha obra teatral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Dirección general de todo el montaje teatral:  Gloria  M. R. 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Profesional en artes escénicas.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(docente dentro de la Colonia Belencito la cual lidera procesos desde lo teatral, corporal y de danzas).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04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208" y="1043183"/>
            <a:ext cx="2436312" cy="1257300"/>
          </a:xfrm>
        </p:spPr>
        <p:txBody>
          <a:bodyPr/>
          <a:lstStyle/>
          <a:p>
            <a:r>
              <a:rPr lang="es-CO" dirty="0" smtClean="0"/>
              <a:t>Compartir 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14327"/>
          <a:stretch/>
        </p:blipFill>
        <p:spPr>
          <a:xfrm>
            <a:off x="4313129" y="1791221"/>
            <a:ext cx="4495386" cy="2993721"/>
          </a:xfrm>
        </p:spPr>
      </p:pic>
      <p:sp>
        <p:nvSpPr>
          <p:cNvPr id="6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354903" y="2564659"/>
            <a:ext cx="3450921" cy="1590806"/>
          </a:xfrm>
        </p:spPr>
        <p:txBody>
          <a:bodyPr/>
          <a:lstStyle/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Equipo de trabajo 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El cual realiza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diversos procesos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desde lo artístico y cultural, dirigido por el equipo de artes que esta conformado por una profesional en artes escénicas, artes plásticas y un músico.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Estas activaciones armonizan los espacios de la Colonia Belencito de una manera positiva.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362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1026399"/>
            <a:ext cx="3305175" cy="1257300"/>
          </a:xfrm>
        </p:spPr>
        <p:txBody>
          <a:bodyPr/>
          <a:lstStyle/>
          <a:p>
            <a:r>
              <a:rPr lang="es-CO" dirty="0" smtClean="0"/>
              <a:t>agradecimientos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r="21893"/>
          <a:stretch>
            <a:fillRect/>
          </a:stretch>
        </p:blipFill>
        <p:spPr>
          <a:xfrm>
            <a:off x="4064049" y="813457"/>
            <a:ext cx="4607750" cy="5467863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342899" y="2169907"/>
            <a:ext cx="3305175" cy="943379"/>
          </a:xfrm>
        </p:spPr>
        <p:txBody>
          <a:bodyPr/>
          <a:lstStyle/>
          <a:p>
            <a:r>
              <a:rPr lang="es-ES" dirty="0"/>
              <a:t>Este proyecto de investigación lo dedicamos a todas las personas que han pasado por nuestras vidas desde lo académico y lo social, los cuales nos han dejado reconocimientos con palabras y hechos, empezando por las personas mayores del </a:t>
            </a:r>
            <a:r>
              <a:rPr lang="es-ES" b="1" i="1" dirty="0"/>
              <a:t>Hogar de Larga Estancia Colonia Belencito</a:t>
            </a:r>
            <a:r>
              <a:rPr lang="es-ES" dirty="0"/>
              <a:t> que hicieron posible que esta investigación se realizará de la manera más maravillosa, donde esas canas, arrugas y pecas solo reflejaban alegría cuando compartimos con ellos cada momento. A todos ellos les agradecemos por la felicidad que nos aportaron en nuestros saberes como así mismo, a nuestras vidas.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335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89" y="2951389"/>
            <a:ext cx="2131454" cy="1257300"/>
          </a:xfrm>
        </p:spPr>
        <p:txBody>
          <a:bodyPr/>
          <a:lstStyle/>
          <a:p>
            <a:r>
              <a:rPr lang="es-CO" dirty="0" smtClean="0"/>
              <a:t>Biodanza </a:t>
            </a:r>
            <a:endParaRPr lang="es-CO" dirty="0"/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" r="28755" b="-76358"/>
          <a:stretch/>
        </p:blipFill>
        <p:spPr>
          <a:xfrm rot="5400000">
            <a:off x="4823628" y="-260163"/>
            <a:ext cx="3466214" cy="4594787"/>
          </a:xfr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-469" r="40338" b="469"/>
          <a:stretch/>
        </p:blipFill>
        <p:spPr>
          <a:xfrm rot="5400000">
            <a:off x="3000141" y="604746"/>
            <a:ext cx="2883116" cy="3067469"/>
          </a:xfr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2962" r="30783" b="1531"/>
          <a:stretch/>
        </p:blipFill>
        <p:spPr>
          <a:xfrm rot="5400000">
            <a:off x="5255965" y="3655373"/>
            <a:ext cx="2843230" cy="2116446"/>
          </a:xfrm>
        </p:spPr>
      </p:pic>
      <p:sp>
        <p:nvSpPr>
          <p:cNvPr id="3" name="Rectángulo 2"/>
          <p:cNvSpPr/>
          <p:nvPr/>
        </p:nvSpPr>
        <p:spPr>
          <a:xfrm>
            <a:off x="642989" y="4263589"/>
            <a:ext cx="3006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Hacer uso del espacio de manera creativa para expresar y procesar emociones, sin involucrar juicios estéticos.</a:t>
            </a:r>
          </a:p>
        </p:txBody>
      </p:sp>
    </p:spTree>
    <p:extLst>
      <p:ext uri="{BB962C8B-B14F-4D97-AF65-F5344CB8AC3E}">
        <p14:creationId xmlns:p14="http://schemas.microsoft.com/office/powerpoint/2010/main" val="28969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743947" y="798198"/>
            <a:ext cx="4689645" cy="1814222"/>
          </a:xfrm>
        </p:spPr>
        <p:txBody>
          <a:bodyPr/>
          <a:lstStyle/>
          <a:p>
            <a:r>
              <a:rPr lang="es-ES" dirty="0" smtClean="0"/>
              <a:t>Vivir cada momento </a:t>
            </a:r>
            <a:endParaRPr lang="es-E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 r="22754"/>
          <a:stretch>
            <a:fillRect/>
          </a:stretch>
        </p:blipFill>
        <p:spPr>
          <a:xfrm>
            <a:off x="3118980" y="1327759"/>
            <a:ext cx="5655734" cy="4784794"/>
          </a:xfrm>
        </p:spPr>
      </p:pic>
    </p:spTree>
    <p:extLst>
      <p:ext uri="{BB962C8B-B14F-4D97-AF65-F5344CB8AC3E}">
        <p14:creationId xmlns:p14="http://schemas.microsoft.com/office/powerpoint/2010/main" val="41002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>
                <a:solidFill>
                  <a:schemeClr val="accent5">
                    <a:lumMod val="75000"/>
                  </a:schemeClr>
                </a:solidFill>
              </a:rPr>
              <a:t>Estar bien </a:t>
            </a:r>
            <a:endParaRPr lang="es-E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2573"/>
          <a:stretch>
            <a:fillRect/>
          </a:stretch>
        </p:blipFill>
        <p:spPr>
          <a:xfrm>
            <a:off x="3486265" y="1954060"/>
            <a:ext cx="5315129" cy="2877846"/>
          </a:xfrm>
        </p:spPr>
      </p:pic>
      <p:pic>
        <p:nvPicPr>
          <p:cNvPr id="3" name="Marcador de posición de imagen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11816"/>
          <a:stretch>
            <a:fillRect/>
          </a:stretch>
        </p:blipFill>
        <p:spPr>
          <a:xfrm>
            <a:off x="342900" y="1954060"/>
            <a:ext cx="2783369" cy="2877846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12"/>
          </p:nvPr>
        </p:nvSpPr>
        <p:spPr>
          <a:xfrm>
            <a:off x="1291181" y="5242308"/>
            <a:ext cx="5769734" cy="381879"/>
          </a:xfrm>
        </p:spPr>
        <p:txBody>
          <a:bodyPr/>
          <a:lstStyle/>
          <a:p>
            <a:r>
              <a:rPr lang="es-ES" sz="2000" dirty="0"/>
              <a:t>Talleres de meditación  y aromaterapia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7508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1382" y="477676"/>
            <a:ext cx="4737839" cy="1672821"/>
          </a:xfrm>
        </p:spPr>
        <p:txBody>
          <a:bodyPr/>
          <a:lstStyle/>
          <a:p>
            <a:r>
              <a:rPr lang="es-ES" dirty="0" smtClean="0"/>
              <a:t>Aprender y disfrutar </a:t>
            </a:r>
            <a:endParaRPr lang="es-ES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 b="6558"/>
          <a:stretch>
            <a:fillRect/>
          </a:stretch>
        </p:blipFill>
        <p:spPr>
          <a:xfrm rot="21360000">
            <a:off x="1410444" y="2177181"/>
            <a:ext cx="3012255" cy="3929028"/>
          </a:xfrm>
        </p:spPr>
      </p:pic>
      <p:pic>
        <p:nvPicPr>
          <p:cNvPr id="15" name="Marcador de posición de imagen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4862" r="25377" b="505"/>
          <a:stretch/>
        </p:blipFill>
        <p:spPr>
          <a:xfrm rot="300000">
            <a:off x="4300902" y="3439661"/>
            <a:ext cx="3401799" cy="3158459"/>
          </a:xfrm>
        </p:spPr>
      </p:pic>
      <p:pic>
        <p:nvPicPr>
          <p:cNvPr id="19" name="Marcador de posición de imagen 1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6348"/>
          <a:stretch>
            <a:fillRect/>
          </a:stretch>
        </p:blipFill>
        <p:spPr>
          <a:xfrm>
            <a:off x="5199221" y="302311"/>
            <a:ext cx="3201057" cy="3119685"/>
          </a:xfrm>
        </p:spPr>
      </p:pic>
    </p:spTree>
    <p:extLst>
      <p:ext uri="{BB962C8B-B14F-4D97-AF65-F5344CB8AC3E}">
        <p14:creationId xmlns:p14="http://schemas.microsoft.com/office/powerpoint/2010/main" val="36457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6142" y="749496"/>
            <a:ext cx="3950464" cy="1921713"/>
          </a:xfrm>
        </p:spPr>
        <p:txBody>
          <a:bodyPr/>
          <a:lstStyle/>
          <a:p>
            <a:r>
              <a:rPr lang="es-ES" dirty="0" smtClean="0"/>
              <a:t>Compartir saberes </a:t>
            </a:r>
            <a:endParaRPr lang="es-E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1315"/>
          <a:stretch>
            <a:fillRect/>
          </a:stretch>
        </p:blipFill>
        <p:spPr>
          <a:xfrm>
            <a:off x="1389715" y="4039205"/>
            <a:ext cx="3527964" cy="2233719"/>
          </a:xfrm>
        </p:spPr>
      </p:pic>
      <p:pic>
        <p:nvPicPr>
          <p:cNvPr id="12" name="Marcador de posición de imagen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r="12066"/>
          <a:stretch>
            <a:fillRect/>
          </a:stretch>
        </p:blipFill>
        <p:spPr>
          <a:xfrm>
            <a:off x="3419131" y="247389"/>
            <a:ext cx="3329169" cy="3291840"/>
          </a:xfrm>
        </p:spPr>
      </p:pic>
      <p:pic>
        <p:nvPicPr>
          <p:cNvPr id="15" name="Marcador de posición de imagen 1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450"/>
          <a:stretch>
            <a:fillRect/>
          </a:stretch>
        </p:blipFill>
        <p:spPr>
          <a:xfrm rot="5400000">
            <a:off x="5102857" y="3730140"/>
            <a:ext cx="3290887" cy="2195513"/>
          </a:xfrm>
        </p:spPr>
      </p:pic>
    </p:spTree>
    <p:extLst>
      <p:ext uri="{BB962C8B-B14F-4D97-AF65-F5344CB8AC3E}">
        <p14:creationId xmlns:p14="http://schemas.microsoft.com/office/powerpoint/2010/main" val="1000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716" y="3489531"/>
            <a:ext cx="3488498" cy="1921713"/>
          </a:xfrm>
        </p:spPr>
        <p:txBody>
          <a:bodyPr/>
          <a:lstStyle/>
          <a:p>
            <a:r>
              <a:rPr lang="es-ES" dirty="0" smtClean="0"/>
              <a:t>pincelándole a la vida </a:t>
            </a:r>
            <a:endParaRPr lang="es-ES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b="1177"/>
          <a:stretch>
            <a:fillRect/>
          </a:stretch>
        </p:blipFill>
        <p:spPr>
          <a:xfrm>
            <a:off x="358724" y="248814"/>
            <a:ext cx="3363238" cy="2544490"/>
          </a:xfr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0" r="27060"/>
          <a:stretch>
            <a:fillRect/>
          </a:stretch>
        </p:blipFill>
        <p:spPr>
          <a:xfrm rot="5400000">
            <a:off x="4510805" y="2291651"/>
            <a:ext cx="3210209" cy="5115390"/>
          </a:xfrm>
        </p:spPr>
      </p:pic>
    </p:spTree>
    <p:extLst>
      <p:ext uri="{BB962C8B-B14F-4D97-AF65-F5344CB8AC3E}">
        <p14:creationId xmlns:p14="http://schemas.microsoft.com/office/powerpoint/2010/main" val="30903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Creando - ando</a:t>
            </a:r>
            <a:endParaRPr lang="es-CO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r="29511"/>
          <a:stretch>
            <a:fillRect/>
          </a:stretch>
        </p:blipFill>
        <p:spPr>
          <a:xfrm rot="5400000">
            <a:off x="3790900" y="3985996"/>
            <a:ext cx="2438400" cy="2743200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r="32984"/>
          <a:stretch>
            <a:fillRect/>
          </a:stretch>
        </p:blipFill>
        <p:spPr>
          <a:xfrm rot="5400000">
            <a:off x="4290098" y="-258593"/>
            <a:ext cx="3392644" cy="4595632"/>
          </a:xfr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r="19948"/>
          <a:stretch>
            <a:fillRect/>
          </a:stretch>
        </p:blipFill>
        <p:spPr>
          <a:xfrm rot="5400000">
            <a:off x="1254016" y="3125832"/>
            <a:ext cx="2193925" cy="1682750"/>
          </a:xfrm>
        </p:spPr>
      </p:pic>
    </p:spTree>
    <p:extLst>
      <p:ext uri="{BB962C8B-B14F-4D97-AF65-F5344CB8AC3E}">
        <p14:creationId xmlns:p14="http://schemas.microsoft.com/office/powerpoint/2010/main" val="1463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Álbum de vacaciones de primavera">
  <a:themeElements>
    <a:clrScheme name="Spring Break">
      <a:dk1>
        <a:srgbClr val="5C452E"/>
      </a:dk1>
      <a:lt1>
        <a:sysClr val="window" lastClr="FFFFFF"/>
      </a:lt1>
      <a:dk2>
        <a:srgbClr val="000000"/>
      </a:dk2>
      <a:lt2>
        <a:srgbClr val="F6F2DE"/>
      </a:lt2>
      <a:accent1>
        <a:srgbClr val="FDC348"/>
      </a:accent1>
      <a:accent2>
        <a:srgbClr val="F48D1C"/>
      </a:accent2>
      <a:accent3>
        <a:srgbClr val="CC471E"/>
      </a:accent3>
      <a:accent4>
        <a:srgbClr val="5496C6"/>
      </a:accent4>
      <a:accent5>
        <a:srgbClr val="418770"/>
      </a:accent5>
      <a:accent6>
        <a:srgbClr val="94C777"/>
      </a:accent6>
      <a:hlink>
        <a:srgbClr val="CC471E"/>
      </a:hlink>
      <a:folHlink>
        <a:srgbClr val="938853"/>
      </a:folHlink>
    </a:clrScheme>
    <a:fontScheme name="Juice ITC - Segoe Script">
      <a:majorFont>
        <a:latin typeface="Juice ITC"/>
        <a:ea typeface=""/>
        <a:cs typeface=""/>
      </a:majorFont>
      <a:minorFont>
        <a:latin typeface="Segoe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  <a:miter lim="800000"/>
        </a:ln>
        <a:ln w="12700" cap="flat" cmpd="sng" algn="in">
          <a:solidFill>
            <a:schemeClr val="phClr"/>
          </a:solidFill>
          <a:prstDash val="solid"/>
          <a:miter lim="800000"/>
        </a:ln>
        <a:ln w="19050" cap="flat" cmpd="sng" algn="in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ingBreak_Album.potx" id="{ED072D2C-EA04-4CE0-8527-EC2299E53E8A}" vid="{FC50F543-12DA-4BDE-B8DE-CBF10AE35493}"/>
    </a:ext>
  </a:extLst>
</a:theme>
</file>

<file path=ppt/theme/theme2.xml><?xml version="1.0" encoding="utf-8"?>
<a:theme xmlns:a="http://schemas.openxmlformats.org/drawingml/2006/main" name="Office Theme">
  <a:themeElements>
    <a:clrScheme name="Spring Break">
      <a:dk1>
        <a:srgbClr val="5C452E"/>
      </a:dk1>
      <a:lt1>
        <a:sysClr val="window" lastClr="FFFFFF"/>
      </a:lt1>
      <a:dk2>
        <a:srgbClr val="000000"/>
      </a:dk2>
      <a:lt2>
        <a:srgbClr val="F6F2DE"/>
      </a:lt2>
      <a:accent1>
        <a:srgbClr val="FDC348"/>
      </a:accent1>
      <a:accent2>
        <a:srgbClr val="F48D1C"/>
      </a:accent2>
      <a:accent3>
        <a:srgbClr val="CC471E"/>
      </a:accent3>
      <a:accent4>
        <a:srgbClr val="5496C6"/>
      </a:accent4>
      <a:accent5>
        <a:srgbClr val="418770"/>
      </a:accent5>
      <a:accent6>
        <a:srgbClr val="94C777"/>
      </a:accent6>
      <a:hlink>
        <a:srgbClr val="CC471E"/>
      </a:hlink>
      <a:folHlink>
        <a:srgbClr val="938853"/>
      </a:folHlink>
    </a:clrScheme>
    <a:fontScheme name="Juice ITC - Segoe Script">
      <a:majorFont>
        <a:latin typeface="Juice ITC"/>
        <a:ea typeface=""/>
        <a:cs typeface=""/>
      </a:majorFont>
      <a:minorFont>
        <a:latin typeface="Segoe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  <a:miter lim="800000"/>
        </a:ln>
        <a:ln w="12700" cap="flat" cmpd="sng" algn="in">
          <a:solidFill>
            <a:schemeClr val="phClr"/>
          </a:solidFill>
          <a:prstDash val="solid"/>
          <a:miter lim="800000"/>
        </a:ln>
        <a:ln w="19050" cap="flat" cmpd="sng" algn="in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pring Break">
      <a:dk1>
        <a:srgbClr val="5C452E"/>
      </a:dk1>
      <a:lt1>
        <a:sysClr val="window" lastClr="FFFFFF"/>
      </a:lt1>
      <a:dk2>
        <a:srgbClr val="000000"/>
      </a:dk2>
      <a:lt2>
        <a:srgbClr val="F6F2DE"/>
      </a:lt2>
      <a:accent1>
        <a:srgbClr val="FDC348"/>
      </a:accent1>
      <a:accent2>
        <a:srgbClr val="F48D1C"/>
      </a:accent2>
      <a:accent3>
        <a:srgbClr val="CC471E"/>
      </a:accent3>
      <a:accent4>
        <a:srgbClr val="5496C6"/>
      </a:accent4>
      <a:accent5>
        <a:srgbClr val="418770"/>
      </a:accent5>
      <a:accent6>
        <a:srgbClr val="94C777"/>
      </a:accent6>
      <a:hlink>
        <a:srgbClr val="CC471E"/>
      </a:hlink>
      <a:folHlink>
        <a:srgbClr val="938853"/>
      </a:folHlink>
    </a:clrScheme>
    <a:fontScheme name="Juice ITC - Segoe Script">
      <a:majorFont>
        <a:latin typeface="Juice ITC"/>
        <a:ea typeface=""/>
        <a:cs typeface=""/>
      </a:majorFont>
      <a:minorFont>
        <a:latin typeface="Segoe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  <a:miter lim="800000"/>
        </a:ln>
        <a:ln w="12700" cap="flat" cmpd="sng" algn="in">
          <a:solidFill>
            <a:schemeClr val="phClr"/>
          </a:solidFill>
          <a:prstDash val="solid"/>
          <a:miter lim="800000"/>
        </a:ln>
        <a:ln w="19050" cap="flat" cmpd="sng" algn="in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DocumentoBibliotecaFormulario</Display>
  <Edit>DocumentoBibliotecaFormulario</Edit>
  <New>DocumentoBibliotecaFormulario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Este valor indica el número de revisiones o de veces que se ha guardado. La aplicación es la responsable de actualizar este valor después de cada revisión.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AAB77-D29D-4A88-AB1A-0BF6150F83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EA129-DE3E-4BBF-885F-3F25E0E0DA2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569AFF-744C-4445-BB5A-39D1FE567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337</Words>
  <Application>Microsoft Office PowerPoint</Application>
  <PresentationFormat>Presentación en pantalla (4:3)</PresentationFormat>
  <Paragraphs>69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Adobe Devanagari</vt:lpstr>
      <vt:lpstr>Arial</vt:lpstr>
      <vt:lpstr>Juice ITC</vt:lpstr>
      <vt:lpstr>Segoe Script</vt:lpstr>
      <vt:lpstr>Times New Roman</vt:lpstr>
      <vt:lpstr>Álbum de vacaciones de primavera</vt:lpstr>
      <vt:lpstr>Presentación de PowerPoint</vt:lpstr>
      <vt:lpstr>Presentación de PowerPoint</vt:lpstr>
      <vt:lpstr>Biodanza </vt:lpstr>
      <vt:lpstr>Vivir cada momento </vt:lpstr>
      <vt:lpstr>Estar bien </vt:lpstr>
      <vt:lpstr>Aprender y disfrutar </vt:lpstr>
      <vt:lpstr>Compartir saberes </vt:lpstr>
      <vt:lpstr>pincelándole a la vida </vt:lpstr>
      <vt:lpstr>Creando - ando</vt:lpstr>
      <vt:lpstr>HABLEMOS DE NOSOTROS</vt:lpstr>
      <vt:lpstr>Cuento sonoro</vt:lpstr>
      <vt:lpstr>RESULTADOS DE LAS ENCUESTAS</vt:lpstr>
      <vt:lpstr>Las bitácora</vt:lpstr>
      <vt:lpstr>Las bitácora</vt:lpstr>
      <vt:lpstr>Las bitácora</vt:lpstr>
      <vt:lpstr>Jugando también se aprende </vt:lpstr>
      <vt:lpstr>Remembranza</vt:lpstr>
      <vt:lpstr>Conociendo de historia </vt:lpstr>
      <vt:lpstr>La danza y la música </vt:lpstr>
      <vt:lpstr>Creando cuentos </vt:lpstr>
      <vt:lpstr>Una gran Obras de teatro </vt:lpstr>
      <vt:lpstr>Compartir </vt:lpstr>
      <vt:lpstr>agradecimientos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Vacaciones de primavera</dc:title>
  <dc:creator/>
  <cp:lastModifiedBy/>
  <cp:revision>2</cp:revision>
  <dcterms:created xsi:type="dcterms:W3CDTF">2013-05-10T13:06:48Z</dcterms:created>
  <dcterms:modified xsi:type="dcterms:W3CDTF">2022-11-08T03:51:16Z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