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00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32CD-D154-4CC8-80C8-C1BB95147025}" type="datetimeFigureOut">
              <a:rPr lang="es-CO" smtClean="0"/>
              <a:t>8/11/2022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DE9A-6FBE-4E4A-BB90-11E886B9EB0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20612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32CD-D154-4CC8-80C8-C1BB95147025}" type="datetimeFigureOut">
              <a:rPr lang="es-CO" smtClean="0"/>
              <a:t>8/11/2022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DE9A-6FBE-4E4A-BB90-11E886B9EB0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7210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32CD-D154-4CC8-80C8-C1BB95147025}" type="datetimeFigureOut">
              <a:rPr lang="es-CO" smtClean="0"/>
              <a:t>8/11/2022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DE9A-6FBE-4E4A-BB90-11E886B9EB0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35490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32CD-D154-4CC8-80C8-C1BB95147025}" type="datetimeFigureOut">
              <a:rPr lang="es-CO" smtClean="0"/>
              <a:t>8/11/2022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DE9A-6FBE-4E4A-BB90-11E886B9EB0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69431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32CD-D154-4CC8-80C8-C1BB95147025}" type="datetimeFigureOut">
              <a:rPr lang="es-CO" smtClean="0"/>
              <a:t>8/11/2022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DE9A-6FBE-4E4A-BB90-11E886B9EB0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824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32CD-D154-4CC8-80C8-C1BB95147025}" type="datetimeFigureOut">
              <a:rPr lang="es-CO" smtClean="0"/>
              <a:t>8/11/2022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DE9A-6FBE-4E4A-BB90-11E886B9EB0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41350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32CD-D154-4CC8-80C8-C1BB95147025}" type="datetimeFigureOut">
              <a:rPr lang="es-CO" smtClean="0"/>
              <a:t>8/11/2022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DE9A-6FBE-4E4A-BB90-11E886B9EB0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4931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32CD-D154-4CC8-80C8-C1BB95147025}" type="datetimeFigureOut">
              <a:rPr lang="es-CO" smtClean="0"/>
              <a:t>8/11/2022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DE9A-6FBE-4E4A-BB90-11E886B9EB0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0068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32CD-D154-4CC8-80C8-C1BB95147025}" type="datetimeFigureOut">
              <a:rPr lang="es-CO" smtClean="0"/>
              <a:t>8/11/2022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DE9A-6FBE-4E4A-BB90-11E886B9EB0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79919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32CD-D154-4CC8-80C8-C1BB95147025}" type="datetimeFigureOut">
              <a:rPr lang="es-CO" smtClean="0"/>
              <a:t>8/11/2022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DE9A-6FBE-4E4A-BB90-11E886B9EB0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72588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32CD-D154-4CC8-80C8-C1BB95147025}" type="datetimeFigureOut">
              <a:rPr lang="es-CO" smtClean="0"/>
              <a:t>8/11/2022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DE9A-6FBE-4E4A-BB90-11E886B9EB0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4989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432CD-D154-4CC8-80C8-C1BB95147025}" type="datetimeFigureOut">
              <a:rPr lang="es-CO" smtClean="0"/>
              <a:t>8/11/2022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1DE9A-6FBE-4E4A-BB90-11E886B9EB0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7532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-152400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pic>
        <p:nvPicPr>
          <p:cNvPr id="15" name="Imagen 14" descr="Logotipo&#10;&#10;Descripción generada automáticamen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605" y="135037"/>
            <a:ext cx="2130425" cy="1024255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-841420" y="1112454"/>
            <a:ext cx="10255876" cy="5455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327025" indent="457200" algn="ctr">
              <a:lnSpc>
                <a:spcPct val="157000"/>
              </a:lnSpc>
              <a:spcAft>
                <a:spcPts val="20"/>
              </a:spcAft>
            </a:pPr>
            <a:r>
              <a:rPr lang="es-CO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Procesos Pedagógicos de Creación Gráfica a Favor de la Transmisión y </a:t>
            </a:r>
            <a:endParaRPr lang="es-CO" sz="16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457200" algn="ctr">
              <a:lnSpc>
                <a:spcPct val="157000"/>
              </a:lnSpc>
              <a:spcAft>
                <a:spcPts val="20"/>
              </a:spcAft>
            </a:pPr>
            <a:r>
              <a:rPr lang="es-CO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Construcción </a:t>
            </a:r>
            <a:r>
              <a:rPr lang="es-CO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Conocimientos, con la Agrupación Moravia City </a:t>
            </a:r>
            <a:r>
              <a:rPr lang="es-CO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Rappers</a:t>
            </a:r>
            <a:r>
              <a:rPr lang="es-CO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6350" marR="327025" indent="457200" algn="ctr">
              <a:lnSpc>
                <a:spcPct val="157000"/>
              </a:lnSpc>
              <a:spcAft>
                <a:spcPts val="20"/>
              </a:spcAft>
            </a:pPr>
            <a:r>
              <a:rPr lang="es-CO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CO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Líderes Culturales del Barrio Moravia</a:t>
            </a:r>
            <a:r>
              <a:rPr lang="es-CO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6350" marR="327025" indent="457200" algn="ctr">
              <a:lnSpc>
                <a:spcPct val="157000"/>
              </a:lnSpc>
              <a:spcAft>
                <a:spcPts val="20"/>
              </a:spcAft>
            </a:pPr>
            <a:r>
              <a:rPr lang="es-CO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CO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Medellín. Año 2022.</a:t>
            </a:r>
            <a:endParaRPr lang="es-CO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457200" algn="ctr">
              <a:lnSpc>
                <a:spcPct val="157000"/>
              </a:lnSpc>
              <a:spcAft>
                <a:spcPts val="20"/>
              </a:spcAft>
            </a:pPr>
            <a:r>
              <a:rPr lang="es-CO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6350" marR="327025" indent="457200" algn="ctr">
              <a:lnSpc>
                <a:spcPct val="157000"/>
              </a:lnSpc>
              <a:spcAft>
                <a:spcPts val="20"/>
              </a:spcAft>
            </a:pPr>
            <a:r>
              <a:rPr lang="es-CO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José Gabriel Macías Toro</a:t>
            </a:r>
          </a:p>
          <a:p>
            <a:pPr marL="6350" marR="327025" indent="457200" algn="ctr">
              <a:lnSpc>
                <a:spcPct val="157000"/>
              </a:lnSpc>
              <a:spcAft>
                <a:spcPts val="20"/>
              </a:spcAft>
            </a:pPr>
            <a:r>
              <a:rPr lang="es-CO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Nicolás A. Chacón Calvo</a:t>
            </a:r>
          </a:p>
          <a:p>
            <a:pPr marL="6350" marR="327025" indent="457200" algn="ctr">
              <a:lnSpc>
                <a:spcPct val="157000"/>
              </a:lnSpc>
              <a:spcAft>
                <a:spcPts val="20"/>
              </a:spcAft>
            </a:pPr>
            <a:endParaRPr lang="es-CO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457200" algn="ctr">
              <a:lnSpc>
                <a:spcPct val="157000"/>
              </a:lnSpc>
              <a:spcAft>
                <a:spcPts val="20"/>
              </a:spcAft>
            </a:pPr>
            <a:r>
              <a:rPr lang="es-ES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Facultad de artes, Departamento de artes visuales, Universidad de </a:t>
            </a:r>
            <a:r>
              <a:rPr lang="es-ES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Antioquia.</a:t>
            </a:r>
            <a:endParaRPr lang="es-CO" sz="1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457200" algn="ctr">
              <a:lnSpc>
                <a:spcPct val="157000"/>
              </a:lnSpc>
              <a:spcAft>
                <a:spcPts val="20"/>
              </a:spcAft>
            </a:pPr>
            <a:r>
              <a:rPr lang="es-ES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Licenciatura </a:t>
            </a:r>
            <a:r>
              <a:rPr lang="es-ES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 Artes Plásticas.</a:t>
            </a:r>
            <a:endParaRPr lang="es-CO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457200" algn="ctr">
              <a:lnSpc>
                <a:spcPct val="157000"/>
              </a:lnSpc>
              <a:spcAft>
                <a:spcPts val="20"/>
              </a:spcAft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Nombre del Asesor</a:t>
            </a:r>
            <a:endParaRPr lang="es-CO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457200" algn="ctr">
              <a:lnSpc>
                <a:spcPct val="157000"/>
              </a:lnSpc>
              <a:spcAft>
                <a:spcPts val="20"/>
              </a:spcAft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Jorge Iván García Orozco</a:t>
            </a:r>
            <a:endParaRPr lang="es-CO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457200" algn="ctr">
              <a:lnSpc>
                <a:spcPct val="157000"/>
              </a:lnSpc>
              <a:spcAft>
                <a:spcPts val="20"/>
              </a:spcAft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MEDELLÍN</a:t>
            </a:r>
            <a:endParaRPr lang="es-CO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457200" algn="ctr">
              <a:lnSpc>
                <a:spcPct val="157000"/>
              </a:lnSpc>
              <a:spcAft>
                <a:spcPts val="20"/>
              </a:spcAft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2022</a:t>
            </a:r>
            <a:endParaRPr lang="es-CO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22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2960" y="0"/>
            <a:ext cx="6936377" cy="3931919"/>
          </a:xfrm>
        </p:spPr>
        <p:txBody>
          <a:bodyPr>
            <a:noAutofit/>
          </a:bodyPr>
          <a:lstStyle/>
          <a:p>
            <a:r>
              <a:rPr lang="es-CO" sz="1800" b="1" dirty="0"/>
              <a:t>El proceso les permitirá continuar construyendo más talleres, experiencias artísticas donde el rap no sea solamente lanzar una canción o un álbum sino también construir desde los saberes propuestas más macro alrededor de la música y las comunidades que se integran en los sonidos y se comunican en medio de la convivencia, la paz y el mejor vivir en su territorio y transitar a otros barrios y territorios de Medellín y el país, pensamos la opción de las carteleras de las estaciones del Metro de Medellín con el cartel promocional de la exhibición y lanzamiento del álbum “Cartas a Moravia” en el Centro de Desarrollo Cultural de Moravia</a:t>
            </a:r>
            <a:r>
              <a:rPr lang="es-CO" sz="1600" dirty="0"/>
              <a:t>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54" y="3381687"/>
            <a:ext cx="3552435" cy="290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473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7646" y="167157"/>
            <a:ext cx="2860765" cy="1126532"/>
          </a:xfrm>
        </p:spPr>
        <p:txBody>
          <a:bodyPr>
            <a:normAutofit/>
          </a:bodyPr>
          <a:lstStyle/>
          <a:p>
            <a:r>
              <a:rPr lang="es-CO" sz="3200" dirty="0">
                <a:latin typeface="Abadi MT Condensed Extra Bold" panose="020B0A06030101010103" pitchFamily="34" charset="0"/>
              </a:rPr>
              <a:t>A</a:t>
            </a:r>
            <a:r>
              <a:rPr lang="es-CO" sz="3200" dirty="0" smtClean="0">
                <a:latin typeface="Abadi MT Condensed Extra Bold" panose="020B0A06030101010103" pitchFamily="34" charset="0"/>
              </a:rPr>
              <a:t>nexos</a:t>
            </a:r>
            <a:endParaRPr lang="es-CO" sz="3200" dirty="0">
              <a:latin typeface="Abadi MT Condensed Extra Bold" panose="020B0A06030101010103" pitchFamily="34" charset="0"/>
            </a:endParaRPr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958" y="4271204"/>
            <a:ext cx="3695769" cy="2321372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3"/>
          <a:stretch>
            <a:fillRect/>
          </a:stretch>
        </p:blipFill>
        <p:spPr>
          <a:xfrm>
            <a:off x="481890" y="1293689"/>
            <a:ext cx="2614007" cy="288653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137016" y="285256"/>
            <a:ext cx="5050289" cy="81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327025" indent="457200" algn="ctr">
              <a:lnSpc>
                <a:spcPct val="157000"/>
              </a:lnSpc>
              <a:spcAft>
                <a:spcPts val="20"/>
              </a:spcAft>
            </a:pPr>
            <a:r>
              <a:rPr lang="es-CO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¿Qué es territorio? ¿Cuál es mi territorio? ¿Cuál no es mi territorio? </a:t>
            </a:r>
            <a:endParaRPr lang="es-CO" sz="16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344849" y="1180999"/>
            <a:ext cx="4572000" cy="50693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6350" marR="327025" indent="457200" algn="just">
              <a:lnSpc>
                <a:spcPct val="157000"/>
              </a:lnSpc>
              <a:spcAft>
                <a:spcPts val="20"/>
              </a:spcAft>
            </a:pPr>
            <a:r>
              <a:rPr lang="es-CO" sz="16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Las respuestas se dieron en todo el recorrido de caminar las calles, el morro de basura donde hoy es habitado de nuevo por desplazados de Venezuela y del Chocó, ahora ellos como hijos de Moravia tienen una mirada más </a:t>
            </a:r>
            <a:r>
              <a:rPr lang="es-CO" sz="1600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resiliente</a:t>
            </a:r>
            <a:r>
              <a:rPr lang="es-CO" sz="16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desde lo alto de su barrio ven pasar la vida con otra perspectiva de ver el resto de la ciudad abajo donde todo continua; inclusive estando sentados observamos y escuchamos el detonar de las papas bomba del paro en calle de Barranquilla; así se vive y se continua.</a:t>
            </a:r>
          </a:p>
          <a:p>
            <a:pPr marL="6350" marR="327025" indent="457200" algn="just">
              <a:lnSpc>
                <a:spcPct val="157000"/>
              </a:lnSpc>
              <a:spcAft>
                <a:spcPts val="20"/>
              </a:spcAft>
            </a:pPr>
            <a:r>
              <a:rPr lang="es-CO" sz="16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6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280982" y="6407910"/>
            <a:ext cx="3436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CO" sz="16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Fotografía: José Gabriel Macías Toro. </a:t>
            </a:r>
            <a:endParaRPr lang="es-CO" sz="16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193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6023" y="4212351"/>
            <a:ext cx="5212080" cy="2468880"/>
          </a:xfrm>
        </p:spPr>
        <p:txBody>
          <a:bodyPr/>
          <a:lstStyle/>
          <a:p>
            <a:r>
              <a:rPr lang="es-CO" dirty="0"/>
              <a:t>Al cierre </a:t>
            </a:r>
            <a:r>
              <a:rPr lang="es-CO" sz="1600" b="1" dirty="0"/>
              <a:t>socializamos en un intercambio de puntos de vista en torno a la experiencia  realizada de entender más la piel del barrio Moravia, su actividad económica, los distintos grupos étnicos que lo habitan y la vida que aún continua activa; nos arrojó en el caminar muchas ideas para construir imágenes de lo registrado y un gran contenido narrativo del lugar.</a:t>
            </a:r>
            <a:endParaRPr lang="es-CO" sz="1600" b="1" dirty="0"/>
          </a:p>
        </p:txBody>
      </p:sp>
      <p:sp>
        <p:nvSpPr>
          <p:cNvPr id="4" name="Rectángulo 3"/>
          <p:cNvSpPr/>
          <p:nvPr/>
        </p:nvSpPr>
        <p:spPr>
          <a:xfrm>
            <a:off x="4924698" y="6272711"/>
            <a:ext cx="37882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CO" sz="1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Fotografía</a:t>
            </a:r>
            <a:r>
              <a:rPr lang="es-CO" sz="1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José </a:t>
            </a:r>
            <a:r>
              <a:rPr lang="es-CO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s-CO" sz="1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abriel </a:t>
            </a:r>
            <a:r>
              <a:rPr lang="es-CO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s-CO" sz="1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acías Toro.</a:t>
            </a:r>
            <a:endParaRPr lang="es-CO" sz="1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024" y="513400"/>
            <a:ext cx="5581840" cy="337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031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 smtClean="0"/>
              <a:t>Diseñando</a:t>
            </a:r>
            <a:r>
              <a:rPr lang="es-CO" dirty="0" smtClean="0"/>
              <a:t> </a:t>
            </a:r>
            <a:endParaRPr lang="es-CO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387895" y="1468953"/>
            <a:ext cx="3179552" cy="2162153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3606085" y="1468953"/>
            <a:ext cx="2953206" cy="2162153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/>
          <a:stretch>
            <a:fillRect/>
          </a:stretch>
        </p:blipFill>
        <p:spPr>
          <a:xfrm>
            <a:off x="6623990" y="1454971"/>
            <a:ext cx="2314575" cy="2190115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 rotWithShape="1">
          <a:blip r:embed="rId5"/>
          <a:srcRect l="4077" r="6679"/>
          <a:stretch/>
        </p:blipFill>
        <p:spPr>
          <a:xfrm>
            <a:off x="628650" y="3654543"/>
            <a:ext cx="2871988" cy="2248526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 rotWithShape="1">
          <a:blip r:embed="rId6"/>
          <a:srcRect l="4417" r="18474"/>
          <a:stretch/>
        </p:blipFill>
        <p:spPr>
          <a:xfrm>
            <a:off x="3606085" y="3654543"/>
            <a:ext cx="2472744" cy="2251932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 rotWithShape="1">
          <a:blip r:embed="rId7"/>
          <a:srcRect l="8476" t="1814" r="3555" b="-1814"/>
          <a:stretch/>
        </p:blipFill>
        <p:spPr>
          <a:xfrm>
            <a:off x="6184276" y="3684017"/>
            <a:ext cx="2754289" cy="221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30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46997" y="1081825"/>
            <a:ext cx="4597758" cy="5095138"/>
          </a:xfrm>
        </p:spPr>
        <p:txBody>
          <a:bodyPr>
            <a:normAutofit/>
          </a:bodyPr>
          <a:lstStyle/>
          <a:p>
            <a:r>
              <a:rPr lang="es-CO" sz="1800" b="1" dirty="0"/>
              <a:t>Tomando algunos referentes visuales de al historia del </a:t>
            </a:r>
            <a:r>
              <a:rPr lang="es-CO" sz="1800" b="1" dirty="0" err="1"/>
              <a:t>cartelismo</a:t>
            </a:r>
            <a:r>
              <a:rPr lang="es-CO" sz="1800" b="1" dirty="0"/>
              <a:t>, las distintas propuestas gráficas y las temáticas alrededor del cartel; empezamos a construir un formato, un estilo propio que identifique la esencia del barrio Moravia, información que nos arrojó lo caminado por el sector</a:t>
            </a:r>
            <a:r>
              <a:rPr lang="es-CO" sz="1800" b="1" dirty="0" smtClean="0"/>
              <a:t>.</a:t>
            </a:r>
          </a:p>
          <a:p>
            <a:r>
              <a:rPr lang="es-CO" sz="1800" b="1" dirty="0"/>
              <a:t>Diseñar el cartel de la segunda carta a Moravia teniendo en cuenta los referentes presentados anteriormente y la canción propuesta, nos permitió definir más claramente las posibilidades en técnicas que nos plantea el medio escogido (esténcil); además de escoger la tipografía que nos sugiere la canción 2</a:t>
            </a:r>
            <a:r>
              <a:rPr lang="es-CO" sz="1800" b="1" dirty="0" smtClean="0"/>
              <a:t>.</a:t>
            </a:r>
            <a:r>
              <a:rPr lang="es-CO" sz="1800" dirty="0"/>
              <a:t>	</a:t>
            </a:r>
          </a:p>
          <a:p>
            <a:r>
              <a:rPr lang="es-CO" sz="1800" b="1" dirty="0"/>
              <a:t>Quedó una poderosa frase más en </a:t>
            </a:r>
            <a:r>
              <a:rPr lang="es-CO" sz="1800" b="1" dirty="0" smtClean="0"/>
              <a:t>cartel.</a:t>
            </a:r>
            <a:endParaRPr lang="es-CO" sz="1800" b="1" dirty="0"/>
          </a:p>
        </p:txBody>
      </p:sp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296215" y="1197734"/>
            <a:ext cx="3644719" cy="434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64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3716383" cy="1738403"/>
          </a:xfrm>
        </p:spPr>
        <p:txBody>
          <a:bodyPr>
            <a:normAutofit/>
          </a:bodyPr>
          <a:lstStyle/>
          <a:p>
            <a:r>
              <a:rPr lang="es-CO" sz="3600" b="1" dirty="0" smtClean="0"/>
              <a:t>Fin de la realización de los carteles.</a:t>
            </a:r>
            <a:endParaRPr lang="es-CO" sz="3600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s-CO" sz="2800" dirty="0"/>
              <a:t>Hicimos un intercambio de opiniones y reacciones ante los impresos y planeamos varias ideas de visibilizar lo realizado en común acuerdo de logística y producción en dos exposiciones que se </a:t>
            </a:r>
            <a:r>
              <a:rPr lang="es-CO" sz="2800" dirty="0" smtClean="0"/>
              <a:t>realizaran a futuro.</a:t>
            </a:r>
            <a:endParaRPr lang="es-CO" sz="2800" dirty="0"/>
          </a:p>
          <a:p>
            <a:endParaRPr lang="es-CO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039" y="548640"/>
            <a:ext cx="3513681" cy="259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305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43000" y="3931920"/>
            <a:ext cx="6858000" cy="1998616"/>
          </a:xfrm>
        </p:spPr>
        <p:txBody>
          <a:bodyPr>
            <a:noAutofit/>
          </a:bodyPr>
          <a:lstStyle/>
          <a:p>
            <a:r>
              <a:rPr lang="es-CO" sz="2000" dirty="0"/>
              <a:t>Conversamos la forma de cómo se van a exhibir los carteles en los dos lugares; cómo se hará la difusión y convocatoria a las dos muestras y a las presentaciones de la agrupación Moravia City </a:t>
            </a:r>
            <a:r>
              <a:rPr lang="es-CO" sz="2000" dirty="0" err="1"/>
              <a:t>Rappers</a:t>
            </a:r>
            <a:r>
              <a:rPr lang="es-CO" sz="2000" dirty="0"/>
              <a:t> en vivo; además de algunas ideas para realizar un </a:t>
            </a:r>
            <a:r>
              <a:rPr lang="es-CO" sz="2000" dirty="0" err="1"/>
              <a:t>estampatón</a:t>
            </a:r>
            <a:r>
              <a:rPr lang="es-CO" sz="2000" dirty="0"/>
              <a:t>, venta de calcomanías y esténcil de las frases más poderosas para el público asistente en el concierto del Centro de Desarrollo Cultural de Moravia.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593" y="578985"/>
            <a:ext cx="4810939" cy="309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257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421086" y="1825625"/>
            <a:ext cx="3094264" cy="4351338"/>
          </a:xfrm>
        </p:spPr>
        <p:txBody>
          <a:bodyPr>
            <a:normAutofit fontScale="92500" lnSpcReduction="20000"/>
          </a:bodyPr>
          <a:lstStyle/>
          <a:p>
            <a:r>
              <a:rPr lang="es-CO" dirty="0"/>
              <a:t>Realizamos el cierre con la apropiación de los carteles definitivos que representan el sentir y pensar de cada uno de los integrantes de la agrupación con las frases que más los identifica, incluidas en las canciones</a:t>
            </a:r>
            <a:r>
              <a:rPr lang="es-CO" dirty="0" smtClean="0"/>
              <a:t>.</a:t>
            </a:r>
          </a:p>
          <a:p>
            <a:endParaRPr lang="es-CO" dirty="0"/>
          </a:p>
          <a:p>
            <a:r>
              <a:rPr lang="es-CO" sz="1600" i="1" dirty="0" err="1" smtClean="0"/>
              <a:t>Fotografía:José</a:t>
            </a:r>
            <a:r>
              <a:rPr lang="es-CO" sz="1600" i="1" dirty="0" smtClean="0"/>
              <a:t> Gabriel Macías Toro</a:t>
            </a:r>
            <a:endParaRPr lang="es-CO" sz="1600" i="1" dirty="0"/>
          </a:p>
          <a:p>
            <a:endParaRPr lang="es-CO" sz="1600" i="1" dirty="0"/>
          </a:p>
          <a:p>
            <a:endParaRPr lang="es-CO" dirty="0"/>
          </a:p>
          <a:p>
            <a:endParaRPr lang="es-CO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38" y="1058092"/>
            <a:ext cx="4414760" cy="5133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858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8650" y="1280159"/>
            <a:ext cx="7886700" cy="457201"/>
          </a:xfrm>
        </p:spPr>
        <p:txBody>
          <a:bodyPr>
            <a:normAutofit fontScale="90000"/>
          </a:bodyPr>
          <a:lstStyle/>
          <a:p>
            <a:r>
              <a:rPr lang="es-CO" b="1" dirty="0"/>
              <a:t>“Cierre y conclusiones a la comunidad</a:t>
            </a:r>
            <a:r>
              <a:rPr lang="es-CO" sz="4000" b="1" dirty="0"/>
              <a:t>”</a:t>
            </a:r>
            <a:r>
              <a:rPr lang="es-CO" b="1" dirty="0"/>
              <a:t>  </a:t>
            </a:r>
            <a:br>
              <a:rPr lang="es-CO" b="1" dirty="0"/>
            </a:br>
            <a:r>
              <a:rPr lang="es-CO" dirty="0"/>
              <a:t>   	</a:t>
            </a:r>
            <a:br>
              <a:rPr lang="es-CO" dirty="0"/>
            </a:br>
            <a:endParaRPr lang="es-CO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72" y="1603895"/>
            <a:ext cx="3063646" cy="1831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518" y="1603895"/>
            <a:ext cx="3157992" cy="1831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73" y="3435531"/>
            <a:ext cx="3063646" cy="185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958045" y="3866606"/>
            <a:ext cx="506838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/>
              <a:t>Surgieron momentos emotivos con cada uno de los integrantes de Moravia City </a:t>
            </a:r>
            <a:r>
              <a:rPr lang="es-CO" b="1" dirty="0" err="1"/>
              <a:t>Rappers</a:t>
            </a:r>
            <a:r>
              <a:rPr lang="es-CO" b="1" dirty="0"/>
              <a:t>, que nos permitió realizar una sesión de fotos con el cartel y frase que los reconoce e inspira a construir sus letras, ese mensaje de poder que lo identifica; también la grabación de un video de testimonios que evidencia a plena satisfacción el aporte a su colectivo musical y al barrio</a:t>
            </a:r>
            <a:r>
              <a:rPr lang="es-CO" b="1" dirty="0" smtClean="0"/>
              <a:t>.</a:t>
            </a:r>
          </a:p>
          <a:p>
            <a:endParaRPr lang="es-CO" b="1" dirty="0"/>
          </a:p>
          <a:p>
            <a:r>
              <a:rPr lang="es-CO" sz="1400" i="1" dirty="0" smtClean="0"/>
              <a:t>Fotografías: José </a:t>
            </a:r>
            <a:r>
              <a:rPr lang="es-CO" sz="1400" i="1" dirty="0"/>
              <a:t>G</a:t>
            </a:r>
            <a:r>
              <a:rPr lang="es-CO" sz="1400" i="1" dirty="0" smtClean="0"/>
              <a:t>abriel </a:t>
            </a:r>
            <a:r>
              <a:rPr lang="es-CO" sz="1400" i="1" dirty="0"/>
              <a:t>M</a:t>
            </a:r>
            <a:r>
              <a:rPr lang="es-CO" sz="1400" i="1" dirty="0" smtClean="0"/>
              <a:t>acías Toro.</a:t>
            </a:r>
            <a:endParaRPr lang="es-CO" sz="1400" i="1" dirty="0"/>
          </a:p>
          <a:p>
            <a:r>
              <a:rPr lang="es-CO" sz="1400" i="1" dirty="0"/>
              <a:t>	</a:t>
            </a:r>
          </a:p>
          <a:p>
            <a:endParaRPr lang="es-CO" sz="1400" i="1" dirty="0"/>
          </a:p>
        </p:txBody>
      </p:sp>
    </p:spTree>
    <p:extLst>
      <p:ext uri="{BB962C8B-B14F-4D97-AF65-F5344CB8AC3E}">
        <p14:creationId xmlns:p14="http://schemas.microsoft.com/office/powerpoint/2010/main" val="11774028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</TotalTime>
  <Words>682</Words>
  <Application>Microsoft Office PowerPoint</Application>
  <PresentationFormat>Presentación en pantalla (4:3)</PresentationFormat>
  <Paragraphs>38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Anexos</vt:lpstr>
      <vt:lpstr>Presentación de PowerPoint</vt:lpstr>
      <vt:lpstr>Diseñando </vt:lpstr>
      <vt:lpstr>Presentación de PowerPoint</vt:lpstr>
      <vt:lpstr>Fin de la realización de los carteles.</vt:lpstr>
      <vt:lpstr>Presentación de PowerPoint</vt:lpstr>
      <vt:lpstr>Presentación de PowerPoint</vt:lpstr>
      <vt:lpstr>“Cierre y conclusiones a la comunidad”        </vt:lpstr>
      <vt:lpstr>El proceso les permitirá continuar construyendo más talleres, experiencias artísticas donde el rap no sea solamente lanzar una canción o un álbum sino también construir desde los saberes propuestas más macro alrededor de la música y las comunidades que se integran en los sonidos y se comunican en medio de la convivencia, la paz y el mejor vivir en su territorio y transitar a otros barrios y territorios de Medellín y el país, pensamos la opción de las carteleras de las estaciones del Metro de Medellín con el cartel promocional de la exhibición y lanzamiento del álbum “Cartas a Moravia” en el Centro de Desarrollo Cultural de Moravia.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ASUS</dc:creator>
  <cp:lastModifiedBy>Maxiaz</cp:lastModifiedBy>
  <cp:revision>8</cp:revision>
  <dcterms:created xsi:type="dcterms:W3CDTF">2022-11-07T01:21:51Z</dcterms:created>
  <dcterms:modified xsi:type="dcterms:W3CDTF">2022-11-08T14:53:20Z</dcterms:modified>
</cp:coreProperties>
</file>