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26"/>
  </p:notesMasterIdLst>
  <p:sldIdLst>
    <p:sldId id="256" r:id="rId3"/>
    <p:sldId id="257" r:id="rId4"/>
    <p:sldId id="282" r:id="rId5"/>
    <p:sldId id="259" r:id="rId6"/>
    <p:sldId id="258" r:id="rId7"/>
    <p:sldId id="260" r:id="rId8"/>
    <p:sldId id="261" r:id="rId9"/>
    <p:sldId id="262" r:id="rId10"/>
    <p:sldId id="355" r:id="rId11"/>
    <p:sldId id="263" r:id="rId12"/>
    <p:sldId id="276" r:id="rId13"/>
    <p:sldId id="273" r:id="rId14"/>
    <p:sldId id="280" r:id="rId15"/>
    <p:sldId id="274" r:id="rId16"/>
    <p:sldId id="351" r:id="rId17"/>
    <p:sldId id="354" r:id="rId18"/>
    <p:sldId id="270" r:id="rId19"/>
    <p:sldId id="356" r:id="rId20"/>
    <p:sldId id="352" r:id="rId21"/>
    <p:sldId id="353" r:id="rId22"/>
    <p:sldId id="286" r:id="rId23"/>
    <p:sldId id="266" r:id="rId24"/>
    <p:sldId id="281" r:id="rId25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Nunito" panose="020B0604020202020204" charset="0"/>
      <p:regular r:id="rId37"/>
      <p:bold r:id="rId38"/>
      <p:italic r:id="rId39"/>
      <p:boldItalic r:id="rId40"/>
    </p:embeddedFont>
    <p:embeddedFont>
      <p:font typeface="Segoe UI" panose="020B0502040204020203" pitchFamily="34" charset="0"/>
      <p:regular r:id="rId41"/>
      <p:bold r:id="rId42"/>
      <p:italic r:id="rId43"/>
      <p:boldItalic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747775"/>
          </p15:clr>
        </p15:guide>
        <p15:guide id="2" pos="576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FE1E"/>
    <a:srgbClr val="00E668"/>
    <a:srgbClr val="33FF8F"/>
    <a:srgbClr val="A5E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" y="252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8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9B3E61-C103-437D-A588-B49AC91A2251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CC82C531-47F9-4D3B-92D3-5337024B99B9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MX" sz="2400" dirty="0">
              <a:solidFill>
                <a:schemeClr val="tx1"/>
              </a:solidFill>
              <a:latin typeface="Nunito" pitchFamily="2" charset="0"/>
            </a:rPr>
            <a:t>Beneficio </a:t>
          </a:r>
          <a:r>
            <a:rPr lang="es-MX" sz="2400" b="1" dirty="0">
              <a:solidFill>
                <a:schemeClr val="tx1"/>
              </a:solidFill>
              <a:latin typeface="Nunito" pitchFamily="2" charset="0"/>
            </a:rPr>
            <a:t>individual</a:t>
          </a:r>
          <a:endParaRPr lang="es-CO" sz="2400" b="1" dirty="0">
            <a:solidFill>
              <a:schemeClr val="tx1"/>
            </a:solidFill>
            <a:latin typeface="Nunito" pitchFamily="2" charset="0"/>
          </a:endParaRPr>
        </a:p>
      </dgm:t>
    </dgm:pt>
    <dgm:pt modelId="{B2DA0380-9032-4D8E-B72A-8D03BC600A72}" type="parTrans" cxnId="{B2B9AA95-682D-4488-B13D-74870FFD4526}">
      <dgm:prSet/>
      <dgm:spPr/>
      <dgm:t>
        <a:bodyPr/>
        <a:lstStyle/>
        <a:p>
          <a:endParaRPr lang="es-CO"/>
        </a:p>
      </dgm:t>
    </dgm:pt>
    <dgm:pt modelId="{65F1D580-37CD-4331-8101-26A465AEE3DD}" type="sibTrans" cxnId="{B2B9AA95-682D-4488-B13D-74870FFD4526}">
      <dgm:prSet/>
      <dgm:spPr/>
      <dgm:t>
        <a:bodyPr/>
        <a:lstStyle/>
        <a:p>
          <a:endParaRPr lang="es-CO"/>
        </a:p>
      </dgm:t>
    </dgm:pt>
    <dgm:pt modelId="{BD17BBCB-98BD-47F0-A85F-5368A7F4CBB1}">
      <dgm:prSet phldrT="[Texto]" custT="1"/>
      <dgm:spPr>
        <a:solidFill>
          <a:srgbClr val="00E668"/>
        </a:solidFill>
      </dgm:spPr>
      <dgm:t>
        <a:bodyPr/>
        <a:lstStyle/>
        <a:p>
          <a:r>
            <a:rPr lang="es-MX" sz="2400" dirty="0">
              <a:solidFill>
                <a:schemeClr val="tx1"/>
              </a:solidFill>
              <a:latin typeface="Nunito" pitchFamily="2" charset="0"/>
            </a:rPr>
            <a:t>Influencia en entorno </a:t>
          </a:r>
          <a:r>
            <a:rPr lang="es-MX" sz="2400" b="1" dirty="0">
              <a:solidFill>
                <a:schemeClr val="tx1"/>
              </a:solidFill>
              <a:latin typeface="Nunito" pitchFamily="2" charset="0"/>
            </a:rPr>
            <a:t>familiar</a:t>
          </a:r>
          <a:endParaRPr lang="es-CO" sz="2400" b="1" dirty="0">
            <a:solidFill>
              <a:schemeClr val="tx1"/>
            </a:solidFill>
            <a:latin typeface="Nunito" pitchFamily="2" charset="0"/>
          </a:endParaRPr>
        </a:p>
      </dgm:t>
    </dgm:pt>
    <dgm:pt modelId="{B2558004-633E-4C8D-B6BB-03F9EE067BD2}" type="parTrans" cxnId="{45D01A4F-F8D6-4DCA-84B4-EE7986C7A777}">
      <dgm:prSet/>
      <dgm:spPr/>
      <dgm:t>
        <a:bodyPr/>
        <a:lstStyle/>
        <a:p>
          <a:endParaRPr lang="es-CO"/>
        </a:p>
      </dgm:t>
    </dgm:pt>
    <dgm:pt modelId="{76DCB924-4391-4646-94B8-0FD10B42A36E}" type="sibTrans" cxnId="{45D01A4F-F8D6-4DCA-84B4-EE7986C7A777}">
      <dgm:prSet/>
      <dgm:spPr/>
      <dgm:t>
        <a:bodyPr/>
        <a:lstStyle/>
        <a:p>
          <a:endParaRPr lang="es-CO"/>
        </a:p>
      </dgm:t>
    </dgm:pt>
    <dgm:pt modelId="{6C7D5E0E-3F67-4DA4-95A2-73D7176437FE}">
      <dgm:prSet phldrT="[Texto]" custT="1"/>
      <dgm:spPr>
        <a:solidFill>
          <a:srgbClr val="3EFE1E"/>
        </a:solidFill>
      </dgm:spPr>
      <dgm:t>
        <a:bodyPr/>
        <a:lstStyle/>
        <a:p>
          <a:r>
            <a:rPr lang="es-MX" sz="2400" dirty="0">
              <a:solidFill>
                <a:schemeClr val="tx1"/>
              </a:solidFill>
              <a:latin typeface="Nunito" pitchFamily="2" charset="0"/>
            </a:rPr>
            <a:t>Impacto positivo en la </a:t>
          </a:r>
          <a:r>
            <a:rPr lang="es-MX" sz="2400" b="1" dirty="0">
              <a:solidFill>
                <a:schemeClr val="tx1"/>
              </a:solidFill>
              <a:latin typeface="Nunito" pitchFamily="2" charset="0"/>
            </a:rPr>
            <a:t>comunidad</a:t>
          </a:r>
          <a:r>
            <a:rPr lang="es-MX" sz="2400" dirty="0">
              <a:solidFill>
                <a:schemeClr val="tx1"/>
              </a:solidFill>
              <a:latin typeface="Nunito" pitchFamily="2" charset="0"/>
            </a:rPr>
            <a:t> en general</a:t>
          </a:r>
          <a:endParaRPr lang="es-CO" sz="2400" dirty="0">
            <a:solidFill>
              <a:schemeClr val="tx1"/>
            </a:solidFill>
            <a:latin typeface="Nunito" pitchFamily="2" charset="0"/>
          </a:endParaRPr>
        </a:p>
      </dgm:t>
    </dgm:pt>
    <dgm:pt modelId="{4366DA82-32D3-48B8-942C-532E38256D61}" type="parTrans" cxnId="{F6A889C3-40D7-44D4-A66C-3071D1747DF2}">
      <dgm:prSet/>
      <dgm:spPr/>
      <dgm:t>
        <a:bodyPr/>
        <a:lstStyle/>
        <a:p>
          <a:endParaRPr lang="es-CO"/>
        </a:p>
      </dgm:t>
    </dgm:pt>
    <dgm:pt modelId="{3C48E5B9-13DD-45F3-80C7-8456F0AF34C9}" type="sibTrans" cxnId="{F6A889C3-40D7-44D4-A66C-3071D1747DF2}">
      <dgm:prSet/>
      <dgm:spPr/>
      <dgm:t>
        <a:bodyPr/>
        <a:lstStyle/>
        <a:p>
          <a:endParaRPr lang="es-CO"/>
        </a:p>
      </dgm:t>
    </dgm:pt>
    <dgm:pt modelId="{37C7166F-24AD-49A4-9AFE-65A9B3CE0DEE}" type="pres">
      <dgm:prSet presAssocID="{C89B3E61-C103-437D-A588-B49AC91A2251}" presName="Name0" presStyleCnt="0">
        <dgm:presLayoutVars>
          <dgm:dir/>
          <dgm:resizeHandles val="exact"/>
        </dgm:presLayoutVars>
      </dgm:prSet>
      <dgm:spPr/>
    </dgm:pt>
    <dgm:pt modelId="{B68D866A-E2F8-4777-A8DB-7FEBEB1A7D31}" type="pres">
      <dgm:prSet presAssocID="{CC82C531-47F9-4D3B-92D3-5337024B99B9}" presName="parTxOnly" presStyleLbl="node1" presStyleIdx="0" presStyleCnt="3" custScaleX="52428" custScaleY="107014">
        <dgm:presLayoutVars>
          <dgm:bulletEnabled val="1"/>
        </dgm:presLayoutVars>
      </dgm:prSet>
      <dgm:spPr/>
    </dgm:pt>
    <dgm:pt modelId="{88A5605F-3D31-48C3-B728-05B7C1027A3F}" type="pres">
      <dgm:prSet presAssocID="{65F1D580-37CD-4331-8101-26A465AEE3DD}" presName="parSpace" presStyleCnt="0"/>
      <dgm:spPr/>
    </dgm:pt>
    <dgm:pt modelId="{6DBA720A-B496-4A4F-B690-E5B02BD107BA}" type="pres">
      <dgm:prSet presAssocID="{BD17BBCB-98BD-47F0-A85F-5368A7F4CBB1}" presName="parTxOnly" presStyleLbl="node1" presStyleIdx="1" presStyleCnt="3" custScaleX="73937" custScaleY="107014">
        <dgm:presLayoutVars>
          <dgm:bulletEnabled val="1"/>
        </dgm:presLayoutVars>
      </dgm:prSet>
      <dgm:spPr/>
    </dgm:pt>
    <dgm:pt modelId="{4118F945-D366-48EB-9D73-F3CC6DCA75C4}" type="pres">
      <dgm:prSet presAssocID="{76DCB924-4391-4646-94B8-0FD10B42A36E}" presName="parSpace" presStyleCnt="0"/>
      <dgm:spPr/>
    </dgm:pt>
    <dgm:pt modelId="{08AF3F72-6E45-4181-9DD4-54DBED711B00}" type="pres">
      <dgm:prSet presAssocID="{6C7D5E0E-3F67-4DA4-95A2-73D7176437FE}" presName="parTxOnly" presStyleLbl="node1" presStyleIdx="2" presStyleCnt="3" custScaleY="105460">
        <dgm:presLayoutVars>
          <dgm:bulletEnabled val="1"/>
        </dgm:presLayoutVars>
      </dgm:prSet>
      <dgm:spPr/>
    </dgm:pt>
  </dgm:ptLst>
  <dgm:cxnLst>
    <dgm:cxn modelId="{BCCAAF1C-FE0C-4360-9F4B-EC87CC1B261A}" type="presOf" srcId="{BD17BBCB-98BD-47F0-A85F-5368A7F4CBB1}" destId="{6DBA720A-B496-4A4F-B690-E5B02BD107BA}" srcOrd="0" destOrd="0" presId="urn:microsoft.com/office/officeart/2005/8/layout/hChevron3"/>
    <dgm:cxn modelId="{45D01A4F-F8D6-4DCA-84B4-EE7986C7A777}" srcId="{C89B3E61-C103-437D-A588-B49AC91A2251}" destId="{BD17BBCB-98BD-47F0-A85F-5368A7F4CBB1}" srcOrd="1" destOrd="0" parTransId="{B2558004-633E-4C8D-B6BB-03F9EE067BD2}" sibTransId="{76DCB924-4391-4646-94B8-0FD10B42A36E}"/>
    <dgm:cxn modelId="{B2B9AA95-682D-4488-B13D-74870FFD4526}" srcId="{C89B3E61-C103-437D-A588-B49AC91A2251}" destId="{CC82C531-47F9-4D3B-92D3-5337024B99B9}" srcOrd="0" destOrd="0" parTransId="{B2DA0380-9032-4D8E-B72A-8D03BC600A72}" sibTransId="{65F1D580-37CD-4331-8101-26A465AEE3DD}"/>
    <dgm:cxn modelId="{E68D56A6-4FCE-462C-860F-87BEE9E192A0}" type="presOf" srcId="{CC82C531-47F9-4D3B-92D3-5337024B99B9}" destId="{B68D866A-E2F8-4777-A8DB-7FEBEB1A7D31}" srcOrd="0" destOrd="0" presId="urn:microsoft.com/office/officeart/2005/8/layout/hChevron3"/>
    <dgm:cxn modelId="{F6A889C3-40D7-44D4-A66C-3071D1747DF2}" srcId="{C89B3E61-C103-437D-A588-B49AC91A2251}" destId="{6C7D5E0E-3F67-4DA4-95A2-73D7176437FE}" srcOrd="2" destOrd="0" parTransId="{4366DA82-32D3-48B8-942C-532E38256D61}" sibTransId="{3C48E5B9-13DD-45F3-80C7-8456F0AF34C9}"/>
    <dgm:cxn modelId="{7D23EFDF-2F16-41F8-ABF7-0455FD102D30}" type="presOf" srcId="{C89B3E61-C103-437D-A588-B49AC91A2251}" destId="{37C7166F-24AD-49A4-9AFE-65A9B3CE0DEE}" srcOrd="0" destOrd="0" presId="urn:microsoft.com/office/officeart/2005/8/layout/hChevron3"/>
    <dgm:cxn modelId="{12E0EBEA-53A7-43E5-8290-86EB04BA9C3E}" type="presOf" srcId="{6C7D5E0E-3F67-4DA4-95A2-73D7176437FE}" destId="{08AF3F72-6E45-4181-9DD4-54DBED711B00}" srcOrd="0" destOrd="0" presId="urn:microsoft.com/office/officeart/2005/8/layout/hChevron3"/>
    <dgm:cxn modelId="{F0C09311-1170-454D-97EA-99F94D62F1B3}" type="presParOf" srcId="{37C7166F-24AD-49A4-9AFE-65A9B3CE0DEE}" destId="{B68D866A-E2F8-4777-A8DB-7FEBEB1A7D31}" srcOrd="0" destOrd="0" presId="urn:microsoft.com/office/officeart/2005/8/layout/hChevron3"/>
    <dgm:cxn modelId="{325354B8-424F-4535-9FB7-A0470E8151C3}" type="presParOf" srcId="{37C7166F-24AD-49A4-9AFE-65A9B3CE0DEE}" destId="{88A5605F-3D31-48C3-B728-05B7C1027A3F}" srcOrd="1" destOrd="0" presId="urn:microsoft.com/office/officeart/2005/8/layout/hChevron3"/>
    <dgm:cxn modelId="{786E4398-C387-491D-896A-D72E296DFF45}" type="presParOf" srcId="{37C7166F-24AD-49A4-9AFE-65A9B3CE0DEE}" destId="{6DBA720A-B496-4A4F-B690-E5B02BD107BA}" srcOrd="2" destOrd="0" presId="urn:microsoft.com/office/officeart/2005/8/layout/hChevron3"/>
    <dgm:cxn modelId="{18D9BCFD-91C1-44F9-B37D-D77B78FD29CA}" type="presParOf" srcId="{37C7166F-24AD-49A4-9AFE-65A9B3CE0DEE}" destId="{4118F945-D366-48EB-9D73-F3CC6DCA75C4}" srcOrd="3" destOrd="0" presId="urn:microsoft.com/office/officeart/2005/8/layout/hChevron3"/>
    <dgm:cxn modelId="{EF0FCE51-8CD2-4522-B51F-CA065F6839A5}" type="presParOf" srcId="{37C7166F-24AD-49A4-9AFE-65A9B3CE0DEE}" destId="{08AF3F72-6E45-4181-9DD4-54DBED711B00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6B51AA-944F-404E-9EF7-D9D5CFE62862}" type="doc">
      <dgm:prSet loTypeId="urn:microsoft.com/office/officeart/2005/8/layout/process1" loCatId="process" qsTypeId="urn:microsoft.com/office/officeart/2005/8/quickstyle/simple1" qsCatId="simple" csTypeId="urn:microsoft.com/office/officeart/2005/8/colors/colorful3" csCatId="colorful" phldr="1"/>
      <dgm:spPr/>
    </dgm:pt>
    <dgm:pt modelId="{D974DA7C-199E-4D9A-8922-B0BACC32D392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MX" sz="2800" b="0" i="0" dirty="0">
              <a:solidFill>
                <a:schemeClr val="bg2"/>
              </a:solidFill>
              <a:latin typeface="Nunito" pitchFamily="2" charset="0"/>
            </a:rPr>
            <a:t>Problemas de </a:t>
          </a:r>
          <a:r>
            <a:rPr lang="es-MX" sz="2800" b="1" i="0" dirty="0">
              <a:solidFill>
                <a:schemeClr val="bg2"/>
              </a:solidFill>
              <a:latin typeface="Nunito" pitchFamily="2" charset="0"/>
            </a:rPr>
            <a:t>malnutrición </a:t>
          </a:r>
          <a:r>
            <a:rPr lang="es-MX" sz="2800" b="0" i="0" dirty="0">
              <a:solidFill>
                <a:schemeClr val="bg2"/>
              </a:solidFill>
              <a:latin typeface="Nunito" pitchFamily="2" charset="0"/>
            </a:rPr>
            <a:t>en América Latina son una preocupación creciente que exige atención inmediata debido a su constante aumento en los últimos años</a:t>
          </a:r>
          <a:endParaRPr lang="es-CO" sz="3100" dirty="0">
            <a:solidFill>
              <a:schemeClr val="bg2"/>
            </a:solidFill>
            <a:latin typeface="Nunito" pitchFamily="2" charset="0"/>
          </a:endParaRPr>
        </a:p>
      </dgm:t>
    </dgm:pt>
    <dgm:pt modelId="{89DE191E-FE05-4FB2-B76E-A97982DA9254}" type="parTrans" cxnId="{D48C851A-9D84-4192-ACBF-E5862E1BD90C}">
      <dgm:prSet/>
      <dgm:spPr/>
      <dgm:t>
        <a:bodyPr/>
        <a:lstStyle/>
        <a:p>
          <a:endParaRPr lang="es-CO"/>
        </a:p>
      </dgm:t>
    </dgm:pt>
    <dgm:pt modelId="{B7C546B1-D829-4EE7-9902-A342AD7B0C3D}" type="sibTrans" cxnId="{D48C851A-9D84-4192-ACBF-E5862E1BD90C}">
      <dgm:prSet/>
      <dgm:spPr/>
      <dgm:t>
        <a:bodyPr/>
        <a:lstStyle/>
        <a:p>
          <a:endParaRPr lang="es-CO" dirty="0"/>
        </a:p>
      </dgm:t>
    </dgm:pt>
    <dgm:pt modelId="{B2FD932E-2030-4060-A041-1BB19A8C82D0}">
      <dgm:prSet phldrT="[Texto]" custT="1"/>
      <dgm:spPr/>
      <dgm:t>
        <a:bodyPr/>
        <a:lstStyle/>
        <a:p>
          <a:r>
            <a:rPr lang="es-MX" sz="2800" b="0" i="0" dirty="0">
              <a:solidFill>
                <a:schemeClr val="bg2"/>
              </a:solidFill>
              <a:latin typeface="Nunito" pitchFamily="2" charset="0"/>
            </a:rPr>
            <a:t>Son problemas </a:t>
          </a:r>
          <a:r>
            <a:rPr lang="es-MX" sz="2800" b="1" i="0" dirty="0">
              <a:solidFill>
                <a:schemeClr val="bg2"/>
              </a:solidFill>
              <a:latin typeface="Nunito" pitchFamily="2" charset="0"/>
            </a:rPr>
            <a:t>multifacéticos</a:t>
          </a:r>
          <a:r>
            <a:rPr lang="es-MX" sz="2800" b="0" i="0" dirty="0">
              <a:solidFill>
                <a:schemeClr val="bg2"/>
              </a:solidFill>
              <a:latin typeface="Nunito" pitchFamily="2" charset="0"/>
            </a:rPr>
            <a:t> con raíces que incluyen </a:t>
          </a:r>
          <a:r>
            <a:rPr lang="es-MX" sz="2800" b="1" i="0" dirty="0">
              <a:solidFill>
                <a:schemeClr val="bg2"/>
              </a:solidFill>
              <a:latin typeface="Nunito" pitchFamily="2" charset="0"/>
            </a:rPr>
            <a:t>factores sociales y ambientales</a:t>
          </a:r>
          <a:r>
            <a:rPr lang="es-MX" sz="2800" b="0" i="0" dirty="0">
              <a:solidFill>
                <a:schemeClr val="bg2"/>
              </a:solidFill>
              <a:latin typeface="Nunito" pitchFamily="2" charset="0"/>
            </a:rPr>
            <a:t>, lo que requiere un enfoque </a:t>
          </a:r>
          <a:r>
            <a:rPr lang="es-MX" sz="2800" b="1" i="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MULTIDIMENSIONAL</a:t>
          </a:r>
          <a:endParaRPr lang="es-CO" sz="28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unito" pitchFamily="2" charset="0"/>
          </a:endParaRPr>
        </a:p>
      </dgm:t>
    </dgm:pt>
    <dgm:pt modelId="{32CFAE79-047A-497A-9D7D-0653F6CB0B7F}" type="parTrans" cxnId="{8A3FDC37-9BBA-4285-B2B1-FDAC000010B0}">
      <dgm:prSet/>
      <dgm:spPr/>
      <dgm:t>
        <a:bodyPr/>
        <a:lstStyle/>
        <a:p>
          <a:endParaRPr lang="es-CO"/>
        </a:p>
      </dgm:t>
    </dgm:pt>
    <dgm:pt modelId="{5904EA41-4959-4067-878C-12AF71E80E40}" type="sibTrans" cxnId="{8A3FDC37-9BBA-4285-B2B1-FDAC000010B0}">
      <dgm:prSet/>
      <dgm:spPr/>
      <dgm:t>
        <a:bodyPr/>
        <a:lstStyle/>
        <a:p>
          <a:endParaRPr lang="es-CO"/>
        </a:p>
      </dgm:t>
    </dgm:pt>
    <dgm:pt modelId="{1B10F604-5BCE-4534-899D-BCD5B2D4BBDA}" type="pres">
      <dgm:prSet presAssocID="{576B51AA-944F-404E-9EF7-D9D5CFE62862}" presName="Name0" presStyleCnt="0">
        <dgm:presLayoutVars>
          <dgm:dir/>
          <dgm:resizeHandles val="exact"/>
        </dgm:presLayoutVars>
      </dgm:prSet>
      <dgm:spPr/>
    </dgm:pt>
    <dgm:pt modelId="{10638F21-3C6D-480F-AC27-2412CDAB4969}" type="pres">
      <dgm:prSet presAssocID="{D974DA7C-199E-4D9A-8922-B0BACC32D392}" presName="node" presStyleLbl="node1" presStyleIdx="0" presStyleCnt="2" custScaleX="75188" custScaleY="100440">
        <dgm:presLayoutVars>
          <dgm:bulletEnabled val="1"/>
        </dgm:presLayoutVars>
      </dgm:prSet>
      <dgm:spPr/>
    </dgm:pt>
    <dgm:pt modelId="{6461424F-2D2E-497A-B833-BF45E428789A}" type="pres">
      <dgm:prSet presAssocID="{B7C546B1-D829-4EE7-9902-A342AD7B0C3D}" presName="sibTrans" presStyleLbl="sibTrans2D1" presStyleIdx="0" presStyleCnt="1" custAng="0" custScaleX="111318" custScaleY="50311" custLinFactNeighborX="23786" custLinFactNeighborY="-1843"/>
      <dgm:spPr/>
    </dgm:pt>
    <dgm:pt modelId="{66B3E76C-FE16-4FB7-B320-86DC1545E985}" type="pres">
      <dgm:prSet presAssocID="{B7C546B1-D829-4EE7-9902-A342AD7B0C3D}" presName="connectorText" presStyleLbl="sibTrans2D1" presStyleIdx="0" presStyleCnt="1"/>
      <dgm:spPr/>
    </dgm:pt>
    <dgm:pt modelId="{F08FAE3A-4FF2-4E5E-B9B3-491E60111069}" type="pres">
      <dgm:prSet presAssocID="{B2FD932E-2030-4060-A041-1BB19A8C82D0}" presName="node" presStyleLbl="node1" presStyleIdx="1" presStyleCnt="2" custScaleX="73927" custScaleY="99539" custLinFactNeighborX="-65404" custLinFactNeighborY="-897">
        <dgm:presLayoutVars>
          <dgm:bulletEnabled val="1"/>
        </dgm:presLayoutVars>
      </dgm:prSet>
      <dgm:spPr/>
    </dgm:pt>
  </dgm:ptLst>
  <dgm:cxnLst>
    <dgm:cxn modelId="{D48C851A-9D84-4192-ACBF-E5862E1BD90C}" srcId="{576B51AA-944F-404E-9EF7-D9D5CFE62862}" destId="{D974DA7C-199E-4D9A-8922-B0BACC32D392}" srcOrd="0" destOrd="0" parTransId="{89DE191E-FE05-4FB2-B76E-A97982DA9254}" sibTransId="{B7C546B1-D829-4EE7-9902-A342AD7B0C3D}"/>
    <dgm:cxn modelId="{8A3FDC37-9BBA-4285-B2B1-FDAC000010B0}" srcId="{576B51AA-944F-404E-9EF7-D9D5CFE62862}" destId="{B2FD932E-2030-4060-A041-1BB19A8C82D0}" srcOrd="1" destOrd="0" parTransId="{32CFAE79-047A-497A-9D7D-0653F6CB0B7F}" sibTransId="{5904EA41-4959-4067-878C-12AF71E80E40}"/>
    <dgm:cxn modelId="{3EE89B3F-A0AF-4059-8B5A-4EBF72D4E4BB}" type="presOf" srcId="{576B51AA-944F-404E-9EF7-D9D5CFE62862}" destId="{1B10F604-5BCE-4534-899D-BCD5B2D4BBDA}" srcOrd="0" destOrd="0" presId="urn:microsoft.com/office/officeart/2005/8/layout/process1"/>
    <dgm:cxn modelId="{92CFAF76-BA96-4D10-9921-76D510B5E7E5}" type="presOf" srcId="{B7C546B1-D829-4EE7-9902-A342AD7B0C3D}" destId="{66B3E76C-FE16-4FB7-B320-86DC1545E985}" srcOrd="1" destOrd="0" presId="urn:microsoft.com/office/officeart/2005/8/layout/process1"/>
    <dgm:cxn modelId="{C9F85481-1082-4D31-AF55-AC4745891BBF}" type="presOf" srcId="{D974DA7C-199E-4D9A-8922-B0BACC32D392}" destId="{10638F21-3C6D-480F-AC27-2412CDAB4969}" srcOrd="0" destOrd="0" presId="urn:microsoft.com/office/officeart/2005/8/layout/process1"/>
    <dgm:cxn modelId="{F2ECD881-F698-47BE-A9C4-2629450B1ED3}" type="presOf" srcId="{B7C546B1-D829-4EE7-9902-A342AD7B0C3D}" destId="{6461424F-2D2E-497A-B833-BF45E428789A}" srcOrd="0" destOrd="0" presId="urn:microsoft.com/office/officeart/2005/8/layout/process1"/>
    <dgm:cxn modelId="{80227099-5DB0-4BFB-A89A-21DB9E4E1EDB}" type="presOf" srcId="{B2FD932E-2030-4060-A041-1BB19A8C82D0}" destId="{F08FAE3A-4FF2-4E5E-B9B3-491E60111069}" srcOrd="0" destOrd="0" presId="urn:microsoft.com/office/officeart/2005/8/layout/process1"/>
    <dgm:cxn modelId="{69D61455-02E3-45CC-B44F-2C0CED40510B}" type="presParOf" srcId="{1B10F604-5BCE-4534-899D-BCD5B2D4BBDA}" destId="{10638F21-3C6D-480F-AC27-2412CDAB4969}" srcOrd="0" destOrd="0" presId="urn:microsoft.com/office/officeart/2005/8/layout/process1"/>
    <dgm:cxn modelId="{08E39489-55CB-4143-9C01-16DA21A8CEBD}" type="presParOf" srcId="{1B10F604-5BCE-4534-899D-BCD5B2D4BBDA}" destId="{6461424F-2D2E-497A-B833-BF45E428789A}" srcOrd="1" destOrd="0" presId="urn:microsoft.com/office/officeart/2005/8/layout/process1"/>
    <dgm:cxn modelId="{4CBD364D-0AEB-4837-8F4B-3E49D276E923}" type="presParOf" srcId="{6461424F-2D2E-497A-B833-BF45E428789A}" destId="{66B3E76C-FE16-4FB7-B320-86DC1545E985}" srcOrd="0" destOrd="0" presId="urn:microsoft.com/office/officeart/2005/8/layout/process1"/>
    <dgm:cxn modelId="{DF368214-C7D8-4C19-969D-D908A8F53E3A}" type="presParOf" srcId="{1B10F604-5BCE-4534-899D-BCD5B2D4BBDA}" destId="{F08FAE3A-4FF2-4E5E-B9B3-491E60111069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D73D6B-A281-467D-9BE3-4E336EBBCCFC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2E02E477-7B7A-47E5-97DF-A1799558F0A4}">
      <dgm:prSet phldrT="[Texto]"/>
      <dgm:spPr>
        <a:solidFill>
          <a:srgbClr val="00B050"/>
        </a:solidFill>
      </dgm:spPr>
      <dgm:t>
        <a:bodyPr/>
        <a:lstStyle/>
        <a:p>
          <a:r>
            <a: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INDIVIDUO</a:t>
          </a:r>
          <a:endParaRPr lang="es-CO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unito" pitchFamily="2" charset="0"/>
          </a:endParaRPr>
        </a:p>
      </dgm:t>
    </dgm:pt>
    <dgm:pt modelId="{E39E4826-24C1-448D-9CF7-92FF720264A6}" type="parTrans" cxnId="{DDB082EA-F1CC-47EE-A305-4128006E632F}">
      <dgm:prSet/>
      <dgm:spPr/>
      <dgm:t>
        <a:bodyPr/>
        <a:lstStyle/>
        <a:p>
          <a:endParaRPr lang="es-CO"/>
        </a:p>
      </dgm:t>
    </dgm:pt>
    <dgm:pt modelId="{2D1A1286-CDFE-435E-ADEC-D4EC4C6CEA45}" type="sibTrans" cxnId="{DDB082EA-F1CC-47EE-A305-4128006E632F}">
      <dgm:prSet/>
      <dgm:spPr/>
      <dgm:t>
        <a:bodyPr/>
        <a:lstStyle/>
        <a:p>
          <a:endParaRPr lang="es-CO"/>
        </a:p>
      </dgm:t>
    </dgm:pt>
    <dgm:pt modelId="{B5ACE657-E8F5-49C1-A42B-4A7B783256B7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MX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ESCUELA</a:t>
          </a:r>
          <a:endParaRPr lang="es-CO" sz="3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unito" pitchFamily="2" charset="0"/>
          </a:endParaRPr>
        </a:p>
      </dgm:t>
    </dgm:pt>
    <dgm:pt modelId="{8E4EAAAE-09B2-424D-8B84-AEC2AADD7698}" type="parTrans" cxnId="{EA51B02C-CA73-4695-BBBC-0E83330A21D5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s-CO"/>
        </a:p>
      </dgm:t>
    </dgm:pt>
    <dgm:pt modelId="{A34B833C-05E5-45C8-8CC2-30091880770E}" type="sibTrans" cxnId="{EA51B02C-CA73-4695-BBBC-0E83330A21D5}">
      <dgm:prSet/>
      <dgm:spPr/>
      <dgm:t>
        <a:bodyPr/>
        <a:lstStyle/>
        <a:p>
          <a:endParaRPr lang="es-CO"/>
        </a:p>
      </dgm:t>
    </dgm:pt>
    <dgm:pt modelId="{1F6EF326-5472-4767-ADDF-DF95F71FC3AC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MX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COMUNIDAD</a:t>
          </a:r>
          <a:endParaRPr lang="es-CO" sz="3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unito" pitchFamily="2" charset="0"/>
          </a:endParaRPr>
        </a:p>
      </dgm:t>
    </dgm:pt>
    <dgm:pt modelId="{45041220-9674-4851-82EE-5BA2FC3D9039}" type="parTrans" cxnId="{9BE900A6-DEA7-4797-97B7-F0083D19AEE6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s-CO"/>
        </a:p>
      </dgm:t>
    </dgm:pt>
    <dgm:pt modelId="{60CF7075-E87F-4ACF-8189-441DC160155C}" type="sibTrans" cxnId="{9BE900A6-DEA7-4797-97B7-F0083D19AEE6}">
      <dgm:prSet/>
      <dgm:spPr/>
      <dgm:t>
        <a:bodyPr/>
        <a:lstStyle/>
        <a:p>
          <a:endParaRPr lang="es-CO"/>
        </a:p>
      </dgm:t>
    </dgm:pt>
    <dgm:pt modelId="{AC6C7642-D76B-4592-83A0-11F9F1765F1E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MX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FAMILIA</a:t>
          </a:r>
          <a:endParaRPr lang="es-CO" sz="3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unito" pitchFamily="2" charset="0"/>
          </a:endParaRPr>
        </a:p>
      </dgm:t>
    </dgm:pt>
    <dgm:pt modelId="{C597228E-149E-40D4-B885-16C2C5339D98}" type="parTrans" cxnId="{77E46689-2835-4AE6-A9FE-15A6CBA49B88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s-CO"/>
        </a:p>
      </dgm:t>
    </dgm:pt>
    <dgm:pt modelId="{8221D5B6-769D-48B2-96A9-0E0AA8F6F89B}" type="sibTrans" cxnId="{77E46689-2835-4AE6-A9FE-15A6CBA49B88}">
      <dgm:prSet/>
      <dgm:spPr/>
      <dgm:t>
        <a:bodyPr/>
        <a:lstStyle/>
        <a:p>
          <a:endParaRPr lang="es-CO"/>
        </a:p>
      </dgm:t>
    </dgm:pt>
    <dgm:pt modelId="{BC035362-43F2-4494-9BD7-E8E6BEAF12E0}" type="pres">
      <dgm:prSet presAssocID="{4DD73D6B-A281-467D-9BE3-4E336EBBCCF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B33CE006-12EF-46CE-89D2-C1CC1ECE934C}" type="pres">
      <dgm:prSet presAssocID="{2E02E477-7B7A-47E5-97DF-A1799558F0A4}" presName="singleCycle" presStyleCnt="0"/>
      <dgm:spPr/>
    </dgm:pt>
    <dgm:pt modelId="{AB288312-0712-496A-B657-0981B8E295B8}" type="pres">
      <dgm:prSet presAssocID="{2E02E477-7B7A-47E5-97DF-A1799558F0A4}" presName="singleCenter" presStyleLbl="node1" presStyleIdx="0" presStyleCnt="4" custScaleX="153273" custScaleY="78971" custLinFactNeighborX="170" custLinFactNeighborY="-6252">
        <dgm:presLayoutVars>
          <dgm:chMax val="7"/>
          <dgm:chPref val="7"/>
        </dgm:presLayoutVars>
      </dgm:prSet>
      <dgm:spPr/>
    </dgm:pt>
    <dgm:pt modelId="{5414200E-CEB8-471F-B0ED-95AA2E23CBE3}" type="pres">
      <dgm:prSet presAssocID="{8E4EAAAE-09B2-424D-8B84-AEC2AADD7698}" presName="Name56" presStyleLbl="parChTrans1D2" presStyleIdx="0" presStyleCnt="3"/>
      <dgm:spPr/>
    </dgm:pt>
    <dgm:pt modelId="{B25E9BE5-ED2C-40DF-8A0A-80F2D5AF17ED}" type="pres">
      <dgm:prSet presAssocID="{B5ACE657-E8F5-49C1-A42B-4A7B783256B7}" presName="text0" presStyleLbl="node1" presStyleIdx="1" presStyleCnt="4" custScaleX="247190" custScaleY="104881" custRadScaleRad="79012" custRadScaleInc="1785">
        <dgm:presLayoutVars>
          <dgm:bulletEnabled val="1"/>
        </dgm:presLayoutVars>
      </dgm:prSet>
      <dgm:spPr/>
    </dgm:pt>
    <dgm:pt modelId="{7A850C6A-1B5C-4A7E-B01B-7A9D17052DAE}" type="pres">
      <dgm:prSet presAssocID="{45041220-9674-4851-82EE-5BA2FC3D9039}" presName="Name56" presStyleLbl="parChTrans1D2" presStyleIdx="1" presStyleCnt="3"/>
      <dgm:spPr/>
    </dgm:pt>
    <dgm:pt modelId="{8EE017C4-71A8-40EE-98ED-22D56423CE07}" type="pres">
      <dgm:prSet presAssocID="{1F6EF326-5472-4767-ADDF-DF95F71FC3AC}" presName="text0" presStyleLbl="node1" presStyleIdx="2" presStyleCnt="4" custScaleX="313782" custRadScaleRad="117903" custRadScaleInc="18479">
        <dgm:presLayoutVars>
          <dgm:bulletEnabled val="1"/>
        </dgm:presLayoutVars>
      </dgm:prSet>
      <dgm:spPr/>
    </dgm:pt>
    <dgm:pt modelId="{3F9AC338-28F1-42E9-9AC2-77631848916D}" type="pres">
      <dgm:prSet presAssocID="{C597228E-149E-40D4-B885-16C2C5339D98}" presName="Name56" presStyleLbl="parChTrans1D2" presStyleIdx="2" presStyleCnt="3"/>
      <dgm:spPr/>
    </dgm:pt>
    <dgm:pt modelId="{3D2BEF70-4F34-4307-99F7-1E5061E4C6C0}" type="pres">
      <dgm:prSet presAssocID="{AC6C7642-D76B-4592-83A0-11F9F1765F1E}" presName="text0" presStyleLbl="node1" presStyleIdx="3" presStyleCnt="4" custScaleX="271300" custRadScaleRad="135935" custRadScaleInc="-13822">
        <dgm:presLayoutVars>
          <dgm:bulletEnabled val="1"/>
        </dgm:presLayoutVars>
      </dgm:prSet>
      <dgm:spPr/>
    </dgm:pt>
  </dgm:ptLst>
  <dgm:cxnLst>
    <dgm:cxn modelId="{0EF9A308-F6DF-4AF1-A5C1-F81FD28A5061}" type="presOf" srcId="{2E02E477-7B7A-47E5-97DF-A1799558F0A4}" destId="{AB288312-0712-496A-B657-0981B8E295B8}" srcOrd="0" destOrd="0" presId="urn:microsoft.com/office/officeart/2008/layout/RadialCluster"/>
    <dgm:cxn modelId="{FDDD5B21-4B1E-4398-8773-12219E5ABE87}" type="presOf" srcId="{4DD73D6B-A281-467D-9BE3-4E336EBBCCFC}" destId="{BC035362-43F2-4494-9BD7-E8E6BEAF12E0}" srcOrd="0" destOrd="0" presId="urn:microsoft.com/office/officeart/2008/layout/RadialCluster"/>
    <dgm:cxn modelId="{FCB12E28-3600-4DE2-9604-D784E6F6D234}" type="presOf" srcId="{8E4EAAAE-09B2-424D-8B84-AEC2AADD7698}" destId="{5414200E-CEB8-471F-B0ED-95AA2E23CBE3}" srcOrd="0" destOrd="0" presId="urn:microsoft.com/office/officeart/2008/layout/RadialCluster"/>
    <dgm:cxn modelId="{EA51B02C-CA73-4695-BBBC-0E83330A21D5}" srcId="{2E02E477-7B7A-47E5-97DF-A1799558F0A4}" destId="{B5ACE657-E8F5-49C1-A42B-4A7B783256B7}" srcOrd="0" destOrd="0" parTransId="{8E4EAAAE-09B2-424D-8B84-AEC2AADD7698}" sibTransId="{A34B833C-05E5-45C8-8CC2-30091880770E}"/>
    <dgm:cxn modelId="{FA0C2932-34F2-470C-AECC-3FAE2D2C5763}" type="presOf" srcId="{B5ACE657-E8F5-49C1-A42B-4A7B783256B7}" destId="{B25E9BE5-ED2C-40DF-8A0A-80F2D5AF17ED}" srcOrd="0" destOrd="0" presId="urn:microsoft.com/office/officeart/2008/layout/RadialCluster"/>
    <dgm:cxn modelId="{B0BFFA38-CEFA-4504-AE15-A9A7046EC193}" type="presOf" srcId="{45041220-9674-4851-82EE-5BA2FC3D9039}" destId="{7A850C6A-1B5C-4A7E-B01B-7A9D17052DAE}" srcOrd="0" destOrd="0" presId="urn:microsoft.com/office/officeart/2008/layout/RadialCluster"/>
    <dgm:cxn modelId="{77E46689-2835-4AE6-A9FE-15A6CBA49B88}" srcId="{2E02E477-7B7A-47E5-97DF-A1799558F0A4}" destId="{AC6C7642-D76B-4592-83A0-11F9F1765F1E}" srcOrd="2" destOrd="0" parTransId="{C597228E-149E-40D4-B885-16C2C5339D98}" sibTransId="{8221D5B6-769D-48B2-96A9-0E0AA8F6F89B}"/>
    <dgm:cxn modelId="{9BE900A6-DEA7-4797-97B7-F0083D19AEE6}" srcId="{2E02E477-7B7A-47E5-97DF-A1799558F0A4}" destId="{1F6EF326-5472-4767-ADDF-DF95F71FC3AC}" srcOrd="1" destOrd="0" parTransId="{45041220-9674-4851-82EE-5BA2FC3D9039}" sibTransId="{60CF7075-E87F-4ACF-8189-441DC160155C}"/>
    <dgm:cxn modelId="{A629B6BD-A32D-49D8-B8A9-FACF0EC169DA}" type="presOf" srcId="{AC6C7642-D76B-4592-83A0-11F9F1765F1E}" destId="{3D2BEF70-4F34-4307-99F7-1E5061E4C6C0}" srcOrd="0" destOrd="0" presId="urn:microsoft.com/office/officeart/2008/layout/RadialCluster"/>
    <dgm:cxn modelId="{CDF22FD2-F0B0-4AED-A40C-61DA58A00206}" type="presOf" srcId="{C597228E-149E-40D4-B885-16C2C5339D98}" destId="{3F9AC338-28F1-42E9-9AC2-77631848916D}" srcOrd="0" destOrd="0" presId="urn:microsoft.com/office/officeart/2008/layout/RadialCluster"/>
    <dgm:cxn modelId="{DDB082EA-F1CC-47EE-A305-4128006E632F}" srcId="{4DD73D6B-A281-467D-9BE3-4E336EBBCCFC}" destId="{2E02E477-7B7A-47E5-97DF-A1799558F0A4}" srcOrd="0" destOrd="0" parTransId="{E39E4826-24C1-448D-9CF7-92FF720264A6}" sibTransId="{2D1A1286-CDFE-435E-ADEC-D4EC4C6CEA45}"/>
    <dgm:cxn modelId="{95AE6DF6-DFB4-4319-A7E0-2CD1D40A06C4}" type="presOf" srcId="{1F6EF326-5472-4767-ADDF-DF95F71FC3AC}" destId="{8EE017C4-71A8-40EE-98ED-22D56423CE07}" srcOrd="0" destOrd="0" presId="urn:microsoft.com/office/officeart/2008/layout/RadialCluster"/>
    <dgm:cxn modelId="{758BA775-B7D2-48E8-BB91-0A2506E57EBF}" type="presParOf" srcId="{BC035362-43F2-4494-9BD7-E8E6BEAF12E0}" destId="{B33CE006-12EF-46CE-89D2-C1CC1ECE934C}" srcOrd="0" destOrd="0" presId="urn:microsoft.com/office/officeart/2008/layout/RadialCluster"/>
    <dgm:cxn modelId="{B98E1F88-9536-413D-8CE9-17B1262088BB}" type="presParOf" srcId="{B33CE006-12EF-46CE-89D2-C1CC1ECE934C}" destId="{AB288312-0712-496A-B657-0981B8E295B8}" srcOrd="0" destOrd="0" presId="urn:microsoft.com/office/officeart/2008/layout/RadialCluster"/>
    <dgm:cxn modelId="{0EDBD8FC-FE43-4F74-968B-C362147B6D3C}" type="presParOf" srcId="{B33CE006-12EF-46CE-89D2-C1CC1ECE934C}" destId="{5414200E-CEB8-471F-B0ED-95AA2E23CBE3}" srcOrd="1" destOrd="0" presId="urn:microsoft.com/office/officeart/2008/layout/RadialCluster"/>
    <dgm:cxn modelId="{09160A27-E564-46D8-ACE2-18DAA9798C0C}" type="presParOf" srcId="{B33CE006-12EF-46CE-89D2-C1CC1ECE934C}" destId="{B25E9BE5-ED2C-40DF-8A0A-80F2D5AF17ED}" srcOrd="2" destOrd="0" presId="urn:microsoft.com/office/officeart/2008/layout/RadialCluster"/>
    <dgm:cxn modelId="{98A8A4FF-E846-45E5-A17E-B7707191C024}" type="presParOf" srcId="{B33CE006-12EF-46CE-89D2-C1CC1ECE934C}" destId="{7A850C6A-1B5C-4A7E-B01B-7A9D17052DAE}" srcOrd="3" destOrd="0" presId="urn:microsoft.com/office/officeart/2008/layout/RadialCluster"/>
    <dgm:cxn modelId="{8462C4E6-B3C6-473E-9D84-562F0E70CA5E}" type="presParOf" srcId="{B33CE006-12EF-46CE-89D2-C1CC1ECE934C}" destId="{8EE017C4-71A8-40EE-98ED-22D56423CE07}" srcOrd="4" destOrd="0" presId="urn:microsoft.com/office/officeart/2008/layout/RadialCluster"/>
    <dgm:cxn modelId="{7362B7F7-10BB-40AE-AC45-2C491E311DC9}" type="presParOf" srcId="{B33CE006-12EF-46CE-89D2-C1CC1ECE934C}" destId="{3F9AC338-28F1-42E9-9AC2-77631848916D}" srcOrd="5" destOrd="0" presId="urn:microsoft.com/office/officeart/2008/layout/RadialCluster"/>
    <dgm:cxn modelId="{39481175-D3C7-4497-979E-C4A8A9DFDC94}" type="presParOf" srcId="{B33CE006-12EF-46CE-89D2-C1CC1ECE934C}" destId="{3D2BEF70-4F34-4307-99F7-1E5061E4C6C0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4274AC-9065-4F0B-BF36-C516249C6D45}" type="doc">
      <dgm:prSet loTypeId="urn:microsoft.com/office/officeart/2009/3/layout/BlockDescending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F4E7F70E-EDCA-4C26-9910-B8888B4B4D57}">
      <dgm:prSet phldrT="[Texto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Familia</a:t>
          </a:r>
          <a:endParaRPr lang="es-CO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unito" pitchFamily="2" charset="0"/>
          </a:endParaRPr>
        </a:p>
      </dgm:t>
    </dgm:pt>
    <dgm:pt modelId="{D9B7F6C0-66E4-4A52-B362-FE5D3FAA9274}" type="parTrans" cxnId="{C71326CE-7A03-4EF9-AB80-42CFFBECD47F}">
      <dgm:prSet/>
      <dgm:spPr/>
      <dgm:t>
        <a:bodyPr/>
        <a:lstStyle/>
        <a:p>
          <a:endParaRPr lang="es-CO"/>
        </a:p>
      </dgm:t>
    </dgm:pt>
    <dgm:pt modelId="{CE5EF73B-66DF-4E9F-8175-5D190D20F9A1}" type="sibTrans" cxnId="{C71326CE-7A03-4EF9-AB80-42CFFBECD47F}">
      <dgm:prSet/>
      <dgm:spPr/>
      <dgm:t>
        <a:bodyPr/>
        <a:lstStyle/>
        <a:p>
          <a:endParaRPr lang="es-CO"/>
        </a:p>
      </dgm:t>
    </dgm:pt>
    <dgm:pt modelId="{28D3CAB6-95FF-4B76-9852-A7DFEA7369B0}">
      <dgm:prSet phldrT="[Texto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b="0" i="0" dirty="0">
              <a:solidFill>
                <a:schemeClr val="tx1"/>
              </a:solidFill>
              <a:effectLst/>
              <a:latin typeface="Nunito" pitchFamily="2" charset="0"/>
            </a:rPr>
            <a:t>La participación activa de las familias crea un </a:t>
          </a:r>
          <a:r>
            <a:rPr lang="es-MX" sz="2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entorno de apoyo </a:t>
          </a:r>
          <a:r>
            <a:rPr lang="es-MX" sz="2400" b="0" i="0" dirty="0">
              <a:solidFill>
                <a:schemeClr val="tx1"/>
              </a:solidFill>
              <a:effectLst/>
              <a:latin typeface="Nunito" pitchFamily="2" charset="0"/>
            </a:rPr>
            <a:t>para un estilo de vida más saludable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CO" sz="2400" dirty="0">
            <a:solidFill>
              <a:schemeClr val="tx1"/>
            </a:solidFill>
            <a:latin typeface="Nunito" pitchFamily="2" charset="0"/>
          </a:endParaRP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0" i="0" dirty="0">
              <a:solidFill>
                <a:schemeClr val="tx1"/>
              </a:solidFill>
              <a:effectLst/>
              <a:latin typeface="Nunito" pitchFamily="2" charset="0"/>
            </a:rPr>
            <a:t>Las prácticas familiares ejercen una </a:t>
          </a:r>
          <a:r>
            <a:rPr lang="es-MX" sz="2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influencia significativa </a:t>
          </a:r>
          <a:r>
            <a:rPr lang="es-MX" sz="2400" b="0" i="0" dirty="0">
              <a:solidFill>
                <a:schemeClr val="tx1"/>
              </a:solidFill>
              <a:effectLst/>
              <a:latin typeface="Nunito" pitchFamily="2" charset="0"/>
            </a:rPr>
            <a:t>en los niños</a:t>
          </a:r>
        </a:p>
      </dgm:t>
    </dgm:pt>
    <dgm:pt modelId="{817B758D-0D9B-4340-B0A9-0FA2BC06B9E6}" type="parTrans" cxnId="{72E18D45-1771-441F-B624-D76C01FF24C1}">
      <dgm:prSet/>
      <dgm:spPr/>
      <dgm:t>
        <a:bodyPr/>
        <a:lstStyle/>
        <a:p>
          <a:endParaRPr lang="es-CO"/>
        </a:p>
      </dgm:t>
    </dgm:pt>
    <dgm:pt modelId="{A0072ED5-738E-488E-BBC6-B84FF12DEC31}" type="sibTrans" cxnId="{72E18D45-1771-441F-B624-D76C01FF24C1}">
      <dgm:prSet/>
      <dgm:spPr/>
      <dgm:t>
        <a:bodyPr/>
        <a:lstStyle/>
        <a:p>
          <a:endParaRPr lang="es-CO"/>
        </a:p>
      </dgm:t>
    </dgm:pt>
    <dgm:pt modelId="{80F05D06-D8E6-42D2-AB84-C7F93D8D145E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Escuela</a:t>
          </a:r>
          <a:endParaRPr lang="es-CO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unito" pitchFamily="2" charset="0"/>
          </a:endParaRPr>
        </a:p>
      </dgm:t>
    </dgm:pt>
    <dgm:pt modelId="{D4C0C5CF-4C3D-4FDE-9386-70B0E708FE29}" type="parTrans" cxnId="{93B9F06F-A46A-41D5-8BED-FAF11DF81D45}">
      <dgm:prSet/>
      <dgm:spPr/>
      <dgm:t>
        <a:bodyPr/>
        <a:lstStyle/>
        <a:p>
          <a:endParaRPr lang="es-CO"/>
        </a:p>
      </dgm:t>
    </dgm:pt>
    <dgm:pt modelId="{B2C09821-77E3-4A56-A12B-10C06BE13340}" type="sibTrans" cxnId="{93B9F06F-A46A-41D5-8BED-FAF11DF81D45}">
      <dgm:prSet/>
      <dgm:spPr/>
      <dgm:t>
        <a:bodyPr/>
        <a:lstStyle/>
        <a:p>
          <a:endParaRPr lang="es-CO"/>
        </a:p>
      </dgm:t>
    </dgm:pt>
    <dgm:pt modelId="{186DF868-B7D3-474C-B549-42F72601D8D9}">
      <dgm:prSet phldrT="[Texto]" custT="1"/>
      <dgm:spPr/>
      <dgm:t>
        <a:bodyPr/>
        <a:lstStyle/>
        <a:p>
          <a:endParaRPr lang="es-MX" sz="2400" dirty="0">
            <a:latin typeface="Nunito" pitchFamily="2" charset="0"/>
          </a:endParaRPr>
        </a:p>
        <a:p>
          <a:r>
            <a:rPr lang="es-MX" sz="2400" dirty="0">
              <a:latin typeface="Nunito" pitchFamily="2" charset="0"/>
            </a:rPr>
            <a:t>A través de intervenciones específicas en el ambiente escolar, es posible </a:t>
          </a:r>
          <a:r>
            <a:rPr lang="es-MX" sz="2400" b="1" i="0" dirty="0">
              <a:effectLst/>
              <a:latin typeface="Nunito" pitchFamily="2" charset="0"/>
            </a:rPr>
            <a:t>influir de manera significativa </a:t>
          </a:r>
          <a:r>
            <a:rPr lang="es-MX" sz="2400" dirty="0">
              <a:latin typeface="Nunito" pitchFamily="2" charset="0"/>
            </a:rPr>
            <a:t>en la </a:t>
          </a:r>
          <a:r>
            <a:rPr lang="es-MX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alimentación</a:t>
          </a:r>
          <a:r>
            <a:rPr lang="es-MX" sz="2400" dirty="0">
              <a:latin typeface="Nunito" pitchFamily="2" charset="0"/>
            </a:rPr>
            <a:t> y la </a:t>
          </a:r>
          <a:r>
            <a:rPr lang="es-MX" sz="2400" b="1" i="1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actividad física </a:t>
          </a:r>
          <a:r>
            <a:rPr lang="es-MX" sz="2400" dirty="0">
              <a:latin typeface="Nunito" pitchFamily="2" charset="0"/>
            </a:rPr>
            <a:t>de los estudiantes. </a:t>
          </a:r>
        </a:p>
        <a:p>
          <a:r>
            <a:rPr lang="es-MX" sz="2400" b="0" i="0" dirty="0">
              <a:solidFill>
                <a:schemeClr val="bg1"/>
              </a:solidFill>
              <a:effectLst/>
              <a:latin typeface="Nunito" pitchFamily="2" charset="0"/>
            </a:rPr>
            <a:t>La </a:t>
          </a:r>
          <a:r>
            <a:rPr lang="es-MX" sz="24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colaboración</a:t>
          </a:r>
          <a:r>
            <a:rPr lang="es-MX" sz="2400" b="0" i="0" dirty="0">
              <a:solidFill>
                <a:schemeClr val="bg1"/>
              </a:solidFill>
              <a:effectLst/>
              <a:latin typeface="Nunito" pitchFamily="2" charset="0"/>
            </a:rPr>
            <a:t> entre </a:t>
          </a:r>
          <a:r>
            <a:rPr lang="es-MX" sz="2400" b="1" i="0" dirty="0">
              <a:solidFill>
                <a:schemeClr val="bg1"/>
              </a:solidFill>
              <a:effectLst/>
              <a:latin typeface="Nunito" pitchFamily="2" charset="0"/>
            </a:rPr>
            <a:t>la escuela y las familias </a:t>
          </a:r>
          <a:r>
            <a:rPr lang="es-MX" sz="2400" b="0" i="0" dirty="0">
              <a:solidFill>
                <a:schemeClr val="bg1"/>
              </a:solidFill>
              <a:effectLst/>
              <a:latin typeface="Nunito" pitchFamily="2" charset="0"/>
            </a:rPr>
            <a:t>es esencial.</a:t>
          </a:r>
          <a:endParaRPr lang="es-CO" sz="2400" dirty="0">
            <a:latin typeface="Nunito" pitchFamily="2" charset="0"/>
          </a:endParaRPr>
        </a:p>
      </dgm:t>
    </dgm:pt>
    <dgm:pt modelId="{253B5B2C-06A0-4C74-94AE-3C305F6B76E7}" type="parTrans" cxnId="{3C0E091D-AFCA-43AD-B05F-A0B988A20CC1}">
      <dgm:prSet/>
      <dgm:spPr/>
      <dgm:t>
        <a:bodyPr/>
        <a:lstStyle/>
        <a:p>
          <a:endParaRPr lang="es-CO"/>
        </a:p>
      </dgm:t>
    </dgm:pt>
    <dgm:pt modelId="{9FC7F23C-2486-4178-8F85-B5E0C276104C}" type="sibTrans" cxnId="{3C0E091D-AFCA-43AD-B05F-A0B988A20CC1}">
      <dgm:prSet/>
      <dgm:spPr/>
      <dgm:t>
        <a:bodyPr/>
        <a:lstStyle/>
        <a:p>
          <a:endParaRPr lang="es-CO"/>
        </a:p>
      </dgm:t>
    </dgm:pt>
    <dgm:pt modelId="{B4C55B12-15FB-40E5-A919-3038797FA52E}">
      <dgm:prSet phldrT="[Texto]"/>
      <dgm:spPr>
        <a:solidFill>
          <a:srgbClr val="92D050"/>
        </a:solidFill>
      </dgm:spPr>
      <dgm:t>
        <a:bodyPr/>
        <a:lstStyle/>
        <a:p>
          <a:r>
            <a:rPr lang="es-MX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Comunidad</a:t>
          </a:r>
          <a:endParaRPr lang="es-CO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unito" pitchFamily="2" charset="0"/>
          </a:endParaRPr>
        </a:p>
      </dgm:t>
    </dgm:pt>
    <dgm:pt modelId="{175EC7F3-2FEB-4DCC-8754-6BA32D7890C4}" type="parTrans" cxnId="{56DCA674-6DD8-44B9-9170-D0A532D90B9B}">
      <dgm:prSet/>
      <dgm:spPr/>
      <dgm:t>
        <a:bodyPr/>
        <a:lstStyle/>
        <a:p>
          <a:endParaRPr lang="es-CO"/>
        </a:p>
      </dgm:t>
    </dgm:pt>
    <dgm:pt modelId="{6A408E5B-24F8-42B0-90C5-F9F6BC339761}" type="sibTrans" cxnId="{56DCA674-6DD8-44B9-9170-D0A532D90B9B}">
      <dgm:prSet/>
      <dgm:spPr/>
      <dgm:t>
        <a:bodyPr/>
        <a:lstStyle/>
        <a:p>
          <a:endParaRPr lang="es-CO"/>
        </a:p>
      </dgm:t>
    </dgm:pt>
    <dgm:pt modelId="{4D97E39F-2359-41F2-B1EF-544B18945E22}">
      <dgm:prSet phldrT="[Texto]" custT="1"/>
      <dgm:spPr/>
      <dgm:t>
        <a:bodyPr/>
        <a:lstStyle/>
        <a:p>
          <a:r>
            <a:rPr lang="es-CO" sz="2400" b="0" dirty="0">
              <a:solidFill>
                <a:schemeClr val="tx1"/>
              </a:solidFill>
              <a:latin typeface="Nunito" pitchFamily="2" charset="0"/>
            </a:rPr>
            <a:t>Al involucrar a la comunidad como un agente clave en los procesos de intervención social, se promueve la </a:t>
          </a:r>
          <a:r>
            <a:rPr lang="es-CO" sz="2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intersectorialidad</a:t>
          </a:r>
          <a:r>
            <a:rPr lang="es-CO" sz="2400" b="0" dirty="0">
              <a:solidFill>
                <a:schemeClr val="tx1"/>
              </a:solidFill>
              <a:latin typeface="Nunito" pitchFamily="2" charset="0"/>
            </a:rPr>
            <a:t> y la orientación a los </a:t>
          </a:r>
          <a:r>
            <a:rPr lang="es-CO" sz="2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determinantes de la salud. </a:t>
          </a:r>
        </a:p>
      </dgm:t>
    </dgm:pt>
    <dgm:pt modelId="{3906398F-D117-4DF8-9AC8-7B3BCC4EEE39}" type="parTrans" cxnId="{A8F968E4-DB40-48A3-961D-305AF75DD809}">
      <dgm:prSet/>
      <dgm:spPr/>
      <dgm:t>
        <a:bodyPr/>
        <a:lstStyle/>
        <a:p>
          <a:endParaRPr lang="es-CO"/>
        </a:p>
      </dgm:t>
    </dgm:pt>
    <dgm:pt modelId="{55F606D3-A64C-44F5-A3FA-E10573D04CD9}" type="sibTrans" cxnId="{A8F968E4-DB40-48A3-961D-305AF75DD809}">
      <dgm:prSet/>
      <dgm:spPr/>
      <dgm:t>
        <a:bodyPr/>
        <a:lstStyle/>
        <a:p>
          <a:endParaRPr lang="es-CO"/>
        </a:p>
      </dgm:t>
    </dgm:pt>
    <dgm:pt modelId="{52B57F6B-533C-4C65-9131-77A1D7B8185F}" type="pres">
      <dgm:prSet presAssocID="{DF4274AC-9065-4F0B-BF36-C516249C6D45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E08BAD1B-721C-4609-9DC0-C05ED257E839}" type="pres">
      <dgm:prSet presAssocID="{F4E7F70E-EDCA-4C26-9910-B8888B4B4D57}" presName="parentText_1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2A59BA7F-9535-4A07-A392-9D0BEF77E63B}" type="pres">
      <dgm:prSet presAssocID="{F4E7F70E-EDCA-4C26-9910-B8888B4B4D57}" presName="childText_1" presStyleLbl="node1" presStyleIdx="0" presStyleCnt="3" custScaleX="169518" custLinFactX="-75987" custLinFactNeighborX="-100000" custLinFactNeighborY="1345">
        <dgm:presLayoutVars>
          <dgm:chMax val="0"/>
          <dgm:chPref val="0"/>
          <dgm:bulletEnabled val="1"/>
        </dgm:presLayoutVars>
      </dgm:prSet>
      <dgm:spPr/>
    </dgm:pt>
    <dgm:pt modelId="{52A8FD01-A02B-4272-9D22-20A40829D565}" type="pres">
      <dgm:prSet presAssocID="{F4E7F70E-EDCA-4C26-9910-B8888B4B4D57}" presName="accentShape_1" presStyleCnt="0"/>
      <dgm:spPr/>
    </dgm:pt>
    <dgm:pt modelId="{8BED810B-2980-4FAA-9DB0-92A85B287177}" type="pres">
      <dgm:prSet presAssocID="{F4E7F70E-EDCA-4C26-9910-B8888B4B4D57}" presName="imageRepeatNode" presStyleLbl="node1" presStyleIdx="0" presStyleCnt="3" custScaleX="166423" custLinFactX="-20812" custLinFactNeighborX="-100000" custLinFactNeighborY="3185"/>
      <dgm:spPr/>
    </dgm:pt>
    <dgm:pt modelId="{18B90A36-F264-4C75-B40B-F8EFB4B32BC1}" type="pres">
      <dgm:prSet presAssocID="{80F05D06-D8E6-42D2-AB84-C7F93D8D145E}" presName="parentText_2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B815E9D5-D831-4489-A629-1CB05A99FD4A}" type="pres">
      <dgm:prSet presAssocID="{80F05D06-D8E6-42D2-AB84-C7F93D8D145E}" presName="childText_2" presStyleLbl="node2" presStyleIdx="0" presStyleCnt="0" custScaleX="225789" custScaleY="113533" custLinFactNeighborX="-31212" custLinFactNeighborY="1992">
        <dgm:presLayoutVars>
          <dgm:chMax val="0"/>
          <dgm:chPref val="0"/>
          <dgm:bulletEnabled val="1"/>
        </dgm:presLayoutVars>
      </dgm:prSet>
      <dgm:spPr/>
    </dgm:pt>
    <dgm:pt modelId="{7F98A1D6-58F6-4248-A948-810471305EE7}" type="pres">
      <dgm:prSet presAssocID="{80F05D06-D8E6-42D2-AB84-C7F93D8D145E}" presName="accentShape_2" presStyleCnt="0"/>
      <dgm:spPr/>
    </dgm:pt>
    <dgm:pt modelId="{A979E880-E4F1-4D8F-939A-D973E902C8B6}" type="pres">
      <dgm:prSet presAssocID="{80F05D06-D8E6-42D2-AB84-C7F93D8D145E}" presName="imageRepeatNode" presStyleLbl="node1" presStyleIdx="1" presStyleCnt="3" custScaleX="184670" custScaleY="108789" custLinFactNeighborX="-28385" custLinFactNeighborY="-1187"/>
      <dgm:spPr/>
    </dgm:pt>
    <dgm:pt modelId="{F1F870D7-4338-4108-A9EE-FC59D5D9D283}" type="pres">
      <dgm:prSet presAssocID="{B4C55B12-15FB-40E5-A919-3038797FA52E}" presName="parentText_3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5E5D72F0-6769-40E1-8759-434ED487B900}" type="pres">
      <dgm:prSet presAssocID="{B4C55B12-15FB-40E5-A919-3038797FA52E}" presName="childText_3" presStyleLbl="node2" presStyleIdx="0" presStyleCnt="0" custScaleX="173209" custLinFactNeighborX="93995" custLinFactNeighborY="-9362">
        <dgm:presLayoutVars>
          <dgm:chMax val="0"/>
          <dgm:chPref val="0"/>
          <dgm:bulletEnabled val="1"/>
        </dgm:presLayoutVars>
      </dgm:prSet>
      <dgm:spPr/>
    </dgm:pt>
    <dgm:pt modelId="{3D1E6609-28DC-47E6-AE9D-D50D8ED14B97}" type="pres">
      <dgm:prSet presAssocID="{B4C55B12-15FB-40E5-A919-3038797FA52E}" presName="accentShape_3" presStyleCnt="0"/>
      <dgm:spPr/>
    </dgm:pt>
    <dgm:pt modelId="{90265E27-1F97-4D19-BA2B-F7AD0046BB42}" type="pres">
      <dgm:prSet presAssocID="{B4C55B12-15FB-40E5-A919-3038797FA52E}" presName="imageRepeatNode" presStyleLbl="node1" presStyleIdx="2" presStyleCnt="3" custScaleX="172587" custScaleY="114401" custLinFactNeighborX="76255" custLinFactNeighborY="-2691"/>
      <dgm:spPr/>
    </dgm:pt>
  </dgm:ptLst>
  <dgm:cxnLst>
    <dgm:cxn modelId="{6834F601-13BD-4B3E-B600-E4C1BB27E3C3}" type="presOf" srcId="{B4C55B12-15FB-40E5-A919-3038797FA52E}" destId="{F1F870D7-4338-4108-A9EE-FC59D5D9D283}" srcOrd="0" destOrd="0" presId="urn:microsoft.com/office/officeart/2009/3/layout/BlockDescendingList"/>
    <dgm:cxn modelId="{3C0E091D-AFCA-43AD-B05F-A0B988A20CC1}" srcId="{80F05D06-D8E6-42D2-AB84-C7F93D8D145E}" destId="{186DF868-B7D3-474C-B549-42F72601D8D9}" srcOrd="0" destOrd="0" parTransId="{253B5B2C-06A0-4C74-94AE-3C305F6B76E7}" sibTransId="{9FC7F23C-2486-4178-8F85-B5E0C276104C}"/>
    <dgm:cxn modelId="{A149FD3C-06C0-450B-8BB8-59F6C490AD97}" type="presOf" srcId="{F4E7F70E-EDCA-4C26-9910-B8888B4B4D57}" destId="{8BED810B-2980-4FAA-9DB0-92A85B287177}" srcOrd="1" destOrd="0" presId="urn:microsoft.com/office/officeart/2009/3/layout/BlockDescendingList"/>
    <dgm:cxn modelId="{C04B1C44-0157-4518-AC1F-C7DB05F10A73}" type="presOf" srcId="{4D97E39F-2359-41F2-B1EF-544B18945E22}" destId="{5E5D72F0-6769-40E1-8759-434ED487B900}" srcOrd="0" destOrd="0" presId="urn:microsoft.com/office/officeart/2009/3/layout/BlockDescendingList"/>
    <dgm:cxn modelId="{72E18D45-1771-441F-B624-D76C01FF24C1}" srcId="{F4E7F70E-EDCA-4C26-9910-B8888B4B4D57}" destId="{28D3CAB6-95FF-4B76-9852-A7DFEA7369B0}" srcOrd="0" destOrd="0" parTransId="{817B758D-0D9B-4340-B0A9-0FA2BC06B9E6}" sibTransId="{A0072ED5-738E-488E-BBC6-B84FF12DEC31}"/>
    <dgm:cxn modelId="{93B9F06F-A46A-41D5-8BED-FAF11DF81D45}" srcId="{DF4274AC-9065-4F0B-BF36-C516249C6D45}" destId="{80F05D06-D8E6-42D2-AB84-C7F93D8D145E}" srcOrd="1" destOrd="0" parTransId="{D4C0C5CF-4C3D-4FDE-9386-70B0E708FE29}" sibTransId="{B2C09821-77E3-4A56-A12B-10C06BE13340}"/>
    <dgm:cxn modelId="{726FC370-FC89-46D8-8232-43D1981DCEDA}" type="presOf" srcId="{B4C55B12-15FB-40E5-A919-3038797FA52E}" destId="{90265E27-1F97-4D19-BA2B-F7AD0046BB42}" srcOrd="1" destOrd="0" presId="urn:microsoft.com/office/officeart/2009/3/layout/BlockDescendingList"/>
    <dgm:cxn modelId="{56DCA674-6DD8-44B9-9170-D0A532D90B9B}" srcId="{DF4274AC-9065-4F0B-BF36-C516249C6D45}" destId="{B4C55B12-15FB-40E5-A919-3038797FA52E}" srcOrd="2" destOrd="0" parTransId="{175EC7F3-2FEB-4DCC-8754-6BA32D7890C4}" sibTransId="{6A408E5B-24F8-42B0-90C5-F9F6BC339761}"/>
    <dgm:cxn modelId="{58283C55-1C1A-435B-8166-75D0890D3A51}" type="presOf" srcId="{80F05D06-D8E6-42D2-AB84-C7F93D8D145E}" destId="{A979E880-E4F1-4D8F-939A-D973E902C8B6}" srcOrd="1" destOrd="0" presId="urn:microsoft.com/office/officeart/2009/3/layout/BlockDescendingList"/>
    <dgm:cxn modelId="{CE1C5D7D-03F5-4A6E-AF27-90E23A349838}" type="presOf" srcId="{F4E7F70E-EDCA-4C26-9910-B8888B4B4D57}" destId="{E08BAD1B-721C-4609-9DC0-C05ED257E839}" srcOrd="0" destOrd="0" presId="urn:microsoft.com/office/officeart/2009/3/layout/BlockDescendingList"/>
    <dgm:cxn modelId="{1567A1BA-7660-44BA-9C0B-69A7117D0288}" type="presOf" srcId="{80F05D06-D8E6-42D2-AB84-C7F93D8D145E}" destId="{18B90A36-F264-4C75-B40B-F8EFB4B32BC1}" srcOrd="0" destOrd="0" presId="urn:microsoft.com/office/officeart/2009/3/layout/BlockDescendingList"/>
    <dgm:cxn modelId="{DEDFFDCD-EB8B-4B83-9B41-9881BD84FFA4}" type="presOf" srcId="{DF4274AC-9065-4F0B-BF36-C516249C6D45}" destId="{52B57F6B-533C-4C65-9131-77A1D7B8185F}" srcOrd="0" destOrd="0" presId="urn:microsoft.com/office/officeart/2009/3/layout/BlockDescendingList"/>
    <dgm:cxn modelId="{C71326CE-7A03-4EF9-AB80-42CFFBECD47F}" srcId="{DF4274AC-9065-4F0B-BF36-C516249C6D45}" destId="{F4E7F70E-EDCA-4C26-9910-B8888B4B4D57}" srcOrd="0" destOrd="0" parTransId="{D9B7F6C0-66E4-4A52-B362-FE5D3FAA9274}" sibTransId="{CE5EF73B-66DF-4E9F-8175-5D190D20F9A1}"/>
    <dgm:cxn modelId="{A8F968E4-DB40-48A3-961D-305AF75DD809}" srcId="{B4C55B12-15FB-40E5-A919-3038797FA52E}" destId="{4D97E39F-2359-41F2-B1EF-544B18945E22}" srcOrd="0" destOrd="0" parTransId="{3906398F-D117-4DF8-9AC8-7B3BCC4EEE39}" sibTransId="{55F606D3-A64C-44F5-A3FA-E10573D04CD9}"/>
    <dgm:cxn modelId="{73C085E7-96AC-45B2-A3BE-4A752EC03989}" type="presOf" srcId="{28D3CAB6-95FF-4B76-9852-A7DFEA7369B0}" destId="{2A59BA7F-9535-4A07-A392-9D0BEF77E63B}" srcOrd="0" destOrd="0" presId="urn:microsoft.com/office/officeart/2009/3/layout/BlockDescendingList"/>
    <dgm:cxn modelId="{3609F8FD-70DD-4E29-8A0B-DC8657D873DE}" type="presOf" srcId="{186DF868-B7D3-474C-B549-42F72601D8D9}" destId="{B815E9D5-D831-4489-A629-1CB05A99FD4A}" srcOrd="0" destOrd="0" presId="urn:microsoft.com/office/officeart/2009/3/layout/BlockDescendingList"/>
    <dgm:cxn modelId="{B7253F23-4DE0-42A2-AB2B-A6ACF6474920}" type="presParOf" srcId="{52B57F6B-533C-4C65-9131-77A1D7B8185F}" destId="{E08BAD1B-721C-4609-9DC0-C05ED257E839}" srcOrd="0" destOrd="0" presId="urn:microsoft.com/office/officeart/2009/3/layout/BlockDescendingList"/>
    <dgm:cxn modelId="{A31FB52B-37F2-4C56-B4BE-AB79459A23ED}" type="presParOf" srcId="{52B57F6B-533C-4C65-9131-77A1D7B8185F}" destId="{2A59BA7F-9535-4A07-A392-9D0BEF77E63B}" srcOrd="1" destOrd="0" presId="urn:microsoft.com/office/officeart/2009/3/layout/BlockDescendingList"/>
    <dgm:cxn modelId="{F01EA82C-43A8-44BB-B4F1-43F965E8A3FC}" type="presParOf" srcId="{52B57F6B-533C-4C65-9131-77A1D7B8185F}" destId="{52A8FD01-A02B-4272-9D22-20A40829D565}" srcOrd="2" destOrd="0" presId="urn:microsoft.com/office/officeart/2009/3/layout/BlockDescendingList"/>
    <dgm:cxn modelId="{6DE1A492-5EBA-4D57-B570-1BE38FE34608}" type="presParOf" srcId="{52A8FD01-A02B-4272-9D22-20A40829D565}" destId="{8BED810B-2980-4FAA-9DB0-92A85B287177}" srcOrd="0" destOrd="0" presId="urn:microsoft.com/office/officeart/2009/3/layout/BlockDescendingList"/>
    <dgm:cxn modelId="{55E8ABD8-DE0D-418D-B74E-9150050BCA6B}" type="presParOf" srcId="{52B57F6B-533C-4C65-9131-77A1D7B8185F}" destId="{18B90A36-F264-4C75-B40B-F8EFB4B32BC1}" srcOrd="3" destOrd="0" presId="urn:microsoft.com/office/officeart/2009/3/layout/BlockDescendingList"/>
    <dgm:cxn modelId="{806041C0-2EB2-42DF-905B-22618BA2990A}" type="presParOf" srcId="{52B57F6B-533C-4C65-9131-77A1D7B8185F}" destId="{B815E9D5-D831-4489-A629-1CB05A99FD4A}" srcOrd="4" destOrd="0" presId="urn:microsoft.com/office/officeart/2009/3/layout/BlockDescendingList"/>
    <dgm:cxn modelId="{EE11C04B-151F-4BC9-8DB8-9EFFCDE23965}" type="presParOf" srcId="{52B57F6B-533C-4C65-9131-77A1D7B8185F}" destId="{7F98A1D6-58F6-4248-A948-810471305EE7}" srcOrd="5" destOrd="0" presId="urn:microsoft.com/office/officeart/2009/3/layout/BlockDescendingList"/>
    <dgm:cxn modelId="{16A5BAC2-A4AE-466D-B246-AFAF7849D7CF}" type="presParOf" srcId="{7F98A1D6-58F6-4248-A948-810471305EE7}" destId="{A979E880-E4F1-4D8F-939A-D973E902C8B6}" srcOrd="0" destOrd="0" presId="urn:microsoft.com/office/officeart/2009/3/layout/BlockDescendingList"/>
    <dgm:cxn modelId="{248F0B29-6970-4B53-8EA8-A24B64D89848}" type="presParOf" srcId="{52B57F6B-533C-4C65-9131-77A1D7B8185F}" destId="{F1F870D7-4338-4108-A9EE-FC59D5D9D283}" srcOrd="6" destOrd="0" presId="urn:microsoft.com/office/officeart/2009/3/layout/BlockDescendingList"/>
    <dgm:cxn modelId="{29D39123-2B33-4F13-B949-AE1801121CD3}" type="presParOf" srcId="{52B57F6B-533C-4C65-9131-77A1D7B8185F}" destId="{5E5D72F0-6769-40E1-8759-434ED487B900}" srcOrd="7" destOrd="0" presId="urn:microsoft.com/office/officeart/2009/3/layout/BlockDescendingList"/>
    <dgm:cxn modelId="{E2195D4B-6F83-438C-92C0-090886202B82}" type="presParOf" srcId="{52B57F6B-533C-4C65-9131-77A1D7B8185F}" destId="{3D1E6609-28DC-47E6-AE9D-D50D8ED14B97}" srcOrd="8" destOrd="0" presId="urn:microsoft.com/office/officeart/2009/3/layout/BlockDescendingList"/>
    <dgm:cxn modelId="{272F1DB1-5329-475B-9629-74BD9C6B37FE}" type="presParOf" srcId="{3D1E6609-28DC-47E6-AE9D-D50D8ED14B97}" destId="{90265E27-1F97-4D19-BA2B-F7AD0046BB42}" srcOrd="0" destOrd="0" presId="urn:microsoft.com/office/officeart/2009/3/layout/BlockDescending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E1917C-C8E6-48C2-BCF2-438996A0BBD6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O"/>
        </a:p>
      </dgm:t>
    </dgm:pt>
    <dgm:pt modelId="{35FD368B-4599-499B-926F-8C1284EA31A8}">
      <dgm:prSet phldrT="[Texto]" custT="1"/>
      <dgm:spPr/>
      <dgm:t>
        <a:bodyPr/>
        <a:lstStyle/>
        <a:p>
          <a:r>
            <a: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Aspectos psicosociales</a:t>
          </a:r>
          <a:endParaRPr lang="es-CO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unito" pitchFamily="2" charset="0"/>
          </a:endParaRPr>
        </a:p>
      </dgm:t>
    </dgm:pt>
    <dgm:pt modelId="{07437381-41F5-4D92-9330-F5927B470720}" type="parTrans" cxnId="{C8F3D5A1-3C90-4202-90FF-1756D7E2CA00}">
      <dgm:prSet/>
      <dgm:spPr/>
      <dgm:t>
        <a:bodyPr/>
        <a:lstStyle/>
        <a:p>
          <a:endParaRPr lang="es-CO"/>
        </a:p>
      </dgm:t>
    </dgm:pt>
    <dgm:pt modelId="{0E6840AE-6E58-4EC1-9E81-147DE3299130}" type="sibTrans" cxnId="{C8F3D5A1-3C90-4202-90FF-1756D7E2CA00}">
      <dgm:prSet/>
      <dgm:spPr/>
      <dgm:t>
        <a:bodyPr/>
        <a:lstStyle/>
        <a:p>
          <a:endParaRPr lang="es-CO"/>
        </a:p>
      </dgm:t>
    </dgm:pt>
    <dgm:pt modelId="{2905906A-A6C2-42E4-9695-2C8CFA5A2644}">
      <dgm:prSet phldrT="[Texto]" custT="1"/>
      <dgm:spPr/>
      <dgm:t>
        <a:bodyPr/>
        <a:lstStyle/>
        <a:p>
          <a:r>
            <a:rPr lang="es-MX" sz="2400">
              <a:latin typeface="Nunito" pitchFamily="2" charset="0"/>
            </a:rPr>
            <a:t>la influencia del entorno familiar</a:t>
          </a:r>
          <a:endParaRPr lang="es-CO" sz="2400" dirty="0"/>
        </a:p>
      </dgm:t>
    </dgm:pt>
    <dgm:pt modelId="{41029041-93F3-4C56-8958-1B795150F050}" type="parTrans" cxnId="{8D41D81C-77B4-421A-83B1-8FD8255587C3}">
      <dgm:prSet/>
      <dgm:spPr/>
      <dgm:t>
        <a:bodyPr/>
        <a:lstStyle/>
        <a:p>
          <a:endParaRPr lang="es-CO"/>
        </a:p>
      </dgm:t>
    </dgm:pt>
    <dgm:pt modelId="{D0C419C7-519F-4936-B9BA-F9C34301D59F}" type="sibTrans" cxnId="{8D41D81C-77B4-421A-83B1-8FD8255587C3}">
      <dgm:prSet/>
      <dgm:spPr/>
      <dgm:t>
        <a:bodyPr/>
        <a:lstStyle/>
        <a:p>
          <a:endParaRPr lang="es-CO"/>
        </a:p>
      </dgm:t>
    </dgm:pt>
    <dgm:pt modelId="{31176ECC-DAC8-4C54-85A6-17EE2F9247EB}">
      <dgm:prSet phldrT="[Texto]" custT="1"/>
      <dgm:spPr/>
      <dgm:t>
        <a:bodyPr/>
        <a:lstStyle/>
        <a:p>
          <a:r>
            <a: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Aspectos contextuales</a:t>
          </a:r>
          <a:endParaRPr lang="es-CO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unito" pitchFamily="2" charset="0"/>
          </a:endParaRPr>
        </a:p>
      </dgm:t>
    </dgm:pt>
    <dgm:pt modelId="{5D394ED1-FDE3-4901-B023-76BEC4C11452}" type="parTrans" cxnId="{80E6D25C-EABD-4F57-BED0-4DCE3A823E34}">
      <dgm:prSet/>
      <dgm:spPr/>
      <dgm:t>
        <a:bodyPr/>
        <a:lstStyle/>
        <a:p>
          <a:endParaRPr lang="es-CO"/>
        </a:p>
      </dgm:t>
    </dgm:pt>
    <dgm:pt modelId="{2F314FE4-815E-4753-94B6-C3C48EF75E06}" type="sibTrans" cxnId="{80E6D25C-EABD-4F57-BED0-4DCE3A823E34}">
      <dgm:prSet/>
      <dgm:spPr/>
      <dgm:t>
        <a:bodyPr/>
        <a:lstStyle/>
        <a:p>
          <a:endParaRPr lang="es-CO"/>
        </a:p>
      </dgm:t>
    </dgm:pt>
    <dgm:pt modelId="{0B6081FE-D6D1-4D41-A769-7CE5F1CC25B1}">
      <dgm:prSet phldrT="[Texto]" custT="1"/>
      <dgm:spPr/>
      <dgm:t>
        <a:bodyPr/>
        <a:lstStyle/>
        <a:p>
          <a:r>
            <a:rPr lang="es-MX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Aspectos culturales</a:t>
          </a:r>
          <a:endParaRPr lang="es-CO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unito" pitchFamily="2" charset="0"/>
          </a:endParaRPr>
        </a:p>
      </dgm:t>
    </dgm:pt>
    <dgm:pt modelId="{647CC86C-FB46-4A2F-858E-8665C8FCCED6}" type="parTrans" cxnId="{252225D9-C108-4EA2-ABD9-A8F46E437CB1}">
      <dgm:prSet/>
      <dgm:spPr/>
      <dgm:t>
        <a:bodyPr/>
        <a:lstStyle/>
        <a:p>
          <a:endParaRPr lang="es-CO"/>
        </a:p>
      </dgm:t>
    </dgm:pt>
    <dgm:pt modelId="{85F626EA-8D51-455D-ABA0-0CF0D5843E03}" type="sibTrans" cxnId="{252225D9-C108-4EA2-ABD9-A8F46E437CB1}">
      <dgm:prSet/>
      <dgm:spPr/>
      <dgm:t>
        <a:bodyPr/>
        <a:lstStyle/>
        <a:p>
          <a:endParaRPr lang="es-CO"/>
        </a:p>
      </dgm:t>
    </dgm:pt>
    <dgm:pt modelId="{D72B2BB2-13DB-4910-940D-B4115E3C066F}">
      <dgm:prSet phldrT="[Texto]" custT="1"/>
      <dgm:spPr/>
      <dgm:t>
        <a:bodyPr/>
        <a:lstStyle/>
        <a:p>
          <a:r>
            <a:rPr lang="es-MX" sz="2400">
              <a:latin typeface="Nunito" pitchFamily="2" charset="0"/>
            </a:rPr>
            <a:t>la relación entre pares</a:t>
          </a:r>
          <a:endParaRPr lang="es-CO" sz="2400" dirty="0"/>
        </a:p>
      </dgm:t>
    </dgm:pt>
    <dgm:pt modelId="{88884F64-A01E-4243-ADA6-486AF1D88FE1}" type="parTrans" cxnId="{DCB404B5-3ECB-4983-A3AA-FEAB0C1D9627}">
      <dgm:prSet/>
      <dgm:spPr/>
      <dgm:t>
        <a:bodyPr/>
        <a:lstStyle/>
        <a:p>
          <a:endParaRPr lang="es-CO"/>
        </a:p>
      </dgm:t>
    </dgm:pt>
    <dgm:pt modelId="{CAEA0556-7B28-46C2-83EB-35508E079582}" type="sibTrans" cxnId="{DCB404B5-3ECB-4983-A3AA-FEAB0C1D9627}">
      <dgm:prSet/>
      <dgm:spPr/>
      <dgm:t>
        <a:bodyPr/>
        <a:lstStyle/>
        <a:p>
          <a:endParaRPr lang="es-CO"/>
        </a:p>
      </dgm:t>
    </dgm:pt>
    <dgm:pt modelId="{A3F848C6-3594-449C-95D7-6E09130EF522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sz="2400">
              <a:latin typeface="Nunito" pitchFamily="2" charset="0"/>
            </a:rPr>
            <a:t>Entornos escolares</a:t>
          </a:r>
          <a:endParaRPr lang="es-CO" sz="2400" dirty="0">
            <a:latin typeface="Nunito" pitchFamily="2" charset="0"/>
          </a:endParaRPr>
        </a:p>
      </dgm:t>
    </dgm:pt>
    <dgm:pt modelId="{A5254B88-A0BA-4DAE-A760-9227729E0083}" type="parTrans" cxnId="{A54054E4-6006-4EFB-8D2B-DC3A68004E37}">
      <dgm:prSet/>
      <dgm:spPr/>
      <dgm:t>
        <a:bodyPr/>
        <a:lstStyle/>
        <a:p>
          <a:endParaRPr lang="es-CO"/>
        </a:p>
      </dgm:t>
    </dgm:pt>
    <dgm:pt modelId="{5AA6C72C-8705-4E55-8655-39EB79B805A4}" type="sibTrans" cxnId="{A54054E4-6006-4EFB-8D2B-DC3A68004E37}">
      <dgm:prSet/>
      <dgm:spPr/>
      <dgm:t>
        <a:bodyPr/>
        <a:lstStyle/>
        <a:p>
          <a:endParaRPr lang="es-CO"/>
        </a:p>
      </dgm:t>
    </dgm:pt>
    <dgm:pt modelId="{04E5A978-9533-4924-B6FA-B9B253814132}">
      <dgm:prSet phldrT="[Texto]"/>
      <dgm:spPr/>
      <dgm:t>
        <a:bodyPr/>
        <a:lstStyle/>
        <a:p>
          <a:r>
            <a:rPr lang="es-CO" b="1" dirty="0">
              <a:latin typeface="Nunito" pitchFamily="2" charset="0"/>
            </a:rPr>
            <a:t>Las diversas culturas </a:t>
          </a:r>
          <a:r>
            <a:rPr lang="es-CO" b="0" dirty="0">
              <a:latin typeface="Nunito" pitchFamily="2" charset="0"/>
            </a:rPr>
            <a:t>presentes en América Latina </a:t>
          </a:r>
          <a:r>
            <a:rPr lang="es-CO" b="1" dirty="0">
              <a:latin typeface="Nunito" pitchFamily="2" charset="0"/>
            </a:rPr>
            <a:t>requieren un enfoque adaptado que sea sensible y respetuoso con las tradiciones y las percepciones culturales </a:t>
          </a:r>
          <a:r>
            <a:rPr lang="es-CO" b="0" dirty="0">
              <a:latin typeface="Nunito" pitchFamily="2" charset="0"/>
            </a:rPr>
            <a:t>de cada comunidad</a:t>
          </a:r>
        </a:p>
      </dgm:t>
    </dgm:pt>
    <dgm:pt modelId="{AA1A99DE-EF43-47EA-A8B2-F683B767A01E}" type="parTrans" cxnId="{8333CCF5-A356-4ABB-A3D8-3CDCB76E72A1}">
      <dgm:prSet/>
      <dgm:spPr/>
      <dgm:t>
        <a:bodyPr/>
        <a:lstStyle/>
        <a:p>
          <a:endParaRPr lang="es-CO"/>
        </a:p>
      </dgm:t>
    </dgm:pt>
    <dgm:pt modelId="{1E5A622B-1004-4B5D-A460-4D2AC96CF944}" type="sibTrans" cxnId="{8333CCF5-A356-4ABB-A3D8-3CDCB76E72A1}">
      <dgm:prSet/>
      <dgm:spPr/>
      <dgm:t>
        <a:bodyPr/>
        <a:lstStyle/>
        <a:p>
          <a:endParaRPr lang="es-CO"/>
        </a:p>
      </dgm:t>
    </dgm:pt>
    <dgm:pt modelId="{EEE560EA-6072-4554-8541-5B752E41AAE4}">
      <dgm:prSet phldrT="[Texto]" custT="1"/>
      <dgm:spPr/>
      <dgm:t>
        <a:bodyPr/>
        <a:lstStyle/>
        <a:p>
          <a:r>
            <a:rPr lang="es-CO" sz="2400">
              <a:latin typeface="Nunito" pitchFamily="2" charset="0"/>
            </a:rPr>
            <a:t>Bienestar emocional</a:t>
          </a:r>
          <a:endParaRPr lang="es-CO" sz="2400" dirty="0">
            <a:latin typeface="Nunito" pitchFamily="2" charset="0"/>
          </a:endParaRPr>
        </a:p>
      </dgm:t>
    </dgm:pt>
    <dgm:pt modelId="{4D0744F9-D4F5-48FA-9A22-BCFAAB5581D9}" type="parTrans" cxnId="{A9922A45-6D67-4F59-AA0D-4F2DCEB215B7}">
      <dgm:prSet/>
      <dgm:spPr/>
      <dgm:t>
        <a:bodyPr/>
        <a:lstStyle/>
        <a:p>
          <a:endParaRPr lang="es-CO"/>
        </a:p>
      </dgm:t>
    </dgm:pt>
    <dgm:pt modelId="{73BA67C9-9CA5-420E-A84D-4E9204EF01BD}" type="sibTrans" cxnId="{A9922A45-6D67-4F59-AA0D-4F2DCEB215B7}">
      <dgm:prSet/>
      <dgm:spPr/>
      <dgm:t>
        <a:bodyPr/>
        <a:lstStyle/>
        <a:p>
          <a:endParaRPr lang="es-CO"/>
        </a:p>
      </dgm:t>
    </dgm:pt>
    <dgm:pt modelId="{A082F750-3FE3-4C52-A388-69C58540F093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MX" sz="2400">
              <a:latin typeface="Nunito" pitchFamily="2" charset="0"/>
            </a:rPr>
            <a:t>Entornos comunitarios</a:t>
          </a:r>
          <a:endParaRPr lang="es-CO" sz="2400" dirty="0">
            <a:latin typeface="Nunito" pitchFamily="2" charset="0"/>
          </a:endParaRPr>
        </a:p>
      </dgm:t>
    </dgm:pt>
    <dgm:pt modelId="{9CA8E7EE-C6A7-4536-90D8-2EB8E18667CD}" type="parTrans" cxnId="{BD453AD9-BC8D-4EC1-8AB3-49834B8CB909}">
      <dgm:prSet/>
      <dgm:spPr/>
      <dgm:t>
        <a:bodyPr/>
        <a:lstStyle/>
        <a:p>
          <a:endParaRPr lang="es-CO"/>
        </a:p>
      </dgm:t>
    </dgm:pt>
    <dgm:pt modelId="{B2A43685-BC55-45E7-9674-E38244533747}" type="sibTrans" cxnId="{BD453AD9-BC8D-4EC1-8AB3-49834B8CB909}">
      <dgm:prSet/>
      <dgm:spPr/>
      <dgm:t>
        <a:bodyPr/>
        <a:lstStyle/>
        <a:p>
          <a:endParaRPr lang="es-CO"/>
        </a:p>
      </dgm:t>
    </dgm:pt>
    <dgm:pt modelId="{CD8D3B3B-16BA-4423-A0B0-B55CFE291C6F}" type="pres">
      <dgm:prSet presAssocID="{EEE1917C-C8E6-48C2-BCF2-438996A0BBD6}" presName="Name0" presStyleCnt="0">
        <dgm:presLayoutVars>
          <dgm:dir/>
          <dgm:animLvl val="lvl"/>
          <dgm:resizeHandles val="exact"/>
        </dgm:presLayoutVars>
      </dgm:prSet>
      <dgm:spPr/>
    </dgm:pt>
    <dgm:pt modelId="{6650CCAE-7F10-4E0B-9F32-0109AAA75CBC}" type="pres">
      <dgm:prSet presAssocID="{35FD368B-4599-499B-926F-8C1284EA31A8}" presName="composite" presStyleCnt="0"/>
      <dgm:spPr/>
    </dgm:pt>
    <dgm:pt modelId="{CE8B70A7-0E1A-422E-89D1-A800E9A881C8}" type="pres">
      <dgm:prSet presAssocID="{35FD368B-4599-499B-926F-8C1284EA31A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E97EFD80-D82F-4475-9285-86A0FF89BE6A}" type="pres">
      <dgm:prSet presAssocID="{35FD368B-4599-499B-926F-8C1284EA31A8}" presName="desTx" presStyleLbl="alignAccFollowNode1" presStyleIdx="0" presStyleCnt="3">
        <dgm:presLayoutVars>
          <dgm:bulletEnabled val="1"/>
        </dgm:presLayoutVars>
      </dgm:prSet>
      <dgm:spPr/>
    </dgm:pt>
    <dgm:pt modelId="{40CE2859-269A-41D6-ACBD-FC66B880ACDC}" type="pres">
      <dgm:prSet presAssocID="{0E6840AE-6E58-4EC1-9E81-147DE3299130}" presName="space" presStyleCnt="0"/>
      <dgm:spPr/>
    </dgm:pt>
    <dgm:pt modelId="{C8CCD70F-B8F7-47E1-8B24-0372A4901B80}" type="pres">
      <dgm:prSet presAssocID="{31176ECC-DAC8-4C54-85A6-17EE2F9247EB}" presName="composite" presStyleCnt="0"/>
      <dgm:spPr/>
    </dgm:pt>
    <dgm:pt modelId="{0317A1AC-6EC8-436D-BD91-AC7D34A4A2DE}" type="pres">
      <dgm:prSet presAssocID="{31176ECC-DAC8-4C54-85A6-17EE2F9247E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B1B89CD-2B7F-48AC-910F-C9F49CFA33DC}" type="pres">
      <dgm:prSet presAssocID="{31176ECC-DAC8-4C54-85A6-17EE2F9247EB}" presName="desTx" presStyleLbl="alignAccFollowNode1" presStyleIdx="1" presStyleCnt="3">
        <dgm:presLayoutVars>
          <dgm:bulletEnabled val="1"/>
        </dgm:presLayoutVars>
      </dgm:prSet>
      <dgm:spPr/>
    </dgm:pt>
    <dgm:pt modelId="{419C4DD1-50A8-4BCA-B2DB-A9D3ECAACB79}" type="pres">
      <dgm:prSet presAssocID="{2F314FE4-815E-4753-94B6-C3C48EF75E06}" presName="space" presStyleCnt="0"/>
      <dgm:spPr/>
    </dgm:pt>
    <dgm:pt modelId="{917011E2-4D30-42B1-952C-06FF3A402EAE}" type="pres">
      <dgm:prSet presAssocID="{0B6081FE-D6D1-4D41-A769-7CE5F1CC25B1}" presName="composite" presStyleCnt="0"/>
      <dgm:spPr/>
    </dgm:pt>
    <dgm:pt modelId="{ADC39DAF-94B7-49E9-B4D6-881B8795F307}" type="pres">
      <dgm:prSet presAssocID="{0B6081FE-D6D1-4D41-A769-7CE5F1CC25B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44177832-50F3-4A99-A7D6-71776B5980DE}" type="pres">
      <dgm:prSet presAssocID="{0B6081FE-D6D1-4D41-A769-7CE5F1CC25B1}" presName="desTx" presStyleLbl="alignAccFollowNode1" presStyleIdx="2" presStyleCnt="3" custScaleY="100000">
        <dgm:presLayoutVars>
          <dgm:bulletEnabled val="1"/>
        </dgm:presLayoutVars>
      </dgm:prSet>
      <dgm:spPr/>
    </dgm:pt>
  </dgm:ptLst>
  <dgm:cxnLst>
    <dgm:cxn modelId="{5A45EC16-D8FD-48C4-B1AC-97FF6D8F6E94}" type="presOf" srcId="{31176ECC-DAC8-4C54-85A6-17EE2F9247EB}" destId="{0317A1AC-6EC8-436D-BD91-AC7D34A4A2DE}" srcOrd="0" destOrd="0" presId="urn:microsoft.com/office/officeart/2005/8/layout/hList1"/>
    <dgm:cxn modelId="{8D41D81C-77B4-421A-83B1-8FD8255587C3}" srcId="{35FD368B-4599-499B-926F-8C1284EA31A8}" destId="{2905906A-A6C2-42E4-9695-2C8CFA5A2644}" srcOrd="0" destOrd="0" parTransId="{41029041-93F3-4C56-8958-1B795150F050}" sibTransId="{D0C419C7-519F-4936-B9BA-F9C34301D59F}"/>
    <dgm:cxn modelId="{E9D4DD39-5B84-47EE-BCA8-ADBC50B27533}" type="presOf" srcId="{A3F848C6-3594-449C-95D7-6E09130EF522}" destId="{DB1B89CD-2B7F-48AC-910F-C9F49CFA33DC}" srcOrd="0" destOrd="0" presId="urn:microsoft.com/office/officeart/2005/8/layout/hList1"/>
    <dgm:cxn modelId="{80E6D25C-EABD-4F57-BED0-4DCE3A823E34}" srcId="{EEE1917C-C8E6-48C2-BCF2-438996A0BBD6}" destId="{31176ECC-DAC8-4C54-85A6-17EE2F9247EB}" srcOrd="1" destOrd="0" parTransId="{5D394ED1-FDE3-4901-B023-76BEC4C11452}" sibTransId="{2F314FE4-815E-4753-94B6-C3C48EF75E06}"/>
    <dgm:cxn modelId="{E9538243-6404-45EF-9A18-A2EA61867087}" type="presOf" srcId="{D72B2BB2-13DB-4910-940D-B4115E3C066F}" destId="{E97EFD80-D82F-4475-9285-86A0FF89BE6A}" srcOrd="0" destOrd="1" presId="urn:microsoft.com/office/officeart/2005/8/layout/hList1"/>
    <dgm:cxn modelId="{A9922A45-6D67-4F59-AA0D-4F2DCEB215B7}" srcId="{35FD368B-4599-499B-926F-8C1284EA31A8}" destId="{EEE560EA-6072-4554-8541-5B752E41AAE4}" srcOrd="2" destOrd="0" parTransId="{4D0744F9-D4F5-48FA-9A22-BCFAAB5581D9}" sibTransId="{73BA67C9-9CA5-420E-A84D-4E9204EF01BD}"/>
    <dgm:cxn modelId="{1ACE104A-45E9-4C32-9163-E18540406E58}" type="presOf" srcId="{EEE560EA-6072-4554-8541-5B752E41AAE4}" destId="{E97EFD80-D82F-4475-9285-86A0FF89BE6A}" srcOrd="0" destOrd="2" presId="urn:microsoft.com/office/officeart/2005/8/layout/hList1"/>
    <dgm:cxn modelId="{7ACE504D-84A8-4908-B641-8B16F3475B1E}" type="presOf" srcId="{0B6081FE-D6D1-4D41-A769-7CE5F1CC25B1}" destId="{ADC39DAF-94B7-49E9-B4D6-881B8795F307}" srcOrd="0" destOrd="0" presId="urn:microsoft.com/office/officeart/2005/8/layout/hList1"/>
    <dgm:cxn modelId="{AB47FC86-411A-4DA9-B7A9-664866940FC7}" type="presOf" srcId="{04E5A978-9533-4924-B6FA-B9B253814132}" destId="{44177832-50F3-4A99-A7D6-71776B5980DE}" srcOrd="0" destOrd="0" presId="urn:microsoft.com/office/officeart/2005/8/layout/hList1"/>
    <dgm:cxn modelId="{C7C03199-DA45-4F1C-8CF0-A80B787B1B0D}" type="presOf" srcId="{2905906A-A6C2-42E4-9695-2C8CFA5A2644}" destId="{E97EFD80-D82F-4475-9285-86A0FF89BE6A}" srcOrd="0" destOrd="0" presId="urn:microsoft.com/office/officeart/2005/8/layout/hList1"/>
    <dgm:cxn modelId="{C8F3D5A1-3C90-4202-90FF-1756D7E2CA00}" srcId="{EEE1917C-C8E6-48C2-BCF2-438996A0BBD6}" destId="{35FD368B-4599-499B-926F-8C1284EA31A8}" srcOrd="0" destOrd="0" parTransId="{07437381-41F5-4D92-9330-F5927B470720}" sibTransId="{0E6840AE-6E58-4EC1-9E81-147DE3299130}"/>
    <dgm:cxn modelId="{DCB404B5-3ECB-4983-A3AA-FEAB0C1D9627}" srcId="{35FD368B-4599-499B-926F-8C1284EA31A8}" destId="{D72B2BB2-13DB-4910-940D-B4115E3C066F}" srcOrd="1" destOrd="0" parTransId="{88884F64-A01E-4243-ADA6-486AF1D88FE1}" sibTransId="{CAEA0556-7B28-46C2-83EB-35508E079582}"/>
    <dgm:cxn modelId="{55083ECE-D831-48BC-8E58-1A5BF9A8C153}" type="presOf" srcId="{EEE1917C-C8E6-48C2-BCF2-438996A0BBD6}" destId="{CD8D3B3B-16BA-4423-A0B0-B55CFE291C6F}" srcOrd="0" destOrd="0" presId="urn:microsoft.com/office/officeart/2005/8/layout/hList1"/>
    <dgm:cxn modelId="{252225D9-C108-4EA2-ABD9-A8F46E437CB1}" srcId="{EEE1917C-C8E6-48C2-BCF2-438996A0BBD6}" destId="{0B6081FE-D6D1-4D41-A769-7CE5F1CC25B1}" srcOrd="2" destOrd="0" parTransId="{647CC86C-FB46-4A2F-858E-8665C8FCCED6}" sibTransId="{85F626EA-8D51-455D-ABA0-0CF0D5843E03}"/>
    <dgm:cxn modelId="{BD453AD9-BC8D-4EC1-8AB3-49834B8CB909}" srcId="{31176ECC-DAC8-4C54-85A6-17EE2F9247EB}" destId="{A082F750-3FE3-4C52-A388-69C58540F093}" srcOrd="1" destOrd="0" parTransId="{9CA8E7EE-C6A7-4536-90D8-2EB8E18667CD}" sibTransId="{B2A43685-BC55-45E7-9674-E38244533747}"/>
    <dgm:cxn modelId="{A54054E4-6006-4EFB-8D2B-DC3A68004E37}" srcId="{31176ECC-DAC8-4C54-85A6-17EE2F9247EB}" destId="{A3F848C6-3594-449C-95D7-6E09130EF522}" srcOrd="0" destOrd="0" parTransId="{A5254B88-A0BA-4DAE-A760-9227729E0083}" sibTransId="{5AA6C72C-8705-4E55-8655-39EB79B805A4}"/>
    <dgm:cxn modelId="{8333CCF5-A356-4ABB-A3D8-3CDCB76E72A1}" srcId="{0B6081FE-D6D1-4D41-A769-7CE5F1CC25B1}" destId="{04E5A978-9533-4924-B6FA-B9B253814132}" srcOrd="0" destOrd="0" parTransId="{AA1A99DE-EF43-47EA-A8B2-F683B767A01E}" sibTransId="{1E5A622B-1004-4B5D-A460-4D2AC96CF944}"/>
    <dgm:cxn modelId="{F17DC3FB-4C6D-4BEC-92B2-ADEDA769EB75}" type="presOf" srcId="{A082F750-3FE3-4C52-A388-69C58540F093}" destId="{DB1B89CD-2B7F-48AC-910F-C9F49CFA33DC}" srcOrd="0" destOrd="1" presId="urn:microsoft.com/office/officeart/2005/8/layout/hList1"/>
    <dgm:cxn modelId="{A0F685FE-07F7-42A8-AD50-6A93ADCB8B7E}" type="presOf" srcId="{35FD368B-4599-499B-926F-8C1284EA31A8}" destId="{CE8B70A7-0E1A-422E-89D1-A800E9A881C8}" srcOrd="0" destOrd="0" presId="urn:microsoft.com/office/officeart/2005/8/layout/hList1"/>
    <dgm:cxn modelId="{1BE0A0AD-1A69-4080-862E-9FA417C296D5}" type="presParOf" srcId="{CD8D3B3B-16BA-4423-A0B0-B55CFE291C6F}" destId="{6650CCAE-7F10-4E0B-9F32-0109AAA75CBC}" srcOrd="0" destOrd="0" presId="urn:microsoft.com/office/officeart/2005/8/layout/hList1"/>
    <dgm:cxn modelId="{7556532B-7D18-45A2-8234-CB515CB0FF8C}" type="presParOf" srcId="{6650CCAE-7F10-4E0B-9F32-0109AAA75CBC}" destId="{CE8B70A7-0E1A-422E-89D1-A800E9A881C8}" srcOrd="0" destOrd="0" presId="urn:microsoft.com/office/officeart/2005/8/layout/hList1"/>
    <dgm:cxn modelId="{739A3848-BF5F-440C-8572-4CAE386803A8}" type="presParOf" srcId="{6650CCAE-7F10-4E0B-9F32-0109AAA75CBC}" destId="{E97EFD80-D82F-4475-9285-86A0FF89BE6A}" srcOrd="1" destOrd="0" presId="urn:microsoft.com/office/officeart/2005/8/layout/hList1"/>
    <dgm:cxn modelId="{EDB75F0A-283C-44F2-A7DD-17137CCF9C8E}" type="presParOf" srcId="{CD8D3B3B-16BA-4423-A0B0-B55CFE291C6F}" destId="{40CE2859-269A-41D6-ACBD-FC66B880ACDC}" srcOrd="1" destOrd="0" presId="urn:microsoft.com/office/officeart/2005/8/layout/hList1"/>
    <dgm:cxn modelId="{8260AB87-521A-431A-A4FA-46F4BF3CA819}" type="presParOf" srcId="{CD8D3B3B-16BA-4423-A0B0-B55CFE291C6F}" destId="{C8CCD70F-B8F7-47E1-8B24-0372A4901B80}" srcOrd="2" destOrd="0" presId="urn:microsoft.com/office/officeart/2005/8/layout/hList1"/>
    <dgm:cxn modelId="{216F6195-7CDF-4E86-97B2-50FB456D7112}" type="presParOf" srcId="{C8CCD70F-B8F7-47E1-8B24-0372A4901B80}" destId="{0317A1AC-6EC8-436D-BD91-AC7D34A4A2DE}" srcOrd="0" destOrd="0" presId="urn:microsoft.com/office/officeart/2005/8/layout/hList1"/>
    <dgm:cxn modelId="{EC001576-8897-48A8-841E-0F58E933E661}" type="presParOf" srcId="{C8CCD70F-B8F7-47E1-8B24-0372A4901B80}" destId="{DB1B89CD-2B7F-48AC-910F-C9F49CFA33DC}" srcOrd="1" destOrd="0" presId="urn:microsoft.com/office/officeart/2005/8/layout/hList1"/>
    <dgm:cxn modelId="{7A0201A1-D4C0-4B34-8B32-E84091096D58}" type="presParOf" srcId="{CD8D3B3B-16BA-4423-A0B0-B55CFE291C6F}" destId="{419C4DD1-50A8-4BCA-B2DB-A9D3ECAACB79}" srcOrd="3" destOrd="0" presId="urn:microsoft.com/office/officeart/2005/8/layout/hList1"/>
    <dgm:cxn modelId="{9597B188-DCF2-4F27-8ABD-5B25312DC32B}" type="presParOf" srcId="{CD8D3B3B-16BA-4423-A0B0-B55CFE291C6F}" destId="{917011E2-4D30-42B1-952C-06FF3A402EAE}" srcOrd="4" destOrd="0" presId="urn:microsoft.com/office/officeart/2005/8/layout/hList1"/>
    <dgm:cxn modelId="{50DD8B85-7F25-47BC-9EE8-DEFA6AD41188}" type="presParOf" srcId="{917011E2-4D30-42B1-952C-06FF3A402EAE}" destId="{ADC39DAF-94B7-49E9-B4D6-881B8795F307}" srcOrd="0" destOrd="0" presId="urn:microsoft.com/office/officeart/2005/8/layout/hList1"/>
    <dgm:cxn modelId="{F04C219A-5C92-448F-9278-6ECA0B9955C3}" type="presParOf" srcId="{917011E2-4D30-42B1-952C-06FF3A402EAE}" destId="{44177832-50F3-4A99-A7D6-71776B5980D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2B5FD33-DA40-46D1-BDCE-70E981AEC454}" type="doc">
      <dgm:prSet loTypeId="urn:microsoft.com/office/officeart/2005/8/layout/process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65883128-A6A9-4257-9490-C6E52AF77E5A}">
      <dgm:prSet phldrT="[Texto]"/>
      <dgm:spPr/>
      <dgm:t>
        <a:bodyPr/>
        <a:lstStyle/>
        <a:p>
          <a:r>
            <a:rPr lang="es-CO" dirty="0"/>
            <a:t>Brasil: El programa "Programa Nacional de </a:t>
          </a:r>
          <a:r>
            <a:rPr lang="es-CO" dirty="0" err="1"/>
            <a:t>Alimentação</a:t>
          </a:r>
          <a:r>
            <a:rPr lang="es-CO" dirty="0"/>
            <a:t> Escolar" (PNAE) </a:t>
          </a:r>
        </a:p>
      </dgm:t>
    </dgm:pt>
    <dgm:pt modelId="{053A9E04-964C-4671-B28C-51FC7CCD059E}" type="parTrans" cxnId="{2EB8025D-AABF-43ED-BCD2-E9DB003D1414}">
      <dgm:prSet/>
      <dgm:spPr/>
      <dgm:t>
        <a:bodyPr/>
        <a:lstStyle/>
        <a:p>
          <a:endParaRPr lang="es-CO"/>
        </a:p>
      </dgm:t>
    </dgm:pt>
    <dgm:pt modelId="{91B42E31-2A56-4B8F-A768-D5E831A92CF0}" type="sibTrans" cxnId="{2EB8025D-AABF-43ED-BCD2-E9DB003D1414}">
      <dgm:prSet/>
      <dgm:spPr/>
      <dgm:t>
        <a:bodyPr/>
        <a:lstStyle/>
        <a:p>
          <a:endParaRPr lang="es-CO"/>
        </a:p>
      </dgm:t>
    </dgm:pt>
    <dgm:pt modelId="{B8C73D06-DEBD-4620-93A5-77C7F1D7F139}">
      <dgm:prSet phldrT="[Texto]" phldr="1"/>
      <dgm:spPr/>
      <dgm:t>
        <a:bodyPr/>
        <a:lstStyle/>
        <a:p>
          <a:endParaRPr lang="es-CO"/>
        </a:p>
      </dgm:t>
    </dgm:pt>
    <dgm:pt modelId="{40C75F99-9B06-40A2-A5B1-4B7C5366D62A}" type="parTrans" cxnId="{2A20A8D4-EBAA-412E-A240-47A11FE65B0A}">
      <dgm:prSet/>
      <dgm:spPr/>
      <dgm:t>
        <a:bodyPr/>
        <a:lstStyle/>
        <a:p>
          <a:endParaRPr lang="es-CO"/>
        </a:p>
      </dgm:t>
    </dgm:pt>
    <dgm:pt modelId="{914DC65A-225B-44BA-A67B-60F4BAC7A030}" type="sibTrans" cxnId="{2A20A8D4-EBAA-412E-A240-47A11FE65B0A}">
      <dgm:prSet/>
      <dgm:spPr/>
      <dgm:t>
        <a:bodyPr/>
        <a:lstStyle/>
        <a:p>
          <a:endParaRPr lang="es-CO"/>
        </a:p>
      </dgm:t>
    </dgm:pt>
    <dgm:pt modelId="{0029AAFC-EB5B-461A-B452-85D18690CB9F}">
      <dgm:prSet phldrT="[Texto]"/>
      <dgm:spPr/>
      <dgm:t>
        <a:bodyPr/>
        <a:lstStyle/>
        <a:p>
          <a:r>
            <a:rPr lang="es-CO" dirty="0"/>
            <a:t>Francia: El programa "</a:t>
          </a:r>
          <a:r>
            <a:rPr lang="es-CO" dirty="0" err="1"/>
            <a:t>Programme</a:t>
          </a:r>
          <a:r>
            <a:rPr lang="es-CO" dirty="0"/>
            <a:t> </a:t>
          </a:r>
          <a:r>
            <a:rPr lang="es-CO" dirty="0" err="1"/>
            <a:t>National</a:t>
          </a:r>
          <a:r>
            <a:rPr lang="es-CO" dirty="0"/>
            <a:t> </a:t>
          </a:r>
          <a:r>
            <a:rPr lang="es-CO" dirty="0" err="1"/>
            <a:t>Nutrition</a:t>
          </a:r>
          <a:r>
            <a:rPr lang="es-CO" dirty="0"/>
            <a:t> </a:t>
          </a:r>
          <a:r>
            <a:rPr lang="es-CO" dirty="0" err="1"/>
            <a:t>Santé</a:t>
          </a:r>
          <a:r>
            <a:rPr lang="es-CO" dirty="0"/>
            <a:t>"</a:t>
          </a:r>
        </a:p>
      </dgm:t>
    </dgm:pt>
    <dgm:pt modelId="{23F4955E-0589-4E5E-87F9-08CDA9D74154}" type="parTrans" cxnId="{444C86D3-24EC-43CE-9653-9EF077B7DA3E}">
      <dgm:prSet/>
      <dgm:spPr/>
      <dgm:t>
        <a:bodyPr/>
        <a:lstStyle/>
        <a:p>
          <a:endParaRPr lang="es-CO"/>
        </a:p>
      </dgm:t>
    </dgm:pt>
    <dgm:pt modelId="{8DF413D4-DC9B-49E1-B86F-DDD14533DDD3}" type="sibTrans" cxnId="{444C86D3-24EC-43CE-9653-9EF077B7DA3E}">
      <dgm:prSet/>
      <dgm:spPr/>
      <dgm:t>
        <a:bodyPr/>
        <a:lstStyle/>
        <a:p>
          <a:endParaRPr lang="es-CO"/>
        </a:p>
      </dgm:t>
    </dgm:pt>
    <dgm:pt modelId="{7BC0E7F7-7F64-45FC-B7BE-FC72D706409A}">
      <dgm:prSet phldrT="[Texto]"/>
      <dgm:spPr/>
      <dgm:t>
        <a:bodyPr/>
        <a:lstStyle/>
        <a:p>
          <a:r>
            <a:rPr lang="es-CO" dirty="0"/>
            <a:t>Estados Unidos: El programa "</a:t>
          </a:r>
          <a:r>
            <a:rPr lang="es-CO" dirty="0" err="1"/>
            <a:t>National</a:t>
          </a:r>
          <a:r>
            <a:rPr lang="es-CO" dirty="0"/>
            <a:t> </a:t>
          </a:r>
          <a:r>
            <a:rPr lang="es-CO" dirty="0" err="1"/>
            <a:t>School</a:t>
          </a:r>
          <a:r>
            <a:rPr lang="es-CO" dirty="0"/>
            <a:t> Lunch </a:t>
          </a:r>
          <a:r>
            <a:rPr lang="es-CO" dirty="0" err="1"/>
            <a:t>Program</a:t>
          </a:r>
          <a:r>
            <a:rPr lang="es-CO" dirty="0"/>
            <a:t>" </a:t>
          </a:r>
        </a:p>
      </dgm:t>
    </dgm:pt>
    <dgm:pt modelId="{353696D8-6450-4AF4-A858-329209A57278}" type="parTrans" cxnId="{F997098E-240A-4885-9C93-95F67977784D}">
      <dgm:prSet/>
      <dgm:spPr/>
      <dgm:t>
        <a:bodyPr/>
        <a:lstStyle/>
        <a:p>
          <a:endParaRPr lang="es-CO"/>
        </a:p>
      </dgm:t>
    </dgm:pt>
    <dgm:pt modelId="{434392F6-04E6-4BFA-86E2-39BF37C6508F}" type="sibTrans" cxnId="{F997098E-240A-4885-9C93-95F67977784D}">
      <dgm:prSet/>
      <dgm:spPr/>
      <dgm:t>
        <a:bodyPr/>
        <a:lstStyle/>
        <a:p>
          <a:endParaRPr lang="es-CO"/>
        </a:p>
      </dgm:t>
    </dgm:pt>
    <dgm:pt modelId="{1E209347-4675-4624-BDA4-3E3737F0C07B}">
      <dgm:prSet phldrT="[Texto]"/>
      <dgm:spPr/>
      <dgm:t>
        <a:bodyPr/>
        <a:lstStyle/>
        <a:p>
          <a:r>
            <a:rPr lang="es-CO" dirty="0"/>
            <a:t>India: El programa "</a:t>
          </a:r>
          <a:r>
            <a:rPr lang="es-CO" dirty="0" err="1"/>
            <a:t>Mid</a:t>
          </a:r>
          <a:r>
            <a:rPr lang="es-CO" dirty="0"/>
            <a:t>-Day </a:t>
          </a:r>
          <a:r>
            <a:rPr lang="es-CO" dirty="0" err="1"/>
            <a:t>Meal</a:t>
          </a:r>
          <a:r>
            <a:rPr lang="es-CO" dirty="0"/>
            <a:t> </a:t>
          </a:r>
          <a:r>
            <a:rPr lang="es-CO" dirty="0" err="1"/>
            <a:t>Scheme</a:t>
          </a:r>
          <a:r>
            <a:rPr lang="es-CO" dirty="0"/>
            <a:t>"</a:t>
          </a:r>
        </a:p>
      </dgm:t>
    </dgm:pt>
    <dgm:pt modelId="{DCD6C9B0-734F-40D2-ACBB-F1FB0E5277BF}" type="parTrans" cxnId="{B00D348A-EBFF-4878-B1B5-BBC2CFA346BE}">
      <dgm:prSet/>
      <dgm:spPr/>
      <dgm:t>
        <a:bodyPr/>
        <a:lstStyle/>
        <a:p>
          <a:endParaRPr lang="es-CO"/>
        </a:p>
      </dgm:t>
    </dgm:pt>
    <dgm:pt modelId="{2D3BF38B-8941-4B5B-9A38-201BF22C3311}" type="sibTrans" cxnId="{B00D348A-EBFF-4878-B1B5-BBC2CFA346BE}">
      <dgm:prSet/>
      <dgm:spPr/>
      <dgm:t>
        <a:bodyPr/>
        <a:lstStyle/>
        <a:p>
          <a:endParaRPr lang="es-CO"/>
        </a:p>
      </dgm:t>
    </dgm:pt>
    <dgm:pt modelId="{FFF8218D-1755-4AA4-A78E-B01C794A82BE}">
      <dgm:prSet phldrT="[Texto]" phldr="1"/>
      <dgm:spPr/>
      <dgm:t>
        <a:bodyPr/>
        <a:lstStyle/>
        <a:p>
          <a:endParaRPr lang="es-CO"/>
        </a:p>
      </dgm:t>
    </dgm:pt>
    <dgm:pt modelId="{F893D125-4F51-4D42-8B7E-6C7191E995D7}" type="parTrans" cxnId="{9DFCB9E6-F047-4065-9754-D66A197F2A4F}">
      <dgm:prSet/>
      <dgm:spPr/>
      <dgm:t>
        <a:bodyPr/>
        <a:lstStyle/>
        <a:p>
          <a:endParaRPr lang="es-CO"/>
        </a:p>
      </dgm:t>
    </dgm:pt>
    <dgm:pt modelId="{06283260-5B77-45F1-B630-6004759D92C7}" type="sibTrans" cxnId="{9DFCB9E6-F047-4065-9754-D66A197F2A4F}">
      <dgm:prSet/>
      <dgm:spPr/>
      <dgm:t>
        <a:bodyPr/>
        <a:lstStyle/>
        <a:p>
          <a:endParaRPr lang="es-CO"/>
        </a:p>
      </dgm:t>
    </dgm:pt>
    <dgm:pt modelId="{53A843D3-E6E6-4CE4-A6E3-94762AFB3B78}">
      <dgm:prSet phldrT="[Texto]"/>
      <dgm:spPr/>
      <dgm:t>
        <a:bodyPr/>
        <a:lstStyle/>
        <a:p>
          <a:r>
            <a:rPr lang="es-CO" dirty="0"/>
            <a:t>Japón: El programa "</a:t>
          </a:r>
          <a:r>
            <a:rPr lang="es-CO" dirty="0" err="1"/>
            <a:t>Shokuiku</a:t>
          </a:r>
          <a:r>
            <a:rPr lang="es-CO" dirty="0"/>
            <a:t>"</a:t>
          </a:r>
        </a:p>
      </dgm:t>
    </dgm:pt>
    <dgm:pt modelId="{DA03F026-BEFC-450E-8D4D-EC526B72A4FA}" type="parTrans" cxnId="{CA576FA5-5D08-412A-B3C0-A6122BE2C38A}">
      <dgm:prSet/>
      <dgm:spPr/>
      <dgm:t>
        <a:bodyPr/>
        <a:lstStyle/>
        <a:p>
          <a:endParaRPr lang="es-CO"/>
        </a:p>
      </dgm:t>
    </dgm:pt>
    <dgm:pt modelId="{89121D16-33C6-4825-BE78-CD40F1283D59}" type="sibTrans" cxnId="{CA576FA5-5D08-412A-B3C0-A6122BE2C38A}">
      <dgm:prSet/>
      <dgm:spPr/>
      <dgm:t>
        <a:bodyPr/>
        <a:lstStyle/>
        <a:p>
          <a:endParaRPr lang="es-CO"/>
        </a:p>
      </dgm:t>
    </dgm:pt>
    <dgm:pt modelId="{4AB66077-6194-4DE1-897F-448D4E309A2D}">
      <dgm:prSet phldrT="[Texto]" phldr="1"/>
      <dgm:spPr/>
      <dgm:t>
        <a:bodyPr/>
        <a:lstStyle/>
        <a:p>
          <a:endParaRPr lang="es-CO"/>
        </a:p>
      </dgm:t>
    </dgm:pt>
    <dgm:pt modelId="{E11E1C82-A27C-41A1-B316-1461113BC13A}" type="parTrans" cxnId="{04BA096E-248D-4483-9641-CED1E0386D28}">
      <dgm:prSet/>
      <dgm:spPr/>
      <dgm:t>
        <a:bodyPr/>
        <a:lstStyle/>
        <a:p>
          <a:endParaRPr lang="es-CO"/>
        </a:p>
      </dgm:t>
    </dgm:pt>
    <dgm:pt modelId="{08444898-D81B-4A51-9F62-834312A760B7}" type="sibTrans" cxnId="{04BA096E-248D-4483-9641-CED1E0386D28}">
      <dgm:prSet/>
      <dgm:spPr/>
      <dgm:t>
        <a:bodyPr/>
        <a:lstStyle/>
        <a:p>
          <a:endParaRPr lang="es-CO"/>
        </a:p>
      </dgm:t>
    </dgm:pt>
    <dgm:pt modelId="{DAB22EDB-967C-48E3-A9DB-1C5501CA9A37}">
      <dgm:prSet phldrT="[Texto]" phldr="1"/>
      <dgm:spPr/>
      <dgm:t>
        <a:bodyPr/>
        <a:lstStyle/>
        <a:p>
          <a:endParaRPr lang="es-CO"/>
        </a:p>
      </dgm:t>
    </dgm:pt>
    <dgm:pt modelId="{8E9F4644-5CD2-4BF4-A1C4-B63614EDB52C}" type="parTrans" cxnId="{D2AC901E-3CE9-4AEC-A243-BB9B6DAD7E39}">
      <dgm:prSet/>
      <dgm:spPr/>
      <dgm:t>
        <a:bodyPr/>
        <a:lstStyle/>
        <a:p>
          <a:endParaRPr lang="es-CO"/>
        </a:p>
      </dgm:t>
    </dgm:pt>
    <dgm:pt modelId="{C535F5F7-055A-4D2D-9766-AD242821DAAB}" type="sibTrans" cxnId="{D2AC901E-3CE9-4AEC-A243-BB9B6DAD7E39}">
      <dgm:prSet/>
      <dgm:spPr/>
      <dgm:t>
        <a:bodyPr/>
        <a:lstStyle/>
        <a:p>
          <a:endParaRPr lang="es-CO"/>
        </a:p>
      </dgm:t>
    </dgm:pt>
    <dgm:pt modelId="{A3A55326-3A28-422C-9211-958068A4C213}" type="pres">
      <dgm:prSet presAssocID="{52B5FD33-DA40-46D1-BDCE-70E981AEC454}" presName="Name0" presStyleCnt="0">
        <dgm:presLayoutVars>
          <dgm:dir/>
          <dgm:animLvl val="lvl"/>
          <dgm:resizeHandles val="exact"/>
        </dgm:presLayoutVars>
      </dgm:prSet>
      <dgm:spPr/>
    </dgm:pt>
    <dgm:pt modelId="{FCAE612F-3E67-430E-B69B-467F3FBA575F}" type="pres">
      <dgm:prSet presAssocID="{53A843D3-E6E6-4CE4-A6E3-94762AFB3B78}" presName="boxAndChildren" presStyleCnt="0"/>
      <dgm:spPr/>
    </dgm:pt>
    <dgm:pt modelId="{B9D1B950-E367-452A-882C-3DA2457430C2}" type="pres">
      <dgm:prSet presAssocID="{53A843D3-E6E6-4CE4-A6E3-94762AFB3B78}" presName="parentTextBox" presStyleLbl="node1" presStyleIdx="0" presStyleCnt="3"/>
      <dgm:spPr/>
    </dgm:pt>
    <dgm:pt modelId="{44F8EC9C-A8E6-40AB-8550-5A1EF7241CBC}" type="pres">
      <dgm:prSet presAssocID="{53A843D3-E6E6-4CE4-A6E3-94762AFB3B78}" presName="entireBox" presStyleLbl="node1" presStyleIdx="0" presStyleCnt="3"/>
      <dgm:spPr/>
    </dgm:pt>
    <dgm:pt modelId="{8D70D037-A4E1-49DB-BE5E-C5BEBFDD3730}" type="pres">
      <dgm:prSet presAssocID="{53A843D3-E6E6-4CE4-A6E3-94762AFB3B78}" presName="descendantBox" presStyleCnt="0"/>
      <dgm:spPr/>
    </dgm:pt>
    <dgm:pt modelId="{123CB415-F55A-44B8-9DC0-43F7CFC16F20}" type="pres">
      <dgm:prSet presAssocID="{4AB66077-6194-4DE1-897F-448D4E309A2D}" presName="childTextBox" presStyleLbl="fgAccFollowNode1" presStyleIdx="0" presStyleCnt="6">
        <dgm:presLayoutVars>
          <dgm:bulletEnabled val="1"/>
        </dgm:presLayoutVars>
      </dgm:prSet>
      <dgm:spPr/>
    </dgm:pt>
    <dgm:pt modelId="{D25B2945-933C-4734-9BE6-7823FCF5A6FF}" type="pres">
      <dgm:prSet presAssocID="{DAB22EDB-967C-48E3-A9DB-1C5501CA9A37}" presName="childTextBox" presStyleLbl="fgAccFollowNode1" presStyleIdx="1" presStyleCnt="6">
        <dgm:presLayoutVars>
          <dgm:bulletEnabled val="1"/>
        </dgm:presLayoutVars>
      </dgm:prSet>
      <dgm:spPr/>
    </dgm:pt>
    <dgm:pt modelId="{E6C0B063-68C7-4406-AD31-7A4C98A0C5B6}" type="pres">
      <dgm:prSet presAssocID="{434392F6-04E6-4BFA-86E2-39BF37C6508F}" presName="sp" presStyleCnt="0"/>
      <dgm:spPr/>
    </dgm:pt>
    <dgm:pt modelId="{4DD8C8ED-7265-4389-9180-93510CE95FB4}" type="pres">
      <dgm:prSet presAssocID="{7BC0E7F7-7F64-45FC-B7BE-FC72D706409A}" presName="arrowAndChildren" presStyleCnt="0"/>
      <dgm:spPr/>
    </dgm:pt>
    <dgm:pt modelId="{93827C33-8F90-4761-BEC6-3F838352630F}" type="pres">
      <dgm:prSet presAssocID="{7BC0E7F7-7F64-45FC-B7BE-FC72D706409A}" presName="parentTextArrow" presStyleLbl="node1" presStyleIdx="0" presStyleCnt="3"/>
      <dgm:spPr/>
    </dgm:pt>
    <dgm:pt modelId="{D93A7591-6187-4F70-BACA-5D29749BC80F}" type="pres">
      <dgm:prSet presAssocID="{7BC0E7F7-7F64-45FC-B7BE-FC72D706409A}" presName="arrow" presStyleLbl="node1" presStyleIdx="1" presStyleCnt="3"/>
      <dgm:spPr/>
    </dgm:pt>
    <dgm:pt modelId="{FEE70B7B-3B2B-4D2C-8121-652C287645D5}" type="pres">
      <dgm:prSet presAssocID="{7BC0E7F7-7F64-45FC-B7BE-FC72D706409A}" presName="descendantArrow" presStyleCnt="0"/>
      <dgm:spPr/>
    </dgm:pt>
    <dgm:pt modelId="{4EC86DB0-B84D-4FD2-B199-2F42712BE84B}" type="pres">
      <dgm:prSet presAssocID="{1E209347-4675-4624-BDA4-3E3737F0C07B}" presName="childTextArrow" presStyleLbl="fgAccFollowNode1" presStyleIdx="2" presStyleCnt="6">
        <dgm:presLayoutVars>
          <dgm:bulletEnabled val="1"/>
        </dgm:presLayoutVars>
      </dgm:prSet>
      <dgm:spPr/>
    </dgm:pt>
    <dgm:pt modelId="{D54D687A-B4A1-4A77-AAAD-4E2853144748}" type="pres">
      <dgm:prSet presAssocID="{FFF8218D-1755-4AA4-A78E-B01C794A82BE}" presName="childTextArrow" presStyleLbl="fgAccFollowNode1" presStyleIdx="3" presStyleCnt="6">
        <dgm:presLayoutVars>
          <dgm:bulletEnabled val="1"/>
        </dgm:presLayoutVars>
      </dgm:prSet>
      <dgm:spPr/>
    </dgm:pt>
    <dgm:pt modelId="{6CA933AA-E7F9-430A-898E-CD2FC0FA090A}" type="pres">
      <dgm:prSet presAssocID="{91B42E31-2A56-4B8F-A768-D5E831A92CF0}" presName="sp" presStyleCnt="0"/>
      <dgm:spPr/>
    </dgm:pt>
    <dgm:pt modelId="{D18221EA-69C9-4F11-8CB8-7FF1D8767892}" type="pres">
      <dgm:prSet presAssocID="{65883128-A6A9-4257-9490-C6E52AF77E5A}" presName="arrowAndChildren" presStyleCnt="0"/>
      <dgm:spPr/>
    </dgm:pt>
    <dgm:pt modelId="{4D778E14-C49B-43E4-A67D-D7A750821AF1}" type="pres">
      <dgm:prSet presAssocID="{65883128-A6A9-4257-9490-C6E52AF77E5A}" presName="parentTextArrow" presStyleLbl="node1" presStyleIdx="1" presStyleCnt="3"/>
      <dgm:spPr/>
    </dgm:pt>
    <dgm:pt modelId="{FBDBA7A7-C6BD-4F2F-8D76-3AB45806451B}" type="pres">
      <dgm:prSet presAssocID="{65883128-A6A9-4257-9490-C6E52AF77E5A}" presName="arrow" presStyleLbl="node1" presStyleIdx="2" presStyleCnt="3"/>
      <dgm:spPr/>
    </dgm:pt>
    <dgm:pt modelId="{D5B7893E-93E9-4793-B091-EB3020F76D85}" type="pres">
      <dgm:prSet presAssocID="{65883128-A6A9-4257-9490-C6E52AF77E5A}" presName="descendantArrow" presStyleCnt="0"/>
      <dgm:spPr/>
    </dgm:pt>
    <dgm:pt modelId="{6C3E4C81-718C-4F6D-A65B-FEF8B4C8C98E}" type="pres">
      <dgm:prSet presAssocID="{B8C73D06-DEBD-4620-93A5-77C7F1D7F139}" presName="childTextArrow" presStyleLbl="fgAccFollowNode1" presStyleIdx="4" presStyleCnt="6">
        <dgm:presLayoutVars>
          <dgm:bulletEnabled val="1"/>
        </dgm:presLayoutVars>
      </dgm:prSet>
      <dgm:spPr/>
    </dgm:pt>
    <dgm:pt modelId="{7458DEFD-7514-4ED6-88CA-BFC5D49E6102}" type="pres">
      <dgm:prSet presAssocID="{0029AAFC-EB5B-461A-B452-85D18690CB9F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696BB10E-5C60-47C5-A6A5-88E522EA4359}" type="presOf" srcId="{1E209347-4675-4624-BDA4-3E3737F0C07B}" destId="{4EC86DB0-B84D-4FD2-B199-2F42712BE84B}" srcOrd="0" destOrd="0" presId="urn:microsoft.com/office/officeart/2005/8/layout/process4"/>
    <dgm:cxn modelId="{41126518-7B24-4AA5-97E3-80894A4DC7E9}" type="presOf" srcId="{FFF8218D-1755-4AA4-A78E-B01C794A82BE}" destId="{D54D687A-B4A1-4A77-AAAD-4E2853144748}" srcOrd="0" destOrd="0" presId="urn:microsoft.com/office/officeart/2005/8/layout/process4"/>
    <dgm:cxn modelId="{D2AC901E-3CE9-4AEC-A243-BB9B6DAD7E39}" srcId="{53A843D3-E6E6-4CE4-A6E3-94762AFB3B78}" destId="{DAB22EDB-967C-48E3-A9DB-1C5501CA9A37}" srcOrd="1" destOrd="0" parTransId="{8E9F4644-5CD2-4BF4-A1C4-B63614EDB52C}" sibTransId="{C535F5F7-055A-4D2D-9766-AD242821DAAB}"/>
    <dgm:cxn modelId="{D77D6134-D9B5-4CE8-8A86-8485F1C58CAB}" type="presOf" srcId="{53A843D3-E6E6-4CE4-A6E3-94762AFB3B78}" destId="{B9D1B950-E367-452A-882C-3DA2457430C2}" srcOrd="0" destOrd="0" presId="urn:microsoft.com/office/officeart/2005/8/layout/process4"/>
    <dgm:cxn modelId="{161BC03B-9EDB-48C6-936C-725A426EB1DD}" type="presOf" srcId="{52B5FD33-DA40-46D1-BDCE-70E981AEC454}" destId="{A3A55326-3A28-422C-9211-958068A4C213}" srcOrd="0" destOrd="0" presId="urn:microsoft.com/office/officeart/2005/8/layout/process4"/>
    <dgm:cxn modelId="{2EB8025D-AABF-43ED-BCD2-E9DB003D1414}" srcId="{52B5FD33-DA40-46D1-BDCE-70E981AEC454}" destId="{65883128-A6A9-4257-9490-C6E52AF77E5A}" srcOrd="0" destOrd="0" parTransId="{053A9E04-964C-4671-B28C-51FC7CCD059E}" sibTransId="{91B42E31-2A56-4B8F-A768-D5E831A92CF0}"/>
    <dgm:cxn modelId="{04BA096E-248D-4483-9641-CED1E0386D28}" srcId="{53A843D3-E6E6-4CE4-A6E3-94762AFB3B78}" destId="{4AB66077-6194-4DE1-897F-448D4E309A2D}" srcOrd="0" destOrd="0" parTransId="{E11E1C82-A27C-41A1-B316-1461113BC13A}" sibTransId="{08444898-D81B-4A51-9F62-834312A760B7}"/>
    <dgm:cxn modelId="{D1541756-6266-4086-9F68-D652BCEA1764}" type="presOf" srcId="{0029AAFC-EB5B-461A-B452-85D18690CB9F}" destId="{7458DEFD-7514-4ED6-88CA-BFC5D49E6102}" srcOrd="0" destOrd="0" presId="urn:microsoft.com/office/officeart/2005/8/layout/process4"/>
    <dgm:cxn modelId="{2B34CE56-7412-4BDB-B0D1-F1144C50C290}" type="presOf" srcId="{65883128-A6A9-4257-9490-C6E52AF77E5A}" destId="{4D778E14-C49B-43E4-A67D-D7A750821AF1}" srcOrd="0" destOrd="0" presId="urn:microsoft.com/office/officeart/2005/8/layout/process4"/>
    <dgm:cxn modelId="{A73D097E-B362-4CEE-B352-82C716954503}" type="presOf" srcId="{4AB66077-6194-4DE1-897F-448D4E309A2D}" destId="{123CB415-F55A-44B8-9DC0-43F7CFC16F20}" srcOrd="0" destOrd="0" presId="urn:microsoft.com/office/officeart/2005/8/layout/process4"/>
    <dgm:cxn modelId="{B00D348A-EBFF-4878-B1B5-BBC2CFA346BE}" srcId="{7BC0E7F7-7F64-45FC-B7BE-FC72D706409A}" destId="{1E209347-4675-4624-BDA4-3E3737F0C07B}" srcOrd="0" destOrd="0" parTransId="{DCD6C9B0-734F-40D2-ACBB-F1FB0E5277BF}" sibTransId="{2D3BF38B-8941-4B5B-9A38-201BF22C3311}"/>
    <dgm:cxn modelId="{F997098E-240A-4885-9C93-95F67977784D}" srcId="{52B5FD33-DA40-46D1-BDCE-70E981AEC454}" destId="{7BC0E7F7-7F64-45FC-B7BE-FC72D706409A}" srcOrd="1" destOrd="0" parTransId="{353696D8-6450-4AF4-A858-329209A57278}" sibTransId="{434392F6-04E6-4BFA-86E2-39BF37C6508F}"/>
    <dgm:cxn modelId="{FE20BF8F-E3BE-451D-AD6A-753FAC952813}" type="presOf" srcId="{B8C73D06-DEBD-4620-93A5-77C7F1D7F139}" destId="{6C3E4C81-718C-4F6D-A65B-FEF8B4C8C98E}" srcOrd="0" destOrd="0" presId="urn:microsoft.com/office/officeart/2005/8/layout/process4"/>
    <dgm:cxn modelId="{CA576FA5-5D08-412A-B3C0-A6122BE2C38A}" srcId="{52B5FD33-DA40-46D1-BDCE-70E981AEC454}" destId="{53A843D3-E6E6-4CE4-A6E3-94762AFB3B78}" srcOrd="2" destOrd="0" parTransId="{DA03F026-BEFC-450E-8D4D-EC526B72A4FA}" sibTransId="{89121D16-33C6-4825-BE78-CD40F1283D59}"/>
    <dgm:cxn modelId="{373B89BB-9E3A-4933-8A57-5FE018A2DD98}" type="presOf" srcId="{53A843D3-E6E6-4CE4-A6E3-94762AFB3B78}" destId="{44F8EC9C-A8E6-40AB-8550-5A1EF7241CBC}" srcOrd="1" destOrd="0" presId="urn:microsoft.com/office/officeart/2005/8/layout/process4"/>
    <dgm:cxn modelId="{DAEE84C8-CB99-4951-9EF8-9EF90FFD954F}" type="presOf" srcId="{7BC0E7F7-7F64-45FC-B7BE-FC72D706409A}" destId="{93827C33-8F90-4761-BEC6-3F838352630F}" srcOrd="0" destOrd="0" presId="urn:microsoft.com/office/officeart/2005/8/layout/process4"/>
    <dgm:cxn modelId="{444C86D3-24EC-43CE-9653-9EF077B7DA3E}" srcId="{65883128-A6A9-4257-9490-C6E52AF77E5A}" destId="{0029AAFC-EB5B-461A-B452-85D18690CB9F}" srcOrd="1" destOrd="0" parTransId="{23F4955E-0589-4E5E-87F9-08CDA9D74154}" sibTransId="{8DF413D4-DC9B-49E1-B86F-DDD14533DDD3}"/>
    <dgm:cxn modelId="{2A20A8D4-EBAA-412E-A240-47A11FE65B0A}" srcId="{65883128-A6A9-4257-9490-C6E52AF77E5A}" destId="{B8C73D06-DEBD-4620-93A5-77C7F1D7F139}" srcOrd="0" destOrd="0" parTransId="{40C75F99-9B06-40A2-A5B1-4B7C5366D62A}" sibTransId="{914DC65A-225B-44BA-A67B-60F4BAC7A030}"/>
    <dgm:cxn modelId="{C1098ED5-6F73-467F-B392-3D888BB1C4AB}" type="presOf" srcId="{65883128-A6A9-4257-9490-C6E52AF77E5A}" destId="{FBDBA7A7-C6BD-4F2F-8D76-3AB45806451B}" srcOrd="1" destOrd="0" presId="urn:microsoft.com/office/officeart/2005/8/layout/process4"/>
    <dgm:cxn modelId="{9DFCB9E6-F047-4065-9754-D66A197F2A4F}" srcId="{7BC0E7F7-7F64-45FC-B7BE-FC72D706409A}" destId="{FFF8218D-1755-4AA4-A78E-B01C794A82BE}" srcOrd="1" destOrd="0" parTransId="{F893D125-4F51-4D42-8B7E-6C7191E995D7}" sibTransId="{06283260-5B77-45F1-B630-6004759D92C7}"/>
    <dgm:cxn modelId="{CBD34EE9-BE3C-4385-BD43-BA300286C1F8}" type="presOf" srcId="{DAB22EDB-967C-48E3-A9DB-1C5501CA9A37}" destId="{D25B2945-933C-4734-9BE6-7823FCF5A6FF}" srcOrd="0" destOrd="0" presId="urn:microsoft.com/office/officeart/2005/8/layout/process4"/>
    <dgm:cxn modelId="{00A2E6EE-D9DF-4E9D-AFF5-9E90D1C94C04}" type="presOf" srcId="{7BC0E7F7-7F64-45FC-B7BE-FC72D706409A}" destId="{D93A7591-6187-4F70-BACA-5D29749BC80F}" srcOrd="1" destOrd="0" presId="urn:microsoft.com/office/officeart/2005/8/layout/process4"/>
    <dgm:cxn modelId="{AC85CF88-4124-4E06-ABCF-806DF9BD1FE8}" type="presParOf" srcId="{A3A55326-3A28-422C-9211-958068A4C213}" destId="{FCAE612F-3E67-430E-B69B-467F3FBA575F}" srcOrd="0" destOrd="0" presId="urn:microsoft.com/office/officeart/2005/8/layout/process4"/>
    <dgm:cxn modelId="{127BE19B-8C22-4C55-AC45-2EF0051BC178}" type="presParOf" srcId="{FCAE612F-3E67-430E-B69B-467F3FBA575F}" destId="{B9D1B950-E367-452A-882C-3DA2457430C2}" srcOrd="0" destOrd="0" presId="urn:microsoft.com/office/officeart/2005/8/layout/process4"/>
    <dgm:cxn modelId="{9985C34D-4BB2-46E0-B89A-B5C95FB0D575}" type="presParOf" srcId="{FCAE612F-3E67-430E-B69B-467F3FBA575F}" destId="{44F8EC9C-A8E6-40AB-8550-5A1EF7241CBC}" srcOrd="1" destOrd="0" presId="urn:microsoft.com/office/officeart/2005/8/layout/process4"/>
    <dgm:cxn modelId="{C512C1CA-6C17-4564-B791-3F26EE24FD7D}" type="presParOf" srcId="{FCAE612F-3E67-430E-B69B-467F3FBA575F}" destId="{8D70D037-A4E1-49DB-BE5E-C5BEBFDD3730}" srcOrd="2" destOrd="0" presId="urn:microsoft.com/office/officeart/2005/8/layout/process4"/>
    <dgm:cxn modelId="{7EA54FFA-76C7-47E6-8BC5-C672B49CF17F}" type="presParOf" srcId="{8D70D037-A4E1-49DB-BE5E-C5BEBFDD3730}" destId="{123CB415-F55A-44B8-9DC0-43F7CFC16F20}" srcOrd="0" destOrd="0" presId="urn:microsoft.com/office/officeart/2005/8/layout/process4"/>
    <dgm:cxn modelId="{00325547-5332-420E-B08E-A66D310DD518}" type="presParOf" srcId="{8D70D037-A4E1-49DB-BE5E-C5BEBFDD3730}" destId="{D25B2945-933C-4734-9BE6-7823FCF5A6FF}" srcOrd="1" destOrd="0" presId="urn:microsoft.com/office/officeart/2005/8/layout/process4"/>
    <dgm:cxn modelId="{B0105962-E1B0-45F7-AEF6-E270EEADAA76}" type="presParOf" srcId="{A3A55326-3A28-422C-9211-958068A4C213}" destId="{E6C0B063-68C7-4406-AD31-7A4C98A0C5B6}" srcOrd="1" destOrd="0" presId="urn:microsoft.com/office/officeart/2005/8/layout/process4"/>
    <dgm:cxn modelId="{9DA28594-CDAA-43C6-8F1F-D0E5510D046D}" type="presParOf" srcId="{A3A55326-3A28-422C-9211-958068A4C213}" destId="{4DD8C8ED-7265-4389-9180-93510CE95FB4}" srcOrd="2" destOrd="0" presId="urn:microsoft.com/office/officeart/2005/8/layout/process4"/>
    <dgm:cxn modelId="{B94829A4-2AC7-4815-A9C1-21608410F252}" type="presParOf" srcId="{4DD8C8ED-7265-4389-9180-93510CE95FB4}" destId="{93827C33-8F90-4761-BEC6-3F838352630F}" srcOrd="0" destOrd="0" presId="urn:microsoft.com/office/officeart/2005/8/layout/process4"/>
    <dgm:cxn modelId="{FB116C1B-EC75-4D3B-A4B6-2FFC8B0833B1}" type="presParOf" srcId="{4DD8C8ED-7265-4389-9180-93510CE95FB4}" destId="{D93A7591-6187-4F70-BACA-5D29749BC80F}" srcOrd="1" destOrd="0" presId="urn:microsoft.com/office/officeart/2005/8/layout/process4"/>
    <dgm:cxn modelId="{ABCA546B-2E53-4245-B951-61C754FC663D}" type="presParOf" srcId="{4DD8C8ED-7265-4389-9180-93510CE95FB4}" destId="{FEE70B7B-3B2B-4D2C-8121-652C287645D5}" srcOrd="2" destOrd="0" presId="urn:microsoft.com/office/officeart/2005/8/layout/process4"/>
    <dgm:cxn modelId="{4FA13B03-BD99-4DC0-816A-0F0379A3AFD7}" type="presParOf" srcId="{FEE70B7B-3B2B-4D2C-8121-652C287645D5}" destId="{4EC86DB0-B84D-4FD2-B199-2F42712BE84B}" srcOrd="0" destOrd="0" presId="urn:microsoft.com/office/officeart/2005/8/layout/process4"/>
    <dgm:cxn modelId="{9CB9125B-8DB7-4E02-9C9F-3D103EA10B93}" type="presParOf" srcId="{FEE70B7B-3B2B-4D2C-8121-652C287645D5}" destId="{D54D687A-B4A1-4A77-AAAD-4E2853144748}" srcOrd="1" destOrd="0" presId="urn:microsoft.com/office/officeart/2005/8/layout/process4"/>
    <dgm:cxn modelId="{9F0EF463-48B4-4E54-8471-EA1A23A43DD5}" type="presParOf" srcId="{A3A55326-3A28-422C-9211-958068A4C213}" destId="{6CA933AA-E7F9-430A-898E-CD2FC0FA090A}" srcOrd="3" destOrd="0" presId="urn:microsoft.com/office/officeart/2005/8/layout/process4"/>
    <dgm:cxn modelId="{3BA49035-C8C2-465A-943E-6BCFDB34AA76}" type="presParOf" srcId="{A3A55326-3A28-422C-9211-958068A4C213}" destId="{D18221EA-69C9-4F11-8CB8-7FF1D8767892}" srcOrd="4" destOrd="0" presId="urn:microsoft.com/office/officeart/2005/8/layout/process4"/>
    <dgm:cxn modelId="{C7B0A6BE-655E-4665-9544-23338251FAFB}" type="presParOf" srcId="{D18221EA-69C9-4F11-8CB8-7FF1D8767892}" destId="{4D778E14-C49B-43E4-A67D-D7A750821AF1}" srcOrd="0" destOrd="0" presId="urn:microsoft.com/office/officeart/2005/8/layout/process4"/>
    <dgm:cxn modelId="{52DF7AAB-E2FC-40D8-A5F9-A643EAFFB69E}" type="presParOf" srcId="{D18221EA-69C9-4F11-8CB8-7FF1D8767892}" destId="{FBDBA7A7-C6BD-4F2F-8D76-3AB45806451B}" srcOrd="1" destOrd="0" presId="urn:microsoft.com/office/officeart/2005/8/layout/process4"/>
    <dgm:cxn modelId="{F27735F0-56BB-4DD4-BE89-626C8FB768DA}" type="presParOf" srcId="{D18221EA-69C9-4F11-8CB8-7FF1D8767892}" destId="{D5B7893E-93E9-4793-B091-EB3020F76D85}" srcOrd="2" destOrd="0" presId="urn:microsoft.com/office/officeart/2005/8/layout/process4"/>
    <dgm:cxn modelId="{0B742F45-669C-407F-AF74-4964828B9150}" type="presParOf" srcId="{D5B7893E-93E9-4793-B091-EB3020F76D85}" destId="{6C3E4C81-718C-4F6D-A65B-FEF8B4C8C98E}" srcOrd="0" destOrd="0" presId="urn:microsoft.com/office/officeart/2005/8/layout/process4"/>
    <dgm:cxn modelId="{D0B1EF92-1562-4059-AC5A-698AAE60C6CC}" type="presParOf" srcId="{D5B7893E-93E9-4793-B091-EB3020F76D85}" destId="{7458DEFD-7514-4ED6-88CA-BFC5D49E6102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8D866A-E2F8-4777-A8DB-7FEBEB1A7D31}">
      <dsp:nvSpPr>
        <dsp:cNvPr id="0" name=""/>
        <dsp:cNvSpPr/>
      </dsp:nvSpPr>
      <dsp:spPr>
        <a:xfrm>
          <a:off x="3694" y="198858"/>
          <a:ext cx="2484190" cy="2028252"/>
        </a:xfrm>
        <a:prstGeom prst="homePlat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solidFill>
                <a:schemeClr val="tx1"/>
              </a:solidFill>
              <a:latin typeface="Nunito" pitchFamily="2" charset="0"/>
            </a:rPr>
            <a:t>Beneficio </a:t>
          </a:r>
          <a:r>
            <a:rPr lang="es-MX" sz="2400" b="1" kern="1200" dirty="0">
              <a:solidFill>
                <a:schemeClr val="tx1"/>
              </a:solidFill>
              <a:latin typeface="Nunito" pitchFamily="2" charset="0"/>
            </a:rPr>
            <a:t>individual</a:t>
          </a:r>
          <a:endParaRPr lang="es-CO" sz="2400" b="1" kern="1200" dirty="0">
            <a:solidFill>
              <a:schemeClr val="tx1"/>
            </a:solidFill>
            <a:latin typeface="Nunito" pitchFamily="2" charset="0"/>
          </a:endParaRPr>
        </a:p>
      </dsp:txBody>
      <dsp:txXfrm>
        <a:off x="3694" y="198858"/>
        <a:ext cx="1977127" cy="2028252"/>
      </dsp:txXfrm>
    </dsp:sp>
    <dsp:sp modelId="{6DBA720A-B496-4A4F-B690-E5B02BD107BA}">
      <dsp:nvSpPr>
        <dsp:cNvPr id="0" name=""/>
        <dsp:cNvSpPr/>
      </dsp:nvSpPr>
      <dsp:spPr>
        <a:xfrm>
          <a:off x="1540226" y="198858"/>
          <a:ext cx="3503348" cy="2028252"/>
        </a:xfrm>
        <a:prstGeom prst="chevron">
          <a:avLst/>
        </a:prstGeom>
        <a:solidFill>
          <a:srgbClr val="00E66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solidFill>
                <a:schemeClr val="tx1"/>
              </a:solidFill>
              <a:latin typeface="Nunito" pitchFamily="2" charset="0"/>
            </a:rPr>
            <a:t>Influencia en entorno </a:t>
          </a:r>
          <a:r>
            <a:rPr lang="es-MX" sz="2400" b="1" kern="1200" dirty="0">
              <a:solidFill>
                <a:schemeClr val="tx1"/>
              </a:solidFill>
              <a:latin typeface="Nunito" pitchFamily="2" charset="0"/>
            </a:rPr>
            <a:t>familiar</a:t>
          </a:r>
          <a:endParaRPr lang="es-CO" sz="2400" b="1" kern="1200" dirty="0">
            <a:solidFill>
              <a:schemeClr val="tx1"/>
            </a:solidFill>
            <a:latin typeface="Nunito" pitchFamily="2" charset="0"/>
          </a:endParaRPr>
        </a:p>
      </dsp:txBody>
      <dsp:txXfrm>
        <a:off x="2554352" y="198858"/>
        <a:ext cx="1475096" cy="2028252"/>
      </dsp:txXfrm>
    </dsp:sp>
    <dsp:sp modelId="{08AF3F72-6E45-4181-9DD4-54DBED711B00}">
      <dsp:nvSpPr>
        <dsp:cNvPr id="0" name=""/>
        <dsp:cNvSpPr/>
      </dsp:nvSpPr>
      <dsp:spPr>
        <a:xfrm>
          <a:off x="4095917" y="213585"/>
          <a:ext cx="4738288" cy="1998799"/>
        </a:xfrm>
        <a:prstGeom prst="chevron">
          <a:avLst/>
        </a:prstGeom>
        <a:solidFill>
          <a:srgbClr val="3EFE1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solidFill>
                <a:schemeClr val="tx1"/>
              </a:solidFill>
              <a:latin typeface="Nunito" pitchFamily="2" charset="0"/>
            </a:rPr>
            <a:t>Impacto positivo en la </a:t>
          </a:r>
          <a:r>
            <a:rPr lang="es-MX" sz="2400" b="1" kern="1200" dirty="0">
              <a:solidFill>
                <a:schemeClr val="tx1"/>
              </a:solidFill>
              <a:latin typeface="Nunito" pitchFamily="2" charset="0"/>
            </a:rPr>
            <a:t>comunidad</a:t>
          </a:r>
          <a:r>
            <a:rPr lang="es-MX" sz="2400" kern="1200" dirty="0">
              <a:solidFill>
                <a:schemeClr val="tx1"/>
              </a:solidFill>
              <a:latin typeface="Nunito" pitchFamily="2" charset="0"/>
            </a:rPr>
            <a:t> en general</a:t>
          </a:r>
          <a:endParaRPr lang="es-CO" sz="2400" kern="1200" dirty="0">
            <a:solidFill>
              <a:schemeClr val="tx1"/>
            </a:solidFill>
            <a:latin typeface="Nunito" pitchFamily="2" charset="0"/>
          </a:endParaRPr>
        </a:p>
      </dsp:txBody>
      <dsp:txXfrm>
        <a:off x="5095317" y="213585"/>
        <a:ext cx="2739489" cy="19987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38F21-3C6D-480F-AC27-2412CDAB4969}">
      <dsp:nvSpPr>
        <dsp:cNvPr id="0" name=""/>
        <dsp:cNvSpPr/>
      </dsp:nvSpPr>
      <dsp:spPr>
        <a:xfrm>
          <a:off x="9947" y="766365"/>
          <a:ext cx="4284293" cy="4017423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b="0" i="0" kern="1200" dirty="0">
              <a:solidFill>
                <a:schemeClr val="bg2"/>
              </a:solidFill>
              <a:latin typeface="Nunito" pitchFamily="2" charset="0"/>
            </a:rPr>
            <a:t>Problemas de </a:t>
          </a:r>
          <a:r>
            <a:rPr lang="es-MX" sz="2800" b="1" i="0" kern="1200" dirty="0">
              <a:solidFill>
                <a:schemeClr val="bg2"/>
              </a:solidFill>
              <a:latin typeface="Nunito" pitchFamily="2" charset="0"/>
            </a:rPr>
            <a:t>malnutrición </a:t>
          </a:r>
          <a:r>
            <a:rPr lang="es-MX" sz="2800" b="0" i="0" kern="1200" dirty="0">
              <a:solidFill>
                <a:schemeClr val="bg2"/>
              </a:solidFill>
              <a:latin typeface="Nunito" pitchFamily="2" charset="0"/>
            </a:rPr>
            <a:t>en América Latina son una preocupación creciente que exige atención inmediata debido a su constante aumento en los últimos años</a:t>
          </a:r>
          <a:endParaRPr lang="es-CO" sz="3100" kern="1200" dirty="0">
            <a:solidFill>
              <a:schemeClr val="bg2"/>
            </a:solidFill>
            <a:latin typeface="Nunito" pitchFamily="2" charset="0"/>
          </a:endParaRPr>
        </a:p>
      </dsp:txBody>
      <dsp:txXfrm>
        <a:off x="127613" y="884031"/>
        <a:ext cx="4048961" cy="3782091"/>
      </dsp:txXfrm>
    </dsp:sp>
    <dsp:sp modelId="{6461424F-2D2E-497A-B833-BF45E428789A}">
      <dsp:nvSpPr>
        <dsp:cNvPr id="0" name=""/>
        <dsp:cNvSpPr/>
      </dsp:nvSpPr>
      <dsp:spPr>
        <a:xfrm rot="21576228">
          <a:off x="4619577" y="2375391"/>
          <a:ext cx="554653" cy="7109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3200" kern="1200" dirty="0"/>
        </a:p>
      </dsp:txBody>
      <dsp:txXfrm>
        <a:off x="4619579" y="2518158"/>
        <a:ext cx="388257" cy="426576"/>
      </dsp:txXfrm>
    </dsp:sp>
    <dsp:sp modelId="{F08FAE3A-4FF2-4E5E-B9B3-491E60111069}">
      <dsp:nvSpPr>
        <dsp:cNvPr id="0" name=""/>
        <dsp:cNvSpPr/>
      </dsp:nvSpPr>
      <dsp:spPr>
        <a:xfrm>
          <a:off x="5234333" y="748506"/>
          <a:ext cx="4212440" cy="3981384"/>
        </a:xfrm>
        <a:prstGeom prst="roundRect">
          <a:avLst>
            <a:gd name="adj" fmla="val 10000"/>
          </a:avLst>
        </a:prstGeom>
        <a:solidFill>
          <a:schemeClr val="accent3">
            <a:hueOff val="-9983318"/>
            <a:satOff val="84615"/>
            <a:lumOff val="84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b="0" i="0" kern="1200" dirty="0">
              <a:solidFill>
                <a:schemeClr val="bg2"/>
              </a:solidFill>
              <a:latin typeface="Nunito" pitchFamily="2" charset="0"/>
            </a:rPr>
            <a:t>Son problemas </a:t>
          </a:r>
          <a:r>
            <a:rPr lang="es-MX" sz="2800" b="1" i="0" kern="1200" dirty="0">
              <a:solidFill>
                <a:schemeClr val="bg2"/>
              </a:solidFill>
              <a:latin typeface="Nunito" pitchFamily="2" charset="0"/>
            </a:rPr>
            <a:t>multifacéticos</a:t>
          </a:r>
          <a:r>
            <a:rPr lang="es-MX" sz="2800" b="0" i="0" kern="1200" dirty="0">
              <a:solidFill>
                <a:schemeClr val="bg2"/>
              </a:solidFill>
              <a:latin typeface="Nunito" pitchFamily="2" charset="0"/>
            </a:rPr>
            <a:t> con raíces que incluyen </a:t>
          </a:r>
          <a:r>
            <a:rPr lang="es-MX" sz="2800" b="1" i="0" kern="1200" dirty="0">
              <a:solidFill>
                <a:schemeClr val="bg2"/>
              </a:solidFill>
              <a:latin typeface="Nunito" pitchFamily="2" charset="0"/>
            </a:rPr>
            <a:t>factores sociales y ambientales</a:t>
          </a:r>
          <a:r>
            <a:rPr lang="es-MX" sz="2800" b="0" i="0" kern="1200" dirty="0">
              <a:solidFill>
                <a:schemeClr val="bg2"/>
              </a:solidFill>
              <a:latin typeface="Nunito" pitchFamily="2" charset="0"/>
            </a:rPr>
            <a:t>, lo que requiere un enfoque </a:t>
          </a:r>
          <a:r>
            <a:rPr lang="es-MX" sz="2800" b="1" i="0" kern="12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MULTIDIMENSIONAL</a:t>
          </a:r>
          <a:endParaRPr lang="es-CO" sz="2800" kern="1200" dirty="0">
            <a:solidFill>
              <a:schemeClr val="bg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unito" pitchFamily="2" charset="0"/>
          </a:endParaRPr>
        </a:p>
      </dsp:txBody>
      <dsp:txXfrm>
        <a:off x="5350944" y="865117"/>
        <a:ext cx="3979218" cy="37481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288312-0712-496A-B657-0981B8E295B8}">
      <dsp:nvSpPr>
        <dsp:cNvPr id="0" name=""/>
        <dsp:cNvSpPr/>
      </dsp:nvSpPr>
      <dsp:spPr>
        <a:xfrm>
          <a:off x="1258804" y="1961657"/>
          <a:ext cx="2042613" cy="1052417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INDIVIDUO</a:t>
          </a:r>
          <a:endParaRPr lang="es-CO" sz="2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unito" pitchFamily="2" charset="0"/>
          </a:endParaRPr>
        </a:p>
      </dsp:txBody>
      <dsp:txXfrm>
        <a:off x="1310179" y="2013032"/>
        <a:ext cx="1939863" cy="949667"/>
      </dsp:txXfrm>
    </dsp:sp>
    <dsp:sp modelId="{5414200E-CEB8-471F-B0ED-95AA2E23CBE3}">
      <dsp:nvSpPr>
        <dsp:cNvPr id="0" name=""/>
        <dsp:cNvSpPr/>
      </dsp:nvSpPr>
      <dsp:spPr>
        <a:xfrm rot="16258769">
          <a:off x="2108678" y="1778117"/>
          <a:ext cx="36713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7134" y="0"/>
              </a:lnTo>
            </a:path>
          </a:pathLst>
        </a:custGeom>
        <a:noFill/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5E9BE5-ED2C-40DF-8A0A-80F2D5AF17ED}">
      <dsp:nvSpPr>
        <dsp:cNvPr id="0" name=""/>
        <dsp:cNvSpPr/>
      </dsp:nvSpPr>
      <dsp:spPr>
        <a:xfrm>
          <a:off x="1199828" y="658110"/>
          <a:ext cx="2207120" cy="936466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ESCUELA</a:t>
          </a:r>
          <a:endParaRPr lang="es-CO" sz="3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unito" pitchFamily="2" charset="0"/>
          </a:endParaRPr>
        </a:p>
      </dsp:txBody>
      <dsp:txXfrm>
        <a:off x="1245543" y="703825"/>
        <a:ext cx="2115690" cy="845036"/>
      </dsp:txXfrm>
    </dsp:sp>
    <dsp:sp modelId="{7A850C6A-1B5C-4A7E-B01B-7A9D17052DAE}">
      <dsp:nvSpPr>
        <dsp:cNvPr id="0" name=""/>
        <dsp:cNvSpPr/>
      </dsp:nvSpPr>
      <dsp:spPr>
        <a:xfrm rot="2429260">
          <a:off x="2797791" y="3281701"/>
          <a:ext cx="82437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24370" y="0"/>
              </a:lnTo>
            </a:path>
          </a:pathLst>
        </a:custGeom>
        <a:noFill/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E017C4-71A8-40EE-98ED-22D56423CE07}">
      <dsp:nvSpPr>
        <dsp:cNvPr id="0" name=""/>
        <dsp:cNvSpPr/>
      </dsp:nvSpPr>
      <dsp:spPr>
        <a:xfrm>
          <a:off x="2645552" y="3549326"/>
          <a:ext cx="2801710" cy="892884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COMUNIDAD</a:t>
          </a:r>
          <a:endParaRPr lang="es-CO" sz="3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unito" pitchFamily="2" charset="0"/>
          </a:endParaRPr>
        </a:p>
      </dsp:txBody>
      <dsp:txXfrm>
        <a:off x="2689139" y="3592913"/>
        <a:ext cx="2714536" cy="805710"/>
      </dsp:txXfrm>
    </dsp:sp>
    <dsp:sp modelId="{3F9AC338-28F1-42E9-9AC2-77631848916D}">
      <dsp:nvSpPr>
        <dsp:cNvPr id="0" name=""/>
        <dsp:cNvSpPr/>
      </dsp:nvSpPr>
      <dsp:spPr>
        <a:xfrm rot="8384061">
          <a:off x="928847" y="3281701"/>
          <a:ext cx="82813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28135" y="0"/>
              </a:lnTo>
            </a:path>
          </a:pathLst>
        </a:custGeom>
        <a:noFill/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2BEF70-4F34-4307-99F7-1E5061E4C6C0}">
      <dsp:nvSpPr>
        <dsp:cNvPr id="0" name=""/>
        <dsp:cNvSpPr/>
      </dsp:nvSpPr>
      <dsp:spPr>
        <a:xfrm>
          <a:off x="-711305" y="3549326"/>
          <a:ext cx="2422395" cy="892884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FAMILIA</a:t>
          </a:r>
          <a:endParaRPr lang="es-CO" sz="3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unito" pitchFamily="2" charset="0"/>
          </a:endParaRPr>
        </a:p>
      </dsp:txBody>
      <dsp:txXfrm>
        <a:off x="-667718" y="3592913"/>
        <a:ext cx="2335221" cy="8057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265E27-1F97-4D19-BA2B-F7AD0046BB42}">
      <dsp:nvSpPr>
        <dsp:cNvPr id="0" name=""/>
        <dsp:cNvSpPr/>
      </dsp:nvSpPr>
      <dsp:spPr>
        <a:xfrm>
          <a:off x="9769099" y="802909"/>
          <a:ext cx="3853851" cy="4860223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0" rIns="268605" bIns="59690" numCol="1" spcCol="1270" anchor="ctr" anchorCtr="0">
          <a:noAutofit/>
        </a:bodyPr>
        <a:lstStyle/>
        <a:p>
          <a:pPr marL="0" lvl="0" indent="0" algn="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Comunidad</a:t>
          </a:r>
          <a:endParaRPr lang="es-CO" sz="4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unito" pitchFamily="2" charset="0"/>
          </a:endParaRPr>
        </a:p>
      </dsp:txBody>
      <dsp:txXfrm rot="16200000">
        <a:off x="10839689" y="2489008"/>
        <a:ext cx="4374201" cy="1002001"/>
      </dsp:txXfrm>
    </dsp:sp>
    <dsp:sp modelId="{A979E880-E4F1-4D8F-939A-D973E902C8B6}">
      <dsp:nvSpPr>
        <dsp:cNvPr id="0" name=""/>
        <dsp:cNvSpPr/>
      </dsp:nvSpPr>
      <dsp:spPr>
        <a:xfrm>
          <a:off x="4864941" y="229480"/>
          <a:ext cx="4123664" cy="5398985"/>
        </a:xfrm>
        <a:prstGeom prst="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0" rIns="268605" bIns="59690" numCol="1" spcCol="1270" anchor="ctr" anchorCtr="0">
          <a:noAutofit/>
        </a:bodyPr>
        <a:lstStyle/>
        <a:p>
          <a:pPr marL="0" lvl="0" indent="0" algn="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Escuela</a:t>
          </a:r>
          <a:endParaRPr lang="es-CO" sz="4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unito" pitchFamily="2" charset="0"/>
          </a:endParaRPr>
        </a:p>
      </dsp:txBody>
      <dsp:txXfrm rot="16200000">
        <a:off x="5921163" y="2122948"/>
        <a:ext cx="4859086" cy="1072152"/>
      </dsp:txXfrm>
    </dsp:sp>
    <dsp:sp modelId="{8BED810B-2980-4FAA-9DB0-92A85B287177}">
      <dsp:nvSpPr>
        <dsp:cNvPr id="0" name=""/>
        <dsp:cNvSpPr/>
      </dsp:nvSpPr>
      <dsp:spPr>
        <a:xfrm>
          <a:off x="564944" y="10749"/>
          <a:ext cx="3716210" cy="5638108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0" rIns="274320" bIns="60960" numCol="1" spcCol="1270" anchor="ctr" anchorCtr="0">
          <a:noAutofit/>
        </a:bodyPr>
        <a:lstStyle/>
        <a:p>
          <a:pPr marL="0" lvl="0" indent="0" algn="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4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Familia</a:t>
          </a:r>
          <a:endParaRPr lang="es-CO" sz="4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unito" pitchFamily="2" charset="0"/>
          </a:endParaRPr>
        </a:p>
      </dsp:txBody>
      <dsp:txXfrm rot="16200000">
        <a:off x="1169136" y="2064791"/>
        <a:ext cx="5074297" cy="966214"/>
      </dsp:txXfrm>
    </dsp:sp>
    <dsp:sp modelId="{2A59BA7F-9535-4A07-A392-9D0BEF77E63B}">
      <dsp:nvSpPr>
        <dsp:cNvPr id="0" name=""/>
        <dsp:cNvSpPr/>
      </dsp:nvSpPr>
      <dsp:spPr>
        <a:xfrm>
          <a:off x="663058" y="-92625"/>
          <a:ext cx="2687578" cy="566530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2400" b="0" i="0" kern="1200" dirty="0">
              <a:solidFill>
                <a:schemeClr val="tx1"/>
              </a:solidFill>
              <a:effectLst/>
              <a:latin typeface="Nunito" pitchFamily="2" charset="0"/>
            </a:rPr>
            <a:t>La participación activa de las familias crea un </a:t>
          </a:r>
          <a:r>
            <a:rPr lang="es-MX" sz="2400" b="1" i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entorno de apoyo </a:t>
          </a:r>
          <a:r>
            <a:rPr lang="es-MX" sz="2400" b="0" i="0" kern="1200" dirty="0">
              <a:solidFill>
                <a:schemeClr val="tx1"/>
              </a:solidFill>
              <a:effectLst/>
              <a:latin typeface="Nunito" pitchFamily="2" charset="0"/>
            </a:rPr>
            <a:t>para un estilo de vida más saludable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CO" sz="2400" kern="1200" dirty="0">
            <a:solidFill>
              <a:schemeClr val="tx1"/>
            </a:solidFill>
            <a:latin typeface="Nunito" pitchFamily="2" charset="0"/>
          </a:endParaRPr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0" i="0" kern="1200" dirty="0">
              <a:solidFill>
                <a:schemeClr val="tx1"/>
              </a:solidFill>
              <a:effectLst/>
              <a:latin typeface="Nunito" pitchFamily="2" charset="0"/>
            </a:rPr>
            <a:t>Las prácticas familiares ejercen una </a:t>
          </a:r>
          <a:r>
            <a:rPr lang="es-MX" sz="2400" b="1" i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influencia significativa </a:t>
          </a:r>
          <a:r>
            <a:rPr lang="es-MX" sz="2400" b="0" i="0" kern="1200" dirty="0">
              <a:solidFill>
                <a:schemeClr val="tx1"/>
              </a:solidFill>
              <a:effectLst/>
              <a:latin typeface="Nunito" pitchFamily="2" charset="0"/>
            </a:rPr>
            <a:t>en los niños</a:t>
          </a:r>
        </a:p>
      </dsp:txBody>
      <dsp:txXfrm>
        <a:off x="663058" y="-92625"/>
        <a:ext cx="2687578" cy="5665301"/>
      </dsp:txXfrm>
    </dsp:sp>
    <dsp:sp modelId="{B815E9D5-D831-4489-A629-1CB05A99FD4A}">
      <dsp:nvSpPr>
        <dsp:cNvPr id="0" name=""/>
        <dsp:cNvSpPr/>
      </dsp:nvSpPr>
      <dsp:spPr>
        <a:xfrm>
          <a:off x="4952126" y="168831"/>
          <a:ext cx="3579711" cy="566529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400" kern="1200" dirty="0">
            <a:latin typeface="Nunito" pitchFamily="2" charset="0"/>
          </a:endParaRP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Nunito" pitchFamily="2" charset="0"/>
            </a:rPr>
            <a:t>A través de intervenciones específicas en el ambiente escolar, es posible </a:t>
          </a:r>
          <a:r>
            <a:rPr lang="es-MX" sz="2400" b="1" i="0" kern="1200" dirty="0">
              <a:effectLst/>
              <a:latin typeface="Nunito" pitchFamily="2" charset="0"/>
            </a:rPr>
            <a:t>influir de manera significativa </a:t>
          </a:r>
          <a:r>
            <a:rPr lang="es-MX" sz="2400" kern="1200" dirty="0">
              <a:latin typeface="Nunito" pitchFamily="2" charset="0"/>
            </a:rPr>
            <a:t>en la </a:t>
          </a:r>
          <a:r>
            <a:rPr lang="es-MX" sz="24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alimentación</a:t>
          </a:r>
          <a:r>
            <a:rPr lang="es-MX" sz="2400" kern="1200" dirty="0">
              <a:latin typeface="Nunito" pitchFamily="2" charset="0"/>
            </a:rPr>
            <a:t> y la </a:t>
          </a:r>
          <a:r>
            <a:rPr lang="es-MX" sz="2400" b="1" i="1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actividad física </a:t>
          </a:r>
          <a:r>
            <a:rPr lang="es-MX" sz="2400" kern="1200" dirty="0">
              <a:latin typeface="Nunito" pitchFamily="2" charset="0"/>
            </a:rPr>
            <a:t>de los estudiantes.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0" i="0" kern="1200" dirty="0">
              <a:solidFill>
                <a:schemeClr val="bg1"/>
              </a:solidFill>
              <a:effectLst/>
              <a:latin typeface="Nunito" pitchFamily="2" charset="0"/>
            </a:rPr>
            <a:t>La </a:t>
          </a:r>
          <a:r>
            <a:rPr lang="es-MX" sz="2400" b="1" i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colaboración</a:t>
          </a:r>
          <a:r>
            <a:rPr lang="es-MX" sz="2400" b="0" i="0" kern="1200" dirty="0">
              <a:solidFill>
                <a:schemeClr val="bg1"/>
              </a:solidFill>
              <a:effectLst/>
              <a:latin typeface="Nunito" pitchFamily="2" charset="0"/>
            </a:rPr>
            <a:t> entre </a:t>
          </a:r>
          <a:r>
            <a:rPr lang="es-MX" sz="2400" b="1" i="0" kern="1200" dirty="0">
              <a:solidFill>
                <a:schemeClr val="bg1"/>
              </a:solidFill>
              <a:effectLst/>
              <a:latin typeface="Nunito" pitchFamily="2" charset="0"/>
            </a:rPr>
            <a:t>la escuela y las familias </a:t>
          </a:r>
          <a:r>
            <a:rPr lang="es-MX" sz="2400" b="0" i="0" kern="1200" dirty="0">
              <a:solidFill>
                <a:schemeClr val="bg1"/>
              </a:solidFill>
              <a:effectLst/>
              <a:latin typeface="Nunito" pitchFamily="2" charset="0"/>
            </a:rPr>
            <a:t>es esencial.</a:t>
          </a:r>
          <a:endParaRPr lang="es-CO" sz="2400" kern="1200" dirty="0">
            <a:latin typeface="Nunito" pitchFamily="2" charset="0"/>
          </a:endParaRPr>
        </a:p>
      </dsp:txBody>
      <dsp:txXfrm>
        <a:off x="4952126" y="168831"/>
        <a:ext cx="3579711" cy="5665294"/>
      </dsp:txXfrm>
    </dsp:sp>
    <dsp:sp modelId="{5E5D72F0-6769-40E1-8759-434ED487B900}">
      <dsp:nvSpPr>
        <dsp:cNvPr id="0" name=""/>
        <dsp:cNvSpPr/>
      </dsp:nvSpPr>
      <dsp:spPr>
        <a:xfrm>
          <a:off x="9786645" y="823070"/>
          <a:ext cx="2746096" cy="427333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0" kern="1200" dirty="0">
              <a:solidFill>
                <a:schemeClr val="tx1"/>
              </a:solidFill>
              <a:latin typeface="Nunito" pitchFamily="2" charset="0"/>
            </a:rPr>
            <a:t>Al involucrar a la comunidad como un agente clave en los procesos de intervención social, se promueve la </a:t>
          </a:r>
          <a:r>
            <a:rPr lang="es-CO" sz="2400" b="1" i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intersectorialidad</a:t>
          </a:r>
          <a:r>
            <a:rPr lang="es-CO" sz="2400" b="0" kern="1200" dirty="0">
              <a:solidFill>
                <a:schemeClr val="tx1"/>
              </a:solidFill>
              <a:latin typeface="Nunito" pitchFamily="2" charset="0"/>
            </a:rPr>
            <a:t> y la orientación a los </a:t>
          </a:r>
          <a:r>
            <a:rPr lang="es-CO" sz="2400" b="1" i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determinantes de la salud. </a:t>
          </a:r>
        </a:p>
      </dsp:txBody>
      <dsp:txXfrm>
        <a:off x="9786645" y="823070"/>
        <a:ext cx="2746096" cy="42733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8B70A7-0E1A-422E-89D1-A800E9A881C8}">
      <dsp:nvSpPr>
        <dsp:cNvPr id="0" name=""/>
        <dsp:cNvSpPr/>
      </dsp:nvSpPr>
      <dsp:spPr>
        <a:xfrm>
          <a:off x="4526" y="24283"/>
          <a:ext cx="4413346" cy="58526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Aspectos psicosociales</a:t>
          </a:r>
          <a:endParaRPr lang="es-CO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unito" pitchFamily="2" charset="0"/>
          </a:endParaRPr>
        </a:p>
      </dsp:txBody>
      <dsp:txXfrm>
        <a:off x="4526" y="24283"/>
        <a:ext cx="4413346" cy="585266"/>
      </dsp:txXfrm>
    </dsp:sp>
    <dsp:sp modelId="{E97EFD80-D82F-4475-9285-86A0FF89BE6A}">
      <dsp:nvSpPr>
        <dsp:cNvPr id="0" name=""/>
        <dsp:cNvSpPr/>
      </dsp:nvSpPr>
      <dsp:spPr>
        <a:xfrm>
          <a:off x="4526" y="609549"/>
          <a:ext cx="4413346" cy="204382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>
              <a:latin typeface="Nunito" pitchFamily="2" charset="0"/>
            </a:rPr>
            <a:t>la influencia del entorno familiar</a:t>
          </a:r>
          <a:endParaRPr lang="es-CO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>
              <a:latin typeface="Nunito" pitchFamily="2" charset="0"/>
            </a:rPr>
            <a:t>la relación entre pares</a:t>
          </a:r>
          <a:endParaRPr lang="es-CO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400" kern="1200">
              <a:latin typeface="Nunito" pitchFamily="2" charset="0"/>
            </a:rPr>
            <a:t>Bienestar emocional</a:t>
          </a:r>
          <a:endParaRPr lang="es-CO" sz="2400" kern="1200" dirty="0">
            <a:latin typeface="Nunito" pitchFamily="2" charset="0"/>
          </a:endParaRPr>
        </a:p>
      </dsp:txBody>
      <dsp:txXfrm>
        <a:off x="4526" y="609549"/>
        <a:ext cx="4413346" cy="2043824"/>
      </dsp:txXfrm>
    </dsp:sp>
    <dsp:sp modelId="{0317A1AC-6EC8-436D-BD91-AC7D34A4A2DE}">
      <dsp:nvSpPr>
        <dsp:cNvPr id="0" name=""/>
        <dsp:cNvSpPr/>
      </dsp:nvSpPr>
      <dsp:spPr>
        <a:xfrm>
          <a:off x="5035740" y="24283"/>
          <a:ext cx="4413346" cy="585266"/>
        </a:xfrm>
        <a:prstGeom prst="rect">
          <a:avLst/>
        </a:prstGeom>
        <a:solidFill>
          <a:schemeClr val="accent3">
            <a:hueOff val="-4991659"/>
            <a:satOff val="42307"/>
            <a:lumOff val="4215"/>
            <a:alphaOff val="0"/>
          </a:schemeClr>
        </a:solidFill>
        <a:ln w="25400" cap="flat" cmpd="sng" algn="ctr">
          <a:solidFill>
            <a:schemeClr val="accent3">
              <a:hueOff val="-4991659"/>
              <a:satOff val="42307"/>
              <a:lumOff val="42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Aspectos contextuales</a:t>
          </a:r>
          <a:endParaRPr lang="es-CO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unito" pitchFamily="2" charset="0"/>
          </a:endParaRPr>
        </a:p>
      </dsp:txBody>
      <dsp:txXfrm>
        <a:off x="5035740" y="24283"/>
        <a:ext cx="4413346" cy="585266"/>
      </dsp:txXfrm>
    </dsp:sp>
    <dsp:sp modelId="{DB1B89CD-2B7F-48AC-910F-C9F49CFA33DC}">
      <dsp:nvSpPr>
        <dsp:cNvPr id="0" name=""/>
        <dsp:cNvSpPr/>
      </dsp:nvSpPr>
      <dsp:spPr>
        <a:xfrm>
          <a:off x="5035740" y="609549"/>
          <a:ext cx="4413346" cy="2043824"/>
        </a:xfrm>
        <a:prstGeom prst="rect">
          <a:avLst/>
        </a:prstGeom>
        <a:solidFill>
          <a:schemeClr val="accent3">
            <a:tint val="40000"/>
            <a:alpha val="90000"/>
            <a:hueOff val="-5320964"/>
            <a:satOff val="44569"/>
            <a:lumOff val="2428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-5320964"/>
              <a:satOff val="44569"/>
              <a:lumOff val="24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MX" sz="2400" kern="1200">
              <a:latin typeface="Nunito" pitchFamily="2" charset="0"/>
            </a:rPr>
            <a:t>Entornos escolares</a:t>
          </a:r>
          <a:endParaRPr lang="es-CO" sz="2400" kern="1200" dirty="0">
            <a:latin typeface="Nunito" pitchFamily="2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s-MX" sz="2400" kern="1200">
              <a:latin typeface="Nunito" pitchFamily="2" charset="0"/>
            </a:rPr>
            <a:t>Entornos comunitarios</a:t>
          </a:r>
          <a:endParaRPr lang="es-CO" sz="2400" kern="1200" dirty="0">
            <a:latin typeface="Nunito" pitchFamily="2" charset="0"/>
          </a:endParaRPr>
        </a:p>
      </dsp:txBody>
      <dsp:txXfrm>
        <a:off x="5035740" y="609549"/>
        <a:ext cx="4413346" cy="2043824"/>
      </dsp:txXfrm>
    </dsp:sp>
    <dsp:sp modelId="{ADC39DAF-94B7-49E9-B4D6-881B8795F307}">
      <dsp:nvSpPr>
        <dsp:cNvPr id="0" name=""/>
        <dsp:cNvSpPr/>
      </dsp:nvSpPr>
      <dsp:spPr>
        <a:xfrm>
          <a:off x="10066955" y="24283"/>
          <a:ext cx="4413346" cy="585266"/>
        </a:xfrm>
        <a:prstGeom prst="rect">
          <a:avLst/>
        </a:prstGeom>
        <a:solidFill>
          <a:schemeClr val="accent3">
            <a:hueOff val="-9983318"/>
            <a:satOff val="84615"/>
            <a:lumOff val="8431"/>
            <a:alphaOff val="0"/>
          </a:schemeClr>
        </a:solidFill>
        <a:ln w="25400" cap="flat" cmpd="sng" algn="ctr">
          <a:solidFill>
            <a:schemeClr val="accent3">
              <a:hueOff val="-9983318"/>
              <a:satOff val="84615"/>
              <a:lumOff val="8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rPr>
            <a:t>Aspectos culturales</a:t>
          </a:r>
          <a:endParaRPr lang="es-CO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unito" pitchFamily="2" charset="0"/>
          </a:endParaRPr>
        </a:p>
      </dsp:txBody>
      <dsp:txXfrm>
        <a:off x="10066955" y="24283"/>
        <a:ext cx="4413346" cy="585266"/>
      </dsp:txXfrm>
    </dsp:sp>
    <dsp:sp modelId="{44177832-50F3-4A99-A7D6-71776B5980DE}">
      <dsp:nvSpPr>
        <dsp:cNvPr id="0" name=""/>
        <dsp:cNvSpPr/>
      </dsp:nvSpPr>
      <dsp:spPr>
        <a:xfrm>
          <a:off x="10066955" y="609549"/>
          <a:ext cx="4413346" cy="2043824"/>
        </a:xfrm>
        <a:prstGeom prst="rect">
          <a:avLst/>
        </a:prstGeom>
        <a:solidFill>
          <a:schemeClr val="accent3">
            <a:tint val="40000"/>
            <a:alpha val="90000"/>
            <a:hueOff val="-10641928"/>
            <a:satOff val="89138"/>
            <a:lumOff val="4857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-10641928"/>
              <a:satOff val="89138"/>
              <a:lumOff val="48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1900" b="1" kern="1200" dirty="0">
              <a:latin typeface="Nunito" pitchFamily="2" charset="0"/>
            </a:rPr>
            <a:t>Las diversas culturas </a:t>
          </a:r>
          <a:r>
            <a:rPr lang="es-CO" sz="1900" b="0" kern="1200" dirty="0">
              <a:latin typeface="Nunito" pitchFamily="2" charset="0"/>
            </a:rPr>
            <a:t>presentes en América Latina </a:t>
          </a:r>
          <a:r>
            <a:rPr lang="es-CO" sz="1900" b="1" kern="1200" dirty="0">
              <a:latin typeface="Nunito" pitchFamily="2" charset="0"/>
            </a:rPr>
            <a:t>requieren un enfoque adaptado que sea sensible y respetuoso con las tradiciones y las percepciones culturales </a:t>
          </a:r>
          <a:r>
            <a:rPr lang="es-CO" sz="1900" b="0" kern="1200" dirty="0">
              <a:latin typeface="Nunito" pitchFamily="2" charset="0"/>
            </a:rPr>
            <a:t>de cada comunidad</a:t>
          </a:r>
        </a:p>
      </dsp:txBody>
      <dsp:txXfrm>
        <a:off x="10066955" y="609549"/>
        <a:ext cx="4413346" cy="20438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8EC9C-A8E6-40AB-8550-5A1EF7241CBC}">
      <dsp:nvSpPr>
        <dsp:cNvPr id="0" name=""/>
        <dsp:cNvSpPr/>
      </dsp:nvSpPr>
      <dsp:spPr>
        <a:xfrm>
          <a:off x="0" y="6940532"/>
          <a:ext cx="8820150" cy="227803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000" kern="1200" dirty="0"/>
            <a:t>Japón: El programa "</a:t>
          </a:r>
          <a:r>
            <a:rPr lang="es-CO" sz="3000" kern="1200" dirty="0" err="1"/>
            <a:t>Shokuiku</a:t>
          </a:r>
          <a:r>
            <a:rPr lang="es-CO" sz="3000" kern="1200" dirty="0"/>
            <a:t>"</a:t>
          </a:r>
        </a:p>
      </dsp:txBody>
      <dsp:txXfrm>
        <a:off x="0" y="6940532"/>
        <a:ext cx="8820150" cy="1230140"/>
      </dsp:txXfrm>
    </dsp:sp>
    <dsp:sp modelId="{123CB415-F55A-44B8-9DC0-43F7CFC16F20}">
      <dsp:nvSpPr>
        <dsp:cNvPr id="0" name=""/>
        <dsp:cNvSpPr/>
      </dsp:nvSpPr>
      <dsp:spPr>
        <a:xfrm>
          <a:off x="0" y="8125112"/>
          <a:ext cx="4410075" cy="104789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400" kern="1200"/>
        </a:p>
      </dsp:txBody>
      <dsp:txXfrm>
        <a:off x="0" y="8125112"/>
        <a:ext cx="4410075" cy="1047897"/>
      </dsp:txXfrm>
    </dsp:sp>
    <dsp:sp modelId="{D25B2945-933C-4734-9BE6-7823FCF5A6FF}">
      <dsp:nvSpPr>
        <dsp:cNvPr id="0" name=""/>
        <dsp:cNvSpPr/>
      </dsp:nvSpPr>
      <dsp:spPr>
        <a:xfrm>
          <a:off x="4410075" y="8125112"/>
          <a:ext cx="4410075" cy="104789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400" kern="1200"/>
        </a:p>
      </dsp:txBody>
      <dsp:txXfrm>
        <a:off x="4410075" y="8125112"/>
        <a:ext cx="4410075" cy="1047897"/>
      </dsp:txXfrm>
    </dsp:sp>
    <dsp:sp modelId="{D93A7591-6187-4F70-BACA-5D29749BC80F}">
      <dsp:nvSpPr>
        <dsp:cNvPr id="0" name=""/>
        <dsp:cNvSpPr/>
      </dsp:nvSpPr>
      <dsp:spPr>
        <a:xfrm rot="10800000">
          <a:off x="0" y="3471081"/>
          <a:ext cx="8820150" cy="3503621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000" kern="1200" dirty="0"/>
            <a:t>Estados Unidos: El programa "</a:t>
          </a:r>
          <a:r>
            <a:rPr lang="es-CO" sz="3000" kern="1200" dirty="0" err="1"/>
            <a:t>National</a:t>
          </a:r>
          <a:r>
            <a:rPr lang="es-CO" sz="3000" kern="1200" dirty="0"/>
            <a:t> </a:t>
          </a:r>
          <a:r>
            <a:rPr lang="es-CO" sz="3000" kern="1200" dirty="0" err="1"/>
            <a:t>School</a:t>
          </a:r>
          <a:r>
            <a:rPr lang="es-CO" sz="3000" kern="1200" dirty="0"/>
            <a:t> Lunch </a:t>
          </a:r>
          <a:r>
            <a:rPr lang="es-CO" sz="3000" kern="1200" dirty="0" err="1"/>
            <a:t>Program</a:t>
          </a:r>
          <a:r>
            <a:rPr lang="es-CO" sz="3000" kern="1200" dirty="0"/>
            <a:t>" </a:t>
          </a:r>
        </a:p>
      </dsp:txBody>
      <dsp:txXfrm rot="-10800000">
        <a:off x="0" y="3471081"/>
        <a:ext cx="8820150" cy="1229771"/>
      </dsp:txXfrm>
    </dsp:sp>
    <dsp:sp modelId="{4EC86DB0-B84D-4FD2-B199-2F42712BE84B}">
      <dsp:nvSpPr>
        <dsp:cNvPr id="0" name=""/>
        <dsp:cNvSpPr/>
      </dsp:nvSpPr>
      <dsp:spPr>
        <a:xfrm>
          <a:off x="0" y="4700852"/>
          <a:ext cx="4410075" cy="104758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India: El programa "</a:t>
          </a:r>
          <a:r>
            <a:rPr lang="es-CO" sz="2400" kern="1200" dirty="0" err="1"/>
            <a:t>Mid</a:t>
          </a:r>
          <a:r>
            <a:rPr lang="es-CO" sz="2400" kern="1200" dirty="0"/>
            <a:t>-Day </a:t>
          </a:r>
          <a:r>
            <a:rPr lang="es-CO" sz="2400" kern="1200" dirty="0" err="1"/>
            <a:t>Meal</a:t>
          </a:r>
          <a:r>
            <a:rPr lang="es-CO" sz="2400" kern="1200" dirty="0"/>
            <a:t> </a:t>
          </a:r>
          <a:r>
            <a:rPr lang="es-CO" sz="2400" kern="1200" dirty="0" err="1"/>
            <a:t>Scheme</a:t>
          </a:r>
          <a:r>
            <a:rPr lang="es-CO" sz="2400" kern="1200" dirty="0"/>
            <a:t>"</a:t>
          </a:r>
        </a:p>
      </dsp:txBody>
      <dsp:txXfrm>
        <a:off x="0" y="4700852"/>
        <a:ext cx="4410075" cy="1047582"/>
      </dsp:txXfrm>
    </dsp:sp>
    <dsp:sp modelId="{D54D687A-B4A1-4A77-AAAD-4E2853144748}">
      <dsp:nvSpPr>
        <dsp:cNvPr id="0" name=""/>
        <dsp:cNvSpPr/>
      </dsp:nvSpPr>
      <dsp:spPr>
        <a:xfrm>
          <a:off x="4410075" y="4700852"/>
          <a:ext cx="4410075" cy="104758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400" kern="1200"/>
        </a:p>
      </dsp:txBody>
      <dsp:txXfrm>
        <a:off x="4410075" y="4700852"/>
        <a:ext cx="4410075" cy="1047582"/>
      </dsp:txXfrm>
    </dsp:sp>
    <dsp:sp modelId="{FBDBA7A7-C6BD-4F2F-8D76-3AB45806451B}">
      <dsp:nvSpPr>
        <dsp:cNvPr id="0" name=""/>
        <dsp:cNvSpPr/>
      </dsp:nvSpPr>
      <dsp:spPr>
        <a:xfrm rot="10800000">
          <a:off x="0" y="1629"/>
          <a:ext cx="8820150" cy="3503621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000" kern="1200" dirty="0"/>
            <a:t>Brasil: El programa "Programa Nacional de </a:t>
          </a:r>
          <a:r>
            <a:rPr lang="es-CO" sz="3000" kern="1200" dirty="0" err="1"/>
            <a:t>Alimentação</a:t>
          </a:r>
          <a:r>
            <a:rPr lang="es-CO" sz="3000" kern="1200" dirty="0"/>
            <a:t> Escolar" (PNAE) </a:t>
          </a:r>
        </a:p>
      </dsp:txBody>
      <dsp:txXfrm rot="-10800000">
        <a:off x="0" y="1629"/>
        <a:ext cx="8820150" cy="1229771"/>
      </dsp:txXfrm>
    </dsp:sp>
    <dsp:sp modelId="{6C3E4C81-718C-4F6D-A65B-FEF8B4C8C98E}">
      <dsp:nvSpPr>
        <dsp:cNvPr id="0" name=""/>
        <dsp:cNvSpPr/>
      </dsp:nvSpPr>
      <dsp:spPr>
        <a:xfrm>
          <a:off x="0" y="1231401"/>
          <a:ext cx="4410075" cy="1047582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400" kern="1200"/>
        </a:p>
      </dsp:txBody>
      <dsp:txXfrm>
        <a:off x="0" y="1231401"/>
        <a:ext cx="4410075" cy="1047582"/>
      </dsp:txXfrm>
    </dsp:sp>
    <dsp:sp modelId="{7458DEFD-7514-4ED6-88CA-BFC5D49E6102}">
      <dsp:nvSpPr>
        <dsp:cNvPr id="0" name=""/>
        <dsp:cNvSpPr/>
      </dsp:nvSpPr>
      <dsp:spPr>
        <a:xfrm>
          <a:off x="4410075" y="1231401"/>
          <a:ext cx="4410075" cy="104758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Francia: El programa "</a:t>
          </a:r>
          <a:r>
            <a:rPr lang="es-CO" sz="2400" kern="1200" dirty="0" err="1"/>
            <a:t>Programme</a:t>
          </a:r>
          <a:r>
            <a:rPr lang="es-CO" sz="2400" kern="1200" dirty="0"/>
            <a:t> </a:t>
          </a:r>
          <a:r>
            <a:rPr lang="es-CO" sz="2400" kern="1200" dirty="0" err="1"/>
            <a:t>National</a:t>
          </a:r>
          <a:r>
            <a:rPr lang="es-CO" sz="2400" kern="1200" dirty="0"/>
            <a:t> </a:t>
          </a:r>
          <a:r>
            <a:rPr lang="es-CO" sz="2400" kern="1200" dirty="0" err="1"/>
            <a:t>Nutrition</a:t>
          </a:r>
          <a:r>
            <a:rPr lang="es-CO" sz="2400" kern="1200" dirty="0"/>
            <a:t> </a:t>
          </a:r>
          <a:r>
            <a:rPr lang="es-CO" sz="2400" kern="1200" dirty="0" err="1"/>
            <a:t>Santé</a:t>
          </a:r>
          <a:r>
            <a:rPr lang="es-CO" sz="2400" kern="1200" dirty="0"/>
            <a:t>"</a:t>
          </a:r>
        </a:p>
      </dsp:txBody>
      <dsp:txXfrm>
        <a:off x="4410075" y="1231401"/>
        <a:ext cx="4410075" cy="10475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bf21568c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5bf21568c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bf21568c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5bf21568c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bf21568c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5bf21568c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bf21568c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5bf21568c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bf21568c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5bf21568c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57831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5bf21568c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5bf21568c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bf21568c3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5bf21568c3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1874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bf21568c3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5bf21568c3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bf21568c3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5bf21568c3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2341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bf21568c3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5bf21568c3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9928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bf21568c3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5bf21568c3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5744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bf21568c3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5bf21568c3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3825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bf21568c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5bf21568c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0"/>
            <a:ext cx="17041200" cy="41052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4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0"/>
            <a:ext cx="17041200" cy="26016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 algn="ctr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 algn="ctr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B7C0D-635D-4C73-A724-43B4BE33A87F}" type="datetimeFigureOut">
              <a:rPr lang="es-CO" smtClean="0"/>
              <a:t>15/12/2023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AF6D-CF2C-47BB-B643-08B36E275F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8783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á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6443869" y="8517491"/>
            <a:ext cx="1852200" cy="1576800"/>
            <a:chOff x="5626893" y="3026568"/>
            <a:chExt cx="937260" cy="800760"/>
          </a:xfrm>
        </p:grpSpPr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2100" noProof="0"/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2100" noProof="0"/>
            </a:p>
          </p:txBody>
        </p:sp>
      </p:grp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es-ES" noProof="0"/>
              <a:t>Teresita Alzate Yepes - LOB ICESAN - UdeA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s-ES" noProof="0" smtClean="0"/>
              <a:t>‹Nº›</a:t>
            </a:fld>
            <a:endParaRPr lang="es-ES" noProof="0"/>
          </a:p>
        </p:txBody>
      </p:sp>
      <p:grpSp>
        <p:nvGrpSpPr>
          <p:cNvPr id="26" name="Grá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9073" y="-19072"/>
            <a:ext cx="11152452" cy="8191811"/>
            <a:chOff x="-12715" y="-12715"/>
            <a:chExt cx="7434968" cy="5461207"/>
          </a:xfrm>
        </p:grpSpPr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2100" noProof="0"/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2100" noProof="0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2100" noProof="0"/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s-ES" sz="2100" noProof="0"/>
            </a:p>
          </p:txBody>
        </p:sp>
      </p:grpSp>
    </p:spTree>
    <p:extLst>
      <p:ext uri="{BB962C8B-B14F-4D97-AF65-F5344CB8AC3E}">
        <p14:creationId xmlns:p14="http://schemas.microsoft.com/office/powerpoint/2010/main" val="677977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B7C0D-635D-4C73-A724-43B4BE33A87F}" type="datetimeFigureOut">
              <a:rPr lang="es-CO" smtClean="0"/>
              <a:t>15/12/2023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AF6D-CF2C-47BB-B643-08B36E275F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75934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B7C0D-635D-4C73-A724-43B4BE33A87F}" type="datetimeFigureOut">
              <a:rPr lang="es-CO" smtClean="0"/>
              <a:t>15/12/2023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AF6D-CF2C-47BB-B643-08B36E275F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07686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B7C0D-635D-4C73-A724-43B4BE33A87F}" type="datetimeFigureOut">
              <a:rPr lang="es-CO" smtClean="0"/>
              <a:t>15/12/2023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AF6D-CF2C-47BB-B643-08B36E275F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1936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B7C0D-635D-4C73-A724-43B4BE33A87F}" type="datetimeFigureOut">
              <a:rPr lang="es-CO" smtClean="0"/>
              <a:t>15/12/2023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AF6D-CF2C-47BB-B643-08B36E275F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3804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B7C0D-635D-4C73-A724-43B4BE33A87F}" type="datetimeFigureOut">
              <a:rPr lang="es-CO" smtClean="0"/>
              <a:t>15/12/2023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AF6D-CF2C-47BB-B643-08B36E275F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5337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B7C0D-635D-4C73-A724-43B4BE33A87F}" type="datetimeFigureOut">
              <a:rPr lang="es-CO" smtClean="0"/>
              <a:t>15/12/2023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AF6D-CF2C-47BB-B643-08B36E275F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0765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B7C0D-635D-4C73-A724-43B4BE33A87F}" type="datetimeFigureOut">
              <a:rPr lang="es-CO" smtClean="0"/>
              <a:t>15/12/2023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AF6D-CF2C-47BB-B643-08B36E275F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8773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B7C0D-635D-4C73-A724-43B4BE33A87F}" type="datetimeFigureOut">
              <a:rPr lang="es-CO" smtClean="0"/>
              <a:t>15/12/2023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AF6D-CF2C-47BB-B643-08B36E275F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97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B7C0D-635D-4C73-A724-43B4BE33A87F}" type="datetimeFigureOut">
              <a:rPr lang="es-CO" smtClean="0"/>
              <a:t>15/12/2023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AF6D-CF2C-47BB-B643-08B36E275F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004663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B7C0D-635D-4C73-A724-43B4BE33A87F}" type="datetimeFigureOut">
              <a:rPr lang="es-CO" smtClean="0"/>
              <a:t>15/12/2023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AF6D-CF2C-47BB-B643-08B36E275F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8738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B7C0D-635D-4C73-A724-43B4BE33A87F}" type="datetimeFigureOut">
              <a:rPr lang="es-CO" smtClean="0"/>
              <a:t>15/12/2023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AF6D-CF2C-47BB-B643-08B36E275F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4384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0" y="900300"/>
            <a:ext cx="12735600" cy="81816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0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50"/>
            <a:ext cx="8090400" cy="24702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457200" lvl="0" indent="-457200">
              <a:spcBef>
                <a:spcPts val="0"/>
              </a:spcBef>
              <a:spcAft>
                <a:spcPts val="0"/>
              </a:spcAft>
              <a:buSzPts val="3600"/>
              <a:buChar char="●"/>
              <a:defRPr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0"/>
            <a:ext cx="11997600" cy="1210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None/>
              <a:defRPr sz="5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rmAutofit/>
          </a:bodyPr>
          <a:lstStyle>
            <a:lvl1pPr marL="457200" lvl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Char char="●"/>
              <a:defRPr sz="3600">
                <a:solidFill>
                  <a:schemeClr val="dk2"/>
                </a:solidFill>
              </a:defRPr>
            </a:lvl1pPr>
            <a:lvl2pPr marL="914400" lvl="1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2pPr>
            <a:lvl3pPr marL="1371600" lvl="2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3pPr>
            <a:lvl4pPr marL="1828800" lvl="3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4pPr>
            <a:lvl5pPr marL="2286000" lvl="4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5pPr>
            <a:lvl6pPr marL="2743200" lvl="5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6pPr>
            <a:lvl7pPr marL="3200400" lvl="6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7pPr>
            <a:lvl8pPr marL="3657600" lvl="7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○"/>
              <a:defRPr sz="2800">
                <a:solidFill>
                  <a:schemeClr val="dk2"/>
                </a:solidFill>
              </a:defRPr>
            </a:lvl8pPr>
            <a:lvl9pPr marL="4114800" lvl="8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■"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rm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9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B7C0D-635D-4C73-A724-43B4BE33A87F}" type="datetimeFigureOut">
              <a:rPr lang="es-CO" smtClean="0"/>
              <a:t>15/12/2023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AAF6D-CF2C-47BB-B643-08B36E275F6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015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7533/udea.penh.v24n1a06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18" Type="http://schemas.openxmlformats.org/officeDocument/2006/relationships/image" Target="../media/image28.svg"/><Relationship Id="rId26" Type="http://schemas.openxmlformats.org/officeDocument/2006/relationships/image" Target="../media/image36.sv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6.svg"/><Relationship Id="rId20" Type="http://schemas.openxmlformats.org/officeDocument/2006/relationships/image" Target="../media/image30.sv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24" Type="http://schemas.openxmlformats.org/officeDocument/2006/relationships/image" Target="../media/image34.sv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svg"/><Relationship Id="rId10" Type="http://schemas.openxmlformats.org/officeDocument/2006/relationships/image" Target="../media/image20.svg"/><Relationship Id="rId19" Type="http://schemas.openxmlformats.org/officeDocument/2006/relationships/image" Target="../media/image29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Relationship Id="rId22" Type="http://schemas.openxmlformats.org/officeDocument/2006/relationships/image" Target="../media/image32.svg"/><Relationship Id="rId27" Type="http://schemas.openxmlformats.org/officeDocument/2006/relationships/image" Target="../media/image37.png"/><Relationship Id="rId30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diagramColors" Target="../diagrams/colors3.xml"/><Relationship Id="rId18" Type="http://schemas.microsoft.com/office/2007/relationships/hdphoto" Target="../media/hdphoto3.wdp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diagramQuickStyle" Target="../diagrams/quickStyle3.xml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diagramLayout" Target="../diagrams/layout3.xm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5.png"/><Relationship Id="rId10" Type="http://schemas.openxmlformats.org/officeDocument/2006/relationships/diagramData" Target="../diagrams/data3.xml"/><Relationship Id="rId19" Type="http://schemas.openxmlformats.org/officeDocument/2006/relationships/image" Target="../media/image7.png"/><Relationship Id="rId4" Type="http://schemas.openxmlformats.org/officeDocument/2006/relationships/diagramLayout" Target="../diagrams/layout2.xml"/><Relationship Id="rId9" Type="http://schemas.microsoft.com/office/2007/relationships/hdphoto" Target="../media/hdphoto1.wdp"/><Relationship Id="rId14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077600" y="3500291"/>
            <a:ext cx="16132800" cy="1476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5200" b="1" dirty="0">
                <a:solidFill>
                  <a:srgbClr val="008B36"/>
                </a:solidFill>
                <a:latin typeface="Nunito"/>
                <a:ea typeface="Nunito"/>
                <a:cs typeface="Nunito"/>
                <a:sym typeface="Nunito"/>
              </a:rPr>
              <a:t>Intervenciones del ambiente alimentario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5200" b="1" dirty="0">
                <a:solidFill>
                  <a:srgbClr val="008B36"/>
                </a:solidFill>
                <a:latin typeface="Nunito"/>
                <a:ea typeface="Nunito"/>
                <a:cs typeface="Nunito"/>
                <a:sym typeface="Nunito"/>
              </a:rPr>
              <a:t>Familia-Escuela-Comunidad</a:t>
            </a:r>
            <a:endParaRPr sz="5200" b="1" dirty="0">
              <a:solidFill>
                <a:srgbClr val="008B3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1077600" y="5839691"/>
            <a:ext cx="16132800" cy="2763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1" dirty="0">
                <a:solidFill>
                  <a:srgbClr val="EE8500"/>
                </a:solidFill>
                <a:latin typeface="Nunito"/>
                <a:ea typeface="Nunito"/>
                <a:cs typeface="Nunito"/>
                <a:sym typeface="Nunito"/>
              </a:rPr>
              <a:t>Teresita Alzate Yepes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dirty="0">
                <a:solidFill>
                  <a:srgbClr val="EE8500"/>
                </a:solidFill>
                <a:latin typeface="Nunito"/>
                <a:ea typeface="Nunito"/>
                <a:cs typeface="Nunito"/>
                <a:sym typeface="Nunito"/>
              </a:rPr>
              <a:t>Nutricionista Dietista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dirty="0">
                <a:solidFill>
                  <a:srgbClr val="EE8500"/>
                </a:solidFill>
                <a:latin typeface="Nunito"/>
                <a:ea typeface="Nunito"/>
                <a:cs typeface="Nunito"/>
                <a:sym typeface="Nunito"/>
              </a:rPr>
              <a:t>Profesora Titular Universidad de Antioquia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dirty="0">
                <a:solidFill>
                  <a:srgbClr val="EE8500"/>
                </a:solidFill>
                <a:latin typeface="Nunito"/>
                <a:ea typeface="Nunito"/>
                <a:cs typeface="Nunito"/>
                <a:sym typeface="Nunito"/>
              </a:rPr>
              <a:t>Doctora en Acciones Pedagógicas y Desarrollo Comunitario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dirty="0">
                <a:solidFill>
                  <a:srgbClr val="EE8500"/>
                </a:solidFill>
                <a:latin typeface="Nunito"/>
                <a:ea typeface="Nunito"/>
                <a:cs typeface="Nunito"/>
                <a:sym typeface="Nunito"/>
              </a:rPr>
              <a:t>Directora de la revista Perspectivas en Nutrición Humana</a:t>
            </a:r>
            <a:endParaRPr lang="es-CO" sz="2800" dirty="0">
              <a:solidFill>
                <a:srgbClr val="EE85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0;p14">
            <a:extLst>
              <a:ext uri="{FF2B5EF4-FFF2-40B4-BE49-F238E27FC236}">
                <a16:creationId xmlns:a16="http://schemas.microsoft.com/office/drawing/2014/main" id="{E7A50939-A422-141C-FADD-9E6CB10F8129}"/>
              </a:ext>
            </a:extLst>
          </p:cNvPr>
          <p:cNvSpPr txBox="1"/>
          <p:nvPr/>
        </p:nvSpPr>
        <p:spPr>
          <a:xfrm>
            <a:off x="4083025" y="1665751"/>
            <a:ext cx="10521999" cy="1502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dirty="0">
                <a:solidFill>
                  <a:srgbClr val="008B36"/>
                </a:solidFill>
                <a:latin typeface="Nunito"/>
                <a:ea typeface="Nunito"/>
                <a:cs typeface="Nunito"/>
                <a:sym typeface="Nunito"/>
              </a:rPr>
              <a:t>Intervenciones en el ambiente alimentario: Familia-Escuela-Comunidad</a:t>
            </a:r>
            <a:endParaRPr sz="4000" b="1" dirty="0">
              <a:solidFill>
                <a:srgbClr val="008B3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D19B593-1292-ED73-6A97-1606E1B55494}"/>
              </a:ext>
            </a:extLst>
          </p:cNvPr>
          <p:cNvSpPr txBox="1"/>
          <p:nvPr/>
        </p:nvSpPr>
        <p:spPr>
          <a:xfrm>
            <a:off x="628650" y="3804671"/>
            <a:ext cx="59055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bg2"/>
                </a:solidFill>
                <a:latin typeface="Nunito" pitchFamily="2" charset="0"/>
              </a:rPr>
              <a:t>Los enfoques </a:t>
            </a:r>
            <a:r>
              <a:rPr lang="es-MX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multidisciplinarios</a:t>
            </a:r>
            <a:r>
              <a:rPr lang="es-MX" sz="2400" dirty="0">
                <a:solidFill>
                  <a:schemeClr val="bg2"/>
                </a:solidFill>
                <a:latin typeface="Nunito" pitchFamily="2" charset="0"/>
              </a:rPr>
              <a:t> son esenciales para abordar problemáticas como la obesidad infantil ya que se consideran factores sociales, familiares y comunitarios.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s-MX" sz="2400" dirty="0">
              <a:solidFill>
                <a:schemeClr val="bg2"/>
              </a:solidFill>
              <a:latin typeface="Nunito" pitchFamily="2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bg2"/>
                </a:solidFill>
                <a:latin typeface="Nunito" pitchFamily="2" charset="0"/>
              </a:rPr>
              <a:t>Intervenciones en los entornos alimentarios escolares, familiares y comunitarios han demostrado ser efectivas en </a:t>
            </a:r>
            <a:r>
              <a:rPr lang="es-MX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promover hábitos saludables</a:t>
            </a:r>
            <a:r>
              <a:rPr lang="es-MX" sz="2400" dirty="0">
                <a:solidFill>
                  <a:schemeClr val="bg2"/>
                </a:solidFill>
                <a:latin typeface="Nunito" pitchFamily="2" charset="0"/>
              </a:rPr>
              <a:t> y reducir la obesidad infantil.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440EA71-F64B-89D0-0FA5-BDA55AE38FA2}"/>
              </a:ext>
            </a:extLst>
          </p:cNvPr>
          <p:cNvSpPr txBox="1"/>
          <p:nvPr/>
        </p:nvSpPr>
        <p:spPr>
          <a:xfrm>
            <a:off x="10982325" y="4033241"/>
            <a:ext cx="63246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bg2"/>
                </a:solidFill>
                <a:latin typeface="Nunito" pitchFamily="2" charset="0"/>
              </a:rPr>
              <a:t>La </a:t>
            </a:r>
            <a:r>
              <a:rPr lang="es-MX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educación y la participación activa de las familias </a:t>
            </a:r>
            <a:r>
              <a:rPr lang="es-MX" sz="2400" dirty="0">
                <a:solidFill>
                  <a:schemeClr val="bg2"/>
                </a:solidFill>
                <a:latin typeface="Nunito" pitchFamily="2" charset="0"/>
              </a:rPr>
              <a:t>son fundamentales para el éxito y la sostenibilidad de estas intervenciones.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s-MX" sz="2400" dirty="0">
              <a:solidFill>
                <a:schemeClr val="bg2"/>
              </a:solidFill>
              <a:latin typeface="Nunito" pitchFamily="2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bg2"/>
                </a:solidFill>
                <a:latin typeface="Nunito" pitchFamily="2" charset="0"/>
              </a:rPr>
              <a:t>La comprensión de las </a:t>
            </a:r>
            <a:r>
              <a:rPr lang="es-MX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percepciones de diferentes actores</a:t>
            </a:r>
            <a:r>
              <a:rPr lang="es-MX" sz="2400" dirty="0">
                <a:solidFill>
                  <a:schemeClr val="bg2"/>
                </a:solidFill>
                <a:latin typeface="Nunito" pitchFamily="2" charset="0"/>
              </a:rPr>
              <a:t> que influyen en los ambientes alimentarios, como expertos y maestros, es esencial.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D416885-C1CD-D050-46A6-F371C47EA782}"/>
              </a:ext>
            </a:extLst>
          </p:cNvPr>
          <p:cNvSpPr txBox="1"/>
          <p:nvPr/>
        </p:nvSpPr>
        <p:spPr>
          <a:xfrm>
            <a:off x="971550" y="300591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Conclusiones</a:t>
            </a:r>
            <a:endParaRPr lang="es-CO" sz="36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9475142-3DEF-0F5A-F5AC-E18866A0A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150" y="4033241"/>
            <a:ext cx="444817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325616" y="3105810"/>
            <a:ext cx="3922534" cy="5776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Proyecto </a:t>
            </a:r>
            <a:r>
              <a:rPr lang="es-ES" sz="3600" b="1" dirty="0" err="1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Nanobiocáncer</a:t>
            </a:r>
            <a:endParaRPr lang="es-ES" sz="3600" b="1" dirty="0">
              <a:solidFill>
                <a:schemeClr val="tx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sz="3600" b="1" dirty="0">
              <a:solidFill>
                <a:srgbClr val="008B36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008B36"/>
                </a:solidFill>
                <a:latin typeface="Nunito"/>
                <a:ea typeface="Nunito"/>
                <a:cs typeface="Nunito"/>
                <a:sym typeface="Nunito"/>
              </a:rPr>
              <a:t>Prevención del cáncer de colon mediante prevención de la obesidad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sz="3200" b="1" dirty="0">
              <a:solidFill>
                <a:srgbClr val="008B36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b="1" dirty="0">
                <a:solidFill>
                  <a:schemeClr val="tx1"/>
                </a:solidFill>
                <a:latin typeface="Nunito"/>
                <a:ea typeface="Nunito"/>
                <a:cs typeface="Nunito"/>
                <a:sym typeface="Nunito"/>
              </a:rPr>
              <a:t>Problematización</a:t>
            </a:r>
            <a:r>
              <a:rPr lang="es-ES" sz="4800" b="1" dirty="0">
                <a:solidFill>
                  <a:srgbClr val="008B36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4800" b="1" dirty="0">
              <a:solidFill>
                <a:srgbClr val="008B3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1631351" y="6479605"/>
            <a:ext cx="16132800" cy="927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CO" sz="2800" b="1" dirty="0">
              <a:solidFill>
                <a:srgbClr val="EE85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" name="Marcador de contenido 4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id="{4D01977A-CCC6-B57F-42F3-D37EE0EFDD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50" y="1085850"/>
            <a:ext cx="13841617" cy="85915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435408" y="1808353"/>
            <a:ext cx="16132800" cy="86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200" b="1" dirty="0">
                <a:solidFill>
                  <a:srgbClr val="008B36"/>
                </a:solidFill>
                <a:latin typeface="Nunito"/>
                <a:ea typeface="Nunito"/>
                <a:cs typeface="Nunito"/>
                <a:sym typeface="Nunito"/>
              </a:rPr>
              <a:t>Metodología </a:t>
            </a:r>
            <a:endParaRPr sz="5200" b="1" dirty="0">
              <a:solidFill>
                <a:srgbClr val="008B3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1077600" y="4234069"/>
            <a:ext cx="16132800" cy="505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CO" sz="2800" b="1" dirty="0">
              <a:solidFill>
                <a:srgbClr val="EE85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C7FE590-B106-599C-D91B-0B338F17E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012" y="2677886"/>
            <a:ext cx="1248203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BF6D7D4-4F3E-44E3-8EA4-546A92DD09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4" t="2788" r="1805"/>
          <a:stretch/>
        </p:blipFill>
        <p:spPr>
          <a:xfrm>
            <a:off x="3657601" y="1198423"/>
            <a:ext cx="10491536" cy="7890155"/>
          </a:xfrm>
          <a:prstGeom prst="roundRect">
            <a:avLst/>
          </a:prstGeom>
        </p:spPr>
      </p:pic>
      <p:sp>
        <p:nvSpPr>
          <p:cNvPr id="26" name="Círculo: vacío 25">
            <a:extLst>
              <a:ext uri="{FF2B5EF4-FFF2-40B4-BE49-F238E27FC236}">
                <a16:creationId xmlns:a16="http://schemas.microsoft.com/office/drawing/2014/main" id="{6EE86B8B-164A-4398-B0F9-A89622C12E61}"/>
              </a:ext>
            </a:extLst>
          </p:cNvPr>
          <p:cNvSpPr/>
          <p:nvPr/>
        </p:nvSpPr>
        <p:spPr>
          <a:xfrm>
            <a:off x="1973800" y="1"/>
            <a:ext cx="13811633" cy="10563725"/>
          </a:xfrm>
          <a:custGeom>
            <a:avLst/>
            <a:gdLst>
              <a:gd name="connsiteX0" fmla="*/ 0 w 13811633"/>
              <a:gd name="connsiteY0" fmla="*/ 5281863 h 10563725"/>
              <a:gd name="connsiteX1" fmla="*/ 6905817 w 13811633"/>
              <a:gd name="connsiteY1" fmla="*/ 0 h 10563725"/>
              <a:gd name="connsiteX2" fmla="*/ 13811634 w 13811633"/>
              <a:gd name="connsiteY2" fmla="*/ 5281863 h 10563725"/>
              <a:gd name="connsiteX3" fmla="*/ 6905817 w 13811633"/>
              <a:gd name="connsiteY3" fmla="*/ 10563726 h 10563725"/>
              <a:gd name="connsiteX4" fmla="*/ 0 w 13811633"/>
              <a:gd name="connsiteY4" fmla="*/ 5281863 h 10563725"/>
              <a:gd name="connsiteX5" fmla="*/ 390647 w 13811633"/>
              <a:gd name="connsiteY5" fmla="*/ 5281863 h 10563725"/>
              <a:gd name="connsiteX6" fmla="*/ 6905817 w 13811633"/>
              <a:gd name="connsiteY6" fmla="*/ 10173079 h 10563725"/>
              <a:gd name="connsiteX7" fmla="*/ 13420987 w 13811633"/>
              <a:gd name="connsiteY7" fmla="*/ 5281863 h 10563725"/>
              <a:gd name="connsiteX8" fmla="*/ 6905817 w 13811633"/>
              <a:gd name="connsiteY8" fmla="*/ 390647 h 10563725"/>
              <a:gd name="connsiteX9" fmla="*/ 390647 w 13811633"/>
              <a:gd name="connsiteY9" fmla="*/ 5281863 h 1056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811633" h="10563725" fill="none" extrusionOk="0">
                <a:moveTo>
                  <a:pt x="0" y="5281863"/>
                </a:moveTo>
                <a:cubicBezTo>
                  <a:pt x="318207" y="3079814"/>
                  <a:pt x="3274868" y="-475757"/>
                  <a:pt x="6905817" y="0"/>
                </a:cubicBezTo>
                <a:cubicBezTo>
                  <a:pt x="10786446" y="-640249"/>
                  <a:pt x="13952921" y="2409936"/>
                  <a:pt x="13811634" y="5281863"/>
                </a:cubicBezTo>
                <a:cubicBezTo>
                  <a:pt x="13267491" y="7905447"/>
                  <a:pt x="10286755" y="10939706"/>
                  <a:pt x="6905817" y="10563726"/>
                </a:cubicBezTo>
                <a:cubicBezTo>
                  <a:pt x="2839849" y="10724470"/>
                  <a:pt x="693897" y="8077414"/>
                  <a:pt x="0" y="5281863"/>
                </a:cubicBezTo>
                <a:close/>
                <a:moveTo>
                  <a:pt x="390647" y="5281863"/>
                </a:moveTo>
                <a:cubicBezTo>
                  <a:pt x="459850" y="7793196"/>
                  <a:pt x="2928847" y="10870643"/>
                  <a:pt x="6905817" y="10173079"/>
                </a:cubicBezTo>
                <a:cubicBezTo>
                  <a:pt x="10226988" y="9694975"/>
                  <a:pt x="13362062" y="8009972"/>
                  <a:pt x="13420987" y="5281863"/>
                </a:cubicBezTo>
                <a:cubicBezTo>
                  <a:pt x="12907892" y="3108673"/>
                  <a:pt x="10047911" y="139939"/>
                  <a:pt x="6905817" y="390647"/>
                </a:cubicBezTo>
                <a:cubicBezTo>
                  <a:pt x="3493913" y="651908"/>
                  <a:pt x="389441" y="2872973"/>
                  <a:pt x="390647" y="5281863"/>
                </a:cubicBezTo>
                <a:close/>
              </a:path>
              <a:path w="13811633" h="10563725" stroke="0" extrusionOk="0">
                <a:moveTo>
                  <a:pt x="0" y="5281863"/>
                </a:moveTo>
                <a:cubicBezTo>
                  <a:pt x="-378626" y="2745989"/>
                  <a:pt x="3467639" y="-11836"/>
                  <a:pt x="6905817" y="0"/>
                </a:cubicBezTo>
                <a:cubicBezTo>
                  <a:pt x="10648161" y="149844"/>
                  <a:pt x="13807104" y="2294137"/>
                  <a:pt x="13811634" y="5281863"/>
                </a:cubicBezTo>
                <a:cubicBezTo>
                  <a:pt x="14070502" y="7794780"/>
                  <a:pt x="11262608" y="11032720"/>
                  <a:pt x="6905817" y="10563726"/>
                </a:cubicBezTo>
                <a:cubicBezTo>
                  <a:pt x="2548609" y="10695016"/>
                  <a:pt x="92427" y="8311516"/>
                  <a:pt x="0" y="5281863"/>
                </a:cubicBezTo>
                <a:close/>
                <a:moveTo>
                  <a:pt x="390647" y="5281863"/>
                </a:moveTo>
                <a:cubicBezTo>
                  <a:pt x="415067" y="7770457"/>
                  <a:pt x="3397086" y="10429820"/>
                  <a:pt x="6905817" y="10173079"/>
                </a:cubicBezTo>
                <a:cubicBezTo>
                  <a:pt x="10599284" y="9915744"/>
                  <a:pt x="13188871" y="7784076"/>
                  <a:pt x="13420987" y="5281863"/>
                </a:cubicBezTo>
                <a:cubicBezTo>
                  <a:pt x="13853508" y="2772996"/>
                  <a:pt x="10631970" y="864856"/>
                  <a:pt x="6905817" y="390647"/>
                </a:cubicBezTo>
                <a:cubicBezTo>
                  <a:pt x="3474156" y="-184961"/>
                  <a:pt x="329391" y="2555648"/>
                  <a:pt x="390647" y="528186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742799197">
                  <a:prstGeom prst="donut">
                    <a:avLst>
                      <a:gd name="adj" fmla="val 369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s-CO" sz="27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A5969CBB-8D7B-47B3-B78C-21B726636CC2}"/>
              </a:ext>
            </a:extLst>
          </p:cNvPr>
          <p:cNvSpPr/>
          <p:nvPr/>
        </p:nvSpPr>
        <p:spPr>
          <a:xfrm rot="16200000">
            <a:off x="-2666482" y="4725708"/>
            <a:ext cx="10154267" cy="8737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s-MX" sz="3000" b="1" kern="1200" dirty="0">
                <a:solidFill>
                  <a:prstClr val="white"/>
                </a:solidFill>
                <a:latin typeface="Calibri"/>
              </a:rPr>
              <a:t>Perspectiva Educativa: Ecosocial</a:t>
            </a:r>
            <a:endParaRPr lang="es-CO" sz="30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0C571D8B-F16F-40C3-A650-243F5AEAEE65}"/>
              </a:ext>
            </a:extLst>
          </p:cNvPr>
          <p:cNvSpPr/>
          <p:nvPr/>
        </p:nvSpPr>
        <p:spPr>
          <a:xfrm>
            <a:off x="13857388" y="4282109"/>
            <a:ext cx="4055963" cy="176090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s-MX" sz="2400" b="1" kern="1200" dirty="0">
                <a:solidFill>
                  <a:prstClr val="white"/>
                </a:solidFill>
                <a:latin typeface="Calibri"/>
              </a:rPr>
              <a:t>Perspectiva Investigativa: IAP</a:t>
            </a:r>
          </a:p>
          <a:p>
            <a:pPr algn="ctr" defTabSz="1371600">
              <a:buClrTx/>
            </a:pPr>
            <a:r>
              <a:rPr lang="es-MX" sz="2400" b="1" kern="1200" dirty="0">
                <a:solidFill>
                  <a:prstClr val="white"/>
                </a:solidFill>
                <a:latin typeface="Calibri"/>
              </a:rPr>
              <a:t>Etapas intervención: </a:t>
            </a:r>
            <a:r>
              <a:rPr lang="es-CO" sz="2400" b="1" kern="1200" dirty="0">
                <a:solidFill>
                  <a:prstClr val="white"/>
                </a:solidFill>
                <a:latin typeface="Calibri"/>
              </a:rPr>
              <a:t>Bartholomew </a:t>
            </a:r>
          </a:p>
          <a:p>
            <a:pPr algn="ctr" defTabSz="1371600">
              <a:buClrTx/>
            </a:pPr>
            <a:endParaRPr lang="es-CO" sz="24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1239D845-A43E-4D62-8BBD-1FF95C6017D1}"/>
              </a:ext>
            </a:extLst>
          </p:cNvPr>
          <p:cNvSpPr/>
          <p:nvPr/>
        </p:nvSpPr>
        <p:spPr>
          <a:xfrm>
            <a:off x="7329935" y="9246656"/>
            <a:ext cx="2406317" cy="8729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>
              <a:buClrTx/>
            </a:pPr>
            <a:r>
              <a:rPr lang="es-CO" sz="1800" b="1" kern="1200" dirty="0">
                <a:solidFill>
                  <a:prstClr val="white"/>
                </a:solidFill>
                <a:latin typeface="Calibri"/>
              </a:rPr>
              <a:t>Teoría del aprendizaje significativo. Ausubel</a:t>
            </a: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822F77F0-811F-4BF7-90B4-29F2E52AEB55}"/>
              </a:ext>
            </a:extLst>
          </p:cNvPr>
          <p:cNvSpPr/>
          <p:nvPr/>
        </p:nvSpPr>
        <p:spPr>
          <a:xfrm>
            <a:off x="7329935" y="603889"/>
            <a:ext cx="2406317" cy="5960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s-MX" sz="1800" b="1" kern="1200" dirty="0">
                <a:solidFill>
                  <a:prstClr val="white"/>
                </a:solidFill>
                <a:latin typeface="Calibri"/>
              </a:rPr>
              <a:t>Sujeto</a:t>
            </a:r>
          </a:p>
          <a:p>
            <a:pPr algn="ctr" defTabSz="1371600">
              <a:buClrTx/>
            </a:pPr>
            <a:r>
              <a:rPr lang="es-MX" sz="1800" b="1" kern="1200" dirty="0">
                <a:solidFill>
                  <a:prstClr val="white"/>
                </a:solidFill>
                <a:latin typeface="Calibri"/>
              </a:rPr>
              <a:t>Rol activo</a:t>
            </a:r>
            <a:endParaRPr lang="es-CO" sz="1800" b="1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20BA3F-708A-8D7F-2F81-16BB61953F6F}"/>
              </a:ext>
            </a:extLst>
          </p:cNvPr>
          <p:cNvSpPr txBox="1"/>
          <p:nvPr/>
        </p:nvSpPr>
        <p:spPr>
          <a:xfrm>
            <a:off x="9283544" y="9988112"/>
            <a:ext cx="914768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371600">
              <a:buClrTx/>
            </a:pPr>
            <a:r>
              <a:rPr lang="es-MX" sz="900" kern="1200" dirty="0">
                <a:solidFill>
                  <a:srgbClr val="000000"/>
                </a:solidFill>
                <a:latin typeface="verdana" panose="020B0604030504040204" pitchFamily="34" charset="0"/>
              </a:rPr>
              <a:t>Giraldo Sánchez PA, Jiménez K, </a:t>
            </a:r>
            <a:r>
              <a:rPr lang="es-MX" sz="900" kern="1200" dirty="0" err="1">
                <a:solidFill>
                  <a:srgbClr val="000000"/>
                </a:solidFill>
                <a:latin typeface="verdana" panose="020B0604030504040204" pitchFamily="34" charset="0"/>
              </a:rPr>
              <a:t>Alzate</a:t>
            </a:r>
            <a:r>
              <a:rPr lang="es-MX" sz="900" kern="1200" dirty="0">
                <a:solidFill>
                  <a:srgbClr val="000000"/>
                </a:solidFill>
                <a:latin typeface="verdana" panose="020B0604030504040204" pitchFamily="34" charset="0"/>
              </a:rPr>
              <a:t>-Yepes T. Ejecución de una intervención educativa alimentaria en escolares, antes y durante el confinamiento por COVID-19. </a:t>
            </a:r>
            <a:r>
              <a:rPr lang="es-MX" sz="900" kern="1200" dirty="0" err="1">
                <a:solidFill>
                  <a:srgbClr val="000000"/>
                </a:solidFill>
                <a:latin typeface="verdana" panose="020B0604030504040204" pitchFamily="34" charset="0"/>
              </a:rPr>
              <a:t>Perspect</a:t>
            </a:r>
            <a:r>
              <a:rPr lang="es-MX" sz="900" kern="12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s-MX" sz="900" kern="1200" dirty="0" err="1">
                <a:solidFill>
                  <a:srgbClr val="000000"/>
                </a:solidFill>
                <a:latin typeface="verdana" panose="020B0604030504040204" pitchFamily="34" charset="0"/>
              </a:rPr>
              <a:t>Nutr</a:t>
            </a:r>
            <a:r>
              <a:rPr lang="es-MX" sz="900" kern="1200" dirty="0">
                <a:solidFill>
                  <a:srgbClr val="000000"/>
                </a:solidFill>
                <a:latin typeface="verdana" panose="020B0604030504040204" pitchFamily="34" charset="0"/>
              </a:rPr>
              <a:t> Humana. 2022;24:85-99. DOI: </a:t>
            </a:r>
            <a:r>
              <a:rPr lang="es-MX" sz="900" kern="1200" dirty="0">
                <a:solidFill>
                  <a:prstClr val="black"/>
                </a:solidFill>
                <a:latin typeface="verdana" panose="020B0604030504040204" pitchFamily="34" charset="0"/>
                <a:hlinkClick r:id="rId3"/>
              </a:rPr>
              <a:t>https://doi.org/10.17533/udea.penh.v24n1a06</a:t>
            </a:r>
            <a:endParaRPr lang="es-CO" sz="900" kern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3300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435408" y="1971640"/>
            <a:ext cx="16132800" cy="73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200" b="1" dirty="0">
                <a:solidFill>
                  <a:srgbClr val="008B36"/>
                </a:solidFill>
                <a:latin typeface="Nunito"/>
                <a:ea typeface="Nunito"/>
                <a:cs typeface="Nunito"/>
                <a:sym typeface="Nunito"/>
              </a:rPr>
              <a:t>Marco teórico</a:t>
            </a:r>
            <a:endParaRPr sz="5200" b="1" dirty="0">
              <a:solidFill>
                <a:srgbClr val="008B3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258610" y="4046491"/>
            <a:ext cx="8449596" cy="505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CO" sz="2800" b="1" dirty="0">
              <a:solidFill>
                <a:srgbClr val="EE85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FADF255-5B99-2142-D0BC-225F4AA997EC}"/>
              </a:ext>
            </a:extLst>
          </p:cNvPr>
          <p:cNvSpPr txBox="1"/>
          <p:nvPr/>
        </p:nvSpPr>
        <p:spPr>
          <a:xfrm>
            <a:off x="678374" y="2788751"/>
            <a:ext cx="6522526" cy="156966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El concepto de "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ambiente alimentario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" se refiere al entorno físico, social, económico y político en el que las personas toman decisiones relacionadas con s alimentación.</a:t>
            </a: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5BB64EA-BC2C-C356-BC00-5B7A251F9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352" y="4975095"/>
            <a:ext cx="6737042" cy="397031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altLang="es-C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Disponibilidad de alimentos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altLang="es-C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Accesibilidad económica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altLang="es-C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Marketing y publicidad de alimentos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altLang="es-C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Normativas y políticas alimentarias.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altLang="es-C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Cultura y tradiciones alimentarias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altLang="es-C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Entorno físico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altLang="es-C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Educación alimentaria y conocimiento nutricional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O" altLang="es-C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Apoyo social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9AB3DDB-D308-E116-E6B4-44414A946DC1}"/>
              </a:ext>
            </a:extLst>
          </p:cNvPr>
          <p:cNvSpPr txBox="1"/>
          <p:nvPr/>
        </p:nvSpPr>
        <p:spPr>
          <a:xfrm>
            <a:off x="2033099" y="9032000"/>
            <a:ext cx="6093724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ClrTx/>
              <a:buFontTx/>
              <a:buNone/>
              <a:tabLst>
                <a:tab pos="1085850" algn="l"/>
              </a:tabLst>
            </a:pPr>
            <a:r>
              <a:rPr lang="es-CO" sz="1200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s-CO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(Araneda et al., 2020; Manuel et al., 2012; Riquelme, 2022)</a:t>
            </a:r>
            <a:endParaRPr lang="es-CO" sz="1200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0AA4541-E7F2-C9E5-191B-709A69233C81}"/>
              </a:ext>
            </a:extLst>
          </p:cNvPr>
          <p:cNvSpPr txBox="1"/>
          <p:nvPr/>
        </p:nvSpPr>
        <p:spPr>
          <a:xfrm>
            <a:off x="5213956" y="4359705"/>
            <a:ext cx="61551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s-CO" sz="1200" kern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(OMS, 2016)</a:t>
            </a:r>
            <a:endParaRPr lang="es-CO" sz="1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383F4668-F825-8206-E5AE-8E9FAADEB492}"/>
              </a:ext>
            </a:extLst>
          </p:cNvPr>
          <p:cNvGrpSpPr/>
          <p:nvPr/>
        </p:nvGrpSpPr>
        <p:grpSpPr>
          <a:xfrm>
            <a:off x="9885004" y="3269178"/>
            <a:ext cx="6988553" cy="5367552"/>
            <a:chOff x="6961301" y="1933692"/>
            <a:chExt cx="4305131" cy="3933123"/>
          </a:xfrm>
        </p:grpSpPr>
        <p:pic>
          <p:nvPicPr>
            <p:cNvPr id="11" name="Gráfico 10" descr="Pasos de baile contorno">
              <a:extLst>
                <a:ext uri="{FF2B5EF4-FFF2-40B4-BE49-F238E27FC236}">
                  <a16:creationId xmlns:a16="http://schemas.microsoft.com/office/drawing/2014/main" id="{92C43DEF-E078-1C67-C3BD-D9AC7E6B9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61301" y="2843604"/>
              <a:ext cx="914400" cy="914400"/>
            </a:xfrm>
            <a:prstGeom prst="rect">
              <a:avLst/>
            </a:prstGeom>
          </p:spPr>
        </p:pic>
        <p:pic>
          <p:nvPicPr>
            <p:cNvPr id="12" name="Gráfico 11" descr="Manzana contorno">
              <a:extLst>
                <a:ext uri="{FF2B5EF4-FFF2-40B4-BE49-F238E27FC236}">
                  <a16:creationId xmlns:a16="http://schemas.microsoft.com/office/drawing/2014/main" id="{2F49DE6A-874A-973F-6269-A334BAA36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84791" y="2932055"/>
              <a:ext cx="529988" cy="529988"/>
            </a:xfrm>
            <a:prstGeom prst="rect">
              <a:avLst/>
            </a:prstGeom>
          </p:spPr>
        </p:pic>
        <p:pic>
          <p:nvPicPr>
            <p:cNvPr id="13" name="Gráfico 12" descr="Aguacate contorno">
              <a:extLst>
                <a:ext uri="{FF2B5EF4-FFF2-40B4-BE49-F238E27FC236}">
                  <a16:creationId xmlns:a16="http://schemas.microsoft.com/office/drawing/2014/main" id="{1F441134-AC8E-0873-A998-3C266240B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351824" y="3583619"/>
              <a:ext cx="598831" cy="598831"/>
            </a:xfrm>
            <a:prstGeom prst="rect">
              <a:avLst/>
            </a:prstGeom>
          </p:spPr>
        </p:pic>
        <p:pic>
          <p:nvPicPr>
            <p:cNvPr id="14" name="Gráfico 13" descr="Té de burbujas contorno">
              <a:extLst>
                <a:ext uri="{FF2B5EF4-FFF2-40B4-BE49-F238E27FC236}">
                  <a16:creationId xmlns:a16="http://schemas.microsoft.com/office/drawing/2014/main" id="{E1460C57-9E0B-8D8F-72FA-E1DD79607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82627" y="2511063"/>
              <a:ext cx="914400" cy="914400"/>
            </a:xfrm>
            <a:prstGeom prst="rect">
              <a:avLst/>
            </a:prstGeom>
          </p:spPr>
        </p:pic>
        <p:pic>
          <p:nvPicPr>
            <p:cNvPr id="15" name="Gráfico 14" descr="Se vende contorno">
              <a:extLst>
                <a:ext uri="{FF2B5EF4-FFF2-40B4-BE49-F238E27FC236}">
                  <a16:creationId xmlns:a16="http://schemas.microsoft.com/office/drawing/2014/main" id="{BBA7F0AC-B326-C923-6D34-175455AA0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284605" y="1933692"/>
              <a:ext cx="914400" cy="914400"/>
            </a:xfrm>
            <a:prstGeom prst="rect">
              <a:avLst/>
            </a:prstGeom>
          </p:spPr>
        </p:pic>
        <p:pic>
          <p:nvPicPr>
            <p:cNvPr id="16" name="Gráfico 15" descr="Hospital contorno">
              <a:extLst>
                <a:ext uri="{FF2B5EF4-FFF2-40B4-BE49-F238E27FC236}">
                  <a16:creationId xmlns:a16="http://schemas.microsoft.com/office/drawing/2014/main" id="{85CDFB2A-7B27-1B6C-B0EA-D90B3EB76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067351" y="2783228"/>
              <a:ext cx="1983359" cy="1983359"/>
            </a:xfrm>
            <a:prstGeom prst="rect">
              <a:avLst/>
            </a:prstGeom>
          </p:spPr>
        </p:pic>
        <p:pic>
          <p:nvPicPr>
            <p:cNvPr id="17" name="Gráfico 16" descr="Campo de deportes contorno">
              <a:extLst>
                <a:ext uri="{FF2B5EF4-FFF2-40B4-BE49-F238E27FC236}">
                  <a16:creationId xmlns:a16="http://schemas.microsoft.com/office/drawing/2014/main" id="{03ADB740-08E8-C409-08EB-BB158257F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547034" y="4805246"/>
              <a:ext cx="914400" cy="914400"/>
            </a:xfrm>
            <a:prstGeom prst="rect">
              <a:avLst/>
            </a:prstGeom>
          </p:spPr>
        </p:pic>
        <p:pic>
          <p:nvPicPr>
            <p:cNvPr id="18" name="Gráfico 17" descr="Brindis contorno">
              <a:extLst>
                <a:ext uri="{FF2B5EF4-FFF2-40B4-BE49-F238E27FC236}">
                  <a16:creationId xmlns:a16="http://schemas.microsoft.com/office/drawing/2014/main" id="{05332F0C-06BE-1C6B-B8A2-EE6B98312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741805" y="4915414"/>
              <a:ext cx="914400" cy="914400"/>
            </a:xfrm>
            <a:prstGeom prst="rect">
              <a:avLst/>
            </a:prstGeom>
          </p:spPr>
        </p:pic>
        <p:pic>
          <p:nvPicPr>
            <p:cNvPr id="19" name="Gráfico 18" descr="Seguridad alimenticia contorno">
              <a:extLst>
                <a:ext uri="{FF2B5EF4-FFF2-40B4-BE49-F238E27FC236}">
                  <a16:creationId xmlns:a16="http://schemas.microsoft.com/office/drawing/2014/main" id="{8689E618-CD61-2FC6-7F92-46AD31E8C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317719" y="4285216"/>
              <a:ext cx="652428" cy="652428"/>
            </a:xfrm>
            <a:prstGeom prst="rect">
              <a:avLst/>
            </a:prstGeom>
          </p:spPr>
        </p:pic>
        <p:pic>
          <p:nvPicPr>
            <p:cNvPr id="20" name="Gráfico 19" descr="Botella de agua con relleno sólido">
              <a:extLst>
                <a:ext uri="{FF2B5EF4-FFF2-40B4-BE49-F238E27FC236}">
                  <a16:creationId xmlns:a16="http://schemas.microsoft.com/office/drawing/2014/main" id="{EFB4FBA9-7FDE-0616-ADDA-CCBC20D72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137026" y="3909098"/>
              <a:ext cx="546703" cy="546703"/>
            </a:xfrm>
            <a:prstGeom prst="rect">
              <a:avLst/>
            </a:prstGeom>
          </p:spPr>
        </p:pic>
        <p:pic>
          <p:nvPicPr>
            <p:cNvPr id="21" name="Gráfico 20" descr="Pasta con relleno sólido">
              <a:extLst>
                <a:ext uri="{FF2B5EF4-FFF2-40B4-BE49-F238E27FC236}">
                  <a16:creationId xmlns:a16="http://schemas.microsoft.com/office/drawing/2014/main" id="{E788D779-4446-B7CF-F3BE-EE84EDB95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736444" y="3314586"/>
              <a:ext cx="529988" cy="529988"/>
            </a:xfrm>
            <a:prstGeom prst="rect">
              <a:avLst/>
            </a:prstGeom>
          </p:spPr>
        </p:pic>
        <p:pic>
          <p:nvPicPr>
            <p:cNvPr id="22" name="Gráfico 21" descr="Bento contorno">
              <a:extLst>
                <a:ext uri="{FF2B5EF4-FFF2-40B4-BE49-F238E27FC236}">
                  <a16:creationId xmlns:a16="http://schemas.microsoft.com/office/drawing/2014/main" id="{C6212AE6-3BD4-3EFF-CDBC-C6E70824E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9207508" y="2513491"/>
              <a:ext cx="665898" cy="665898"/>
            </a:xfrm>
            <a:prstGeom prst="rect">
              <a:avLst/>
            </a:prstGeom>
          </p:spPr>
        </p:pic>
        <p:pic>
          <p:nvPicPr>
            <p:cNvPr id="23" name="Gráfico 22" descr="Niños contorno">
              <a:extLst>
                <a:ext uri="{FF2B5EF4-FFF2-40B4-BE49-F238E27FC236}">
                  <a16:creationId xmlns:a16="http://schemas.microsoft.com/office/drawing/2014/main" id="{1B9FFFC7-A0A3-B5CF-CC49-520402972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9975233" y="4952415"/>
              <a:ext cx="914400" cy="914400"/>
            </a:xfrm>
            <a:prstGeom prst="rect">
              <a:avLst/>
            </a:prstGeom>
          </p:spPr>
        </p:pic>
        <p:pic>
          <p:nvPicPr>
            <p:cNvPr id="24" name="Gráfico 23" descr="Familia con dos niños contorno">
              <a:extLst>
                <a:ext uri="{FF2B5EF4-FFF2-40B4-BE49-F238E27FC236}">
                  <a16:creationId xmlns:a16="http://schemas.microsoft.com/office/drawing/2014/main" id="{809D45D3-C172-ACBA-CC99-5972890AD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0216948" y="4068713"/>
              <a:ext cx="914400" cy="914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99ABE0-DCB4-64D9-10CA-5B668B08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508" y="1746100"/>
            <a:ext cx="17041200" cy="1583550"/>
          </a:xfrm>
        </p:spPr>
        <p:txBody>
          <a:bodyPr>
            <a:noAutofit/>
          </a:bodyPr>
          <a:lstStyle/>
          <a:p>
            <a:pPr algn="ctr"/>
            <a:r>
              <a:rPr lang="es-ES" sz="3600" b="1" dirty="0">
                <a:solidFill>
                  <a:srgbClr val="00B050"/>
                </a:solidFill>
              </a:rPr>
              <a:t>Fundamentos pedagógicos interacción </a:t>
            </a:r>
            <a:br>
              <a:rPr lang="es-ES" sz="3600" b="1" dirty="0">
                <a:solidFill>
                  <a:srgbClr val="00B050"/>
                </a:solidFill>
              </a:rPr>
            </a:br>
            <a:r>
              <a:rPr lang="es-ES" sz="3600" b="1" dirty="0">
                <a:solidFill>
                  <a:srgbClr val="00B050"/>
                </a:solidFill>
              </a:rPr>
              <a:t>Familia-Escuela- Comunidad</a:t>
            </a:r>
            <a:endParaRPr lang="es-CO" sz="3600" b="1" dirty="0">
              <a:solidFill>
                <a:srgbClr val="00B050"/>
              </a:solidFill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BE788C-5329-16E1-0D3C-4528D3360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3292" y="3329650"/>
            <a:ext cx="8540017" cy="6138200"/>
          </a:xfrm>
        </p:spPr>
        <p:txBody>
          <a:bodyPr>
            <a:normAutofit fontScale="775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endParaRPr lang="es-CO" sz="2600" b="1" kern="0" dirty="0">
              <a:solidFill>
                <a:srgbClr val="C00000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s-CO" sz="2600" b="1" kern="0" dirty="0">
                <a:solidFill>
                  <a:srgbClr val="C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Enfoque holístico y centrado en el estudiante</a:t>
            </a:r>
            <a:r>
              <a:rPr lang="es-CO" sz="2600" kern="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tener en cuenta las necesidades, intereses y contextos individuales de los participantes. </a:t>
            </a:r>
            <a:endParaRPr lang="es-CO" sz="26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s-CO" sz="2600" b="1" kern="0" dirty="0">
                <a:solidFill>
                  <a:srgbClr val="C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Aprendizaje colaborativo</a:t>
            </a:r>
            <a:r>
              <a:rPr lang="es-CO" sz="2600" kern="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entre la familia, la escuela y la comunidad. El aprendizaje colaborativo promueve la comunicación efectiva y el trabajo en equipo.</a:t>
            </a:r>
            <a:endParaRPr lang="es-CO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s-CO" sz="2600" b="1" kern="0" dirty="0">
                <a:solidFill>
                  <a:srgbClr val="C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Participación activa y empoderamiento</a:t>
            </a:r>
            <a:r>
              <a:rPr lang="es-CO" sz="2600" kern="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Los estudiantes, las familias y la comunidad deben ser participantes activos en el proceso educativo. Esto implica darles voz y voto en la toma de decisiones relacionadas</a:t>
            </a:r>
            <a:endParaRPr lang="es-CO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s-CO" sz="2600" b="1" kern="0" dirty="0">
                <a:solidFill>
                  <a:srgbClr val="C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Adaptación al contexto y diversidad</a:t>
            </a:r>
            <a:r>
              <a:rPr lang="es-CO" sz="2600" kern="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Las intervenciones deben ser adaptables a las diferencias culturales y socioeconómicas de las familias y comunidades. Se deben considerar las necesidades específicas de los estudiantes y adaptar las estrategias pedagógicas en consecuencia.</a:t>
            </a:r>
            <a:endParaRPr lang="es-CO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s-CO" sz="2600" b="1" kern="0" dirty="0">
                <a:solidFill>
                  <a:srgbClr val="C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Enfoque preventivo y promocional</a:t>
            </a:r>
            <a:r>
              <a:rPr lang="es-CO" sz="2600" kern="0" dirty="0">
                <a:solidFill>
                  <a:srgbClr val="C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s-CO" sz="2600" kern="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Además de abordar problemas de salud existentes, las intervenciones deben centrarse en la prevención y la promoción de la salud nutricional..</a:t>
            </a:r>
            <a:endParaRPr lang="es-CO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800" indent="0">
              <a:buNone/>
            </a:pPr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142DD9C-24D3-EB3D-0EE4-63D0098CE8F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414108" y="3717050"/>
            <a:ext cx="8540017" cy="5750800"/>
          </a:xfrm>
        </p:spPr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s-CO" sz="1800" b="1" kern="0" dirty="0">
                <a:solidFill>
                  <a:srgbClr val="C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Evaluación continua</a:t>
            </a:r>
            <a:r>
              <a:rPr lang="es-CO" sz="1800" kern="0" dirty="0">
                <a:solidFill>
                  <a:srgbClr val="C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s-CO" sz="1800" kern="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Esto permite mejorar la efectividad de las estrategias pedagógicas y garantizar que estén cumpliendo sus objetivos.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s-CO" sz="1800" b="1" kern="0" dirty="0">
                <a:solidFill>
                  <a:srgbClr val="C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Interdisciplinariedad</a:t>
            </a:r>
            <a:r>
              <a:rPr lang="es-CO" sz="1800" kern="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Esta interdisciplinariedad enriquece las intervenciones y garantiza una atención integral.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s-CO" sz="1800" b="1" kern="0" dirty="0">
                <a:solidFill>
                  <a:srgbClr val="C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Comunicación efectiva</a:t>
            </a:r>
            <a:r>
              <a:rPr lang="es-CO" sz="1800" kern="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La comunicación abierta y efectiva entre la familia, la escuela y la comunidad es fundamental. Esto incluye el intercambio de información relevante, la realimentación constructiva y la transparencia en la toma de decisiones.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s-CO" sz="1800" b="1" kern="0" dirty="0">
                <a:solidFill>
                  <a:srgbClr val="C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Ética y valores</a:t>
            </a:r>
            <a:r>
              <a:rPr lang="es-CO" sz="1800" kern="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Las intervenciones deben estar basadas en principios éticos sólidos y valores que promuevan el respeto, la equidad, la inclusión y la responsabilidad social.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s-CO" sz="1800" b="1" kern="0" dirty="0">
                <a:solidFill>
                  <a:srgbClr val="C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Formación continua</a:t>
            </a:r>
            <a:r>
              <a:rPr lang="es-CO" sz="1800" kern="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Los participantes como los profesionales involucrados en las intervenciones deben recibir formación continua en temas de salud escolar y estrategias pedagógicas efectivas para asegurar la calidad de la educación y la atención a la salud.</a:t>
            </a:r>
            <a:endParaRPr lang="es-C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080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5529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08700DE-260C-057B-FAAA-80988C237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150" y="3590425"/>
            <a:ext cx="8090400" cy="3982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7620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/>
              <a:defRPr/>
            </a:pPr>
            <a:r>
              <a:rPr lang="es-ES" sz="4800" b="1" dirty="0">
                <a:solidFill>
                  <a:srgbClr val="00B050"/>
                </a:solidFill>
              </a:rPr>
              <a:t>Fundamento metodológico de la Educación Alimentaria para la Salud Nutricional</a:t>
            </a:r>
            <a:endParaRPr lang="es-CO" sz="4800" b="1" dirty="0">
              <a:solidFill>
                <a:srgbClr val="00B050"/>
              </a:solidFill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AF99E6-D7CD-BE81-3052-52D539BCB1F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859950" y="857600"/>
            <a:ext cx="8090400" cy="8267350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95"/>
              </a:spcAft>
              <a:buNone/>
            </a:pPr>
            <a:r>
              <a:rPr lang="es-CO" sz="5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 aproximación metodológica empleada en el estudio es la </a:t>
            </a:r>
            <a:r>
              <a:rPr lang="es-CO" sz="51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Investigación Acción</a:t>
            </a:r>
            <a:r>
              <a:rPr lang="es-CO" sz="5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la cual busca mejorar los </a:t>
            </a:r>
            <a:r>
              <a:rPr lang="es-CO" sz="51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procesos educativos </a:t>
            </a:r>
            <a:r>
              <a:rPr lang="es-CO" sz="5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y respuestas a las problemáticas. por medio de un </a:t>
            </a:r>
            <a:r>
              <a:rPr lang="es-CO" sz="51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trabajo conjunto con los agentes</a:t>
            </a:r>
            <a:r>
              <a:rPr lang="es-CO" sz="5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los cuales se comprometen con el proceso para generar cambios(15). </a:t>
            </a:r>
          </a:p>
          <a:p>
            <a:pPr marL="0" indent="0" algn="ctr">
              <a:lnSpc>
                <a:spcPct val="115000"/>
              </a:lnSpc>
              <a:spcAft>
                <a:spcPts val="95"/>
              </a:spcAft>
              <a:buNone/>
            </a:pPr>
            <a:endParaRPr lang="es-CO" sz="51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ctr">
              <a:lnSpc>
                <a:spcPct val="115000"/>
              </a:lnSpc>
              <a:spcAft>
                <a:spcPts val="95"/>
              </a:spcAft>
              <a:buNone/>
            </a:pPr>
            <a:r>
              <a:rPr lang="es-CO" sz="5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 propuesta también estará integrará por el </a:t>
            </a:r>
            <a:r>
              <a:rPr lang="es-CO" sz="51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modelo ecológico propuesto por Urie Bronfenbrenner (1979), adaptado por </a:t>
            </a:r>
            <a:r>
              <a:rPr lang="es-CO" sz="51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McLeroy</a:t>
            </a:r>
            <a:r>
              <a:rPr lang="es-CO" sz="51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a programas de promoción de la salud, y por Contento (2008) a programas de educación nutricional</a:t>
            </a:r>
            <a:r>
              <a:rPr lang="es-CO" sz="5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en el cual se plantea que se puede </a:t>
            </a:r>
            <a:r>
              <a:rPr lang="es-CO" sz="51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analizar el contexto </a:t>
            </a:r>
            <a:r>
              <a:rPr lang="es-CO" sz="5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 el que se encuentra inmerso un individuo, debido a que los seres humanos no son seres aislados, y que es la relación con los demás la que determinara su desarrollo.</a:t>
            </a:r>
          </a:p>
          <a:p>
            <a:pPr marL="0" indent="0" algn="ctr">
              <a:lnSpc>
                <a:spcPct val="115000"/>
              </a:lnSpc>
              <a:spcAft>
                <a:spcPts val="95"/>
              </a:spcAft>
              <a:buNone/>
            </a:pPr>
            <a:endParaRPr lang="es-CO" sz="51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ctr">
              <a:lnSpc>
                <a:spcPct val="115000"/>
              </a:lnSpc>
              <a:spcAft>
                <a:spcPts val="95"/>
              </a:spcAft>
              <a:buNone/>
            </a:pPr>
            <a:r>
              <a:rPr lang="es-CO" sz="5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s-CO" sz="51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Ese contexto, está compuesto por diferentes subsistemas, jerarquizados según el nivel de impacto que tiene en el individuo</a:t>
            </a:r>
            <a:r>
              <a:rPr lang="es-CO" sz="5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(16).</a:t>
            </a:r>
            <a:endParaRPr lang="es-CO" sz="5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6314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435408" y="2494153"/>
            <a:ext cx="16132800" cy="1476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200" b="1" dirty="0">
              <a:solidFill>
                <a:srgbClr val="008B3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1077600" y="4234069"/>
            <a:ext cx="16132800" cy="505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CO" sz="2800" b="1" dirty="0">
              <a:solidFill>
                <a:srgbClr val="EE85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33F181C-DFCD-082B-D045-0E878CB63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24" y="5531521"/>
            <a:ext cx="17302551" cy="40163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1272995-FB74-51FA-CF90-81E200B01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162" y="349438"/>
            <a:ext cx="5536288" cy="505039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08ECA-0A94-DD3D-9173-1F4E7243F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850" y="4570800"/>
            <a:ext cx="5472600" cy="1145400"/>
          </a:xfrm>
        </p:spPr>
        <p:txBody>
          <a:bodyPr>
            <a:normAutofit fontScale="90000"/>
          </a:bodyPr>
          <a:lstStyle/>
          <a:p>
            <a:r>
              <a:rPr lang="es-ES" sz="4400" b="1" dirty="0">
                <a:solidFill>
                  <a:srgbClr val="00B050"/>
                </a:solidFill>
              </a:rPr>
              <a:t>Abordajes y Resultados</a:t>
            </a:r>
            <a:endParaRPr lang="es-CO" sz="4400" b="1" dirty="0">
              <a:solidFill>
                <a:srgbClr val="00B05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334FEB6-D23A-4F88-E187-EC744559C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657" y="2266851"/>
            <a:ext cx="13115493" cy="733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32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">
            <a:extLst>
              <a:ext uri="{FF2B5EF4-FFF2-40B4-BE49-F238E27FC236}">
                <a16:creationId xmlns:a16="http://schemas.microsoft.com/office/drawing/2014/main" id="{0AC98F35-3558-45B8-BF4E-D91C4AD40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571" y="8607035"/>
            <a:ext cx="238875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566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altLang="es-CO" sz="1100" kern="1200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Adaptado de: Hernández-Sampieri, R., &amp; Mendoza-Torres, C. (2018). Elección del diseño o abordaje de investigación en la ruta cualitativa. En R. Hernández-Sampieri, &amp; C. Mendoza-Torres, </a:t>
            </a:r>
            <a:r>
              <a:rPr lang="es-ES" altLang="es-CO" sz="1100" i="1" kern="1200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Metodología de la investigación. Las rutas cuantitativa, cualitativa y mixta</a:t>
            </a:r>
            <a:r>
              <a:rPr lang="es-ES" altLang="es-CO" sz="1100" kern="1200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. México: </a:t>
            </a:r>
            <a:r>
              <a:rPr lang="es-ES" altLang="es-CO" sz="1100" kern="1200" dirty="0" err="1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McGrawHill</a:t>
            </a:r>
            <a:r>
              <a:rPr lang="es-ES" altLang="es-CO" sz="1100" kern="1200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s-CO" altLang="es-CO" sz="900" kern="1200" dirty="0">
              <a:solidFill>
                <a:prstClr val="black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19" name="Marcador de pie de página 18">
            <a:extLst>
              <a:ext uri="{FF2B5EF4-FFF2-40B4-BE49-F238E27FC236}">
                <a16:creationId xmlns:a16="http://schemas.microsoft.com/office/drawing/2014/main" id="{97C85340-3BAB-53D9-2762-26682C161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85185" y="9293726"/>
            <a:ext cx="8296035" cy="547688"/>
          </a:xfrm>
        </p:spPr>
        <p:txBody>
          <a:bodyPr/>
          <a:lstStyle/>
          <a:p>
            <a:pPr defTabSz="1371600">
              <a:buClrTx/>
              <a:defRPr/>
            </a:pPr>
            <a:r>
              <a:rPr lang="es-ES" kern="1200" dirty="0">
                <a:solidFill>
                  <a:srgbClr val="C07400"/>
                </a:solidFill>
                <a:latin typeface="Comic Sans MS"/>
                <a:ea typeface="+mn-ea"/>
                <a:cs typeface="+mn-cs"/>
              </a:rPr>
              <a:t>Teresita </a:t>
            </a:r>
            <a:r>
              <a:rPr lang="es-ES" kern="1200" dirty="0" err="1">
                <a:solidFill>
                  <a:srgbClr val="C07400"/>
                </a:solidFill>
                <a:latin typeface="Comic Sans MS"/>
                <a:ea typeface="+mn-ea"/>
                <a:cs typeface="+mn-cs"/>
              </a:rPr>
              <a:t>Alzate</a:t>
            </a:r>
            <a:r>
              <a:rPr lang="es-ES" kern="1200" dirty="0">
                <a:solidFill>
                  <a:srgbClr val="C07400"/>
                </a:solidFill>
                <a:latin typeface="Comic Sans MS"/>
                <a:ea typeface="+mn-ea"/>
                <a:cs typeface="+mn-cs"/>
              </a:rPr>
              <a:t> Yepes - LOB ICESAN - UdeA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5F6A2D0-738A-ED5D-18A2-50C100C3A4A3}"/>
              </a:ext>
            </a:extLst>
          </p:cNvPr>
          <p:cNvSpPr txBox="1"/>
          <p:nvPr/>
        </p:nvSpPr>
        <p:spPr>
          <a:xfrm>
            <a:off x="4454758" y="703254"/>
            <a:ext cx="94115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b="1" dirty="0">
                <a:solidFill>
                  <a:srgbClr val="00B050"/>
                </a:solidFill>
                <a:latin typeface="Nunito" pitchFamily="2" charset="0"/>
              </a:rPr>
              <a:t>Principales Acciones para llevar a cabo la</a:t>
            </a:r>
          </a:p>
          <a:p>
            <a:pPr algn="ctr"/>
            <a:r>
              <a:rPr lang="es-ES" sz="3200" b="1" dirty="0">
                <a:solidFill>
                  <a:srgbClr val="00B050"/>
                </a:solidFill>
                <a:latin typeface="Nunito" pitchFamily="2" charset="0"/>
              </a:rPr>
              <a:t> Educación Alimentaria para la Salud Nutricional</a:t>
            </a:r>
            <a:endParaRPr lang="es-CO" sz="3200" b="1" dirty="0">
              <a:solidFill>
                <a:srgbClr val="00B050"/>
              </a:solidFill>
              <a:latin typeface="Nunito" pitchFamily="2" charset="0"/>
            </a:endParaRPr>
          </a:p>
        </p:txBody>
      </p:sp>
      <p:grpSp>
        <p:nvGrpSpPr>
          <p:cNvPr id="53" name="Grupo 52">
            <a:extLst>
              <a:ext uri="{FF2B5EF4-FFF2-40B4-BE49-F238E27FC236}">
                <a16:creationId xmlns:a16="http://schemas.microsoft.com/office/drawing/2014/main" id="{F892EF87-C11D-4123-A604-FA0D84BA0BAA}"/>
              </a:ext>
            </a:extLst>
          </p:cNvPr>
          <p:cNvGrpSpPr/>
          <p:nvPr/>
        </p:nvGrpSpPr>
        <p:grpSpPr>
          <a:xfrm>
            <a:off x="-64937" y="2743200"/>
            <a:ext cx="18417874" cy="5616909"/>
            <a:chOff x="20589" y="2183363"/>
            <a:chExt cx="18547748" cy="5558181"/>
          </a:xfrm>
        </p:grpSpPr>
        <p:sp>
          <p:nvSpPr>
            <p:cNvPr id="52" name="Elipse 51">
              <a:extLst>
                <a:ext uri="{FF2B5EF4-FFF2-40B4-BE49-F238E27FC236}">
                  <a16:creationId xmlns:a16="http://schemas.microsoft.com/office/drawing/2014/main" id="{5B080A8B-CCE2-45FA-AF71-3D2B564232AB}"/>
                </a:ext>
              </a:extLst>
            </p:cNvPr>
            <p:cNvSpPr/>
            <p:nvPr/>
          </p:nvSpPr>
          <p:spPr>
            <a:xfrm>
              <a:off x="14114639" y="2728399"/>
              <a:ext cx="4453698" cy="421156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buClrTx/>
                <a:defRPr/>
              </a:pPr>
              <a:endParaRPr lang="es-CO" sz="27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1" name="Elipse 50">
              <a:extLst>
                <a:ext uri="{FF2B5EF4-FFF2-40B4-BE49-F238E27FC236}">
                  <a16:creationId xmlns:a16="http://schemas.microsoft.com/office/drawing/2014/main" id="{885EDFFF-DA0A-4B82-89CC-52DB72FA7A74}"/>
                </a:ext>
              </a:extLst>
            </p:cNvPr>
            <p:cNvSpPr/>
            <p:nvPr/>
          </p:nvSpPr>
          <p:spPr>
            <a:xfrm>
              <a:off x="8501879" y="2662446"/>
              <a:ext cx="6238712" cy="421156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buClrTx/>
                <a:defRPr/>
              </a:pPr>
              <a:endParaRPr lang="es-CO" sz="27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3EFC2D40-A625-4CDC-B78F-24E7B165B4C5}"/>
                </a:ext>
              </a:extLst>
            </p:cNvPr>
            <p:cNvSpPr/>
            <p:nvPr/>
          </p:nvSpPr>
          <p:spPr>
            <a:xfrm>
              <a:off x="4528166" y="2709355"/>
              <a:ext cx="4425048" cy="421156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buClrTx/>
                <a:defRPr/>
              </a:pPr>
              <a:endParaRPr lang="es-CO" sz="27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9" name="Elipse 48">
              <a:extLst>
                <a:ext uri="{FF2B5EF4-FFF2-40B4-BE49-F238E27FC236}">
                  <a16:creationId xmlns:a16="http://schemas.microsoft.com/office/drawing/2014/main" id="{2C18F0A9-0A3C-4B82-A84B-10BD213A3C1F}"/>
                </a:ext>
              </a:extLst>
            </p:cNvPr>
            <p:cNvSpPr/>
            <p:nvPr/>
          </p:nvSpPr>
          <p:spPr>
            <a:xfrm>
              <a:off x="20589" y="2709355"/>
              <a:ext cx="4653135" cy="4211565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buClrTx/>
                <a:defRPr/>
              </a:pPr>
              <a:endParaRPr lang="es-CO" sz="27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6291380D-BCFF-416D-AF59-187FCD1C90B4}"/>
                </a:ext>
              </a:extLst>
            </p:cNvPr>
            <p:cNvGrpSpPr/>
            <p:nvPr/>
          </p:nvGrpSpPr>
          <p:grpSpPr>
            <a:xfrm>
              <a:off x="156419" y="3028535"/>
              <a:ext cx="4491276" cy="3547698"/>
              <a:chOff x="7323589" y="1847237"/>
              <a:chExt cx="4079257" cy="2095173"/>
            </a:xfrm>
          </p:grpSpPr>
          <p:sp>
            <p:nvSpPr>
              <p:cNvPr id="3" name="Forma libre: forma 2">
                <a:extLst>
                  <a:ext uri="{FF2B5EF4-FFF2-40B4-BE49-F238E27FC236}">
                    <a16:creationId xmlns:a16="http://schemas.microsoft.com/office/drawing/2014/main" id="{00FE5D95-9427-47E6-A21C-D6955FF194C7}"/>
                  </a:ext>
                </a:extLst>
              </p:cNvPr>
              <p:cNvSpPr/>
              <p:nvPr/>
            </p:nvSpPr>
            <p:spPr>
              <a:xfrm>
                <a:off x="8733993" y="2522789"/>
                <a:ext cx="1244441" cy="821600"/>
              </a:xfrm>
              <a:custGeom>
                <a:avLst/>
                <a:gdLst>
                  <a:gd name="connsiteX0" fmla="*/ 0 w 1073212"/>
                  <a:gd name="connsiteY0" fmla="*/ 362946 h 725892"/>
                  <a:gd name="connsiteX1" fmla="*/ 536606 w 1073212"/>
                  <a:gd name="connsiteY1" fmla="*/ 0 h 725892"/>
                  <a:gd name="connsiteX2" fmla="*/ 1073212 w 1073212"/>
                  <a:gd name="connsiteY2" fmla="*/ 362946 h 725892"/>
                  <a:gd name="connsiteX3" fmla="*/ 536606 w 1073212"/>
                  <a:gd name="connsiteY3" fmla="*/ 725892 h 725892"/>
                  <a:gd name="connsiteX4" fmla="*/ 0 w 1073212"/>
                  <a:gd name="connsiteY4" fmla="*/ 362946 h 72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3212" h="725892">
                    <a:moveTo>
                      <a:pt x="0" y="362946"/>
                    </a:moveTo>
                    <a:cubicBezTo>
                      <a:pt x="0" y="162496"/>
                      <a:pt x="240247" y="0"/>
                      <a:pt x="536606" y="0"/>
                    </a:cubicBezTo>
                    <a:cubicBezTo>
                      <a:pt x="832965" y="0"/>
                      <a:pt x="1073212" y="162496"/>
                      <a:pt x="1073212" y="362946"/>
                    </a:cubicBezTo>
                    <a:cubicBezTo>
                      <a:pt x="1073212" y="563396"/>
                      <a:pt x="832965" y="725892"/>
                      <a:pt x="536606" y="725892"/>
                    </a:cubicBezTo>
                    <a:cubicBezTo>
                      <a:pt x="240247" y="725892"/>
                      <a:pt x="0" y="563396"/>
                      <a:pt x="0" y="362946"/>
                    </a:cubicBezTo>
                    <a:close/>
                  </a:path>
                </a:pathLst>
              </a:custGeom>
              <a:ln>
                <a:solidFill>
                  <a:srgbClr val="9DC3E6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258612" tIns="182316" rIns="258612" bIns="182316" numCol="1" spcCol="1270" anchor="ctr" anchorCtr="0">
                <a:noAutofit/>
              </a:bodyPr>
              <a:lstStyle/>
              <a:p>
                <a:pPr algn="ctr" defTabSz="80008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defRPr/>
                </a:pPr>
                <a:r>
                  <a:rPr lang="es-CO" sz="1050" b="1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Primer ciclo: identificar problemática </a:t>
                </a:r>
                <a:r>
                  <a:rPr lang="es-CO" sz="1050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causas y determinantes</a:t>
                </a:r>
              </a:p>
            </p:txBody>
          </p:sp>
          <p:sp>
            <p:nvSpPr>
              <p:cNvPr id="4" name="Forma libre: forma 3">
                <a:extLst>
                  <a:ext uri="{FF2B5EF4-FFF2-40B4-BE49-F238E27FC236}">
                    <a16:creationId xmlns:a16="http://schemas.microsoft.com/office/drawing/2014/main" id="{89D9E3D2-FC00-4F40-9B24-A2CE7605F6AF}"/>
                  </a:ext>
                </a:extLst>
              </p:cNvPr>
              <p:cNvSpPr/>
              <p:nvPr/>
            </p:nvSpPr>
            <p:spPr>
              <a:xfrm>
                <a:off x="7323589" y="2606777"/>
                <a:ext cx="1410404" cy="514699"/>
              </a:xfrm>
              <a:custGeom>
                <a:avLst/>
                <a:gdLst>
                  <a:gd name="connsiteX0" fmla="*/ 0 w 1130744"/>
                  <a:gd name="connsiteY0" fmla="*/ 224566 h 449131"/>
                  <a:gd name="connsiteX1" fmla="*/ 565372 w 1130744"/>
                  <a:gd name="connsiteY1" fmla="*/ 0 h 449131"/>
                  <a:gd name="connsiteX2" fmla="*/ 1130744 w 1130744"/>
                  <a:gd name="connsiteY2" fmla="*/ 224566 h 449131"/>
                  <a:gd name="connsiteX3" fmla="*/ 565372 w 1130744"/>
                  <a:gd name="connsiteY3" fmla="*/ 449132 h 449131"/>
                  <a:gd name="connsiteX4" fmla="*/ 0 w 1130744"/>
                  <a:gd name="connsiteY4" fmla="*/ 224566 h 449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0744" h="449131">
                    <a:moveTo>
                      <a:pt x="0" y="224566"/>
                    </a:moveTo>
                    <a:cubicBezTo>
                      <a:pt x="0" y="100542"/>
                      <a:pt x="253126" y="0"/>
                      <a:pt x="565372" y="0"/>
                    </a:cubicBezTo>
                    <a:cubicBezTo>
                      <a:pt x="877618" y="0"/>
                      <a:pt x="1130744" y="100542"/>
                      <a:pt x="1130744" y="224566"/>
                    </a:cubicBezTo>
                    <a:cubicBezTo>
                      <a:pt x="1130744" y="348590"/>
                      <a:pt x="877618" y="449132"/>
                      <a:pt x="565372" y="449132"/>
                    </a:cubicBezTo>
                    <a:cubicBezTo>
                      <a:pt x="253126" y="449132"/>
                      <a:pt x="0" y="348590"/>
                      <a:pt x="0" y="224566"/>
                    </a:cubicBezTo>
                    <a:close/>
                  </a:path>
                </a:pathLst>
              </a:custGeom>
              <a:solidFill>
                <a:srgbClr val="A9E5E6"/>
              </a:solidFill>
              <a:ln>
                <a:solidFill>
                  <a:srgbClr val="A9E5E6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alpha val="50000"/>
                  <a:hueOff val="-1689636"/>
                  <a:satOff val="-4355"/>
                  <a:lumOff val="-2941"/>
                  <a:alphaOff val="0"/>
                </a:schemeClr>
              </a:fillRef>
              <a:effectRef idx="0">
                <a:schemeClr val="accent5">
                  <a:alpha val="50000"/>
                  <a:hueOff val="-1689636"/>
                  <a:satOff val="-4355"/>
                  <a:lumOff val="-2941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265536" tIns="115806" rIns="265536" bIns="115806" numCol="1" spcCol="1270" anchor="ctr" anchorCtr="0">
                <a:noAutofit/>
              </a:bodyPr>
              <a:lstStyle/>
              <a:p>
                <a:pPr algn="ctr" defTabSz="6000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defRPr/>
                </a:pPr>
                <a:r>
                  <a:rPr lang="es-CO" sz="1050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Planteamiento del problema</a:t>
                </a:r>
              </a:p>
            </p:txBody>
          </p:sp>
          <p:sp>
            <p:nvSpPr>
              <p:cNvPr id="5" name="Forma libre: forma 4">
                <a:extLst>
                  <a:ext uri="{FF2B5EF4-FFF2-40B4-BE49-F238E27FC236}">
                    <a16:creationId xmlns:a16="http://schemas.microsoft.com/office/drawing/2014/main" id="{17B3B1B5-7D83-40EB-8C88-3B57C5D3A3A5}"/>
                  </a:ext>
                </a:extLst>
              </p:cNvPr>
              <p:cNvSpPr/>
              <p:nvPr/>
            </p:nvSpPr>
            <p:spPr>
              <a:xfrm>
                <a:off x="9889712" y="2596356"/>
                <a:ext cx="1513134" cy="614038"/>
              </a:xfrm>
              <a:custGeom>
                <a:avLst/>
                <a:gdLst>
                  <a:gd name="connsiteX0" fmla="*/ 0 w 1755062"/>
                  <a:gd name="connsiteY0" fmla="*/ 303096 h 606192"/>
                  <a:gd name="connsiteX1" fmla="*/ 877531 w 1755062"/>
                  <a:gd name="connsiteY1" fmla="*/ 0 h 606192"/>
                  <a:gd name="connsiteX2" fmla="*/ 1755062 w 1755062"/>
                  <a:gd name="connsiteY2" fmla="*/ 303096 h 606192"/>
                  <a:gd name="connsiteX3" fmla="*/ 877531 w 1755062"/>
                  <a:gd name="connsiteY3" fmla="*/ 606192 h 606192"/>
                  <a:gd name="connsiteX4" fmla="*/ 0 w 1755062"/>
                  <a:gd name="connsiteY4" fmla="*/ 303096 h 60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5062" h="606192">
                    <a:moveTo>
                      <a:pt x="0" y="303096"/>
                    </a:moveTo>
                    <a:cubicBezTo>
                      <a:pt x="0" y="135701"/>
                      <a:pt x="392884" y="0"/>
                      <a:pt x="877531" y="0"/>
                    </a:cubicBezTo>
                    <a:cubicBezTo>
                      <a:pt x="1362178" y="0"/>
                      <a:pt x="1755062" y="135701"/>
                      <a:pt x="1755062" y="303096"/>
                    </a:cubicBezTo>
                    <a:cubicBezTo>
                      <a:pt x="1755062" y="470491"/>
                      <a:pt x="1362178" y="606192"/>
                      <a:pt x="877531" y="606192"/>
                    </a:cubicBezTo>
                    <a:cubicBezTo>
                      <a:pt x="392884" y="606192"/>
                      <a:pt x="0" y="470491"/>
                      <a:pt x="0" y="303096"/>
                    </a:cubicBezTo>
                    <a:close/>
                  </a:path>
                </a:pathLst>
              </a:custGeom>
              <a:solidFill>
                <a:srgbClr val="A9E5E6"/>
              </a:solidFill>
              <a:ln>
                <a:solidFill>
                  <a:srgbClr val="A9E5E6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alpha val="50000"/>
                  <a:hueOff val="-3379271"/>
                  <a:satOff val="-8710"/>
                  <a:lumOff val="-5883"/>
                  <a:alphaOff val="0"/>
                </a:schemeClr>
              </a:fillRef>
              <a:effectRef idx="0">
                <a:schemeClr val="accent5">
                  <a:alpha val="50000"/>
                  <a:hueOff val="-3379271"/>
                  <a:satOff val="-8710"/>
                  <a:lumOff val="-5883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402680" tIns="150308" rIns="402680" bIns="150308" numCol="1" spcCol="1270" anchor="ctr" anchorCtr="0">
                <a:noAutofit/>
              </a:bodyPr>
              <a:lstStyle/>
              <a:p>
                <a:pPr algn="ctr" defTabSz="6000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defRPr/>
                </a:pPr>
                <a:r>
                  <a:rPr lang="es-CO" sz="1050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Recolectar datos sobre la problemática y las necesidades</a:t>
                </a:r>
              </a:p>
            </p:txBody>
          </p:sp>
          <p:sp>
            <p:nvSpPr>
              <p:cNvPr id="6" name="Forma libre: forma 5">
                <a:extLst>
                  <a:ext uri="{FF2B5EF4-FFF2-40B4-BE49-F238E27FC236}">
                    <a16:creationId xmlns:a16="http://schemas.microsoft.com/office/drawing/2014/main" id="{ADBBD953-53B2-4C8D-AAC4-64994A094A47}"/>
                  </a:ext>
                </a:extLst>
              </p:cNvPr>
              <p:cNvSpPr/>
              <p:nvPr/>
            </p:nvSpPr>
            <p:spPr>
              <a:xfrm>
                <a:off x="8384144" y="3328371"/>
                <a:ext cx="1953378" cy="614039"/>
              </a:xfrm>
              <a:custGeom>
                <a:avLst/>
                <a:gdLst>
                  <a:gd name="connsiteX0" fmla="*/ 0 w 2830354"/>
                  <a:gd name="connsiteY0" fmla="*/ 307020 h 614039"/>
                  <a:gd name="connsiteX1" fmla="*/ 1415177 w 2830354"/>
                  <a:gd name="connsiteY1" fmla="*/ 0 h 614039"/>
                  <a:gd name="connsiteX2" fmla="*/ 2830354 w 2830354"/>
                  <a:gd name="connsiteY2" fmla="*/ 307020 h 614039"/>
                  <a:gd name="connsiteX3" fmla="*/ 1415177 w 2830354"/>
                  <a:gd name="connsiteY3" fmla="*/ 614040 h 614039"/>
                  <a:gd name="connsiteX4" fmla="*/ 0 w 2830354"/>
                  <a:gd name="connsiteY4" fmla="*/ 307020 h 614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0354" h="614039">
                    <a:moveTo>
                      <a:pt x="0" y="307020"/>
                    </a:moveTo>
                    <a:cubicBezTo>
                      <a:pt x="0" y="137458"/>
                      <a:pt x="633596" y="0"/>
                      <a:pt x="1415177" y="0"/>
                    </a:cubicBezTo>
                    <a:cubicBezTo>
                      <a:pt x="2196758" y="0"/>
                      <a:pt x="2830354" y="137458"/>
                      <a:pt x="2830354" y="307020"/>
                    </a:cubicBezTo>
                    <a:cubicBezTo>
                      <a:pt x="2830354" y="476582"/>
                      <a:pt x="2196758" y="614040"/>
                      <a:pt x="1415177" y="614040"/>
                    </a:cubicBezTo>
                    <a:cubicBezTo>
                      <a:pt x="633596" y="614040"/>
                      <a:pt x="0" y="476582"/>
                      <a:pt x="0" y="307020"/>
                    </a:cubicBezTo>
                    <a:close/>
                  </a:path>
                </a:pathLst>
              </a:custGeom>
              <a:solidFill>
                <a:srgbClr val="A9E5E6"/>
              </a:solidFill>
              <a:ln>
                <a:solidFill>
                  <a:srgbClr val="A9E5E6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alpha val="50000"/>
                  <a:hueOff val="-5068907"/>
                  <a:satOff val="-13064"/>
                  <a:lumOff val="-8824"/>
                  <a:alphaOff val="0"/>
                </a:schemeClr>
              </a:fillRef>
              <a:effectRef idx="0">
                <a:schemeClr val="accent5">
                  <a:alpha val="50000"/>
                  <a:hueOff val="-5068907"/>
                  <a:satOff val="-13064"/>
                  <a:lumOff val="-8824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638891" tIns="152033" rIns="638891" bIns="152033" numCol="1" spcCol="1270" anchor="ctr" anchorCtr="0">
                <a:noAutofit/>
              </a:bodyPr>
              <a:lstStyle/>
              <a:p>
                <a:pPr algn="ctr" defTabSz="6000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defRPr/>
                </a:pPr>
                <a:r>
                  <a:rPr lang="es-CO" sz="1050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Generación de categorías, temas e hipótesis. </a:t>
                </a:r>
                <a:r>
                  <a:rPr lang="es-CO" sz="1050" b="1" kern="12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Aprendizaje social</a:t>
                </a:r>
              </a:p>
            </p:txBody>
          </p:sp>
          <p:sp>
            <p:nvSpPr>
              <p:cNvPr id="7" name="Forma libre: forma 6">
                <a:extLst>
                  <a:ext uri="{FF2B5EF4-FFF2-40B4-BE49-F238E27FC236}">
                    <a16:creationId xmlns:a16="http://schemas.microsoft.com/office/drawing/2014/main" id="{006E1F7C-9618-439A-9CF4-1913F352FD5B}"/>
                  </a:ext>
                </a:extLst>
              </p:cNvPr>
              <p:cNvSpPr/>
              <p:nvPr/>
            </p:nvSpPr>
            <p:spPr>
              <a:xfrm>
                <a:off x="8279199" y="1847237"/>
                <a:ext cx="2154025" cy="614039"/>
              </a:xfrm>
              <a:custGeom>
                <a:avLst/>
                <a:gdLst>
                  <a:gd name="connsiteX0" fmla="*/ 0 w 2830354"/>
                  <a:gd name="connsiteY0" fmla="*/ 307020 h 614039"/>
                  <a:gd name="connsiteX1" fmla="*/ 1415177 w 2830354"/>
                  <a:gd name="connsiteY1" fmla="*/ 0 h 614039"/>
                  <a:gd name="connsiteX2" fmla="*/ 2830354 w 2830354"/>
                  <a:gd name="connsiteY2" fmla="*/ 307020 h 614039"/>
                  <a:gd name="connsiteX3" fmla="*/ 1415177 w 2830354"/>
                  <a:gd name="connsiteY3" fmla="*/ 614040 h 614039"/>
                  <a:gd name="connsiteX4" fmla="*/ 0 w 2830354"/>
                  <a:gd name="connsiteY4" fmla="*/ 307020 h 614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0354" h="614039">
                    <a:moveTo>
                      <a:pt x="0" y="307020"/>
                    </a:moveTo>
                    <a:cubicBezTo>
                      <a:pt x="0" y="137458"/>
                      <a:pt x="633596" y="0"/>
                      <a:pt x="1415177" y="0"/>
                    </a:cubicBezTo>
                    <a:cubicBezTo>
                      <a:pt x="2196758" y="0"/>
                      <a:pt x="2830354" y="137458"/>
                      <a:pt x="2830354" y="307020"/>
                    </a:cubicBezTo>
                    <a:cubicBezTo>
                      <a:pt x="2830354" y="476582"/>
                      <a:pt x="2196758" y="614040"/>
                      <a:pt x="1415177" y="614040"/>
                    </a:cubicBezTo>
                    <a:cubicBezTo>
                      <a:pt x="633596" y="614040"/>
                      <a:pt x="0" y="476582"/>
                      <a:pt x="0" y="307020"/>
                    </a:cubicBezTo>
                    <a:close/>
                  </a:path>
                </a:pathLst>
              </a:custGeom>
              <a:solidFill>
                <a:srgbClr val="A9E5E6"/>
              </a:solidFill>
              <a:ln>
                <a:solidFill>
                  <a:srgbClr val="A9E5E6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alpha val="50000"/>
                  <a:hueOff val="-6758543"/>
                  <a:satOff val="-17419"/>
                  <a:lumOff val="-11765"/>
                  <a:alphaOff val="0"/>
                </a:schemeClr>
              </a:fillRef>
              <a:effectRef idx="0">
                <a:schemeClr val="accent5">
                  <a:alpha val="50000"/>
                  <a:hueOff val="-6758543"/>
                  <a:satOff val="-17419"/>
                  <a:lumOff val="-11765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638891" tIns="152033" rIns="638891" bIns="152033" numCol="1" spcCol="1270" anchor="ctr" anchorCtr="0">
                <a:noAutofit/>
              </a:bodyPr>
              <a:lstStyle/>
              <a:p>
                <a:pPr algn="ctr" defTabSz="6000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defRPr/>
                </a:pPr>
                <a:r>
                  <a:rPr lang="es-CO" sz="1050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Inmersión inicial en la problemática o necesidad y su ambiente (por parte del investigador)</a:t>
                </a:r>
              </a:p>
            </p:txBody>
          </p:sp>
        </p:grpSp>
        <p:sp>
          <p:nvSpPr>
            <p:cNvPr id="8" name="Arco 7">
              <a:extLst>
                <a:ext uri="{FF2B5EF4-FFF2-40B4-BE49-F238E27FC236}">
                  <a16:creationId xmlns:a16="http://schemas.microsoft.com/office/drawing/2014/main" id="{CF4C0E25-C957-4D4D-8504-A06A89868359}"/>
                </a:ext>
              </a:extLst>
            </p:cNvPr>
            <p:cNvSpPr/>
            <p:nvPr/>
          </p:nvSpPr>
          <p:spPr>
            <a:xfrm rot="920921">
              <a:off x="2880610" y="3862539"/>
              <a:ext cx="1203845" cy="608531"/>
            </a:xfrm>
            <a:prstGeom prst="arc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566">
                <a:buClrTx/>
                <a:defRPr/>
              </a:pPr>
              <a:endParaRPr lang="es-CO" sz="10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Arco 8">
              <a:extLst>
                <a:ext uri="{FF2B5EF4-FFF2-40B4-BE49-F238E27FC236}">
                  <a16:creationId xmlns:a16="http://schemas.microsoft.com/office/drawing/2014/main" id="{C951352B-0CFC-425D-92AF-7626D5CDC5E4}"/>
                </a:ext>
              </a:extLst>
            </p:cNvPr>
            <p:cNvSpPr/>
            <p:nvPr/>
          </p:nvSpPr>
          <p:spPr>
            <a:xfrm rot="7055324">
              <a:off x="3059730" y="5006279"/>
              <a:ext cx="1575713" cy="560064"/>
            </a:xfrm>
            <a:prstGeom prst="arc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566">
                <a:buClrTx/>
                <a:defRPr/>
              </a:pPr>
              <a:endParaRPr lang="es-CO" sz="1050" kern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Arco 9">
              <a:extLst>
                <a:ext uri="{FF2B5EF4-FFF2-40B4-BE49-F238E27FC236}">
                  <a16:creationId xmlns:a16="http://schemas.microsoft.com/office/drawing/2014/main" id="{5769C651-7811-44D2-AF43-7622AD9C6426}"/>
                </a:ext>
              </a:extLst>
            </p:cNvPr>
            <p:cNvSpPr/>
            <p:nvPr/>
          </p:nvSpPr>
          <p:spPr>
            <a:xfrm rot="17381407">
              <a:off x="310148" y="4119740"/>
              <a:ext cx="1438624" cy="762475"/>
            </a:xfrm>
            <a:prstGeom prst="arc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566">
                <a:buClrTx/>
                <a:defRPr/>
              </a:pPr>
              <a:endParaRPr lang="es-CO" sz="10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Arco 10">
              <a:extLst>
                <a:ext uri="{FF2B5EF4-FFF2-40B4-BE49-F238E27FC236}">
                  <a16:creationId xmlns:a16="http://schemas.microsoft.com/office/drawing/2014/main" id="{4592E0D3-13A7-41E1-9410-3E58016A3D71}"/>
                </a:ext>
              </a:extLst>
            </p:cNvPr>
            <p:cNvSpPr/>
            <p:nvPr/>
          </p:nvSpPr>
          <p:spPr>
            <a:xfrm rot="11971945">
              <a:off x="827694" y="5065676"/>
              <a:ext cx="1248442" cy="871528"/>
            </a:xfrm>
            <a:prstGeom prst="arc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566">
                <a:buClrTx/>
                <a:defRPr/>
              </a:pPr>
              <a:endParaRPr lang="es-CO" sz="10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4D34222D-C311-42E4-8B8D-C99CDE567790}"/>
                </a:ext>
              </a:extLst>
            </p:cNvPr>
            <p:cNvGrpSpPr/>
            <p:nvPr/>
          </p:nvGrpSpPr>
          <p:grpSpPr>
            <a:xfrm>
              <a:off x="4652617" y="4144730"/>
              <a:ext cx="4388537" cy="1550460"/>
              <a:chOff x="6509111" y="2174374"/>
              <a:chExt cx="4716615" cy="862637"/>
            </a:xfrm>
          </p:grpSpPr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CB66BD26-9490-4F5F-8DCA-092C2B0F9058}"/>
                  </a:ext>
                </a:extLst>
              </p:cNvPr>
              <p:cNvSpPr/>
              <p:nvPr/>
            </p:nvSpPr>
            <p:spPr>
              <a:xfrm>
                <a:off x="8245420" y="2199071"/>
                <a:ext cx="1244441" cy="821600"/>
              </a:xfrm>
              <a:custGeom>
                <a:avLst/>
                <a:gdLst>
                  <a:gd name="connsiteX0" fmla="*/ 0 w 1073212"/>
                  <a:gd name="connsiteY0" fmla="*/ 362946 h 725892"/>
                  <a:gd name="connsiteX1" fmla="*/ 536606 w 1073212"/>
                  <a:gd name="connsiteY1" fmla="*/ 0 h 725892"/>
                  <a:gd name="connsiteX2" fmla="*/ 1073212 w 1073212"/>
                  <a:gd name="connsiteY2" fmla="*/ 362946 h 725892"/>
                  <a:gd name="connsiteX3" fmla="*/ 536606 w 1073212"/>
                  <a:gd name="connsiteY3" fmla="*/ 725892 h 725892"/>
                  <a:gd name="connsiteX4" fmla="*/ 0 w 1073212"/>
                  <a:gd name="connsiteY4" fmla="*/ 362946 h 72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3212" h="725892">
                    <a:moveTo>
                      <a:pt x="0" y="362946"/>
                    </a:moveTo>
                    <a:cubicBezTo>
                      <a:pt x="0" y="162496"/>
                      <a:pt x="240247" y="0"/>
                      <a:pt x="536606" y="0"/>
                    </a:cubicBezTo>
                    <a:cubicBezTo>
                      <a:pt x="832965" y="0"/>
                      <a:pt x="1073212" y="162496"/>
                      <a:pt x="1073212" y="362946"/>
                    </a:cubicBezTo>
                    <a:cubicBezTo>
                      <a:pt x="1073212" y="563396"/>
                      <a:pt x="832965" y="725892"/>
                      <a:pt x="536606" y="725892"/>
                    </a:cubicBezTo>
                    <a:cubicBezTo>
                      <a:pt x="240247" y="725892"/>
                      <a:pt x="0" y="563396"/>
                      <a:pt x="0" y="362946"/>
                    </a:cubicBezTo>
                    <a:close/>
                  </a:path>
                </a:pathLst>
              </a:custGeom>
              <a:ln>
                <a:solidFill>
                  <a:srgbClr val="9DC3E6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258612" tIns="182316" rIns="258612" bIns="182316" numCol="1" spcCol="1270" anchor="ctr" anchorCtr="0">
                <a:noAutofit/>
              </a:bodyPr>
              <a:lstStyle/>
              <a:p>
                <a:pPr algn="ctr" defTabSz="80008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defRPr/>
                </a:pPr>
                <a:r>
                  <a:rPr lang="es-CO" sz="1050" b="1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Segundo ciclo:</a:t>
                </a:r>
              </a:p>
              <a:p>
                <a:pPr algn="ctr" defTabSz="80008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defRPr/>
                </a:pPr>
                <a:r>
                  <a:rPr lang="es-CO" sz="1050" b="1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Elaborar el plan</a:t>
                </a:r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1212DEC9-012A-4977-BD81-BC4645E0D309}"/>
                  </a:ext>
                </a:extLst>
              </p:cNvPr>
              <p:cNvSpPr/>
              <p:nvPr/>
            </p:nvSpPr>
            <p:spPr>
              <a:xfrm>
                <a:off x="6509111" y="2174374"/>
                <a:ext cx="1643154" cy="862637"/>
              </a:xfrm>
              <a:custGeom>
                <a:avLst/>
                <a:gdLst>
                  <a:gd name="connsiteX0" fmla="*/ 0 w 1130744"/>
                  <a:gd name="connsiteY0" fmla="*/ 224566 h 449131"/>
                  <a:gd name="connsiteX1" fmla="*/ 565372 w 1130744"/>
                  <a:gd name="connsiteY1" fmla="*/ 0 h 449131"/>
                  <a:gd name="connsiteX2" fmla="*/ 1130744 w 1130744"/>
                  <a:gd name="connsiteY2" fmla="*/ 224566 h 449131"/>
                  <a:gd name="connsiteX3" fmla="*/ 565372 w 1130744"/>
                  <a:gd name="connsiteY3" fmla="*/ 449132 h 449131"/>
                  <a:gd name="connsiteX4" fmla="*/ 0 w 1130744"/>
                  <a:gd name="connsiteY4" fmla="*/ 224566 h 449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0744" h="449131">
                    <a:moveTo>
                      <a:pt x="0" y="224566"/>
                    </a:moveTo>
                    <a:cubicBezTo>
                      <a:pt x="0" y="100542"/>
                      <a:pt x="253126" y="0"/>
                      <a:pt x="565372" y="0"/>
                    </a:cubicBezTo>
                    <a:cubicBezTo>
                      <a:pt x="877618" y="0"/>
                      <a:pt x="1130744" y="100542"/>
                      <a:pt x="1130744" y="224566"/>
                    </a:cubicBezTo>
                    <a:cubicBezTo>
                      <a:pt x="1130744" y="348590"/>
                      <a:pt x="877618" y="449132"/>
                      <a:pt x="565372" y="449132"/>
                    </a:cubicBezTo>
                    <a:cubicBezTo>
                      <a:pt x="253126" y="449132"/>
                      <a:pt x="0" y="348590"/>
                      <a:pt x="0" y="224566"/>
                    </a:cubicBezTo>
                    <a:close/>
                  </a:path>
                </a:pathLst>
              </a:custGeom>
              <a:ln>
                <a:solidFill>
                  <a:srgbClr val="A9E5E6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alpha val="50000"/>
                  <a:hueOff val="-1689636"/>
                  <a:satOff val="-4355"/>
                  <a:lumOff val="-2941"/>
                  <a:alphaOff val="0"/>
                </a:schemeClr>
              </a:fillRef>
              <a:effectRef idx="0">
                <a:schemeClr val="accent5">
                  <a:alpha val="50000"/>
                  <a:hueOff val="-1689636"/>
                  <a:satOff val="-4355"/>
                  <a:lumOff val="-2941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265536" tIns="115806" rIns="265536" bIns="115806" numCol="1" spcCol="1270" anchor="ctr" anchorCtr="0">
                <a:noAutofit/>
              </a:bodyPr>
              <a:lstStyle/>
              <a:p>
                <a:pPr algn="ctr" defTabSz="6000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defRPr/>
                </a:pPr>
                <a:r>
                  <a:rPr lang="es-CO" sz="1050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Desarrollo del plan: objetivos, </a:t>
                </a:r>
                <a:r>
                  <a:rPr lang="es-CO" sz="1050" kern="12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fundamentación pedagógica </a:t>
                </a:r>
                <a:r>
                  <a:rPr lang="es-CO" sz="1050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estrategias, acciones, recursos, y programación de tiempos</a:t>
                </a:r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0A4619B5-06B5-4F07-A2F1-130C3F90F554}"/>
                  </a:ext>
                </a:extLst>
              </p:cNvPr>
              <p:cNvSpPr/>
              <p:nvPr/>
            </p:nvSpPr>
            <p:spPr>
              <a:xfrm>
                <a:off x="9569520" y="2199072"/>
                <a:ext cx="1656206" cy="656114"/>
              </a:xfrm>
              <a:custGeom>
                <a:avLst/>
                <a:gdLst>
                  <a:gd name="connsiteX0" fmla="*/ 0 w 1755062"/>
                  <a:gd name="connsiteY0" fmla="*/ 303096 h 606192"/>
                  <a:gd name="connsiteX1" fmla="*/ 877531 w 1755062"/>
                  <a:gd name="connsiteY1" fmla="*/ 0 h 606192"/>
                  <a:gd name="connsiteX2" fmla="*/ 1755062 w 1755062"/>
                  <a:gd name="connsiteY2" fmla="*/ 303096 h 606192"/>
                  <a:gd name="connsiteX3" fmla="*/ 877531 w 1755062"/>
                  <a:gd name="connsiteY3" fmla="*/ 606192 h 606192"/>
                  <a:gd name="connsiteX4" fmla="*/ 0 w 1755062"/>
                  <a:gd name="connsiteY4" fmla="*/ 303096 h 60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5062" h="606192">
                    <a:moveTo>
                      <a:pt x="0" y="303096"/>
                    </a:moveTo>
                    <a:cubicBezTo>
                      <a:pt x="0" y="135701"/>
                      <a:pt x="392884" y="0"/>
                      <a:pt x="877531" y="0"/>
                    </a:cubicBezTo>
                    <a:cubicBezTo>
                      <a:pt x="1362178" y="0"/>
                      <a:pt x="1755062" y="135701"/>
                      <a:pt x="1755062" y="303096"/>
                    </a:cubicBezTo>
                    <a:cubicBezTo>
                      <a:pt x="1755062" y="470491"/>
                      <a:pt x="1362178" y="606192"/>
                      <a:pt x="877531" y="606192"/>
                    </a:cubicBezTo>
                    <a:cubicBezTo>
                      <a:pt x="392884" y="606192"/>
                      <a:pt x="0" y="470491"/>
                      <a:pt x="0" y="303096"/>
                    </a:cubicBezTo>
                    <a:close/>
                  </a:path>
                </a:pathLst>
              </a:custGeom>
              <a:solidFill>
                <a:srgbClr val="A9E5E6"/>
              </a:solidFill>
              <a:ln>
                <a:solidFill>
                  <a:srgbClr val="A9E5E6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alpha val="50000"/>
                  <a:hueOff val="-3379271"/>
                  <a:satOff val="-8710"/>
                  <a:lumOff val="-5883"/>
                  <a:alphaOff val="0"/>
                </a:schemeClr>
              </a:fillRef>
              <a:effectRef idx="0">
                <a:schemeClr val="accent5">
                  <a:alpha val="50000"/>
                  <a:hueOff val="-3379271"/>
                  <a:satOff val="-8710"/>
                  <a:lumOff val="-5883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402680" tIns="150308" rIns="402680" bIns="150308" numCol="1" spcCol="1270" anchor="ctr" anchorCtr="0">
                <a:noAutofit/>
              </a:bodyPr>
              <a:lstStyle/>
              <a:p>
                <a:pPr algn="ctr" defTabSz="6000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defRPr/>
                </a:pPr>
                <a:r>
                  <a:rPr lang="es-CO" sz="1050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Recolectar datos adicionales para el plan</a:t>
                </a:r>
              </a:p>
            </p:txBody>
          </p:sp>
        </p:grp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2E1CE00C-5B72-4BE0-A0C1-C8F84286E75A}"/>
                </a:ext>
              </a:extLst>
            </p:cNvPr>
            <p:cNvSpPr/>
            <p:nvPr/>
          </p:nvSpPr>
          <p:spPr>
            <a:xfrm>
              <a:off x="5473736" y="5723555"/>
              <a:ext cx="2879687" cy="188977"/>
            </a:xfrm>
            <a:custGeom>
              <a:avLst/>
              <a:gdLst>
                <a:gd name="connsiteX0" fmla="*/ 0 w 3456264"/>
                <a:gd name="connsiteY0" fmla="*/ 50334 h 520332"/>
                <a:gd name="connsiteX1" fmla="*/ 1786855 w 3456264"/>
                <a:gd name="connsiteY1" fmla="*/ 520118 h 520332"/>
                <a:gd name="connsiteX2" fmla="*/ 3456264 w 3456264"/>
                <a:gd name="connsiteY2" fmla="*/ 0 h 52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56264" h="520332">
                  <a:moveTo>
                    <a:pt x="0" y="50334"/>
                  </a:moveTo>
                  <a:cubicBezTo>
                    <a:pt x="605405" y="289420"/>
                    <a:pt x="1210811" y="528507"/>
                    <a:pt x="1786855" y="520118"/>
                  </a:cubicBezTo>
                  <a:cubicBezTo>
                    <a:pt x="2362899" y="511729"/>
                    <a:pt x="2909581" y="255864"/>
                    <a:pt x="3456264" y="0"/>
                  </a:cubicBezTo>
                </a:path>
              </a:pathLst>
            </a:custGeom>
            <a:noFill/>
            <a:ln w="63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buClrTx/>
                <a:defRPr/>
              </a:pPr>
              <a:endParaRPr lang="es-CO" sz="10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FB9657FB-5559-4B24-B9EB-F7A08D67338F}"/>
                </a:ext>
              </a:extLst>
            </p:cNvPr>
            <p:cNvGrpSpPr/>
            <p:nvPr/>
          </p:nvGrpSpPr>
          <p:grpSpPr>
            <a:xfrm>
              <a:off x="9149126" y="3041701"/>
              <a:ext cx="5046187" cy="3521096"/>
              <a:chOff x="7533273" y="1989146"/>
              <a:chExt cx="3741225" cy="1784682"/>
            </a:xfrm>
          </p:grpSpPr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F9457B79-CEB7-4B83-83AC-D8DA410C7AFC}"/>
                  </a:ext>
                </a:extLst>
              </p:cNvPr>
              <p:cNvSpPr/>
              <p:nvPr/>
            </p:nvSpPr>
            <p:spPr>
              <a:xfrm>
                <a:off x="8723547" y="2620026"/>
                <a:ext cx="1244441" cy="520282"/>
              </a:xfrm>
              <a:custGeom>
                <a:avLst/>
                <a:gdLst>
                  <a:gd name="connsiteX0" fmla="*/ 0 w 1073212"/>
                  <a:gd name="connsiteY0" fmla="*/ 362946 h 725892"/>
                  <a:gd name="connsiteX1" fmla="*/ 536606 w 1073212"/>
                  <a:gd name="connsiteY1" fmla="*/ 0 h 725892"/>
                  <a:gd name="connsiteX2" fmla="*/ 1073212 w 1073212"/>
                  <a:gd name="connsiteY2" fmla="*/ 362946 h 725892"/>
                  <a:gd name="connsiteX3" fmla="*/ 536606 w 1073212"/>
                  <a:gd name="connsiteY3" fmla="*/ 725892 h 725892"/>
                  <a:gd name="connsiteX4" fmla="*/ 0 w 1073212"/>
                  <a:gd name="connsiteY4" fmla="*/ 362946 h 72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3212" h="725892">
                    <a:moveTo>
                      <a:pt x="0" y="362946"/>
                    </a:moveTo>
                    <a:cubicBezTo>
                      <a:pt x="0" y="162496"/>
                      <a:pt x="240247" y="0"/>
                      <a:pt x="536606" y="0"/>
                    </a:cubicBezTo>
                    <a:cubicBezTo>
                      <a:pt x="832965" y="0"/>
                      <a:pt x="1073212" y="162496"/>
                      <a:pt x="1073212" y="362946"/>
                    </a:cubicBezTo>
                    <a:cubicBezTo>
                      <a:pt x="1073212" y="563396"/>
                      <a:pt x="832965" y="725892"/>
                      <a:pt x="536606" y="725892"/>
                    </a:cubicBezTo>
                    <a:cubicBezTo>
                      <a:pt x="240247" y="725892"/>
                      <a:pt x="0" y="563396"/>
                      <a:pt x="0" y="362946"/>
                    </a:cubicBezTo>
                    <a:close/>
                  </a:path>
                </a:pathLst>
              </a:custGeom>
              <a:ln>
                <a:solidFill>
                  <a:srgbClr val="9DC3E6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258612" tIns="182316" rIns="258612" bIns="182316" numCol="1" spcCol="1270" anchor="ctr" anchorCtr="0">
                <a:noAutofit/>
              </a:bodyPr>
              <a:lstStyle/>
              <a:p>
                <a:pPr algn="ctr" defTabSz="80008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defRPr/>
                </a:pPr>
                <a:r>
                  <a:rPr lang="es-CO" sz="1050" b="1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Tercer ciclo: implementar y evaluar el plan</a:t>
                </a:r>
              </a:p>
            </p:txBody>
          </p:sp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id="{B5DA5ED9-6A2B-4239-88BC-74DA8A853099}"/>
                  </a:ext>
                </a:extLst>
              </p:cNvPr>
              <p:cNvSpPr/>
              <p:nvPr/>
            </p:nvSpPr>
            <p:spPr>
              <a:xfrm>
                <a:off x="7533273" y="2379831"/>
                <a:ext cx="1179127" cy="520281"/>
              </a:xfrm>
              <a:custGeom>
                <a:avLst/>
                <a:gdLst>
                  <a:gd name="connsiteX0" fmla="*/ 0 w 1130744"/>
                  <a:gd name="connsiteY0" fmla="*/ 224566 h 449131"/>
                  <a:gd name="connsiteX1" fmla="*/ 565372 w 1130744"/>
                  <a:gd name="connsiteY1" fmla="*/ 0 h 449131"/>
                  <a:gd name="connsiteX2" fmla="*/ 1130744 w 1130744"/>
                  <a:gd name="connsiteY2" fmla="*/ 224566 h 449131"/>
                  <a:gd name="connsiteX3" fmla="*/ 565372 w 1130744"/>
                  <a:gd name="connsiteY3" fmla="*/ 449132 h 449131"/>
                  <a:gd name="connsiteX4" fmla="*/ 0 w 1130744"/>
                  <a:gd name="connsiteY4" fmla="*/ 224566 h 449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0744" h="449131">
                    <a:moveTo>
                      <a:pt x="0" y="224566"/>
                    </a:moveTo>
                    <a:cubicBezTo>
                      <a:pt x="0" y="100542"/>
                      <a:pt x="253126" y="0"/>
                      <a:pt x="565372" y="0"/>
                    </a:cubicBezTo>
                    <a:cubicBezTo>
                      <a:pt x="877618" y="0"/>
                      <a:pt x="1130744" y="100542"/>
                      <a:pt x="1130744" y="224566"/>
                    </a:cubicBezTo>
                    <a:cubicBezTo>
                      <a:pt x="1130744" y="348590"/>
                      <a:pt x="877618" y="449132"/>
                      <a:pt x="565372" y="449132"/>
                    </a:cubicBezTo>
                    <a:cubicBezTo>
                      <a:pt x="253126" y="449132"/>
                      <a:pt x="0" y="348590"/>
                      <a:pt x="0" y="224566"/>
                    </a:cubicBezTo>
                    <a:close/>
                  </a:path>
                </a:pathLst>
              </a:custGeom>
              <a:ln>
                <a:solidFill>
                  <a:srgbClr val="A9E5E6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alpha val="50000"/>
                  <a:hueOff val="-1689636"/>
                  <a:satOff val="-4355"/>
                  <a:lumOff val="-2941"/>
                  <a:alphaOff val="0"/>
                </a:schemeClr>
              </a:fillRef>
              <a:effectRef idx="0">
                <a:schemeClr val="accent5">
                  <a:alpha val="50000"/>
                  <a:hueOff val="-1689636"/>
                  <a:satOff val="-4355"/>
                  <a:lumOff val="-2941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265536" tIns="115806" rIns="265536" bIns="115806" numCol="1" spcCol="1270" anchor="ctr" anchorCtr="0">
                <a:noAutofit/>
              </a:bodyPr>
              <a:lstStyle/>
              <a:p>
                <a:pPr algn="ctr" defTabSz="6000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defRPr/>
                </a:pPr>
                <a:r>
                  <a:rPr lang="es-CO" sz="1050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Ajustar el plan o partes de este y volver a implementar</a:t>
                </a:r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FE9B06F3-CE14-426D-A8AE-202A9856F75F}"/>
                  </a:ext>
                </a:extLst>
              </p:cNvPr>
              <p:cNvSpPr/>
              <p:nvPr/>
            </p:nvSpPr>
            <p:spPr>
              <a:xfrm>
                <a:off x="9935012" y="2836319"/>
                <a:ext cx="1339486" cy="601561"/>
              </a:xfrm>
              <a:custGeom>
                <a:avLst/>
                <a:gdLst>
                  <a:gd name="connsiteX0" fmla="*/ 0 w 1755062"/>
                  <a:gd name="connsiteY0" fmla="*/ 303096 h 606192"/>
                  <a:gd name="connsiteX1" fmla="*/ 877531 w 1755062"/>
                  <a:gd name="connsiteY1" fmla="*/ 0 h 606192"/>
                  <a:gd name="connsiteX2" fmla="*/ 1755062 w 1755062"/>
                  <a:gd name="connsiteY2" fmla="*/ 303096 h 606192"/>
                  <a:gd name="connsiteX3" fmla="*/ 877531 w 1755062"/>
                  <a:gd name="connsiteY3" fmla="*/ 606192 h 606192"/>
                  <a:gd name="connsiteX4" fmla="*/ 0 w 1755062"/>
                  <a:gd name="connsiteY4" fmla="*/ 303096 h 60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5062" h="606192">
                    <a:moveTo>
                      <a:pt x="0" y="303096"/>
                    </a:moveTo>
                    <a:cubicBezTo>
                      <a:pt x="0" y="135701"/>
                      <a:pt x="392884" y="0"/>
                      <a:pt x="877531" y="0"/>
                    </a:cubicBezTo>
                    <a:cubicBezTo>
                      <a:pt x="1362178" y="0"/>
                      <a:pt x="1755062" y="135701"/>
                      <a:pt x="1755062" y="303096"/>
                    </a:cubicBezTo>
                    <a:cubicBezTo>
                      <a:pt x="1755062" y="470491"/>
                      <a:pt x="1362178" y="606192"/>
                      <a:pt x="877531" y="606192"/>
                    </a:cubicBezTo>
                    <a:cubicBezTo>
                      <a:pt x="392884" y="606192"/>
                      <a:pt x="0" y="470491"/>
                      <a:pt x="0" y="303096"/>
                    </a:cubicBezTo>
                    <a:close/>
                  </a:path>
                </a:pathLst>
              </a:custGeom>
              <a:solidFill>
                <a:srgbClr val="A9E5E6"/>
              </a:solidFill>
              <a:ln>
                <a:solidFill>
                  <a:srgbClr val="A9E5E6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alpha val="50000"/>
                  <a:hueOff val="-3379271"/>
                  <a:satOff val="-8710"/>
                  <a:lumOff val="-5883"/>
                  <a:alphaOff val="0"/>
                </a:schemeClr>
              </a:fillRef>
              <a:effectRef idx="0">
                <a:schemeClr val="accent5">
                  <a:alpha val="50000"/>
                  <a:hueOff val="-3379271"/>
                  <a:satOff val="-8710"/>
                  <a:lumOff val="-5883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402680" tIns="150308" rIns="402680" bIns="150308" numCol="1" spcCol="1270" anchor="ctr" anchorCtr="0">
                <a:noAutofit/>
              </a:bodyPr>
              <a:lstStyle/>
              <a:p>
                <a:pPr algn="ctr" defTabSz="6000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defRPr/>
                </a:pPr>
                <a:r>
                  <a:rPr lang="es-CO" sz="1050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Comunicar plan y acciones a toda la comunidad</a:t>
                </a:r>
              </a:p>
            </p:txBody>
          </p:sp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id="{65B16AD1-B3DC-4037-BB70-87857D44C8B4}"/>
                  </a:ext>
                </a:extLst>
              </p:cNvPr>
              <p:cNvSpPr/>
              <p:nvPr/>
            </p:nvSpPr>
            <p:spPr>
              <a:xfrm>
                <a:off x="8691385" y="3159789"/>
                <a:ext cx="1474463" cy="614039"/>
              </a:xfrm>
              <a:custGeom>
                <a:avLst/>
                <a:gdLst>
                  <a:gd name="connsiteX0" fmla="*/ 0 w 2830354"/>
                  <a:gd name="connsiteY0" fmla="*/ 307020 h 614039"/>
                  <a:gd name="connsiteX1" fmla="*/ 1415177 w 2830354"/>
                  <a:gd name="connsiteY1" fmla="*/ 0 h 614039"/>
                  <a:gd name="connsiteX2" fmla="*/ 2830354 w 2830354"/>
                  <a:gd name="connsiteY2" fmla="*/ 307020 h 614039"/>
                  <a:gd name="connsiteX3" fmla="*/ 1415177 w 2830354"/>
                  <a:gd name="connsiteY3" fmla="*/ 614040 h 614039"/>
                  <a:gd name="connsiteX4" fmla="*/ 0 w 2830354"/>
                  <a:gd name="connsiteY4" fmla="*/ 307020 h 614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0354" h="614039">
                    <a:moveTo>
                      <a:pt x="0" y="307020"/>
                    </a:moveTo>
                    <a:cubicBezTo>
                      <a:pt x="0" y="137458"/>
                      <a:pt x="633596" y="0"/>
                      <a:pt x="1415177" y="0"/>
                    </a:cubicBezTo>
                    <a:cubicBezTo>
                      <a:pt x="2196758" y="0"/>
                      <a:pt x="2830354" y="137458"/>
                      <a:pt x="2830354" y="307020"/>
                    </a:cubicBezTo>
                    <a:cubicBezTo>
                      <a:pt x="2830354" y="476582"/>
                      <a:pt x="2196758" y="614040"/>
                      <a:pt x="1415177" y="614040"/>
                    </a:cubicBezTo>
                    <a:cubicBezTo>
                      <a:pt x="633596" y="614040"/>
                      <a:pt x="0" y="476582"/>
                      <a:pt x="0" y="307020"/>
                    </a:cubicBezTo>
                    <a:close/>
                  </a:path>
                </a:pathLst>
              </a:custGeom>
              <a:solidFill>
                <a:srgbClr val="A9E5E6"/>
              </a:solidFill>
              <a:ln>
                <a:solidFill>
                  <a:srgbClr val="A9E5E6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alpha val="50000"/>
                  <a:hueOff val="-5068907"/>
                  <a:satOff val="-13064"/>
                  <a:lumOff val="-8824"/>
                  <a:alphaOff val="0"/>
                </a:schemeClr>
              </a:fillRef>
              <a:effectRef idx="0">
                <a:schemeClr val="accent5">
                  <a:alpha val="50000"/>
                  <a:hueOff val="-5068907"/>
                  <a:satOff val="-13064"/>
                  <a:lumOff val="-8824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638891" tIns="152033" rIns="638891" bIns="152033" numCol="1" spcCol="1270" anchor="ctr" anchorCtr="0">
                <a:noAutofit/>
              </a:bodyPr>
              <a:lstStyle/>
              <a:p>
                <a:pPr algn="ctr" defTabSz="6000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defRPr/>
                </a:pPr>
                <a:r>
                  <a:rPr lang="es-CO" sz="1050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Revisar la implementación y sus efectos </a:t>
                </a:r>
              </a:p>
            </p:txBody>
          </p:sp>
          <p:sp>
            <p:nvSpPr>
              <p:cNvPr id="28" name="Forma libre: forma 27">
                <a:extLst>
                  <a:ext uri="{FF2B5EF4-FFF2-40B4-BE49-F238E27FC236}">
                    <a16:creationId xmlns:a16="http://schemas.microsoft.com/office/drawing/2014/main" id="{953B1325-6D4E-4986-88A7-9584AADA1226}"/>
                  </a:ext>
                </a:extLst>
              </p:cNvPr>
              <p:cNvSpPr/>
              <p:nvPr/>
            </p:nvSpPr>
            <p:spPr>
              <a:xfrm>
                <a:off x="8621854" y="1989146"/>
                <a:ext cx="1302275" cy="514699"/>
              </a:xfrm>
              <a:custGeom>
                <a:avLst/>
                <a:gdLst>
                  <a:gd name="connsiteX0" fmla="*/ 0 w 2830354"/>
                  <a:gd name="connsiteY0" fmla="*/ 307020 h 614039"/>
                  <a:gd name="connsiteX1" fmla="*/ 1415177 w 2830354"/>
                  <a:gd name="connsiteY1" fmla="*/ 0 h 614039"/>
                  <a:gd name="connsiteX2" fmla="*/ 2830354 w 2830354"/>
                  <a:gd name="connsiteY2" fmla="*/ 307020 h 614039"/>
                  <a:gd name="connsiteX3" fmla="*/ 1415177 w 2830354"/>
                  <a:gd name="connsiteY3" fmla="*/ 614040 h 614039"/>
                  <a:gd name="connsiteX4" fmla="*/ 0 w 2830354"/>
                  <a:gd name="connsiteY4" fmla="*/ 307020 h 614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0354" h="614039">
                    <a:moveTo>
                      <a:pt x="0" y="307020"/>
                    </a:moveTo>
                    <a:cubicBezTo>
                      <a:pt x="0" y="137458"/>
                      <a:pt x="633596" y="0"/>
                      <a:pt x="1415177" y="0"/>
                    </a:cubicBezTo>
                    <a:cubicBezTo>
                      <a:pt x="2196758" y="0"/>
                      <a:pt x="2830354" y="137458"/>
                      <a:pt x="2830354" y="307020"/>
                    </a:cubicBezTo>
                    <a:cubicBezTo>
                      <a:pt x="2830354" y="476582"/>
                      <a:pt x="2196758" y="614040"/>
                      <a:pt x="1415177" y="614040"/>
                    </a:cubicBezTo>
                    <a:cubicBezTo>
                      <a:pt x="633596" y="614040"/>
                      <a:pt x="0" y="476582"/>
                      <a:pt x="0" y="307020"/>
                    </a:cubicBezTo>
                    <a:close/>
                  </a:path>
                </a:pathLst>
              </a:custGeom>
              <a:solidFill>
                <a:srgbClr val="A9E5E6"/>
              </a:solidFill>
              <a:ln>
                <a:solidFill>
                  <a:srgbClr val="A9E5E6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alpha val="50000"/>
                  <a:hueOff val="-6758543"/>
                  <a:satOff val="-17419"/>
                  <a:lumOff val="-11765"/>
                  <a:alphaOff val="0"/>
                </a:schemeClr>
              </a:fillRef>
              <a:effectRef idx="0">
                <a:schemeClr val="accent5">
                  <a:alpha val="50000"/>
                  <a:hueOff val="-6758543"/>
                  <a:satOff val="-17419"/>
                  <a:lumOff val="-11765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638891" tIns="152033" rIns="638891" bIns="152033" numCol="1" spcCol="1270" anchor="ctr" anchorCtr="0">
                <a:noAutofit/>
              </a:bodyPr>
              <a:lstStyle/>
              <a:p>
                <a:pPr algn="ctr" defTabSz="6000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defRPr/>
                </a:pPr>
                <a:r>
                  <a:rPr lang="es-CO" sz="1050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Poner en marcha el plan</a:t>
                </a:r>
              </a:p>
            </p:txBody>
          </p:sp>
        </p:grpSp>
        <p:sp>
          <p:nvSpPr>
            <p:cNvPr id="29" name="Arco 28">
              <a:extLst>
                <a:ext uri="{FF2B5EF4-FFF2-40B4-BE49-F238E27FC236}">
                  <a16:creationId xmlns:a16="http://schemas.microsoft.com/office/drawing/2014/main" id="{A55F9D24-0B53-4694-9E18-BE39E87FF982}"/>
                </a:ext>
              </a:extLst>
            </p:cNvPr>
            <p:cNvSpPr/>
            <p:nvPr/>
          </p:nvSpPr>
          <p:spPr>
            <a:xfrm rot="17895481">
              <a:off x="9888818" y="3816735"/>
              <a:ext cx="953788" cy="580798"/>
            </a:xfrm>
            <a:prstGeom prst="arc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566">
                <a:buClrTx/>
                <a:defRPr/>
              </a:pPr>
              <a:endParaRPr lang="es-CO" sz="1050" kern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7131546F-9BD0-46CF-9AB1-EFB241CAE4B6}"/>
                </a:ext>
              </a:extLst>
            </p:cNvPr>
            <p:cNvSpPr/>
            <p:nvPr/>
          </p:nvSpPr>
          <p:spPr>
            <a:xfrm>
              <a:off x="8533713" y="4990333"/>
              <a:ext cx="2382952" cy="1026490"/>
            </a:xfrm>
            <a:custGeom>
              <a:avLst/>
              <a:gdLst>
                <a:gd name="connsiteX0" fmla="*/ 0 w 1755062"/>
                <a:gd name="connsiteY0" fmla="*/ 303096 h 606192"/>
                <a:gd name="connsiteX1" fmla="*/ 877531 w 1755062"/>
                <a:gd name="connsiteY1" fmla="*/ 0 h 606192"/>
                <a:gd name="connsiteX2" fmla="*/ 1755062 w 1755062"/>
                <a:gd name="connsiteY2" fmla="*/ 303096 h 606192"/>
                <a:gd name="connsiteX3" fmla="*/ 877531 w 1755062"/>
                <a:gd name="connsiteY3" fmla="*/ 606192 h 606192"/>
                <a:gd name="connsiteX4" fmla="*/ 0 w 1755062"/>
                <a:gd name="connsiteY4" fmla="*/ 303096 h 606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5062" h="606192">
                  <a:moveTo>
                    <a:pt x="0" y="303096"/>
                  </a:moveTo>
                  <a:cubicBezTo>
                    <a:pt x="0" y="135701"/>
                    <a:pt x="392884" y="0"/>
                    <a:pt x="877531" y="0"/>
                  </a:cubicBezTo>
                  <a:cubicBezTo>
                    <a:pt x="1362178" y="0"/>
                    <a:pt x="1755062" y="135701"/>
                    <a:pt x="1755062" y="303096"/>
                  </a:cubicBezTo>
                  <a:cubicBezTo>
                    <a:pt x="1755062" y="470491"/>
                    <a:pt x="1362178" y="606192"/>
                    <a:pt x="877531" y="606192"/>
                  </a:cubicBezTo>
                  <a:cubicBezTo>
                    <a:pt x="392884" y="606192"/>
                    <a:pt x="0" y="470491"/>
                    <a:pt x="0" y="303096"/>
                  </a:cubicBezTo>
                  <a:close/>
                </a:path>
              </a:pathLst>
            </a:custGeom>
            <a:solidFill>
              <a:srgbClr val="A9E5E6"/>
            </a:solidFill>
            <a:ln>
              <a:solidFill>
                <a:srgbClr val="A9E5E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-3379271"/>
                <a:satOff val="-8710"/>
                <a:lumOff val="-5883"/>
                <a:alphaOff val="0"/>
              </a:schemeClr>
            </a:fillRef>
            <a:effectRef idx="0">
              <a:schemeClr val="accent5">
                <a:alpha val="50000"/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2680" tIns="150308" rIns="402680" bIns="150308" numCol="1" spcCol="1270" anchor="ctr" anchorCtr="0">
              <a:noAutofit/>
            </a:bodyPr>
            <a:lstStyle/>
            <a:p>
              <a:pPr algn="ctr" defTabSz="60006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defRPr/>
              </a:pPr>
              <a:r>
                <a:rPr lang="es-CO" sz="105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Tomar decisiones, redefinir la problemática </a:t>
              </a:r>
            </a:p>
            <a:p>
              <a:pPr algn="ctr" defTabSz="60006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defRPr/>
              </a:pPr>
              <a:r>
                <a:rPr lang="es-CO" sz="105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Generar </a:t>
              </a:r>
              <a:r>
                <a:rPr lang="es-CO" sz="1050" b="1" kern="12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nuevas hipótesis</a:t>
              </a:r>
            </a:p>
          </p:txBody>
        </p:sp>
        <p:sp>
          <p:nvSpPr>
            <p:cNvPr id="31" name="Arco 30">
              <a:extLst>
                <a:ext uri="{FF2B5EF4-FFF2-40B4-BE49-F238E27FC236}">
                  <a16:creationId xmlns:a16="http://schemas.microsoft.com/office/drawing/2014/main" id="{EBAB267F-57FC-4659-98F4-678D3B1C2BDD}"/>
                </a:ext>
              </a:extLst>
            </p:cNvPr>
            <p:cNvSpPr/>
            <p:nvPr/>
          </p:nvSpPr>
          <p:spPr>
            <a:xfrm rot="9733676">
              <a:off x="10207647" y="5495536"/>
              <a:ext cx="821203" cy="741112"/>
            </a:xfrm>
            <a:prstGeom prst="arc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566">
                <a:buClrTx/>
                <a:defRPr/>
              </a:pPr>
              <a:endParaRPr lang="es-CO" sz="10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Arco 31">
              <a:extLst>
                <a:ext uri="{FF2B5EF4-FFF2-40B4-BE49-F238E27FC236}">
                  <a16:creationId xmlns:a16="http://schemas.microsoft.com/office/drawing/2014/main" id="{219C4512-EBFF-456C-898E-1D1FB0551D91}"/>
                </a:ext>
              </a:extLst>
            </p:cNvPr>
            <p:cNvSpPr/>
            <p:nvPr/>
          </p:nvSpPr>
          <p:spPr>
            <a:xfrm rot="14688001">
              <a:off x="8967623" y="4699048"/>
              <a:ext cx="659357" cy="528018"/>
            </a:xfrm>
            <a:prstGeom prst="arc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566">
                <a:buClrTx/>
                <a:defRPr/>
              </a:pPr>
              <a:endParaRPr lang="es-CO" sz="10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08F4814B-16B7-4292-A4D9-A75D0C0ECB63}"/>
                </a:ext>
              </a:extLst>
            </p:cNvPr>
            <p:cNvSpPr/>
            <p:nvPr/>
          </p:nvSpPr>
          <p:spPr>
            <a:xfrm>
              <a:off x="12269179" y="3983026"/>
              <a:ext cx="1902364" cy="863253"/>
            </a:xfrm>
            <a:custGeom>
              <a:avLst/>
              <a:gdLst>
                <a:gd name="connsiteX0" fmla="*/ 0 w 1130744"/>
                <a:gd name="connsiteY0" fmla="*/ 224566 h 449131"/>
                <a:gd name="connsiteX1" fmla="*/ 565372 w 1130744"/>
                <a:gd name="connsiteY1" fmla="*/ 0 h 449131"/>
                <a:gd name="connsiteX2" fmla="*/ 1130744 w 1130744"/>
                <a:gd name="connsiteY2" fmla="*/ 224566 h 449131"/>
                <a:gd name="connsiteX3" fmla="*/ 565372 w 1130744"/>
                <a:gd name="connsiteY3" fmla="*/ 449132 h 449131"/>
                <a:gd name="connsiteX4" fmla="*/ 0 w 1130744"/>
                <a:gd name="connsiteY4" fmla="*/ 224566 h 449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44" h="449131">
                  <a:moveTo>
                    <a:pt x="0" y="224566"/>
                  </a:moveTo>
                  <a:cubicBezTo>
                    <a:pt x="0" y="100542"/>
                    <a:pt x="253126" y="0"/>
                    <a:pt x="565372" y="0"/>
                  </a:cubicBezTo>
                  <a:cubicBezTo>
                    <a:pt x="877618" y="0"/>
                    <a:pt x="1130744" y="100542"/>
                    <a:pt x="1130744" y="224566"/>
                  </a:cubicBezTo>
                  <a:cubicBezTo>
                    <a:pt x="1130744" y="348590"/>
                    <a:pt x="877618" y="449132"/>
                    <a:pt x="565372" y="449132"/>
                  </a:cubicBezTo>
                  <a:cubicBezTo>
                    <a:pt x="253126" y="449132"/>
                    <a:pt x="0" y="348590"/>
                    <a:pt x="0" y="224566"/>
                  </a:cubicBezTo>
                  <a:close/>
                </a:path>
              </a:pathLst>
            </a:custGeom>
            <a:ln>
              <a:solidFill>
                <a:srgbClr val="A9E5E6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50000"/>
                <a:hueOff val="-1689636"/>
                <a:satOff val="-4355"/>
                <a:lumOff val="-2941"/>
                <a:alphaOff val="0"/>
              </a:schemeClr>
            </a:fillRef>
            <a:effectRef idx="0">
              <a:schemeClr val="accent5">
                <a:alpha val="50000"/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65536" tIns="115806" rIns="265536" bIns="115806" numCol="1" spcCol="1270" anchor="ctr" anchorCtr="0">
              <a:noAutofit/>
            </a:bodyPr>
            <a:lstStyle/>
            <a:p>
              <a:pPr algn="ctr" defTabSz="600062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defRPr/>
              </a:pPr>
              <a:r>
                <a:rPr lang="es-CO" sz="1050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Recolectar datos para </a:t>
              </a:r>
              <a:r>
                <a:rPr lang="es-CO" sz="1050" b="1" kern="12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evaluar la implementación</a:t>
              </a:r>
            </a:p>
          </p:txBody>
        </p:sp>
        <p:sp>
          <p:nvSpPr>
            <p:cNvPr id="34" name="Arco 33">
              <a:extLst>
                <a:ext uri="{FF2B5EF4-FFF2-40B4-BE49-F238E27FC236}">
                  <a16:creationId xmlns:a16="http://schemas.microsoft.com/office/drawing/2014/main" id="{EA1BC861-0417-4614-9399-CB9D8396D234}"/>
                </a:ext>
              </a:extLst>
            </p:cNvPr>
            <p:cNvSpPr/>
            <p:nvPr/>
          </p:nvSpPr>
          <p:spPr>
            <a:xfrm rot="20913282">
              <a:off x="12051482" y="3574060"/>
              <a:ext cx="948283" cy="917972"/>
            </a:xfrm>
            <a:prstGeom prst="arc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566">
                <a:buClrTx/>
                <a:defRPr/>
              </a:pPr>
              <a:endParaRPr lang="es-CO" sz="10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Arco 34">
              <a:extLst>
                <a:ext uri="{FF2B5EF4-FFF2-40B4-BE49-F238E27FC236}">
                  <a16:creationId xmlns:a16="http://schemas.microsoft.com/office/drawing/2014/main" id="{B168C15B-D634-417D-934A-6F6D74EDD232}"/>
                </a:ext>
              </a:extLst>
            </p:cNvPr>
            <p:cNvSpPr/>
            <p:nvPr/>
          </p:nvSpPr>
          <p:spPr>
            <a:xfrm rot="3220838">
              <a:off x="13397314" y="4741625"/>
              <a:ext cx="1050011" cy="558800"/>
            </a:xfrm>
            <a:prstGeom prst="arc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566">
                <a:buClrTx/>
                <a:defRPr/>
              </a:pPr>
              <a:endParaRPr lang="es-CO" sz="10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Arco 35">
              <a:extLst>
                <a:ext uri="{FF2B5EF4-FFF2-40B4-BE49-F238E27FC236}">
                  <a16:creationId xmlns:a16="http://schemas.microsoft.com/office/drawing/2014/main" id="{B39EAC60-E887-4097-B6CB-B869FC4C01D2}"/>
                </a:ext>
              </a:extLst>
            </p:cNvPr>
            <p:cNvSpPr/>
            <p:nvPr/>
          </p:nvSpPr>
          <p:spPr>
            <a:xfrm rot="7228215">
              <a:off x="12535080" y="5509859"/>
              <a:ext cx="987048" cy="517241"/>
            </a:xfrm>
            <a:prstGeom prst="arc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566">
                <a:buClrTx/>
                <a:defRPr/>
              </a:pPr>
              <a:endParaRPr lang="es-CO" sz="10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E2724838-85AF-4468-9A29-B9957882D32B}"/>
                </a:ext>
              </a:extLst>
            </p:cNvPr>
            <p:cNvGrpSpPr/>
            <p:nvPr/>
          </p:nvGrpSpPr>
          <p:grpSpPr>
            <a:xfrm>
              <a:off x="14378877" y="3772370"/>
              <a:ext cx="3942229" cy="2614728"/>
              <a:chOff x="6804443" y="2412729"/>
              <a:chExt cx="5505306" cy="1453047"/>
            </a:xfrm>
          </p:grpSpPr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id="{94A7F87E-C11F-47E9-8645-9C99F28FC257}"/>
                  </a:ext>
                </a:extLst>
              </p:cNvPr>
              <p:cNvSpPr/>
              <p:nvPr/>
            </p:nvSpPr>
            <p:spPr>
              <a:xfrm>
                <a:off x="8524471" y="2465700"/>
                <a:ext cx="1751691" cy="611387"/>
              </a:xfrm>
              <a:custGeom>
                <a:avLst/>
                <a:gdLst>
                  <a:gd name="connsiteX0" fmla="*/ 0 w 1073212"/>
                  <a:gd name="connsiteY0" fmla="*/ 362946 h 725892"/>
                  <a:gd name="connsiteX1" fmla="*/ 536606 w 1073212"/>
                  <a:gd name="connsiteY1" fmla="*/ 0 h 725892"/>
                  <a:gd name="connsiteX2" fmla="*/ 1073212 w 1073212"/>
                  <a:gd name="connsiteY2" fmla="*/ 362946 h 725892"/>
                  <a:gd name="connsiteX3" fmla="*/ 536606 w 1073212"/>
                  <a:gd name="connsiteY3" fmla="*/ 725892 h 725892"/>
                  <a:gd name="connsiteX4" fmla="*/ 0 w 1073212"/>
                  <a:gd name="connsiteY4" fmla="*/ 362946 h 725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3212" h="725892">
                    <a:moveTo>
                      <a:pt x="0" y="362946"/>
                    </a:moveTo>
                    <a:cubicBezTo>
                      <a:pt x="0" y="162496"/>
                      <a:pt x="240247" y="0"/>
                      <a:pt x="536606" y="0"/>
                    </a:cubicBezTo>
                    <a:cubicBezTo>
                      <a:pt x="832965" y="0"/>
                      <a:pt x="1073212" y="162496"/>
                      <a:pt x="1073212" y="362946"/>
                    </a:cubicBezTo>
                    <a:cubicBezTo>
                      <a:pt x="1073212" y="563396"/>
                      <a:pt x="832965" y="725892"/>
                      <a:pt x="536606" y="725892"/>
                    </a:cubicBezTo>
                    <a:cubicBezTo>
                      <a:pt x="240247" y="725892"/>
                      <a:pt x="0" y="563396"/>
                      <a:pt x="0" y="362946"/>
                    </a:cubicBezTo>
                    <a:close/>
                  </a:path>
                </a:pathLst>
              </a:custGeom>
              <a:ln>
                <a:solidFill>
                  <a:srgbClr val="9DC3E6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5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258612" tIns="182316" rIns="258612" bIns="182316" numCol="1" spcCol="1270" anchor="ctr" anchorCtr="0">
                <a:noAutofit/>
              </a:bodyPr>
              <a:lstStyle/>
              <a:p>
                <a:pPr algn="ctr" defTabSz="80008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defRPr/>
                </a:pPr>
                <a:r>
                  <a:rPr lang="es-CO" sz="1050" b="1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Cuarto ciclo: </a:t>
                </a:r>
              </a:p>
              <a:p>
                <a:pPr algn="ctr" defTabSz="80008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defRPr/>
                </a:pPr>
                <a:r>
                  <a:rPr lang="es-CO" sz="1050" b="1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realimentación</a:t>
                </a:r>
              </a:p>
            </p:txBody>
          </p:sp>
          <p:sp>
            <p:nvSpPr>
              <p:cNvPr id="39" name="Forma libre: forma 38">
                <a:extLst>
                  <a:ext uri="{FF2B5EF4-FFF2-40B4-BE49-F238E27FC236}">
                    <a16:creationId xmlns:a16="http://schemas.microsoft.com/office/drawing/2014/main" id="{2ED1C967-5E81-4C06-8154-0DDDE4EA8F8D}"/>
                  </a:ext>
                </a:extLst>
              </p:cNvPr>
              <p:cNvSpPr/>
              <p:nvPr/>
            </p:nvSpPr>
            <p:spPr>
              <a:xfrm>
                <a:off x="6804443" y="2412729"/>
                <a:ext cx="1787474" cy="867073"/>
              </a:xfrm>
              <a:custGeom>
                <a:avLst/>
                <a:gdLst>
                  <a:gd name="connsiteX0" fmla="*/ 0 w 1130744"/>
                  <a:gd name="connsiteY0" fmla="*/ 224566 h 449131"/>
                  <a:gd name="connsiteX1" fmla="*/ 565372 w 1130744"/>
                  <a:gd name="connsiteY1" fmla="*/ 0 h 449131"/>
                  <a:gd name="connsiteX2" fmla="*/ 1130744 w 1130744"/>
                  <a:gd name="connsiteY2" fmla="*/ 224566 h 449131"/>
                  <a:gd name="connsiteX3" fmla="*/ 565372 w 1130744"/>
                  <a:gd name="connsiteY3" fmla="*/ 449132 h 449131"/>
                  <a:gd name="connsiteX4" fmla="*/ 0 w 1130744"/>
                  <a:gd name="connsiteY4" fmla="*/ 224566 h 449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0744" h="449131">
                    <a:moveTo>
                      <a:pt x="0" y="224566"/>
                    </a:moveTo>
                    <a:cubicBezTo>
                      <a:pt x="0" y="100542"/>
                      <a:pt x="253126" y="0"/>
                      <a:pt x="565372" y="0"/>
                    </a:cubicBezTo>
                    <a:cubicBezTo>
                      <a:pt x="877618" y="0"/>
                      <a:pt x="1130744" y="100542"/>
                      <a:pt x="1130744" y="224566"/>
                    </a:cubicBezTo>
                    <a:cubicBezTo>
                      <a:pt x="1130744" y="348590"/>
                      <a:pt x="877618" y="449132"/>
                      <a:pt x="565372" y="449132"/>
                    </a:cubicBezTo>
                    <a:cubicBezTo>
                      <a:pt x="253126" y="449132"/>
                      <a:pt x="0" y="348590"/>
                      <a:pt x="0" y="224566"/>
                    </a:cubicBezTo>
                    <a:close/>
                  </a:path>
                </a:pathLst>
              </a:custGeom>
              <a:ln>
                <a:solidFill>
                  <a:srgbClr val="A9E5E6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alpha val="50000"/>
                  <a:hueOff val="-1689636"/>
                  <a:satOff val="-4355"/>
                  <a:lumOff val="-2941"/>
                  <a:alphaOff val="0"/>
                </a:schemeClr>
              </a:fillRef>
              <a:effectRef idx="0">
                <a:schemeClr val="accent5">
                  <a:alpha val="50000"/>
                  <a:hueOff val="-1689636"/>
                  <a:satOff val="-4355"/>
                  <a:lumOff val="-2941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265536" tIns="115806" rIns="265536" bIns="115806" numCol="1" spcCol="1270" anchor="ctr" anchorCtr="0">
                <a:noAutofit/>
              </a:bodyPr>
              <a:lstStyle/>
              <a:p>
                <a:pPr algn="ctr" defTabSz="6000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defRPr/>
                </a:pPr>
                <a:r>
                  <a:rPr lang="es-CO" sz="1050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Nuevos ajustes, decisiones y redefiniciones, nuevos diagnósticos, el ciclo se repite</a:t>
                </a:r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B567D850-C000-4268-90F6-1BE02CB4BD6E}"/>
                  </a:ext>
                </a:extLst>
              </p:cNvPr>
              <p:cNvSpPr/>
              <p:nvPr/>
            </p:nvSpPr>
            <p:spPr>
              <a:xfrm>
                <a:off x="10244978" y="2450757"/>
                <a:ext cx="2064771" cy="877352"/>
              </a:xfrm>
              <a:custGeom>
                <a:avLst/>
                <a:gdLst>
                  <a:gd name="connsiteX0" fmla="*/ 0 w 1755062"/>
                  <a:gd name="connsiteY0" fmla="*/ 303096 h 606192"/>
                  <a:gd name="connsiteX1" fmla="*/ 877531 w 1755062"/>
                  <a:gd name="connsiteY1" fmla="*/ 0 h 606192"/>
                  <a:gd name="connsiteX2" fmla="*/ 1755062 w 1755062"/>
                  <a:gd name="connsiteY2" fmla="*/ 303096 h 606192"/>
                  <a:gd name="connsiteX3" fmla="*/ 877531 w 1755062"/>
                  <a:gd name="connsiteY3" fmla="*/ 606192 h 606192"/>
                  <a:gd name="connsiteX4" fmla="*/ 0 w 1755062"/>
                  <a:gd name="connsiteY4" fmla="*/ 303096 h 60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5062" h="606192">
                    <a:moveTo>
                      <a:pt x="0" y="303096"/>
                    </a:moveTo>
                    <a:cubicBezTo>
                      <a:pt x="0" y="135701"/>
                      <a:pt x="392884" y="0"/>
                      <a:pt x="877531" y="0"/>
                    </a:cubicBezTo>
                    <a:cubicBezTo>
                      <a:pt x="1362178" y="0"/>
                      <a:pt x="1755062" y="135701"/>
                      <a:pt x="1755062" y="303096"/>
                    </a:cubicBezTo>
                    <a:cubicBezTo>
                      <a:pt x="1755062" y="470491"/>
                      <a:pt x="1362178" y="606192"/>
                      <a:pt x="877531" y="606192"/>
                    </a:cubicBezTo>
                    <a:cubicBezTo>
                      <a:pt x="392884" y="606192"/>
                      <a:pt x="0" y="470491"/>
                      <a:pt x="0" y="303096"/>
                    </a:cubicBezTo>
                    <a:close/>
                  </a:path>
                </a:pathLst>
              </a:custGeom>
              <a:solidFill>
                <a:srgbClr val="A9E5E6"/>
              </a:solidFill>
              <a:ln>
                <a:solidFill>
                  <a:srgbClr val="9DC3E6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alpha val="50000"/>
                  <a:hueOff val="-3379271"/>
                  <a:satOff val="-8710"/>
                  <a:lumOff val="-5883"/>
                  <a:alphaOff val="0"/>
                </a:schemeClr>
              </a:fillRef>
              <a:effectRef idx="0">
                <a:schemeClr val="accent5">
                  <a:alpha val="50000"/>
                  <a:hueOff val="-3379271"/>
                  <a:satOff val="-8710"/>
                  <a:lumOff val="-5883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402680" tIns="150308" rIns="402680" bIns="150308" numCol="1" spcCol="1270" anchor="ctr" anchorCtr="0">
                <a:noAutofit/>
              </a:bodyPr>
              <a:lstStyle/>
              <a:p>
                <a:pPr algn="ctr" defTabSz="6000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defRPr/>
                </a:pPr>
                <a:r>
                  <a:rPr lang="es-CO" sz="1050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Recolectar datos y volver a evaluar el plan </a:t>
                </a:r>
                <a:r>
                  <a:rPr lang="es-CO" sz="1050" kern="12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implemen-tado</a:t>
                </a:r>
                <a:r>
                  <a:rPr lang="es-CO" sz="1050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con ajustes</a:t>
                </a:r>
              </a:p>
            </p:txBody>
          </p:sp>
          <p:sp>
            <p:nvSpPr>
              <p:cNvPr id="41" name="Forma libre: forma 40">
                <a:extLst>
                  <a:ext uri="{FF2B5EF4-FFF2-40B4-BE49-F238E27FC236}">
                    <a16:creationId xmlns:a16="http://schemas.microsoft.com/office/drawing/2014/main" id="{2D354D49-C893-40FA-B8B0-B0706D5B9246}"/>
                  </a:ext>
                </a:extLst>
              </p:cNvPr>
              <p:cNvSpPr/>
              <p:nvPr/>
            </p:nvSpPr>
            <p:spPr>
              <a:xfrm>
                <a:off x="8168158" y="3103977"/>
                <a:ext cx="2796445" cy="761799"/>
              </a:xfrm>
              <a:custGeom>
                <a:avLst/>
                <a:gdLst>
                  <a:gd name="connsiteX0" fmla="*/ 0 w 2830354"/>
                  <a:gd name="connsiteY0" fmla="*/ 307020 h 614039"/>
                  <a:gd name="connsiteX1" fmla="*/ 1415177 w 2830354"/>
                  <a:gd name="connsiteY1" fmla="*/ 0 h 614039"/>
                  <a:gd name="connsiteX2" fmla="*/ 2830354 w 2830354"/>
                  <a:gd name="connsiteY2" fmla="*/ 307020 h 614039"/>
                  <a:gd name="connsiteX3" fmla="*/ 1415177 w 2830354"/>
                  <a:gd name="connsiteY3" fmla="*/ 614040 h 614039"/>
                  <a:gd name="connsiteX4" fmla="*/ 0 w 2830354"/>
                  <a:gd name="connsiteY4" fmla="*/ 307020 h 614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0354" h="614039">
                    <a:moveTo>
                      <a:pt x="0" y="307020"/>
                    </a:moveTo>
                    <a:cubicBezTo>
                      <a:pt x="0" y="137458"/>
                      <a:pt x="633596" y="0"/>
                      <a:pt x="1415177" y="0"/>
                    </a:cubicBezTo>
                    <a:cubicBezTo>
                      <a:pt x="2196758" y="0"/>
                      <a:pt x="2830354" y="137458"/>
                      <a:pt x="2830354" y="307020"/>
                    </a:cubicBezTo>
                    <a:cubicBezTo>
                      <a:pt x="2830354" y="476582"/>
                      <a:pt x="2196758" y="614040"/>
                      <a:pt x="1415177" y="614040"/>
                    </a:cubicBezTo>
                    <a:cubicBezTo>
                      <a:pt x="633596" y="614040"/>
                      <a:pt x="0" y="476582"/>
                      <a:pt x="0" y="307020"/>
                    </a:cubicBezTo>
                    <a:close/>
                  </a:path>
                </a:pathLst>
              </a:custGeom>
              <a:solidFill>
                <a:srgbClr val="A9E5E6"/>
              </a:solidFill>
              <a:ln>
                <a:solidFill>
                  <a:srgbClr val="A9E5E6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alpha val="50000"/>
                  <a:hueOff val="-5068907"/>
                  <a:satOff val="-13064"/>
                  <a:lumOff val="-8824"/>
                  <a:alphaOff val="0"/>
                </a:schemeClr>
              </a:fillRef>
              <a:effectRef idx="0">
                <a:schemeClr val="accent5">
                  <a:alpha val="50000"/>
                  <a:hueOff val="-5068907"/>
                  <a:satOff val="-13064"/>
                  <a:lumOff val="-8824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638891" tIns="152033" rIns="638891" bIns="152033" numCol="1" spcCol="1270" anchor="ctr" anchorCtr="0">
                <a:noAutofit/>
              </a:bodyPr>
              <a:lstStyle/>
              <a:p>
                <a:pPr algn="ctr" defTabSz="600062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defRPr/>
                </a:pPr>
                <a:r>
                  <a:rPr lang="es-CO" sz="1050" kern="1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Informar los resultados de las acciones a toda la comunidad y con ella</a:t>
                </a:r>
              </a:p>
            </p:txBody>
          </p:sp>
        </p:grpSp>
        <p:sp>
          <p:nvSpPr>
            <p:cNvPr id="43" name="Arco 42">
              <a:extLst>
                <a:ext uri="{FF2B5EF4-FFF2-40B4-BE49-F238E27FC236}">
                  <a16:creationId xmlns:a16="http://schemas.microsoft.com/office/drawing/2014/main" id="{9554002B-382B-4732-8040-4E8CB97F78D7}"/>
                </a:ext>
              </a:extLst>
            </p:cNvPr>
            <p:cNvSpPr/>
            <p:nvPr/>
          </p:nvSpPr>
          <p:spPr>
            <a:xfrm rot="10604954">
              <a:off x="14812212" y="4895976"/>
              <a:ext cx="1207851" cy="926190"/>
            </a:xfrm>
            <a:prstGeom prst="arc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566">
                <a:buClrTx/>
                <a:defRPr/>
              </a:pPr>
              <a:endParaRPr lang="es-CO" sz="10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Arco 43">
              <a:extLst>
                <a:ext uri="{FF2B5EF4-FFF2-40B4-BE49-F238E27FC236}">
                  <a16:creationId xmlns:a16="http://schemas.microsoft.com/office/drawing/2014/main" id="{032D84BC-FEB9-43EA-94DC-42845D4BD7DB}"/>
                </a:ext>
              </a:extLst>
            </p:cNvPr>
            <p:cNvSpPr/>
            <p:nvPr/>
          </p:nvSpPr>
          <p:spPr>
            <a:xfrm rot="7388336">
              <a:off x="17061069" y="4859621"/>
              <a:ext cx="1309623" cy="854215"/>
            </a:xfrm>
            <a:prstGeom prst="arc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566">
                <a:buClrTx/>
                <a:defRPr/>
              </a:pPr>
              <a:endParaRPr lang="es-CO" sz="10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036E4359-BBA1-4408-AAF5-A5A58E011990}"/>
                </a:ext>
              </a:extLst>
            </p:cNvPr>
            <p:cNvSpPr/>
            <p:nvPr/>
          </p:nvSpPr>
          <p:spPr>
            <a:xfrm>
              <a:off x="1089212" y="7046260"/>
              <a:ext cx="15437709" cy="695284"/>
            </a:xfrm>
            <a:custGeom>
              <a:avLst/>
              <a:gdLst>
                <a:gd name="connsiteX0" fmla="*/ 0 w 3456264"/>
                <a:gd name="connsiteY0" fmla="*/ 50334 h 520332"/>
                <a:gd name="connsiteX1" fmla="*/ 1786855 w 3456264"/>
                <a:gd name="connsiteY1" fmla="*/ 520118 h 520332"/>
                <a:gd name="connsiteX2" fmla="*/ 3456264 w 3456264"/>
                <a:gd name="connsiteY2" fmla="*/ 0 h 52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56264" h="520332">
                  <a:moveTo>
                    <a:pt x="0" y="50334"/>
                  </a:moveTo>
                  <a:cubicBezTo>
                    <a:pt x="605405" y="289420"/>
                    <a:pt x="1210811" y="528507"/>
                    <a:pt x="1786855" y="520118"/>
                  </a:cubicBezTo>
                  <a:cubicBezTo>
                    <a:pt x="2362899" y="511729"/>
                    <a:pt x="2909581" y="255864"/>
                    <a:pt x="3456264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buClrTx/>
                <a:defRPr/>
              </a:pPr>
              <a:endParaRPr lang="es-CO" sz="27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61B83FF5-689B-4898-A2A5-CE3AFA07F2E4}"/>
                </a:ext>
              </a:extLst>
            </p:cNvPr>
            <p:cNvSpPr/>
            <p:nvPr/>
          </p:nvSpPr>
          <p:spPr>
            <a:xfrm flipV="1">
              <a:off x="1363749" y="2270972"/>
              <a:ext cx="4985654" cy="597574"/>
            </a:xfrm>
            <a:custGeom>
              <a:avLst/>
              <a:gdLst>
                <a:gd name="connsiteX0" fmla="*/ 0 w 3456264"/>
                <a:gd name="connsiteY0" fmla="*/ 50334 h 520332"/>
                <a:gd name="connsiteX1" fmla="*/ 1786855 w 3456264"/>
                <a:gd name="connsiteY1" fmla="*/ 520118 h 520332"/>
                <a:gd name="connsiteX2" fmla="*/ 3456264 w 3456264"/>
                <a:gd name="connsiteY2" fmla="*/ 0 h 52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56264" h="520332">
                  <a:moveTo>
                    <a:pt x="0" y="50334"/>
                  </a:moveTo>
                  <a:cubicBezTo>
                    <a:pt x="605405" y="289420"/>
                    <a:pt x="1210811" y="528507"/>
                    <a:pt x="1786855" y="520118"/>
                  </a:cubicBezTo>
                  <a:cubicBezTo>
                    <a:pt x="2362899" y="511729"/>
                    <a:pt x="2909581" y="255864"/>
                    <a:pt x="3456264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buClrTx/>
                <a:defRPr/>
              </a:pPr>
              <a:endParaRPr lang="es-CO" sz="10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88BCB359-DD82-45C3-BAA3-249DA381E745}"/>
                </a:ext>
              </a:extLst>
            </p:cNvPr>
            <p:cNvSpPr/>
            <p:nvPr/>
          </p:nvSpPr>
          <p:spPr>
            <a:xfrm flipV="1">
              <a:off x="6789749" y="2183363"/>
              <a:ext cx="4425048" cy="731745"/>
            </a:xfrm>
            <a:custGeom>
              <a:avLst/>
              <a:gdLst>
                <a:gd name="connsiteX0" fmla="*/ 0 w 3456264"/>
                <a:gd name="connsiteY0" fmla="*/ 50334 h 520332"/>
                <a:gd name="connsiteX1" fmla="*/ 1786855 w 3456264"/>
                <a:gd name="connsiteY1" fmla="*/ 520118 h 520332"/>
                <a:gd name="connsiteX2" fmla="*/ 3456264 w 3456264"/>
                <a:gd name="connsiteY2" fmla="*/ 0 h 52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56264" h="520332">
                  <a:moveTo>
                    <a:pt x="0" y="50334"/>
                  </a:moveTo>
                  <a:cubicBezTo>
                    <a:pt x="605405" y="289420"/>
                    <a:pt x="1210811" y="528507"/>
                    <a:pt x="1786855" y="520118"/>
                  </a:cubicBezTo>
                  <a:cubicBezTo>
                    <a:pt x="2362899" y="511729"/>
                    <a:pt x="2909581" y="255864"/>
                    <a:pt x="3456264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buClrTx/>
                <a:defRPr/>
              </a:pPr>
              <a:endParaRPr lang="es-CO" sz="10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72F6161F-6F52-47D6-8E30-1F5A3A99EE6E}"/>
                </a:ext>
              </a:extLst>
            </p:cNvPr>
            <p:cNvSpPr/>
            <p:nvPr/>
          </p:nvSpPr>
          <p:spPr>
            <a:xfrm flipV="1">
              <a:off x="11589315" y="2340947"/>
              <a:ext cx="4597098" cy="547958"/>
            </a:xfrm>
            <a:custGeom>
              <a:avLst/>
              <a:gdLst>
                <a:gd name="connsiteX0" fmla="*/ 0 w 3456264"/>
                <a:gd name="connsiteY0" fmla="*/ 50334 h 520332"/>
                <a:gd name="connsiteX1" fmla="*/ 1786855 w 3456264"/>
                <a:gd name="connsiteY1" fmla="*/ 520118 h 520332"/>
                <a:gd name="connsiteX2" fmla="*/ 3456264 w 3456264"/>
                <a:gd name="connsiteY2" fmla="*/ 0 h 520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56264" h="520332">
                  <a:moveTo>
                    <a:pt x="0" y="50334"/>
                  </a:moveTo>
                  <a:cubicBezTo>
                    <a:pt x="605405" y="289420"/>
                    <a:pt x="1210811" y="528507"/>
                    <a:pt x="1786855" y="520118"/>
                  </a:cubicBezTo>
                  <a:cubicBezTo>
                    <a:pt x="2362899" y="511729"/>
                    <a:pt x="2909581" y="255864"/>
                    <a:pt x="3456264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buClrTx/>
                <a:defRPr/>
              </a:pPr>
              <a:endParaRPr lang="es-CO" sz="10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2A082ED1-83B0-4347-920F-67CCEC48CC45}"/>
                </a:ext>
              </a:extLst>
            </p:cNvPr>
            <p:cNvSpPr txBox="1"/>
            <p:nvPr/>
          </p:nvSpPr>
          <p:spPr>
            <a:xfrm>
              <a:off x="5613596" y="7226650"/>
              <a:ext cx="53825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dirty="0"/>
                <a:t>Actores sociales e institucionales involucrados participativamente</a:t>
              </a:r>
              <a:endParaRPr lang="es-ES" dirty="0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F623A59B-1F98-4E2D-A578-F970D07166FC}"/>
                </a:ext>
              </a:extLst>
            </p:cNvPr>
            <p:cNvSpPr/>
            <p:nvPr/>
          </p:nvSpPr>
          <p:spPr>
            <a:xfrm>
              <a:off x="5898704" y="2757520"/>
              <a:ext cx="538254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dirty="0"/>
                <a:t>Actores sociales e institucionales involucrados participativamente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287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22"/>
    </mc:Choice>
    <mc:Fallback xmlns="">
      <p:transition spd="slow" advTm="80722"/>
    </mc:Fallback>
  </mc:AlternateContent>
  <p:extLst mod="1">
    <p:ext uri="{3A86A75C-4F4B-4683-9AE1-C65F6400EC91}">
      <p14:laserTraceLst xmlns:p14="http://schemas.microsoft.com/office/powerpoint/2010/main">
        <p14:tracePtLst>
          <p14:tracePt t="5019" x="5949950" y="4713288"/>
          <p14:tracePt t="5023" x="5973763" y="4689475"/>
          <p14:tracePt t="5035" x="6100763" y="4521200"/>
          <p14:tracePt t="5039" x="6267450" y="4335463"/>
          <p14:tracePt t="5051" x="6453188" y="4090988"/>
          <p14:tracePt t="5055" x="6691313" y="3732213"/>
          <p14:tracePt t="5067" x="6900863" y="3427413"/>
          <p14:tracePt t="5071" x="7116763" y="3103563"/>
          <p14:tracePt t="5083" x="7361238" y="2686050"/>
          <p14:tracePt t="5087" x="7594600" y="2301875"/>
          <p14:tracePt t="5099" x="7851775" y="1914525"/>
          <p14:tracePt t="5103" x="8162925" y="1417638"/>
          <p14:tracePt t="5116" x="8389938" y="1016000"/>
          <p14:tracePt t="5119" x="8642350" y="615950"/>
          <p14:tracePt t="5133" x="8904288" y="119063"/>
          <p14:tracePt t="5483" x="5299075" y="65088"/>
          <p14:tracePt t="5487" x="5256213" y="119063"/>
          <p14:tracePt t="5500" x="5227638" y="161925"/>
          <p14:tracePt t="5503" x="5184775" y="220663"/>
          <p14:tracePt t="5516" x="5149850" y="257175"/>
          <p14:tracePt t="5519" x="5113338" y="293688"/>
          <p14:tracePt t="5533" x="5076825" y="334963"/>
          <p14:tracePt t="5535" x="5022850" y="376238"/>
          <p14:tracePt t="5547" x="4999038" y="400050"/>
          <p14:tracePt t="5551" x="4957763" y="436563"/>
          <p14:tracePt t="5563" x="4921250" y="466725"/>
          <p14:tracePt t="5567" x="4873625" y="501650"/>
          <p14:tracePt t="5579" x="4838700" y="531813"/>
          <p14:tracePt t="5582" x="4802188" y="555625"/>
          <p14:tracePt t="5595" x="4772025" y="585788"/>
          <p14:tracePt t="5599" x="4741863" y="604838"/>
          <p14:tracePt t="5611" x="4724400" y="615950"/>
          <p14:tracePt t="5616" x="4694238" y="633413"/>
          <p14:tracePt t="5627" x="4676775" y="646113"/>
          <p14:tracePt t="5632" x="4646613" y="657225"/>
          <p14:tracePt t="5643" x="4629150" y="676275"/>
          <p14:tracePt t="5647" x="4616450" y="681038"/>
          <p14:tracePt t="5659" x="4598988" y="687388"/>
          <p14:tracePt t="5662" x="4581525" y="693738"/>
          <p14:tracePt t="5675" x="4568825" y="700088"/>
          <p14:tracePt t="5678" x="4551363" y="706438"/>
          <p14:tracePt t="5691" x="4533900" y="717550"/>
          <p14:tracePt t="5694" x="4514850" y="717550"/>
          <p14:tracePt t="5707" x="4491038" y="730250"/>
          <p14:tracePt t="5710" x="4460875" y="735013"/>
          <p14:tracePt t="5723" x="4425950" y="741363"/>
          <p14:tracePt t="5727" x="4395788" y="747713"/>
          <p14:tracePt t="5739" x="4287838" y="788988"/>
          <p14:tracePt t="5742" x="4198938" y="831850"/>
          <p14:tracePt t="5755" x="4121150" y="862013"/>
          <p14:tracePt t="5759" x="4048125" y="885825"/>
          <p14:tracePt t="5771" x="3965575" y="920750"/>
          <p14:tracePt t="5774" x="3911600" y="933450"/>
          <p14:tracePt t="5787" x="3863975" y="950913"/>
          <p14:tracePt t="5790" x="3810000" y="968375"/>
          <p14:tracePt t="5803" x="3756025" y="981075"/>
          <p14:tracePt t="5807" x="3725863" y="987425"/>
          <p14:tracePt t="5819" x="3689350" y="992188"/>
          <p14:tracePt t="5823" x="3671888" y="998538"/>
          <p14:tracePt t="5835" x="3660775" y="1004888"/>
          <p14:tracePt t="5839" x="3635375" y="1016000"/>
          <p14:tracePt t="5851" x="3630613" y="1016000"/>
          <p14:tracePt t="6406" x="3635375" y="987425"/>
          <p14:tracePt t="6410" x="3648075" y="974725"/>
          <p14:tracePt t="6422" x="3671888" y="944563"/>
          <p14:tracePt t="6426" x="3678238" y="933450"/>
          <p14:tracePt t="6438" x="3689350" y="909638"/>
          <p14:tracePt t="6442" x="3708400" y="885825"/>
          <p14:tracePt t="6454" x="3713163" y="873125"/>
          <p14:tracePt t="6458" x="3725863" y="855663"/>
          <p14:tracePt t="6470" x="3732213" y="842963"/>
          <p14:tracePt t="6474" x="3743325" y="836613"/>
          <p14:tracePt t="6486" x="3749675" y="825500"/>
          <p14:tracePt t="6490" x="3756025" y="819150"/>
          <p14:tracePt t="6502" x="3762375" y="808038"/>
          <p14:tracePt t="6518" x="3767138" y="801688"/>
          <p14:tracePt t="6663" x="3767138" y="812800"/>
          <p14:tracePt t="6667" x="3767138" y="819150"/>
          <p14:tracePt t="6679" x="3762375" y="849313"/>
          <p14:tracePt t="6683" x="3749675" y="890588"/>
          <p14:tracePt t="6695" x="3736975" y="920750"/>
          <p14:tracePt t="6699" x="3725863" y="957263"/>
          <p14:tracePt t="6711" x="3725863" y="981075"/>
          <p14:tracePt t="6716" x="3713163" y="1011238"/>
          <p14:tracePt t="6727" x="3713163" y="1016000"/>
          <p14:tracePt t="6733" x="3708400" y="1028700"/>
          <p14:tracePt t="6743" x="3702050" y="1035050"/>
          <p14:tracePt t="6747" x="3702050" y="1046163"/>
          <p14:tracePt t="7031" x="3702050" y="1041400"/>
          <p14:tracePt t="7047" x="3702050" y="1028700"/>
          <p14:tracePt t="7051" x="3708400" y="1016000"/>
          <p14:tracePt t="7064" x="3713163" y="998538"/>
          <p14:tracePt t="7068" x="3725863" y="987425"/>
          <p14:tracePt t="7079" x="3732213" y="974725"/>
          <p14:tracePt t="7083" x="3736975" y="968375"/>
          <p14:tracePt t="7095" x="3736975" y="963613"/>
          <p14:tracePt t="7100" x="3743325" y="957263"/>
          <p14:tracePt t="7111" x="3749675" y="944563"/>
          <p14:tracePt t="7127" x="3749675" y="938213"/>
          <p14:tracePt t="7135" x="3756025" y="938213"/>
          <p14:tracePt t="7136" x="3756025" y="933450"/>
          <p14:tracePt t="7143" x="3762375" y="920750"/>
          <p14:tracePt t="7147" x="3767138" y="920750"/>
          <p14:tracePt t="7159" x="3767138" y="914400"/>
          <p14:tracePt t="7162" x="3767138" y="909638"/>
          <p14:tracePt t="7175" x="3773488" y="903288"/>
          <p14:tracePt t="7195" x="3779838" y="896938"/>
          <p14:tracePt t="7207" x="3786188" y="890588"/>
          <p14:tracePt t="7210" x="3786188" y="885825"/>
          <p14:tracePt t="7239" x="3786188" y="879475"/>
          <p14:tracePt t="7243" x="3790950" y="879475"/>
          <p14:tracePt t="7431" x="3786188" y="885825"/>
          <p14:tracePt t="7435" x="3779838" y="890588"/>
          <p14:tracePt t="7447" x="3779838" y="909638"/>
          <p14:tracePt t="7451" x="3779838" y="933450"/>
          <p14:tracePt t="7463" x="3773488" y="957263"/>
          <p14:tracePt t="7466" x="3773488" y="963613"/>
          <p14:tracePt t="7479" x="3773488" y="968375"/>
          <p14:tracePt t="7482" x="3773488" y="974725"/>
          <p14:tracePt t="7495" x="3773488" y="981075"/>
          <p14:tracePt t="7499" x="3773488" y="987425"/>
          <p14:tracePt t="7883" x="3773488" y="992188"/>
          <p14:tracePt t="7895" x="3773488" y="1028700"/>
          <p14:tracePt t="7899" x="3773488" y="1046163"/>
          <p14:tracePt t="7911" x="3773488" y="1065213"/>
          <p14:tracePt t="7917" x="3779838" y="1093788"/>
          <p14:tracePt t="7927" x="3786188" y="1123950"/>
          <p14:tracePt t="7933" x="3790950" y="1143000"/>
          <p14:tracePt t="7943" x="3797300" y="1160463"/>
          <p14:tracePt t="7947" x="3797300" y="1184275"/>
          <p14:tracePt t="7959" x="3803650" y="1201738"/>
          <p14:tracePt t="7962" x="3810000" y="1220788"/>
          <p14:tracePt t="7975" x="3814763" y="1238250"/>
          <p14:tracePt t="7978" x="3814763" y="1255713"/>
          <p14:tracePt t="7991" x="3814763" y="1273175"/>
          <p14:tracePt t="7995" x="3827463" y="1298575"/>
          <p14:tracePt t="8007" x="3840163" y="1327150"/>
          <p14:tracePt t="8011" x="3844925" y="1357313"/>
          <p14:tracePt t="8023" x="3857625" y="1393825"/>
          <p14:tracePt t="8027" x="3868738" y="1435100"/>
          <p14:tracePt t="8039" x="3887788" y="1471613"/>
          <p14:tracePt t="8043" x="3905250" y="1501775"/>
          <p14:tracePt t="8055" x="3911600" y="1525588"/>
          <p14:tracePt t="8059" x="3929063" y="1555750"/>
          <p14:tracePt t="8071" x="3946525" y="1573213"/>
          <p14:tracePt t="8075" x="3959225" y="1597025"/>
          <p14:tracePt t="8087" x="3970338" y="1608138"/>
          <p14:tracePt t="8091" x="3989388" y="1633538"/>
          <p14:tracePt t="8103" x="4006850" y="1657350"/>
          <p14:tracePt t="8107" x="4019550" y="1662113"/>
          <p14:tracePt t="8119" x="4043363" y="1685925"/>
          <p14:tracePt t="8123" x="4054475" y="1698625"/>
          <p14:tracePt t="8135" x="4078288" y="1722438"/>
          <p14:tracePt t="8139" x="4097338" y="1728788"/>
          <p14:tracePt t="8151" x="4108450" y="1752600"/>
          <p14:tracePt t="8155" x="4121150" y="1752600"/>
          <p14:tracePt t="8167" x="4132263" y="1763713"/>
          <p14:tracePt t="8171" x="4144963" y="1770063"/>
          <p14:tracePt t="8183" x="4162425" y="1787525"/>
          <p14:tracePt t="8187" x="4179888" y="1800225"/>
          <p14:tracePt t="8199" x="4210050" y="1812925"/>
          <p14:tracePt t="8203" x="4227513" y="1830388"/>
          <p14:tracePt t="8216" x="4251325" y="1841500"/>
          <p14:tracePt t="8219" x="4276725" y="1860550"/>
          <p14:tracePt t="8233" x="4305300" y="1878013"/>
          <p14:tracePt t="8235" x="4335463" y="1895475"/>
          <p14:tracePt t="8247" x="4359275" y="1914525"/>
          <p14:tracePt t="8250" x="4383088" y="1919288"/>
          <p14:tracePt t="8263" x="4402138" y="1931988"/>
          <p14:tracePt t="8267" x="4419600" y="1943100"/>
          <p14:tracePt t="8279" x="4437063" y="1949450"/>
          <p14:tracePt t="8283" x="4456113" y="1962150"/>
          <p14:tracePt t="8295" x="4467225" y="1962150"/>
          <p14:tracePt t="8299" x="4473575" y="1966913"/>
          <p14:tracePt t="8311" x="4484688" y="1973263"/>
          <p14:tracePt t="8316" x="4497388" y="1979613"/>
          <p14:tracePt t="8327" x="4508500" y="1979613"/>
          <p14:tracePt t="8332" x="4514850" y="1979613"/>
          <p14:tracePt t="8343" x="4521200" y="1985963"/>
          <p14:tracePt t="8346" x="4527550" y="1992313"/>
          <p14:tracePt t="8359" x="4533900" y="1992313"/>
          <p14:tracePt t="8362" x="4538663" y="1997075"/>
          <p14:tracePt t="8375" x="4545013" y="1997075"/>
          <p14:tracePt t="8391" x="4545013" y="2003425"/>
          <p14:tracePt t="8394" x="4551363" y="2009775"/>
          <p14:tracePt t="8439" x="4551363" y="2016125"/>
          <p14:tracePt t="8455" x="4557713" y="2016125"/>
          <p14:tracePt t="8535" x="4557713" y="2027238"/>
          <p14:tracePt t="8539" x="4557713" y="2033588"/>
          <p14:tracePt t="8551" x="4557713" y="2039938"/>
          <p14:tracePt t="8555" x="4557713" y="2044700"/>
          <p14:tracePt t="8567" x="4557713" y="2051050"/>
          <p14:tracePt t="8571" x="4557713" y="2057400"/>
          <p14:tracePt t="8582" x="4557713" y="2063750"/>
          <p14:tracePt t="8587" x="4557713" y="2074863"/>
          <p14:tracePt t="8603" x="4557713" y="2081213"/>
          <p14:tracePt t="8616" x="4557713" y="2093913"/>
          <p14:tracePt t="8619" x="4557713" y="2098675"/>
          <p14:tracePt t="8633" x="4557713" y="2111375"/>
          <p14:tracePt t="8635" x="4557713" y="2122488"/>
          <p14:tracePt t="8647" x="4557713" y="2141538"/>
          <p14:tracePt t="8651" x="4557713" y="2159000"/>
          <p14:tracePt t="8663" x="4557713" y="2182813"/>
          <p14:tracePt t="8667" x="4557713" y="2200275"/>
          <p14:tracePt t="8679" x="4557713" y="2219325"/>
          <p14:tracePt t="8683" x="4557713" y="2243138"/>
          <p14:tracePt t="8695" x="4557713" y="2273300"/>
          <p14:tracePt t="8700" x="4557713" y="2290763"/>
          <p14:tracePt t="8711" x="4562475" y="2314575"/>
          <p14:tracePt t="8716" x="4568825" y="2338388"/>
          <p14:tracePt t="8727" x="4568825" y="2362200"/>
          <p14:tracePt t="8733" x="4581525" y="2392363"/>
          <p14:tracePt t="8743" x="4581525" y="2416175"/>
          <p14:tracePt t="8747" x="4581525" y="2439988"/>
          <p14:tracePt t="8759" x="4586288" y="2470150"/>
          <p14:tracePt t="8763" x="4592638" y="2500313"/>
          <p14:tracePt t="8775" x="4598988" y="2524125"/>
          <p14:tracePt t="8779" x="4605338" y="2554288"/>
          <p14:tracePt t="8791" x="4605338" y="2578100"/>
          <p14:tracePt t="8794" x="4610100" y="2595563"/>
          <p14:tracePt t="8807" x="4610100" y="2619375"/>
          <p14:tracePt t="8811" x="4610100" y="2655888"/>
          <p14:tracePt t="8823" x="4616450" y="2679700"/>
          <p14:tracePt t="8827" x="4622800" y="2714625"/>
          <p14:tracePt t="8839" x="4622800" y="2744788"/>
          <p14:tracePt t="8842" x="4622800" y="2774950"/>
          <p14:tracePt t="8855" x="4622800" y="2811463"/>
          <p14:tracePt t="8858" x="4622800" y="2859088"/>
          <p14:tracePt t="8871" x="4622800" y="2889250"/>
          <p14:tracePt t="8875" x="4622800" y="2924175"/>
          <p14:tracePt t="8887" x="4622800" y="2947988"/>
          <p14:tracePt t="8890" x="4622800" y="2971800"/>
          <p14:tracePt t="8903" x="4622800" y="2990850"/>
          <p14:tracePt t="8907" x="4622800" y="3014663"/>
          <p14:tracePt t="8922" x="4622800" y="3032125"/>
          <p14:tracePt t="8926" x="4622800" y="3049588"/>
          <p14:tracePt t="8938" x="4622800" y="3068638"/>
          <p14:tracePt t="8941" x="4622800" y="3073400"/>
          <p14:tracePt t="8954" x="4622800" y="3092450"/>
          <p14:tracePt t="8957" x="4622800" y="3109913"/>
          <p14:tracePt t="8970" x="4622800" y="3122613"/>
          <p14:tracePt t="8974" x="4616450" y="3127375"/>
          <p14:tracePt t="8986" x="4616450" y="3133725"/>
          <p14:tracePt t="8990" x="4616450" y="3146425"/>
          <p14:tracePt t="9006" x="4610100" y="3157538"/>
          <p14:tracePt t="9022" x="4605338" y="3163888"/>
          <p14:tracePt t="9038" x="4605338" y="3170238"/>
          <p14:tracePt t="9226" x="4592638" y="3163888"/>
          <p14:tracePt t="9230" x="4592638" y="3157538"/>
          <p14:tracePt t="9242" x="4581525" y="3151188"/>
          <p14:tracePt t="9246" x="4581525" y="3140075"/>
          <p14:tracePt t="9258" x="4568825" y="3140075"/>
          <p14:tracePt t="9262" x="4568825" y="3133725"/>
          <p14:tracePt t="9498" x="4562475" y="3146425"/>
          <p14:tracePt t="9502" x="4557713" y="3146425"/>
          <p14:tracePt t="9514" x="4545013" y="3176588"/>
          <p14:tracePt t="9518" x="4527550" y="3217863"/>
          <p14:tracePt t="9530" x="4514850" y="3241675"/>
          <p14:tracePt t="9534" x="4508500" y="3265488"/>
          <p14:tracePt t="9546" x="4503738" y="3282950"/>
          <p14:tracePt t="9549" x="4491038" y="3302000"/>
          <p14:tracePt t="9562" x="4484688" y="3319463"/>
          <p14:tracePt t="9566" x="4484688" y="3336925"/>
          <p14:tracePt t="9578" x="4484688" y="3349625"/>
          <p14:tracePt t="9583" x="4479925" y="3355975"/>
          <p14:tracePt t="9594" x="4479925" y="3360738"/>
          <p14:tracePt t="9599" x="4479925" y="3367088"/>
          <p14:tracePt t="9610" x="4473575" y="3373438"/>
          <p14:tracePt t="9616" x="4473575" y="3379788"/>
          <p14:tracePt t="9630" x="4473575" y="3384550"/>
          <p14:tracePt t="10011" x="4479925" y="3384550"/>
          <p14:tracePt t="10027" x="4437063" y="3457575"/>
          <p14:tracePt t="10031" x="4437063" y="3462338"/>
          <p14:tracePt t="10043" x="4430713" y="3475038"/>
          <p14:tracePt t="10047" x="4419600" y="3481388"/>
          <p14:tracePt t="10059" x="4419600" y="3486150"/>
          <p14:tracePt t="10063" x="4406900" y="3486150"/>
          <p14:tracePt t="10075" x="4406900" y="3498850"/>
          <p14:tracePt t="10078" x="4402138" y="3498850"/>
          <p14:tracePt t="10095" x="4402138" y="3505200"/>
          <p14:tracePt t="10107" x="4389438" y="3509963"/>
          <p14:tracePt t="10111" x="4389438" y="3516313"/>
          <p14:tracePt t="10123" x="4378325" y="3529013"/>
          <p14:tracePt t="10127" x="4371975" y="3535363"/>
          <p14:tracePt t="10139" x="4352925" y="3552825"/>
          <p14:tracePt t="10143" x="4348163" y="3559175"/>
          <p14:tracePt t="10155" x="4329113" y="3570288"/>
          <p14:tracePt t="10159" x="4318000" y="3582988"/>
          <p14:tracePt t="10171" x="4300538" y="3587750"/>
          <p14:tracePt t="10175" x="4294188" y="3600450"/>
          <p14:tracePt t="10187" x="4287838" y="3600450"/>
          <p14:tracePt t="10191" x="4281488" y="3613150"/>
          <p14:tracePt t="10203" x="4270375" y="3617913"/>
          <p14:tracePt t="10207" x="4257675" y="3624263"/>
          <p14:tracePt t="10219" x="4251325" y="3630613"/>
          <p14:tracePt t="10223" x="4240213" y="3636963"/>
          <p14:tracePt t="10235" x="4227513" y="3641725"/>
          <p14:tracePt t="10239" x="4216400" y="3648075"/>
          <p14:tracePt t="10251" x="4210050" y="3654425"/>
          <p14:tracePt t="10255" x="4192588" y="3660775"/>
          <p14:tracePt t="10267" x="4179888" y="3660775"/>
          <p14:tracePt t="10271" x="4168775" y="3665538"/>
          <p14:tracePt t="10282" x="4156075" y="3678238"/>
          <p14:tracePt t="10287" x="4144963" y="3678238"/>
          <p14:tracePt t="10299" x="4138613" y="3684588"/>
          <p14:tracePt t="10303" x="4132263" y="3684588"/>
          <p14:tracePt t="10316" x="4121150" y="3690938"/>
          <p14:tracePt t="10319" x="4114800" y="3690938"/>
          <p14:tracePt t="10332" x="4108450" y="3690938"/>
          <p14:tracePt t="10363" x="4102100" y="3690938"/>
          <p14:tracePt t="10379" x="4097338" y="3690938"/>
          <p14:tracePt t="10395" x="4090988" y="3690938"/>
          <p14:tracePt t="10443" x="4084638" y="3690938"/>
          <p14:tracePt t="10463" x="4067175" y="3690938"/>
          <p14:tracePt t="10475" x="4048125" y="3690938"/>
          <p14:tracePt t="10491" x="4037013" y="3684588"/>
          <p14:tracePt t="10763" x="4030663" y="3684588"/>
          <p14:tracePt t="10811" x="4024313" y="3684588"/>
          <p14:tracePt t="10827" x="4019550" y="3684588"/>
          <p14:tracePt t="10875" x="4013200" y="3684588"/>
          <p14:tracePt t="11563" x="4013200" y="3695700"/>
          <p14:tracePt t="11567" x="4013200" y="3702050"/>
          <p14:tracePt t="11579" x="4013200" y="3708400"/>
          <p14:tracePt t="11582" x="4013200" y="3714750"/>
          <p14:tracePt t="11595" x="4013200" y="3719513"/>
          <p14:tracePt t="11599" x="4013200" y="3725863"/>
          <p14:tracePt t="11611" x="4019550" y="3725863"/>
          <p14:tracePt t="11616" x="4019550" y="3732213"/>
          <p14:tracePt t="11627" x="4019550" y="3738563"/>
          <p14:tracePt t="11838" x="4006850" y="3725863"/>
          <p14:tracePt t="11842" x="4006850" y="3719513"/>
          <p14:tracePt t="11846" x="4000500" y="3708400"/>
          <p14:tracePt t="11850" x="3994150" y="3708400"/>
          <p14:tracePt t="11854" x="3994150" y="3695700"/>
          <p14:tracePt t="11858" x="3989388" y="3690938"/>
          <p14:tracePt t="11867" x="3989388" y="3684588"/>
          <p14:tracePt t="11871" x="3983038" y="3684588"/>
          <p14:tracePt t="11883" x="3983038" y="3678238"/>
          <p14:tracePt t="11915" x="3976688" y="3678238"/>
          <p14:tracePt t="11931" x="3970338" y="3678238"/>
          <p14:tracePt t="11950" x="3965575" y="3671888"/>
          <p14:tracePt t="11954" x="3952875" y="3671888"/>
          <p14:tracePt t="11966" x="3935413" y="3665538"/>
          <p14:tracePt t="11970" x="3922713" y="3665538"/>
          <p14:tracePt t="11983" x="3898900" y="3660775"/>
          <p14:tracePt t="11986" x="3868738" y="3654425"/>
          <p14:tracePt t="12000" x="3844925" y="3654425"/>
          <p14:tracePt t="12002" x="3814763" y="3648075"/>
          <p14:tracePt t="12016" x="3779838" y="3648075"/>
          <p14:tracePt t="12018" x="3749675" y="3648075"/>
          <p14:tracePt t="12030" x="3725863" y="3648075"/>
          <p14:tracePt t="12034" x="3702050" y="3648075"/>
          <p14:tracePt t="12046" x="3684588" y="3648075"/>
          <p14:tracePt t="12050" x="3660775" y="3648075"/>
          <p14:tracePt t="12062" x="3648075" y="3648075"/>
          <p14:tracePt t="12066" x="3635375" y="3648075"/>
          <p14:tracePt t="12078" x="3630613" y="3648075"/>
          <p14:tracePt t="12082" x="3617913" y="3648075"/>
          <p14:tracePt t="12094" x="3606800" y="3648075"/>
          <p14:tracePt t="12099" x="3594100" y="3648075"/>
          <p14:tracePt t="12110" x="3576638" y="3648075"/>
          <p14:tracePt t="12116" x="3557588" y="3648075"/>
          <p14:tracePt t="12126" x="3540125" y="3648075"/>
          <p14:tracePt t="12130" x="3516313" y="3654425"/>
          <p14:tracePt t="12142" x="3492500" y="3654425"/>
          <p14:tracePt t="12146" x="3455988" y="3654425"/>
          <p14:tracePt t="12158" x="3432175" y="3660775"/>
          <p14:tracePt t="12162" x="3403600" y="3660775"/>
          <p14:tracePt t="12174" x="3373438" y="3660775"/>
          <p14:tracePt t="12178" x="3343275" y="3660775"/>
          <p14:tracePt t="12190" x="3313113" y="3660775"/>
          <p14:tracePt t="12194" x="3282950" y="3660775"/>
          <p14:tracePt t="12206" x="3265488" y="3660775"/>
          <p14:tracePt t="12210" x="3248025" y="3660775"/>
          <p14:tracePt t="12222" x="3224213" y="3660775"/>
          <p14:tracePt t="12226" x="3205163" y="3660775"/>
          <p14:tracePt t="12238" x="3187700" y="3660775"/>
          <p14:tracePt t="12242" x="3157538" y="3660775"/>
          <p14:tracePt t="12254" x="3133725" y="3660775"/>
          <p14:tracePt t="12258" x="3116263" y="3660775"/>
          <p14:tracePt t="12270" x="3097213" y="3660775"/>
          <p14:tracePt t="12274" x="3092450" y="3660775"/>
          <p14:tracePt t="12286" x="3073400" y="3660775"/>
          <p14:tracePt t="12290" x="3062288" y="3660775"/>
          <p14:tracePt t="12302" x="3043238" y="3660775"/>
          <p14:tracePt t="12306" x="3032125" y="3654425"/>
          <p14:tracePt t="12317" x="3008313" y="3654425"/>
          <p14:tracePt t="12323" x="2995613" y="3654425"/>
          <p14:tracePt t="12334" x="2984500" y="3648075"/>
          <p14:tracePt t="12338" x="2967038" y="3641725"/>
          <p14:tracePt t="12349" x="2960688" y="3641725"/>
          <p14:tracePt t="12354" x="2947988" y="3641725"/>
          <p14:tracePt t="12366" x="2894013" y="3630613"/>
          <p14:tracePt t="12370" x="2840038" y="3613150"/>
          <p14:tracePt t="12383" x="2798763" y="3600450"/>
          <p14:tracePt t="12386" x="2757488" y="3582988"/>
          <p14:tracePt t="12399" x="2733675" y="3582988"/>
          <p14:tracePt t="12402" x="2703513" y="3570288"/>
          <p14:tracePt t="12414" x="2684463" y="3563938"/>
          <p14:tracePt t="12418" x="2673350" y="3559175"/>
          <p14:tracePt t="12430" x="2655888" y="3552825"/>
          <p14:tracePt t="12433" x="2632075" y="3552825"/>
          <p14:tracePt t="12446" x="2613025" y="3546475"/>
          <p14:tracePt t="12449" x="2595563" y="3540125"/>
          <p14:tracePt t="12462" x="2578100" y="3535363"/>
          <p14:tracePt t="12466" x="2559050" y="3535363"/>
          <p14:tracePt t="12478" x="2541588" y="3535363"/>
          <p14:tracePt t="12483" x="2524125" y="3529013"/>
          <p14:tracePt t="12494" x="2500313" y="3516313"/>
          <p14:tracePt t="12499" x="2476500" y="3516313"/>
          <p14:tracePt t="12510" x="2457450" y="3509963"/>
          <p14:tracePt t="12514" x="2433638" y="3505200"/>
          <p14:tracePt t="12526" x="2409825" y="3505200"/>
          <p14:tracePt t="12530" x="2392363" y="3505200"/>
          <p14:tracePt t="12542" x="2374900" y="3498850"/>
          <p14:tracePt t="12546" x="2355850" y="3498850"/>
          <p14:tracePt t="12558" x="2338388" y="3498850"/>
          <p14:tracePt t="12562" x="2325688" y="3498850"/>
          <p14:tracePt t="12574" x="2314575" y="3498850"/>
          <p14:tracePt t="12578" x="2301875" y="3498850"/>
          <p14:tracePt t="12590" x="2297113" y="3498850"/>
          <p14:tracePt t="12594" x="2284413" y="3498850"/>
          <p14:tracePt t="12607" x="2278063" y="3498850"/>
          <p14:tracePt t="12610" x="2254250" y="3498850"/>
          <p14:tracePt t="12622" x="2230438" y="3505200"/>
          <p14:tracePt t="12626" x="2212975" y="3509963"/>
          <p14:tracePt t="12638" x="2195513" y="3522663"/>
          <p14:tracePt t="12642" x="2165350" y="3529013"/>
          <p14:tracePt t="12654" x="2146300" y="3535363"/>
          <p14:tracePt t="12658" x="2122488" y="3540125"/>
          <p14:tracePt t="12670" x="2105025" y="3552825"/>
          <p14:tracePt t="12674" x="2081213" y="3552825"/>
          <p14:tracePt t="12686" x="2068513" y="3559175"/>
          <p14:tracePt t="12690" x="2057400" y="3563938"/>
          <p14:tracePt t="12702" x="2044700" y="3570288"/>
          <p14:tracePt t="12706" x="2033588" y="3570288"/>
          <p14:tracePt t="12719" x="2020888" y="3570288"/>
          <p14:tracePt t="12723" x="2009775" y="3576638"/>
          <p14:tracePt t="12735" x="1990725" y="3587750"/>
          <p14:tracePt t="12739" x="1985963" y="3587750"/>
          <p14:tracePt t="12751" x="1966913" y="3594100"/>
          <p14:tracePt t="12755" x="1949450" y="3594100"/>
          <p14:tracePt t="12767" x="1943100" y="3600450"/>
          <p14:tracePt t="12771" x="1938338" y="3600450"/>
          <p14:tracePt t="12783" x="1912938" y="3606800"/>
          <p14:tracePt t="12787" x="1889125" y="3613150"/>
          <p14:tracePt t="12799" x="1878013" y="3617913"/>
          <p14:tracePt t="12803" x="1806575" y="3624263"/>
          <p14:tracePt t="12816" x="1746250" y="3630613"/>
          <p14:tracePt t="12819" x="1692275" y="3636963"/>
          <p14:tracePt t="12832" x="1631950" y="3641725"/>
          <p14:tracePt t="12835" x="1579563" y="3641725"/>
          <p14:tracePt t="12847" x="1536700" y="3641725"/>
          <p14:tracePt t="12851" x="1495425" y="3641725"/>
          <p14:tracePt t="12863" x="1465263" y="3641725"/>
          <p14:tracePt t="12867" x="1423988" y="3648075"/>
          <p14:tracePt t="12879" x="1400175" y="3648075"/>
          <p14:tracePt t="12883" x="1381125" y="3654425"/>
          <p14:tracePt t="12895" x="1363663" y="3654425"/>
          <p14:tracePt t="12899" x="1346200" y="3654425"/>
          <p14:tracePt t="12911" x="1322388" y="3660775"/>
          <p14:tracePt t="12916" x="1303338" y="3660775"/>
          <p14:tracePt t="12927" x="1279525" y="3665538"/>
          <p14:tracePt t="12933" x="1268413" y="3671888"/>
          <p14:tracePt t="12943" x="1244600" y="3684588"/>
          <p14:tracePt t="12947" x="1220788" y="3684588"/>
          <p14:tracePt t="12959" x="1190625" y="3690938"/>
          <p14:tracePt t="12962" x="1166813" y="3702050"/>
          <p14:tracePt t="12975" x="1143000" y="3714750"/>
          <p14:tracePt t="12979" x="1117600" y="3719513"/>
          <p14:tracePt t="13000" x="1093788" y="3732213"/>
          <p14:tracePt t="13007" x="1082675" y="3732213"/>
          <p14:tracePt t="13011" x="1076325" y="3738563"/>
          <p14:tracePt t="13023" x="1069975" y="3743325"/>
          <p14:tracePt t="13027" x="1058863" y="3749675"/>
          <p14:tracePt t="13039" x="1058863" y="3756025"/>
          <p14:tracePt t="13042" x="1039813" y="3767138"/>
          <p14:tracePt t="13055" x="1035050" y="3773488"/>
          <p14:tracePt t="13059" x="1022350" y="3786188"/>
          <p14:tracePt t="13071" x="1016000" y="3786188"/>
          <p14:tracePt t="13075" x="1011238" y="3797300"/>
          <p14:tracePt t="13087" x="998538" y="3803650"/>
          <p14:tracePt t="13090" x="987425" y="3816350"/>
          <p14:tracePt t="13103" x="974725" y="3827463"/>
          <p14:tracePt t="13107" x="968375" y="3833813"/>
          <p14:tracePt t="13135" x="963613" y="3833813"/>
          <p14:tracePt t="13215" x="957263" y="3833813"/>
          <p14:tracePt t="13231" x="927100" y="3827463"/>
          <p14:tracePt t="13235" x="879475" y="3810000"/>
          <p14:tracePt t="13247" x="825500" y="3792538"/>
          <p14:tracePt t="13251" x="754063" y="3749675"/>
          <p14:tracePt t="13263" x="681038" y="3702050"/>
          <p14:tracePt t="13267" x="615950" y="3665538"/>
          <p14:tracePt t="13279" x="550863" y="3617913"/>
          <p14:tracePt t="13282" x="484188" y="3582988"/>
          <p14:tracePt t="13295" x="419100" y="3546475"/>
          <p14:tracePt t="13299" x="365125" y="3516313"/>
          <p14:tracePt t="13311" x="317500" y="3492500"/>
          <p14:tracePt t="13316" x="287338" y="3468688"/>
          <p14:tracePt t="13327" x="274638" y="3462338"/>
          <p14:tracePt t="13332" x="263525" y="3451225"/>
          <p14:tracePt t="13347" x="263525" y="3444875"/>
          <p14:tracePt t="13359" x="257175" y="3433763"/>
          <p14:tracePt t="13363" x="250825" y="3433763"/>
          <p14:tracePt t="13375" x="244475" y="3421063"/>
          <p14:tracePt t="13379" x="239713" y="3408363"/>
          <p14:tracePt t="13391" x="227013" y="3379788"/>
          <p14:tracePt t="13394" x="215900" y="3343275"/>
          <p14:tracePt t="13407" x="192088" y="3319463"/>
          <p14:tracePt t="13411" x="179388" y="3289300"/>
          <p14:tracePt t="13423" x="155575" y="3248025"/>
          <p14:tracePt t="13427" x="138113" y="3211513"/>
          <p14:tracePt t="13439" x="114300" y="3181350"/>
          <p14:tracePt t="13443" x="101600" y="3157538"/>
          <p14:tracePt t="13455" x="90488" y="3127375"/>
          <p14:tracePt t="13459" x="77788" y="3103563"/>
          <p14:tracePt t="13471" x="65088" y="3073400"/>
          <p14:tracePt t="13475" x="60325" y="3049588"/>
          <p14:tracePt t="13487" x="41275" y="3001963"/>
          <p14:tracePt t="13491" x="41275" y="2971800"/>
          <p14:tracePt t="13503" x="36513" y="2936875"/>
          <p14:tracePt t="13507" x="30163" y="2900363"/>
          <p14:tracePt t="13519" x="30163" y="2859088"/>
          <p14:tracePt t="13523" x="30163" y="2816225"/>
          <p14:tracePt t="13535" x="30163" y="2774950"/>
          <p14:tracePt t="13539" x="30163" y="2727325"/>
          <p14:tracePt t="13551" x="30163" y="2690813"/>
          <p14:tracePt t="13555" x="30163" y="2643188"/>
          <p14:tracePt t="13567" x="30163" y="2608263"/>
          <p14:tracePt t="13571" x="30163" y="2578100"/>
          <p14:tracePt t="13582" x="36513" y="2541588"/>
          <p14:tracePt t="13587" x="36513" y="2511425"/>
          <p14:tracePt t="13599" x="41275" y="2487613"/>
          <p14:tracePt t="13603" x="47625" y="2463800"/>
          <p14:tracePt t="13616" x="53975" y="2422525"/>
          <p14:tracePt t="13619" x="53975" y="2398713"/>
          <p14:tracePt t="13632" x="60325" y="2374900"/>
          <p14:tracePt t="13635" x="60325" y="2338388"/>
          <p14:tracePt t="13647" x="65088" y="2308225"/>
          <p14:tracePt t="13651" x="65088" y="2273300"/>
          <p14:tracePt t="13663" x="84138" y="2230438"/>
          <p14:tracePt t="13667" x="90488" y="2195513"/>
          <p14:tracePt t="13679" x="95250" y="2159000"/>
          <p14:tracePt t="13683" x="101600" y="2122488"/>
          <p14:tracePt t="13695" x="114300" y="2081213"/>
          <p14:tracePt t="13699" x="119063" y="2044700"/>
          <p14:tracePt t="13711" x="131763" y="2003425"/>
          <p14:tracePt t="13716" x="142875" y="1962150"/>
          <p14:tracePt t="13727" x="155575" y="1914525"/>
          <p14:tracePt t="13733" x="161925" y="1878013"/>
          <p14:tracePt t="13743" x="173038" y="1830388"/>
          <p14:tracePt t="13747" x="179388" y="1793875"/>
          <p14:tracePt t="13759" x="196850" y="1752600"/>
          <p14:tracePt t="13762" x="203200" y="1728788"/>
          <p14:tracePt t="13775" x="215900" y="1698625"/>
          <p14:tracePt t="13779" x="227013" y="1674813"/>
          <p14:tracePt t="13791" x="233363" y="1651000"/>
          <p14:tracePt t="13794" x="239713" y="1627188"/>
          <p14:tracePt t="13807" x="250825" y="1603375"/>
          <p14:tracePt t="13810" x="263525" y="1579563"/>
          <p14:tracePt t="13823" x="280988" y="1555750"/>
          <p14:tracePt t="13827" x="298450" y="1519238"/>
          <p14:tracePt t="13839" x="304800" y="1489075"/>
          <p14:tracePt t="13843" x="328613" y="1452563"/>
          <p14:tracePt t="13855" x="346075" y="1428750"/>
          <p14:tracePt t="13859" x="371475" y="1400175"/>
          <p14:tracePt t="13871" x="388938" y="1376363"/>
          <p14:tracePt t="13875" x="406400" y="1350963"/>
          <p14:tracePt t="13887" x="436563" y="1322388"/>
          <p14:tracePt t="13891" x="454025" y="1303338"/>
          <p14:tracePt t="13903" x="477838" y="1285875"/>
          <p14:tracePt t="13907" x="501650" y="1255713"/>
          <p14:tracePt t="13919" x="538163" y="1238250"/>
          <p14:tracePt t="13923" x="574675" y="1220788"/>
          <p14:tracePt t="13935" x="603250" y="1201738"/>
          <p14:tracePt t="13939" x="628650" y="1190625"/>
          <p14:tracePt t="13951" x="652463" y="1177925"/>
          <p14:tracePt t="13955" x="676275" y="1171575"/>
          <p14:tracePt t="13967" x="706438" y="1154113"/>
          <p14:tracePt t="13971" x="730250" y="1147763"/>
          <p14:tracePt t="13983" x="747713" y="1143000"/>
          <p14:tracePt t="13987" x="765175" y="1143000"/>
          <p14:tracePt t="13999" x="782638" y="1136650"/>
          <p14:tracePt t="14003" x="801688" y="1136650"/>
          <p14:tracePt t="14016" x="812800" y="1130300"/>
          <p14:tracePt t="14019" x="825500" y="1130300"/>
          <p14:tracePt t="14033" x="842963" y="1123950"/>
          <p14:tracePt t="14035" x="855663" y="1123950"/>
          <p14:tracePt t="14047" x="866775" y="1123950"/>
          <p14:tracePt t="14051" x="885825" y="1119188"/>
          <p14:tracePt t="14063" x="903288" y="1112838"/>
          <p14:tracePt t="14067" x="933450" y="1112838"/>
          <p14:tracePt t="14079" x="963613" y="1106488"/>
          <p14:tracePt t="14082" x="1011238" y="1100138"/>
          <p14:tracePt t="14095" x="1046163" y="1100138"/>
          <p14:tracePt t="14099" x="1082675" y="1100138"/>
          <p14:tracePt t="14111" x="1123950" y="1100138"/>
          <p14:tracePt t="14116" x="1171575" y="1100138"/>
          <p14:tracePt t="14127" x="1214438" y="1100138"/>
          <p14:tracePt t="14133" x="1262063" y="1100138"/>
          <p14:tracePt t="14150" x="1333500" y="1100138"/>
          <p14:tracePt t="14159" x="1370013" y="1100138"/>
          <p14:tracePt t="14163" x="1393825" y="1100138"/>
          <p14:tracePt t="14175" x="1404938" y="1100138"/>
          <p14:tracePt t="14179" x="1423988" y="1106488"/>
          <p14:tracePt t="14191" x="1441450" y="1106488"/>
          <p14:tracePt t="14195" x="1458913" y="1106488"/>
          <p14:tracePt t="14207" x="1482725" y="1119188"/>
          <p14:tracePt t="14211" x="1519238" y="1123950"/>
          <p14:tracePt t="14223" x="1549400" y="1143000"/>
          <p14:tracePt t="14227" x="1584325" y="1154113"/>
          <p14:tracePt t="14239" x="1627188" y="1171575"/>
          <p14:tracePt t="14242" x="1662113" y="1190625"/>
          <p14:tracePt t="14255" x="1698625" y="1214438"/>
          <p14:tracePt t="14259" x="1733550" y="1231900"/>
          <p14:tracePt t="14271" x="1758950" y="1255713"/>
          <p14:tracePt t="14275" x="1787525" y="1273175"/>
          <p14:tracePt t="14287" x="1817688" y="1298575"/>
          <p14:tracePt t="14291" x="1847850" y="1327150"/>
          <p14:tracePt t="14303" x="1871663" y="1357313"/>
          <p14:tracePt t="14307" x="1895475" y="1393825"/>
          <p14:tracePt t="14319" x="1908175" y="1423988"/>
          <p14:tracePt t="14323" x="1943100" y="1471613"/>
          <p14:tracePt t="14335" x="1966913" y="1506538"/>
          <p14:tracePt t="14339" x="1990725" y="1555750"/>
          <p14:tracePt t="14351" x="2009775" y="1597025"/>
          <p14:tracePt t="14355" x="2033588" y="1638300"/>
          <p14:tracePt t="14367" x="2057400" y="1674813"/>
          <p14:tracePt t="14371" x="2081213" y="1709738"/>
          <p14:tracePt t="14382" x="2093913" y="1746250"/>
          <p14:tracePt t="14387" x="2111375" y="1787525"/>
          <p14:tracePt t="14399" x="2122488" y="1824038"/>
          <p14:tracePt t="14403" x="2135188" y="1847850"/>
          <p14:tracePt t="14416" x="2141538" y="1884363"/>
          <p14:tracePt t="14419" x="2152650" y="1919288"/>
          <p14:tracePt t="14432" x="2159000" y="1949450"/>
          <p14:tracePt t="14435" x="2165350" y="1985963"/>
          <p14:tracePt t="14447" x="2170113" y="2027238"/>
          <p14:tracePt t="14451" x="2176463" y="2057400"/>
          <p14:tracePt t="14463" x="2176463" y="2105025"/>
          <p14:tracePt t="14467" x="2182813" y="2141538"/>
          <p14:tracePt t="14479" x="2189163" y="2189163"/>
          <p14:tracePt t="14483" x="2189163" y="2230438"/>
          <p14:tracePt t="14495" x="2195513" y="2278063"/>
          <p14:tracePt t="14499" x="2195513" y="2320925"/>
          <p14:tracePt t="14511" x="2195513" y="2368550"/>
          <p14:tracePt t="14516" x="2200275" y="2409825"/>
          <p14:tracePt t="14527" x="2200275" y="2457450"/>
          <p14:tracePt t="14532" x="2200275" y="2493963"/>
          <p14:tracePt t="14543" x="2200275" y="2541588"/>
          <p14:tracePt t="14547" x="2200275" y="2589213"/>
          <p14:tracePt t="14559" x="2200275" y="2632075"/>
          <p14:tracePt t="14562" x="2200275" y="2686050"/>
          <p14:tracePt t="14575" x="2200275" y="2720975"/>
          <p14:tracePt t="14579" x="2200275" y="2751138"/>
          <p14:tracePt t="14591" x="2200275" y="2792413"/>
          <p14:tracePt t="14594" x="2195513" y="2816225"/>
          <p14:tracePt t="14607" x="2189163" y="2852738"/>
          <p14:tracePt t="14610" x="2182813" y="2876550"/>
          <p14:tracePt t="14623" x="2176463" y="2900363"/>
          <p14:tracePt t="14627" x="2165350" y="2924175"/>
          <p14:tracePt t="14639" x="2159000" y="2947988"/>
          <p14:tracePt t="14642" x="2159000" y="2978150"/>
          <p14:tracePt t="14655" x="2152650" y="2995613"/>
          <p14:tracePt t="14659" x="2135188" y="3021013"/>
          <p14:tracePt t="14671" x="2122488" y="3049588"/>
          <p14:tracePt t="14674" x="2117725" y="3068638"/>
          <p14:tracePt t="14687" x="2105025" y="3092450"/>
          <p14:tracePt t="14690" x="2087563" y="3109913"/>
          <p14:tracePt t="14703" x="2074863" y="3133725"/>
          <p14:tracePt t="14707" x="2063750" y="3146425"/>
          <p14:tracePt t="14719" x="2051050" y="3163888"/>
          <p14:tracePt t="14723" x="2033588" y="3176588"/>
          <p14:tracePt t="14735" x="2020888" y="3200400"/>
          <p14:tracePt t="14739" x="2003425" y="3211513"/>
          <p14:tracePt t="14751" x="1985963" y="3235325"/>
          <p14:tracePt t="14755" x="1962150" y="3252788"/>
          <p14:tracePt t="14767" x="1943100" y="3278188"/>
          <p14:tracePt t="14771" x="1912938" y="3295650"/>
          <p14:tracePt t="14782" x="1884363" y="3319463"/>
          <p14:tracePt t="14787" x="1847850" y="3349625"/>
          <p14:tracePt t="14799" x="1817688" y="3367088"/>
          <p14:tracePt t="14803" x="1782763" y="3384550"/>
          <p14:tracePt t="14816" x="1739900" y="3408363"/>
          <p14:tracePt t="14819" x="1704975" y="3427413"/>
          <p14:tracePt t="14833" x="1657350" y="3444875"/>
          <p14:tracePt t="14835" x="1597025" y="3468688"/>
          <p14:tracePt t="14847" x="1543050" y="3481388"/>
          <p14:tracePt t="14851" x="1482725" y="3498850"/>
          <p14:tracePt t="14863" x="1435100" y="3516313"/>
          <p14:tracePt t="14867" x="1370013" y="3529013"/>
          <p14:tracePt t="14879" x="1303338" y="3535363"/>
          <p14:tracePt t="14883" x="1249363" y="3540125"/>
          <p14:tracePt t="14895" x="1184275" y="3546475"/>
          <p14:tracePt t="14899" x="1117600" y="3552825"/>
          <p14:tracePt t="14911" x="1058863" y="3552825"/>
          <p14:tracePt t="14916" x="998538" y="3552825"/>
          <p14:tracePt t="14927" x="950913" y="3552825"/>
          <p14:tracePt t="14933" x="896938" y="3552825"/>
          <p14:tracePt t="14943" x="849313" y="3552825"/>
          <p14:tracePt t="14947" x="801688" y="3552825"/>
          <p14:tracePt t="14959" x="758825" y="3552825"/>
          <p14:tracePt t="14967" x="706438" y="3552825"/>
          <p14:tracePt t="14978" x="652463" y="3546475"/>
          <p14:tracePt t="14982" x="615950" y="3540125"/>
          <p14:tracePt t="14994" x="555625" y="3529013"/>
          <p14:tracePt t="14999" x="520700" y="3516313"/>
          <p14:tracePt t="15010" x="477838" y="3498850"/>
          <p14:tracePt t="15016" x="442913" y="3481388"/>
          <p14:tracePt t="15026" x="423863" y="3462338"/>
          <p14:tracePt t="15030" x="395288" y="3438525"/>
          <p14:tracePt t="15042" x="371475" y="3427413"/>
          <p14:tracePt t="15046" x="358775" y="3403600"/>
          <p14:tracePt t="15058" x="322263" y="3355975"/>
          <p14:tracePt t="15061" x="298450" y="3302000"/>
          <p14:tracePt t="15074" x="280988" y="3259138"/>
          <p14:tracePt t="15078" x="263525" y="3217863"/>
          <p14:tracePt t="15090" x="244475" y="3157538"/>
          <p14:tracePt t="15093" x="227013" y="3092450"/>
          <p14:tracePt t="15106" x="203200" y="3038475"/>
          <p14:tracePt t="15110" x="185738" y="2978150"/>
          <p14:tracePt t="15122" x="166688" y="2930525"/>
          <p14:tracePt t="15126" x="155575" y="2870200"/>
          <p14:tracePt t="15138" x="149225" y="2822575"/>
          <p14:tracePt t="15142" x="142875" y="2774950"/>
          <p14:tracePt t="15154" x="138113" y="2709863"/>
          <p14:tracePt t="15158" x="131763" y="2662238"/>
          <p14:tracePt t="15170" x="125413" y="2619375"/>
          <p14:tracePt t="15174" x="125413" y="2589213"/>
          <p14:tracePt t="15186" x="125413" y="2541588"/>
          <p14:tracePt t="15190" x="125413" y="2487613"/>
          <p14:tracePt t="15202" x="125413" y="2439988"/>
          <p14:tracePt t="15206" x="125413" y="2379663"/>
          <p14:tracePt t="15218" x="125413" y="2332038"/>
          <p14:tracePt t="15222" x="131763" y="2290763"/>
          <p14:tracePt t="15234" x="138113" y="2243138"/>
          <p14:tracePt t="15238" x="138113" y="2200275"/>
          <p14:tracePt t="15250" x="149225" y="2152650"/>
          <p14:tracePt t="15254" x="155575" y="2111375"/>
          <p14:tracePt t="15266" x="161925" y="2074863"/>
          <p14:tracePt t="15270" x="173038" y="2039938"/>
          <p14:tracePt t="15282" x="179388" y="2009775"/>
          <p14:tracePt t="15286" x="185738" y="1979613"/>
          <p14:tracePt t="15299" x="196850" y="1949450"/>
          <p14:tracePt t="15302" x="203200" y="1914525"/>
          <p14:tracePt t="15316" x="215900" y="1878013"/>
          <p14:tracePt t="15319" x="227013" y="1841500"/>
          <p14:tracePt t="15330" x="244475" y="1800225"/>
          <p14:tracePt t="15334" x="257175" y="1776413"/>
          <p14:tracePt t="15346" x="274638" y="1746250"/>
          <p14:tracePt t="15349" x="280988" y="1722438"/>
          <p14:tracePt t="15362" x="293688" y="1698625"/>
          <p14:tracePt t="15366" x="298450" y="1681163"/>
          <p14:tracePt t="15378" x="311150" y="1662113"/>
          <p14:tracePt t="15383" x="317500" y="1651000"/>
          <p14:tracePt t="15394" x="322263" y="1633538"/>
          <p14:tracePt t="15399" x="334963" y="1620838"/>
          <p14:tracePt t="15410" x="334963" y="1608138"/>
          <p14:tracePt t="15416" x="352425" y="1597025"/>
          <p14:tracePt t="15426" x="358775" y="1573213"/>
          <p14:tracePt t="15430" x="382588" y="1555750"/>
          <p14:tracePt t="15442" x="388938" y="1536700"/>
          <p14:tracePt t="15446" x="419100" y="1512888"/>
          <p14:tracePt t="15458" x="436563" y="1489075"/>
          <p14:tracePt t="15462" x="477838" y="1458913"/>
          <p14:tracePt t="15474" x="508000" y="1441450"/>
          <p14:tracePt t="15478" x="555625" y="1411288"/>
          <p14:tracePt t="15490" x="592138" y="1387475"/>
          <p14:tracePt t="15494" x="652463" y="1363663"/>
          <p14:tracePt t="15506" x="700088" y="1346200"/>
          <p14:tracePt t="15510" x="765175" y="1316038"/>
          <p14:tracePt t="15522" x="836613" y="1298575"/>
          <p14:tracePt t="15526" x="909638" y="1268413"/>
          <p14:tracePt t="15538" x="1016000" y="1249363"/>
          <p14:tracePt t="15542" x="1082675" y="1238250"/>
          <p14:tracePt t="15554" x="1143000" y="1225550"/>
          <p14:tracePt t="15558" x="1201738" y="1220788"/>
          <p14:tracePt t="15570" x="1249363" y="1214438"/>
          <p14:tracePt t="15574" x="1279525" y="1214438"/>
          <p14:tracePt t="15586" x="1309688" y="1214438"/>
          <p14:tracePt t="15590" x="1322388" y="1214438"/>
          <p14:tracePt t="15602" x="1333500" y="1214438"/>
          <p14:tracePt t="15606" x="1346200" y="1214438"/>
          <p14:tracePt t="15618" x="1357313" y="1214438"/>
          <p14:tracePt t="15622" x="1363663" y="1214438"/>
          <p14:tracePt t="15634" x="1381125" y="1214438"/>
          <p14:tracePt t="15638" x="1400175" y="1214438"/>
          <p14:tracePt t="15649" x="1423988" y="1214438"/>
          <p14:tracePt t="15654" x="1452563" y="1214438"/>
          <p14:tracePt t="15666" x="1495425" y="1220788"/>
          <p14:tracePt t="15670" x="1525588" y="1225550"/>
          <p14:tracePt t="15683" x="1560513" y="1231900"/>
          <p14:tracePt t="15686" x="1597025" y="1249363"/>
          <p14:tracePt t="15699" x="1638300" y="1268413"/>
          <p14:tracePt t="15702" x="1674813" y="1292225"/>
          <p14:tracePt t="15716" x="1716088" y="1309688"/>
          <p14:tracePt t="15718" x="1752600" y="1339850"/>
          <p14:tracePt t="15733" x="1782763" y="1363663"/>
          <p14:tracePt t="15735" x="1811338" y="1381125"/>
          <p14:tracePt t="15747" x="1824038" y="1393825"/>
          <p14:tracePt t="15751" x="1841500" y="1417638"/>
          <p14:tracePt t="15763" x="1865313" y="1435100"/>
          <p14:tracePt t="15767" x="1889125" y="1458913"/>
          <p14:tracePt t="15779" x="1908175" y="1482725"/>
          <p14:tracePt t="15783" x="1925638" y="1506538"/>
          <p14:tracePt t="15795" x="1955800" y="1536700"/>
          <p14:tracePt t="15799" x="1966913" y="1560513"/>
          <p14:tracePt t="15811" x="1990725" y="1584325"/>
          <p14:tracePt t="15816" x="2003425" y="1614488"/>
          <p14:tracePt t="15827" x="2027238" y="1651000"/>
          <p14:tracePt t="15833" x="2044700" y="1685925"/>
          <p14:tracePt t="15843" x="2068513" y="1728788"/>
          <p14:tracePt t="15847" x="2093913" y="1770063"/>
          <p14:tracePt t="15859" x="2117725" y="1806575"/>
          <p14:tracePt t="15862" x="2135188" y="1854200"/>
          <p14:tracePt t="15875" x="2159000" y="1895475"/>
          <p14:tracePt t="15878" x="2176463" y="1938338"/>
          <p14:tracePt t="15891" x="2200275" y="1973263"/>
          <p14:tracePt t="15894" x="2212975" y="2016125"/>
          <p14:tracePt t="15907" x="2230438" y="2063750"/>
          <p14:tracePt t="15910" x="2243138" y="2098675"/>
          <p14:tracePt t="15923" x="2254250" y="2147888"/>
          <p14:tracePt t="15927" x="2266950" y="2189163"/>
          <p14:tracePt t="15939" x="2278063" y="2249488"/>
          <p14:tracePt t="15942" x="2290763" y="2290763"/>
          <p14:tracePt t="15955" x="2297113" y="2327275"/>
          <p14:tracePt t="15959" x="2308225" y="2368550"/>
          <p14:tracePt t="15971" x="2308225" y="2398713"/>
          <p14:tracePt t="15975" x="2314575" y="2422525"/>
          <p14:tracePt t="15987" x="2314575" y="2457450"/>
          <p14:tracePt t="15991" x="2320925" y="2487613"/>
          <p14:tracePt t="16003" x="2320925" y="2517775"/>
          <p14:tracePt t="16007" x="2320925" y="2541588"/>
          <p14:tracePt t="16019" x="2325688" y="2571750"/>
          <p14:tracePt t="16023" x="2325688" y="2595563"/>
          <p14:tracePt t="16035" x="2325688" y="2625725"/>
          <p14:tracePt t="16039" x="2325688" y="2655888"/>
          <p14:tracePt t="16051" x="2325688" y="2690813"/>
          <p14:tracePt t="16055" x="2314575" y="2720975"/>
          <p14:tracePt t="16067" x="2301875" y="2763838"/>
          <p14:tracePt t="16071" x="2297113" y="2798763"/>
          <p14:tracePt t="16082" x="2284413" y="2828925"/>
          <p14:tracePt t="16087" x="2278063" y="2852738"/>
          <p14:tracePt t="16099" x="2266950" y="2876550"/>
          <p14:tracePt t="16103" x="2266950" y="2906713"/>
          <p14:tracePt t="16116" x="2254250" y="2930525"/>
          <p14:tracePt t="16119" x="2243138" y="2960688"/>
          <p14:tracePt t="16133" x="2230438" y="2984500"/>
          <p14:tracePt t="16135" x="2224088" y="3008313"/>
          <p14:tracePt t="16147" x="2206625" y="3032125"/>
          <p14:tracePt t="16151" x="2195513" y="3062288"/>
          <p14:tracePt t="16163" x="2176463" y="3079750"/>
          <p14:tracePt t="16167" x="2165350" y="3103563"/>
          <p14:tracePt t="16179" x="2146300" y="3122613"/>
          <p14:tracePt t="16182" x="2135188" y="3151188"/>
          <p14:tracePt t="16195" x="2117725" y="3170238"/>
          <p14:tracePt t="16199" x="2098675" y="3187700"/>
          <p14:tracePt t="16211" x="2081213" y="3211513"/>
          <p14:tracePt t="16216" x="2057400" y="3235325"/>
          <p14:tracePt t="16227" x="2044700" y="3248025"/>
          <p14:tracePt t="16232" x="2027238" y="3259138"/>
          <p14:tracePt t="16243" x="2009775" y="3271838"/>
          <p14:tracePt t="16247" x="1997075" y="3282950"/>
          <p14:tracePt t="16259" x="1985963" y="3289300"/>
          <p14:tracePt t="16262" x="1962150" y="3306763"/>
          <p14:tracePt t="16275" x="1925638" y="3325813"/>
          <p14:tracePt t="16279" x="1889125" y="3343275"/>
          <p14:tracePt t="16291" x="1860550" y="3355975"/>
          <p14:tracePt t="16295" x="1806575" y="3367088"/>
          <p14:tracePt t="16307" x="1752600" y="3379788"/>
          <p14:tracePt t="16311" x="1692275" y="3390900"/>
          <p14:tracePt t="16323" x="1627188" y="3403600"/>
          <p14:tracePt t="16327" x="1566863" y="3414713"/>
          <p14:tracePt t="16339" x="1482725" y="3433763"/>
          <p14:tracePt t="16343" x="1423988" y="3433763"/>
          <p14:tracePt t="16355" x="1357313" y="3438525"/>
          <p14:tracePt t="16359" x="1292225" y="3444875"/>
          <p14:tracePt t="16371" x="1225550" y="3451225"/>
          <p14:tracePt t="16375" x="1166813" y="3457575"/>
          <p14:tracePt t="16387" x="1106488" y="3468688"/>
          <p14:tracePt t="16391" x="1058863" y="3475038"/>
          <p14:tracePt t="16403" x="1022350" y="3475038"/>
          <p14:tracePt t="16407" x="998538" y="3481388"/>
          <p14:tracePt t="16419" x="981075" y="3486150"/>
          <p14:tracePt t="16423" x="963613" y="3486150"/>
          <p14:tracePt t="16435" x="944563" y="3492500"/>
          <p14:tracePt t="16439" x="933450" y="3492500"/>
          <p14:tracePt t="16451" x="914400" y="3498850"/>
          <p14:tracePt t="16455" x="903288" y="3505200"/>
          <p14:tracePt t="16467" x="890588" y="3505200"/>
          <p14:tracePt t="16471" x="879475" y="3505200"/>
          <p14:tracePt t="16482" x="860425" y="3509963"/>
          <p14:tracePt t="16487" x="849313" y="3509963"/>
          <p14:tracePt t="16499" x="836613" y="3509963"/>
          <p14:tracePt t="16503" x="825500" y="3509963"/>
          <p14:tracePt t="16516" x="819150" y="3509963"/>
          <p14:tracePt t="16519" x="795338" y="3509963"/>
          <p14:tracePt t="16533" x="741363" y="3505200"/>
          <p14:tracePt t="16535" x="711200" y="3492500"/>
          <p14:tracePt t="16547" x="681038" y="3475038"/>
          <p14:tracePt t="16551" x="657225" y="3457575"/>
          <p14:tracePt t="16563" x="628650" y="3438525"/>
          <p14:tracePt t="16567" x="598488" y="3414713"/>
          <p14:tracePt t="16579" x="574675" y="3390900"/>
          <p14:tracePt t="16582" x="555625" y="3373438"/>
          <p14:tracePt t="16595" x="527050" y="3343275"/>
          <p14:tracePt t="16599" x="496888" y="3313113"/>
          <p14:tracePt t="16611" x="473075" y="3282950"/>
          <p14:tracePt t="16616" x="454025" y="3252788"/>
          <p14:tracePt t="16627" x="442913" y="3228975"/>
          <p14:tracePt t="16633" x="423863" y="3194050"/>
          <p14:tracePt t="16643" x="406400" y="3157538"/>
          <p14:tracePt t="16647" x="395288" y="3122613"/>
          <p14:tracePt t="16659" x="376238" y="3086100"/>
          <p14:tracePt t="16662" x="365125" y="3049588"/>
          <p14:tracePt t="16675" x="358775" y="3021013"/>
          <p14:tracePt t="16679" x="346075" y="2978150"/>
          <p14:tracePt t="16691" x="334963" y="2943225"/>
          <p14:tracePt t="16694" x="328613" y="2919413"/>
          <p14:tracePt t="16707" x="322263" y="2889250"/>
          <p14:tracePt t="16710" x="322263" y="2870200"/>
          <p14:tracePt t="16723" x="317500" y="2846388"/>
          <p14:tracePt t="16727" x="317500" y="2835275"/>
          <p14:tracePt t="16739" x="311150" y="2828925"/>
          <p14:tracePt t="16742" x="304800" y="2811463"/>
          <p14:tracePt t="16755" x="304800" y="2798763"/>
          <p14:tracePt t="16759" x="298450" y="2774950"/>
          <p14:tracePt t="16771" x="298450" y="2757488"/>
          <p14:tracePt t="16775" x="298450" y="2733675"/>
          <p14:tracePt t="16787" x="298450" y="2709863"/>
          <p14:tracePt t="16790" x="298450" y="2686050"/>
          <p14:tracePt t="16803" x="293688" y="2662238"/>
          <p14:tracePt t="16807" x="293688" y="2625725"/>
          <p14:tracePt t="16819" x="293688" y="2601913"/>
          <p14:tracePt t="16823" x="293688" y="2578100"/>
          <p14:tracePt t="16835" x="293688" y="2554288"/>
          <p14:tracePt t="16839" x="293688" y="2530475"/>
          <p14:tracePt t="16851" x="293688" y="2493963"/>
          <p14:tracePt t="16855" x="293688" y="2470150"/>
          <p14:tracePt t="16867" x="293688" y="2439988"/>
          <p14:tracePt t="16871" x="298450" y="2405063"/>
          <p14:tracePt t="16882" x="304800" y="2368550"/>
          <p14:tracePt t="16887" x="311150" y="2338388"/>
          <p14:tracePt t="16899" x="328613" y="2297113"/>
          <p14:tracePt t="16903" x="328613" y="2266950"/>
          <p14:tracePt t="16916" x="334963" y="2236788"/>
          <p14:tracePt t="16919" x="346075" y="2200275"/>
          <p14:tracePt t="16933" x="365125" y="2165350"/>
          <p14:tracePt t="16935" x="371475" y="2141538"/>
          <p14:tracePt t="16947" x="388938" y="2111375"/>
          <p14:tracePt t="16951" x="400050" y="2074863"/>
          <p14:tracePt t="16963" x="419100" y="2051050"/>
          <p14:tracePt t="16967" x="430213" y="2020888"/>
          <p14:tracePt t="16984" x="460375" y="1966913"/>
          <p14:tracePt t="16995" x="484188" y="1931988"/>
          <p14:tracePt t="16999" x="508000" y="1901825"/>
          <p14:tracePt t="17011" x="520700" y="1884363"/>
          <p14:tracePt t="17016" x="538163" y="1860550"/>
          <p14:tracePt t="17027" x="555625" y="1841500"/>
          <p14:tracePt t="17032" x="568325" y="1817688"/>
          <p14:tracePt t="17043" x="579438" y="1812925"/>
          <p14:tracePt t="17047" x="592138" y="1787525"/>
          <p14:tracePt t="17067" x="603250" y="1776413"/>
          <p14:tracePt t="17071" x="615950" y="1763713"/>
          <p14:tracePt t="17082" x="646113" y="1739900"/>
          <p14:tracePt t="17087" x="646113" y="1735138"/>
          <p14:tracePt t="17099" x="657225" y="1728788"/>
          <p14:tracePt t="17116" x="663575" y="1722438"/>
          <p14:tracePt t="17119" x="663575" y="1716088"/>
          <p14:tracePt t="17133" x="676275" y="1716088"/>
          <p14:tracePt t="17135" x="687388" y="1709738"/>
          <p14:tracePt t="17151" x="723900" y="1692275"/>
          <p14:tracePt t="17163" x="747713" y="1685925"/>
          <p14:tracePt t="17167" x="782638" y="1674813"/>
          <p14:tracePt t="17179" x="819150" y="1668463"/>
          <p14:tracePt t="17182" x="855663" y="1668463"/>
          <p14:tracePt t="17195" x="903288" y="1668463"/>
          <p14:tracePt t="17199" x="920750" y="1668463"/>
          <p14:tracePt t="17211" x="957263" y="1668463"/>
          <p14:tracePt t="17216" x="981075" y="1668463"/>
          <p14:tracePt t="17227" x="1004888" y="1668463"/>
          <p14:tracePt t="17233" x="1022350" y="1668463"/>
          <p14:tracePt t="17243" x="1039813" y="1668463"/>
          <p14:tracePt t="17247" x="1046163" y="1668463"/>
          <p14:tracePt t="17259" x="1058863" y="1668463"/>
          <p14:tracePt t="17263" x="1069975" y="1668463"/>
          <p14:tracePt t="17275" x="1076325" y="1668463"/>
          <p14:tracePt t="17278" x="1082675" y="1668463"/>
          <p14:tracePt t="17291" x="1093788" y="1668463"/>
          <p14:tracePt t="17294" x="1106488" y="1674813"/>
          <p14:tracePt t="17307" x="1123950" y="1674813"/>
          <p14:tracePt t="17310" x="1143000" y="1681163"/>
          <p14:tracePt t="17323" x="1166813" y="1681163"/>
          <p14:tracePt t="17327" x="1244600" y="1716088"/>
          <p14:tracePt t="17339" x="1292225" y="1746250"/>
          <p14:tracePt t="17342" x="1357313" y="1782763"/>
          <p14:tracePt t="17355" x="1411288" y="1806575"/>
          <p14:tracePt t="17359" x="1447800" y="1824038"/>
          <p14:tracePt t="17371" x="1482725" y="1847850"/>
          <p14:tracePt t="17374" x="1506538" y="1871663"/>
          <p14:tracePt t="17387" x="1530350" y="1890713"/>
          <p14:tracePt t="17390" x="1549400" y="1901825"/>
          <p14:tracePt t="17403" x="1560513" y="1914525"/>
          <p14:tracePt t="17407" x="1566863" y="1919288"/>
          <p14:tracePt t="17419" x="1584325" y="1931988"/>
          <p14:tracePt t="17423" x="1584325" y="1938338"/>
          <p14:tracePt t="17435" x="1597025" y="1943100"/>
          <p14:tracePt t="17439" x="1603375" y="1949450"/>
          <p14:tracePt t="17451" x="1608138" y="1962150"/>
          <p14:tracePt t="17455" x="1614488" y="1973263"/>
          <p14:tracePt t="17467" x="1631950" y="1992313"/>
          <p14:tracePt t="17471" x="1638300" y="2009775"/>
          <p14:tracePt t="17482" x="1657350" y="2033588"/>
          <p14:tracePt t="17487" x="1668463" y="2051050"/>
          <p14:tracePt t="17499" x="1692275" y="2087563"/>
          <p14:tracePt t="17503" x="1704975" y="2117725"/>
          <p14:tracePt t="17516" x="1728788" y="2152650"/>
          <p14:tracePt t="17519" x="1746250" y="2189163"/>
          <p14:tracePt t="17533" x="1763713" y="2212975"/>
          <p14:tracePt t="17535" x="1782763" y="2243138"/>
          <p14:tracePt t="17547" x="1793875" y="2273300"/>
          <p14:tracePt t="17551" x="1793875" y="2290763"/>
          <p14:tracePt t="17563" x="1806575" y="2314575"/>
          <p14:tracePt t="17567" x="1811338" y="2332038"/>
          <p14:tracePt t="17579" x="1817688" y="2351088"/>
          <p14:tracePt t="17583" x="1824038" y="2368550"/>
          <p14:tracePt t="17595" x="1824038" y="2386013"/>
          <p14:tracePt t="17599" x="1824038" y="2405063"/>
          <p14:tracePt t="17611" x="1830388" y="2422525"/>
          <p14:tracePt t="17615" x="1830388" y="2439988"/>
          <p14:tracePt t="17627" x="1830388" y="2457450"/>
          <p14:tracePt t="17632" x="1830388" y="2476500"/>
          <p14:tracePt t="17643" x="1830388" y="2487613"/>
          <p14:tracePt t="17647" x="1830388" y="2506663"/>
          <p14:tracePt t="17659" x="1830388" y="2524125"/>
          <p14:tracePt t="17663" x="1830388" y="2547938"/>
          <p14:tracePt t="17675" x="1830388" y="2559050"/>
          <p14:tracePt t="17679" x="1830388" y="2578100"/>
          <p14:tracePt t="17691" x="1830388" y="2595563"/>
          <p14:tracePt t="17694" x="1830388" y="2608263"/>
          <p14:tracePt t="17707" x="1830388" y="2625725"/>
          <p14:tracePt t="17710" x="1824038" y="2649538"/>
          <p14:tracePt t="17723" x="1817688" y="2673350"/>
          <p14:tracePt t="17727" x="1811338" y="2690813"/>
          <p14:tracePt t="17739" x="1800225" y="2714625"/>
          <p14:tracePt t="17742" x="1800225" y="2733675"/>
          <p14:tracePt t="17755" x="1787525" y="2763838"/>
          <p14:tracePt t="17759" x="1782763" y="2781300"/>
          <p14:tracePt t="17771" x="1770063" y="2798763"/>
          <p14:tracePt t="17775" x="1770063" y="2816225"/>
          <p14:tracePt t="17787" x="1758950" y="2841625"/>
          <p14:tracePt t="17790" x="1752600" y="2852738"/>
          <p14:tracePt t="17803" x="1739900" y="2865438"/>
          <p14:tracePt t="17807" x="1733550" y="2870200"/>
          <p14:tracePt t="17819" x="1728788" y="2889250"/>
          <p14:tracePt t="17823" x="1722438" y="2889250"/>
          <p14:tracePt t="17835" x="1716088" y="2900363"/>
          <p14:tracePt t="17839" x="1704975" y="2913063"/>
          <p14:tracePt t="17851" x="1704975" y="2919413"/>
          <p14:tracePt t="17855" x="1692275" y="2924175"/>
          <p14:tracePt t="17867" x="1692275" y="2936875"/>
          <p14:tracePt t="17871" x="1685925" y="2943225"/>
          <p14:tracePt t="17882" x="1681163" y="2947988"/>
          <p14:tracePt t="17887" x="1668463" y="2954338"/>
          <p14:tracePt t="17899" x="1662113" y="2967038"/>
          <p14:tracePt t="17903" x="1644650" y="2967038"/>
          <p14:tracePt t="17916" x="1631950" y="2978150"/>
          <p14:tracePt t="17919" x="1614488" y="2984500"/>
          <p14:tracePt t="17932" x="1608138" y="2984500"/>
          <p14:tracePt t="17935" x="1597025" y="2990850"/>
          <p14:tracePt t="17947" x="1579563" y="2995613"/>
          <p14:tracePt t="17951" x="1519238" y="3008313"/>
          <p14:tracePt t="17963" x="1482725" y="3008313"/>
          <p14:tracePt t="17967" x="1447800" y="3008313"/>
          <p14:tracePt t="17983" x="1404938" y="3008313"/>
          <p14:tracePt t="17986" x="1350963" y="3008313"/>
          <p14:tracePt t="17999" x="1309688" y="3008313"/>
          <p14:tracePt t="18002" x="1292225" y="3008313"/>
          <p14:tracePt t="18016" x="1255713" y="3008313"/>
          <p14:tracePt t="18018" x="1220788" y="3001963"/>
          <p14:tracePt t="18030" x="1195388" y="3001963"/>
          <p14:tracePt t="18034" x="1177925" y="2995613"/>
          <p14:tracePt t="18046" x="1160463" y="2990850"/>
          <p14:tracePt t="18050" x="1147763" y="2990850"/>
          <p14:tracePt t="18062" x="1143000" y="2990850"/>
          <p14:tracePt t="18158" x="1130300" y="2971800"/>
          <p14:tracePt t="18162" x="1123950" y="2967038"/>
          <p14:tracePt t="18174" x="1106488" y="2936875"/>
          <p14:tracePt t="18178" x="1076325" y="2876550"/>
          <p14:tracePt t="18190" x="1052513" y="2822575"/>
          <p14:tracePt t="18194" x="1022350" y="2781300"/>
          <p14:tracePt t="18206" x="1011238" y="2744788"/>
          <p14:tracePt t="18210" x="1004888" y="2727325"/>
          <p14:tracePt t="18222" x="998538" y="2709863"/>
          <p14:tracePt t="18226" x="987425" y="2679700"/>
          <p14:tracePt t="18238" x="987425" y="2655888"/>
          <p14:tracePt t="18242" x="987425" y="2643188"/>
          <p14:tracePt t="18254" x="987425" y="2632075"/>
          <p14:tracePt t="18258" x="987425" y="2625725"/>
          <p14:tracePt t="18270" x="987425" y="2601913"/>
          <p14:tracePt t="18274" x="987425" y="2584450"/>
          <p14:tracePt t="18286" x="987425" y="2565400"/>
          <p14:tracePt t="18290" x="987425" y="2541588"/>
          <p14:tracePt t="18302" x="987425" y="2524125"/>
          <p14:tracePt t="18306" x="987425" y="2506663"/>
          <p14:tracePt t="18318" x="992188" y="2481263"/>
          <p14:tracePt t="18322" x="1004888" y="2463800"/>
          <p14:tracePt t="18334" x="1004888" y="2439988"/>
          <p14:tracePt t="18338" x="1004888" y="2428875"/>
          <p14:tracePt t="18350" x="1011238" y="2409825"/>
          <p14:tracePt t="18354" x="1022350" y="2398713"/>
          <p14:tracePt t="18370" x="1022350" y="2386013"/>
          <p14:tracePt t="18383" x="1022350" y="2379663"/>
          <p14:tracePt t="18386" x="1035050" y="2368550"/>
          <p14:tracePt t="18399" x="1035050" y="2362200"/>
          <p14:tracePt t="18402" x="1039813" y="2355850"/>
          <p14:tracePt t="18414" x="1046163" y="2344738"/>
          <p14:tracePt t="18417" x="1046163" y="2338388"/>
          <p14:tracePt t="18430" x="1052513" y="2332038"/>
          <p14:tracePt t="18449" x="1058863" y="2320925"/>
          <p14:tracePt t="18462" x="1065213" y="2320925"/>
          <p14:tracePt t="18466" x="1065213" y="2314575"/>
          <p14:tracePt t="18478" x="1069975" y="2314575"/>
          <p14:tracePt t="18494" x="1076325" y="2301875"/>
          <p14:tracePt t="18510" x="1089025" y="2297113"/>
          <p14:tracePt t="18514" x="1117600" y="2278063"/>
          <p14:tracePt t="18526" x="1136650" y="2266950"/>
          <p14:tracePt t="18530" x="1154113" y="2266950"/>
          <p14:tracePt t="18542" x="1171575" y="2266950"/>
          <p14:tracePt t="18546" x="1190625" y="2266950"/>
          <p14:tracePt t="18558" x="1201738" y="2260600"/>
          <p14:tracePt t="18562" x="1208088" y="2260600"/>
          <p14:tracePt t="18574" x="1214438" y="2260600"/>
          <p14:tracePt t="18590" x="1220788" y="2260600"/>
          <p14:tracePt t="18815" x="1220788" y="2266950"/>
          <p14:tracePt t="18831" x="1225550" y="2297113"/>
          <p14:tracePt t="18835" x="1231900" y="2320925"/>
          <p14:tracePt t="18847" x="1238250" y="2362200"/>
          <p14:tracePt t="18851" x="1244600" y="2379663"/>
          <p14:tracePt t="18863" x="1244600" y="2392363"/>
          <p14:tracePt t="18867" x="1249363" y="2409825"/>
          <p14:tracePt t="18879" x="1249363" y="2422525"/>
          <p14:tracePt t="18882" x="1249363" y="2428875"/>
          <p14:tracePt t="18895" x="1249363" y="2439988"/>
          <p14:tracePt t="18911" x="1249363" y="2452688"/>
          <p14:tracePt t="18916" x="1249363" y="2457450"/>
          <p14:tracePt t="18927" x="1249363" y="2463800"/>
          <p14:tracePt t="18932" x="1249363" y="2470150"/>
          <p14:tracePt t="18943" x="1249363" y="2476500"/>
          <p14:tracePt t="18947" x="1249363" y="2481263"/>
          <p14:tracePt t="18959" x="1249363" y="2487613"/>
          <p14:tracePt t="18963" x="1249363" y="2493963"/>
          <p14:tracePt t="18975" x="1249363" y="2500313"/>
          <p14:tracePt t="18983" x="1249363" y="2511425"/>
          <p14:tracePt t="18991" x="1249363" y="2524125"/>
          <p14:tracePt t="18994" x="1249363" y="2535238"/>
          <p14:tracePt t="19011" x="1249363" y="2547938"/>
          <p14:tracePt t="19023" x="1249363" y="2554288"/>
          <p14:tracePt t="19027" x="1249363" y="2565400"/>
          <p14:tracePt t="19039" x="1249363" y="2571750"/>
          <p14:tracePt t="19042" x="1249363" y="2584450"/>
          <p14:tracePt t="19055" x="1249363" y="2601913"/>
          <p14:tracePt t="19059" x="1249363" y="2608263"/>
          <p14:tracePt t="19071" x="1249363" y="2619375"/>
          <p14:tracePt t="19075" x="1249363" y="2625725"/>
          <p14:tracePt t="19087" x="1249363" y="2632075"/>
          <p14:tracePt t="19090" x="1249363" y="2643188"/>
          <p14:tracePt t="19103" x="1249363" y="2649538"/>
          <p14:tracePt t="19107" x="1249363" y="2655888"/>
          <p14:tracePt t="19123" x="1249363" y="2662238"/>
          <p14:tracePt t="19135" x="1249363" y="2667000"/>
          <p14:tracePt t="19139" x="1249363" y="2673350"/>
          <p14:tracePt t="19151" x="1244600" y="2679700"/>
          <p14:tracePt t="19155" x="1244600" y="2686050"/>
          <p14:tracePt t="19167" x="1238250" y="2690813"/>
          <p14:tracePt t="19171" x="1225550" y="2709863"/>
          <p14:tracePt t="19182" x="1208088" y="2720975"/>
          <p14:tracePt t="19187" x="1195388" y="2727325"/>
          <p14:tracePt t="19199" x="1184275" y="2733675"/>
          <p14:tracePt t="19203" x="1177925" y="2733675"/>
          <p14:tracePt t="19216" x="1171575" y="2733675"/>
          <p14:tracePt t="19219" x="1171575" y="2738438"/>
          <p14:tracePt t="19343" x="1154113" y="2727325"/>
          <p14:tracePt t="19359" x="1143000" y="2703513"/>
          <p14:tracePt t="19363" x="1136650" y="2673350"/>
          <p14:tracePt t="19375" x="1123950" y="2643188"/>
          <p14:tracePt t="19378" x="1112838" y="2589213"/>
          <p14:tracePt t="19391" x="1106488" y="2571750"/>
          <p14:tracePt t="19394" x="1100138" y="2559050"/>
          <p14:tracePt t="19407" x="1093788" y="2554288"/>
          <p14:tracePt t="19410" x="1093788" y="2535238"/>
          <p14:tracePt t="19487" x="1093788" y="2530475"/>
          <p14:tracePt t="19503" x="1089025" y="2530475"/>
          <p14:tracePt t="19519" x="1089025" y="2524125"/>
          <p14:tracePt t="19523" x="1082675" y="2524125"/>
          <p14:tracePt t="19535" x="1082675" y="2517775"/>
          <p14:tracePt t="19539" x="1076325" y="2511425"/>
          <p14:tracePt t="19555" x="1076325" y="2506663"/>
          <p14:tracePt t="19567" x="1069975" y="2506663"/>
          <p14:tracePt t="19571" x="1069975" y="2500313"/>
          <p14:tracePt t="19582" x="1069975" y="2487613"/>
          <p14:tracePt t="19587" x="1069975" y="2481263"/>
          <p14:tracePt t="19599" x="1069975" y="2476500"/>
          <p14:tracePt t="19603" x="1069975" y="2463800"/>
          <p14:tracePt t="19616" x="1069975" y="2452688"/>
          <p14:tracePt t="19619" x="1069975" y="2446338"/>
          <p14:tracePt t="19633" x="1069975" y="2439988"/>
          <p14:tracePt t="19635" x="1069975" y="2428875"/>
          <p14:tracePt t="19647" x="1076325" y="2416175"/>
          <p14:tracePt t="19651" x="1076325" y="2405063"/>
          <p14:tracePt t="19663" x="1106488" y="2368550"/>
          <p14:tracePt t="19667" x="1117600" y="2355850"/>
          <p14:tracePt t="19679" x="1136650" y="2344738"/>
          <p14:tracePt t="19682" x="1154113" y="2327275"/>
          <p14:tracePt t="19695" x="1171575" y="2320925"/>
          <p14:tracePt t="19699" x="1184275" y="2314575"/>
          <p14:tracePt t="19711" x="1195388" y="2308225"/>
          <p14:tracePt t="19716" x="1208088" y="2308225"/>
          <p14:tracePt t="19727" x="1214438" y="2301875"/>
          <p14:tracePt t="19732" x="1225550" y="2301875"/>
          <p14:tracePt t="19743" x="1238250" y="2297113"/>
          <p14:tracePt t="19747" x="1249363" y="2297113"/>
          <p14:tracePt t="19759" x="1255713" y="2297113"/>
          <p14:tracePt t="19763" x="1262063" y="2297113"/>
          <p14:tracePt t="19775" x="1273175" y="2297113"/>
          <p14:tracePt t="19791" x="1279525" y="2297113"/>
          <p14:tracePt t="19807" x="1285875" y="2297113"/>
          <p14:tracePt t="19811" x="1285875" y="2301875"/>
          <p14:tracePt t="19823" x="1292225" y="2308225"/>
          <p14:tracePt t="19827" x="1292225" y="2314575"/>
          <p14:tracePt t="19839" x="1296988" y="2314575"/>
          <p14:tracePt t="19843" x="1303338" y="2327275"/>
          <p14:tracePt t="19855" x="1309688" y="2332038"/>
          <p14:tracePt t="19859" x="1316038" y="2338388"/>
          <p14:tracePt t="19871" x="1316038" y="2351088"/>
          <p14:tracePt t="19875" x="1333500" y="2374900"/>
          <p14:tracePt t="19887" x="1346200" y="2392363"/>
          <p14:tracePt t="19891" x="1346200" y="2409825"/>
          <p14:tracePt t="19903" x="1350963" y="2422525"/>
          <p14:tracePt t="19907" x="1357313" y="2433638"/>
          <p14:tracePt t="19919" x="1363663" y="2452688"/>
          <p14:tracePt t="19923" x="1363663" y="2457450"/>
          <p14:tracePt t="19935" x="1363663" y="2470150"/>
          <p14:tracePt t="19939" x="1363663" y="2487613"/>
          <p14:tracePt t="19951" x="1363663" y="2506663"/>
          <p14:tracePt t="19955" x="1363663" y="2524125"/>
          <p14:tracePt t="19967" x="1363663" y="2541588"/>
          <p14:tracePt t="19971" x="1363663" y="2559050"/>
          <p14:tracePt t="19982" x="1363663" y="2578100"/>
          <p14:tracePt t="20000" x="1346200" y="2608263"/>
          <p14:tracePt t="20003" x="1346200" y="2613025"/>
          <p14:tracePt t="20016" x="1339850" y="2632075"/>
          <p14:tracePt t="20019" x="1333500" y="2636838"/>
          <p14:tracePt t="20032" x="1322388" y="2649538"/>
          <p14:tracePt t="20035" x="1316038" y="2662238"/>
          <p14:tracePt t="20047" x="1309688" y="2667000"/>
          <p14:tracePt t="20063" x="1292225" y="2686050"/>
          <p14:tracePt t="20067" x="1279525" y="2690813"/>
          <p14:tracePt t="20079" x="1268413" y="2703513"/>
          <p14:tracePt t="20082" x="1255713" y="2714625"/>
          <p14:tracePt t="20095" x="1244600" y="2720975"/>
          <p14:tracePt t="20099" x="1225550" y="2727325"/>
          <p14:tracePt t="20111" x="1220788" y="2733675"/>
          <p14:tracePt t="20116" x="1208088" y="2733675"/>
          <p14:tracePt t="20127" x="1201738" y="2733675"/>
          <p14:tracePt t="20132" x="1195388" y="2733675"/>
          <p14:tracePt t="20143" x="1190625" y="2738438"/>
          <p14:tracePt t="20159" x="1184275" y="2738438"/>
          <p14:tracePt t="20687" x="1184275" y="2744788"/>
          <p14:tracePt t="21122" x="1201738" y="2733675"/>
          <p14:tracePt t="21126" x="1214438" y="2727325"/>
          <p14:tracePt t="21138" x="1225550" y="2720975"/>
          <p14:tracePt t="21142" x="1231900" y="2714625"/>
          <p14:tracePt t="21154" x="1244600" y="2703513"/>
          <p14:tracePt t="21158" x="1255713" y="2703513"/>
          <p14:tracePt t="21174" x="1268413" y="2697163"/>
          <p14:tracePt t="21186" x="1273175" y="2697163"/>
          <p14:tracePt t="21190" x="1279525" y="2697163"/>
          <p14:tracePt t="21202" x="1279525" y="2690813"/>
          <p14:tracePt t="21206" x="1285875" y="2686050"/>
          <p14:tracePt t="21218" x="1292225" y="2679700"/>
          <p14:tracePt t="21222" x="1296988" y="2679700"/>
          <p14:tracePt t="21234" x="1303338" y="2673350"/>
          <p14:tracePt t="21238" x="1303338" y="2667000"/>
          <p14:tracePt t="21249" x="1316038" y="2655888"/>
          <p14:tracePt t="21254" x="1322388" y="2655888"/>
          <p14:tracePt t="21266" x="1327150" y="2643188"/>
          <p14:tracePt t="21270" x="1333500" y="2643188"/>
          <p14:tracePt t="21283" x="1346200" y="2636838"/>
          <p14:tracePt t="21286" x="1346200" y="2625725"/>
          <p14:tracePt t="21299" x="1357313" y="2619375"/>
          <p14:tracePt t="21302" x="1357313" y="2613025"/>
          <p14:tracePt t="21316" x="1370013" y="2601913"/>
          <p14:tracePt t="21318" x="1374775" y="2595563"/>
          <p14:tracePt t="21330" x="1381125" y="2589213"/>
          <p14:tracePt t="21333" x="1387475" y="2584450"/>
          <p14:tracePt t="21346" x="1393825" y="2578100"/>
          <p14:tracePt t="21349" x="1393825" y="2571750"/>
          <p14:tracePt t="21362" x="1400175" y="2565400"/>
          <p14:tracePt t="21366" x="1404938" y="2559050"/>
          <p14:tracePt t="21378" x="1404938" y="2554288"/>
          <p14:tracePt t="21382" x="1411288" y="2547938"/>
          <p14:tracePt t="21394" x="1417638" y="2530475"/>
          <p14:tracePt t="21399" x="1423988" y="2524125"/>
          <p14:tracePt t="21409" x="1428750" y="2517775"/>
          <p14:tracePt t="21415" x="1428750" y="2500313"/>
          <p14:tracePt t="21425" x="1428750" y="2493963"/>
          <p14:tracePt t="21429" x="1435100" y="2487613"/>
          <p14:tracePt t="21441" x="1435100" y="2476500"/>
          <p14:tracePt t="21445" x="1441450" y="2476500"/>
          <p14:tracePt t="21457" x="1441450" y="2463800"/>
          <p14:tracePt t="21461" x="1441450" y="2452688"/>
          <p14:tracePt t="21473" x="1441450" y="2439988"/>
          <p14:tracePt t="21477" x="1441450" y="2428875"/>
          <p14:tracePt t="21489" x="1441450" y="2416175"/>
          <p14:tracePt t="21493" x="1441450" y="2405063"/>
          <p14:tracePt t="21505" x="1441450" y="2398713"/>
          <p14:tracePt t="21509" x="1441450" y="2386013"/>
          <p14:tracePt t="21521" x="1441450" y="2374900"/>
          <p14:tracePt t="21525" x="1435100" y="2368550"/>
          <p14:tracePt t="21537" x="1435100" y="2362200"/>
          <p14:tracePt t="21541" x="1435100" y="2351088"/>
          <p14:tracePt t="21553" x="1423988" y="2344738"/>
          <p14:tracePt t="21557" x="1423988" y="2338388"/>
          <p14:tracePt t="21570" x="1411288" y="2332038"/>
          <p14:tracePt t="21573" x="1404938" y="2327275"/>
          <p14:tracePt t="21586" x="1381125" y="2320925"/>
          <p14:tracePt t="21589" x="1370013" y="2320925"/>
          <p14:tracePt t="21601" x="1350963" y="2314575"/>
          <p14:tracePt t="21605" x="1339850" y="2314575"/>
          <p14:tracePt t="21617" x="1327150" y="2308225"/>
          <p14:tracePt t="21621" x="1322388" y="2308225"/>
          <p14:tracePt t="21633" x="1309688" y="2308225"/>
          <p14:tracePt t="21637" x="1303338" y="2308225"/>
          <p14:tracePt t="21649" x="1296988" y="2308225"/>
          <p14:tracePt t="21653" x="1285875" y="2308225"/>
          <p14:tracePt t="21666" x="1273175" y="2301875"/>
          <p14:tracePt t="21669" x="1262063" y="2297113"/>
          <p14:tracePt t="21682" x="1255713" y="2297113"/>
          <p14:tracePt t="21685" x="1244600" y="2297113"/>
          <p14:tracePt t="21698" x="1231900" y="2297113"/>
          <p14:tracePt t="21702" x="1220788" y="2297113"/>
          <p14:tracePt t="21715" x="1214438" y="2297113"/>
          <p14:tracePt t="21717" x="1201738" y="2297113"/>
          <p14:tracePt t="21730" x="1184275" y="2297113"/>
          <p14:tracePt t="21733" x="1160463" y="2297113"/>
          <p14:tracePt t="21745" x="1136650" y="2297113"/>
          <p14:tracePt t="21749" x="1112838" y="2297113"/>
          <p14:tracePt t="21762" x="1082675" y="2297113"/>
          <p14:tracePt t="21766" x="1052513" y="2297113"/>
          <p14:tracePt t="21778" x="1035050" y="2297113"/>
          <p14:tracePt t="21782" x="1016000" y="2297113"/>
          <p14:tracePt t="21794" x="1004888" y="2297113"/>
          <p14:tracePt t="21798" x="998538" y="2297113"/>
          <p14:tracePt t="21811" x="987425" y="2301875"/>
          <p14:tracePt t="21827" x="981075" y="2301875"/>
          <p14:tracePt t="21843" x="974725" y="2301875"/>
          <p14:tracePt t="21859" x="968375" y="2301875"/>
          <p14:tracePt t="21891" x="963613" y="2301875"/>
          <p14:tracePt t="21907" x="950913" y="2301875"/>
          <p14:tracePt t="21911" x="950913" y="2308225"/>
          <p14:tracePt t="21923" x="944563" y="2308225"/>
          <p14:tracePt t="21927" x="944563" y="2314575"/>
          <p14:tracePt t="21939" x="938213" y="2314575"/>
          <p14:tracePt t="21943" x="933450" y="2320925"/>
          <p14:tracePt t="21955" x="920750" y="2327275"/>
          <p14:tracePt t="21959" x="914400" y="2338388"/>
          <p14:tracePt t="21971" x="909638" y="2344738"/>
          <p14:tracePt t="21975" x="903288" y="2351088"/>
          <p14:tracePt t="21987" x="879475" y="2398713"/>
          <p14:tracePt t="21990" x="873125" y="2422525"/>
          <p14:tracePt t="22003" x="873125" y="2433638"/>
          <p14:tracePt t="22007" x="873125" y="2452688"/>
          <p14:tracePt t="22019" x="866775" y="2470150"/>
          <p14:tracePt t="22023" x="866775" y="2481263"/>
          <p14:tracePt t="22035" x="866775" y="2493963"/>
          <p14:tracePt t="22039" x="866775" y="2506663"/>
          <p14:tracePt t="22051" x="866775" y="2524125"/>
          <p14:tracePt t="22055" x="866775" y="2530475"/>
          <p14:tracePt t="22067" x="866775" y="2541588"/>
          <p14:tracePt t="22071" x="866775" y="2559050"/>
          <p14:tracePt t="22082" x="866775" y="2571750"/>
          <p14:tracePt t="22087" x="879475" y="2589213"/>
          <p14:tracePt t="22099" x="890588" y="2608263"/>
          <p14:tracePt t="22103" x="903288" y="2632075"/>
          <p14:tracePt t="22116" x="927100" y="2649538"/>
          <p14:tracePt t="22119" x="938213" y="2673350"/>
          <p14:tracePt t="22132" x="963613" y="2690813"/>
          <p14:tracePt t="22135" x="981075" y="2703513"/>
          <p14:tracePt t="22147" x="1016000" y="2727325"/>
          <p14:tracePt t="22151" x="1039813" y="2738438"/>
          <p14:tracePt t="22163" x="1065213" y="2757488"/>
          <p14:tracePt t="22167" x="1089025" y="2763838"/>
          <p14:tracePt t="22179" x="1106488" y="2768600"/>
          <p14:tracePt t="22183" x="1117600" y="2768600"/>
          <p14:tracePt t="22195" x="1136650" y="2781300"/>
          <p14:tracePt t="22199" x="1143000" y="2781300"/>
          <p14:tracePt t="22211" x="1154113" y="2781300"/>
          <p14:tracePt t="22216" x="1166813" y="2781300"/>
          <p14:tracePt t="22227" x="1171575" y="2781300"/>
          <p14:tracePt t="22233" x="1177925" y="2781300"/>
          <p14:tracePt t="22247" x="1184275" y="2781300"/>
          <p14:tracePt t="22259" x="1190625" y="2781300"/>
          <p14:tracePt t="22275" x="1195388" y="2781300"/>
          <p14:tracePt t="22291" x="1201738" y="2781300"/>
          <p14:tracePt t="22295" x="1214438" y="2781300"/>
          <p14:tracePt t="22307" x="1220788" y="2781300"/>
          <p14:tracePt t="22310" x="1225550" y="2781300"/>
          <p14:tracePt t="22323" x="1231900" y="2781300"/>
          <p14:tracePt t="22327" x="1244600" y="2774950"/>
          <p14:tracePt t="22339" x="1249363" y="2768600"/>
          <p14:tracePt t="22343" x="1255713" y="2768600"/>
          <p14:tracePt t="22355" x="1268413" y="2763838"/>
          <p14:tracePt t="22359" x="1273175" y="2763838"/>
          <p14:tracePt t="22371" x="1279525" y="2757488"/>
          <p14:tracePt t="22374" x="1285875" y="2751138"/>
          <p14:tracePt t="22395" x="1292225" y="2751138"/>
          <p14:tracePt t="22399" x="1296988" y="2744788"/>
          <p14:tracePt t="22411" x="1309688" y="2733675"/>
          <p14:tracePt t="22416" x="1316038" y="2727325"/>
          <p14:tracePt t="22427" x="1322388" y="2720975"/>
          <p14:tracePt t="22432" x="1327150" y="2714625"/>
          <p14:tracePt t="22443" x="1333500" y="2703513"/>
          <p14:tracePt t="22447" x="1339850" y="2697163"/>
          <p14:tracePt t="22459" x="1346200" y="2686050"/>
          <p14:tracePt t="22463" x="1357313" y="2679700"/>
          <p14:tracePt t="22475" x="1357313" y="2673350"/>
          <p14:tracePt t="22479" x="1363663" y="2655888"/>
          <p14:tracePt t="22491" x="1370013" y="2643188"/>
          <p14:tracePt t="22494" x="1374775" y="2632075"/>
          <p14:tracePt t="22507" x="1381125" y="2619375"/>
          <p14:tracePt t="22511" x="1381125" y="2613025"/>
          <p14:tracePt t="22523" x="1381125" y="2595563"/>
          <p14:tracePt t="22527" x="1381125" y="2589213"/>
          <p14:tracePt t="22539" x="1387475" y="2578100"/>
          <p14:tracePt t="22542" x="1387475" y="2571750"/>
          <p14:tracePt t="22555" x="1387475" y="2559050"/>
          <p14:tracePt t="22559" x="1387475" y="2547938"/>
          <p14:tracePt t="22575" x="1387475" y="2535238"/>
          <p14:tracePt t="22587" x="1387475" y="2530475"/>
          <p14:tracePt t="22591" x="1387475" y="2524125"/>
          <p14:tracePt t="22603" x="1387475" y="2517775"/>
          <p14:tracePt t="22619" x="1387475" y="2511425"/>
          <p14:tracePt t="22651" x="1387475" y="2506663"/>
          <p14:tracePt t="22827" x="1387475" y="2511425"/>
          <p14:tracePt t="22859" x="1387475" y="2530475"/>
          <p14:tracePt t="22863" x="1387475" y="2541588"/>
          <p14:tracePt t="22875" x="1387475" y="2547938"/>
          <p14:tracePt t="22891" x="1387475" y="2554288"/>
          <p14:tracePt t="22971" x="1387475" y="2559050"/>
          <p14:tracePt t="23019" x="1387475" y="2565400"/>
          <p14:tracePt t="23023" x="1387475" y="2571750"/>
          <p14:tracePt t="23051" x="1387475" y="2578100"/>
          <p14:tracePt t="23067" x="1387475" y="2589213"/>
          <p14:tracePt t="23083" x="1381125" y="2595563"/>
          <p14:tracePt t="23087" x="1374775" y="2608263"/>
          <p14:tracePt t="23099" x="1374775" y="2613025"/>
          <p14:tracePt t="23103" x="1374775" y="2625725"/>
          <p14:tracePt t="23116" x="1374775" y="2632075"/>
          <p14:tracePt t="23119" x="1370013" y="2649538"/>
          <p14:tracePt t="23132" x="1363663" y="2655888"/>
          <p14:tracePt t="23135" x="1363663" y="2662238"/>
          <p14:tracePt t="23147" x="1357313" y="2679700"/>
          <p14:tracePt t="23163" x="1357313" y="2686050"/>
          <p14:tracePt t="23167" x="1350963" y="2697163"/>
          <p14:tracePt t="23182" x="1350963" y="2703513"/>
          <p14:tracePt t="23199" x="1350963" y="2709863"/>
          <p14:tracePt t="23211" x="1346200" y="2714625"/>
          <p14:tracePt t="23227" x="1346200" y="2720975"/>
          <p14:tracePt t="23243" x="1346200" y="2727325"/>
          <p14:tracePt t="23247" x="1339850" y="2733675"/>
          <p14:tracePt t="23259" x="1339850" y="2738438"/>
          <p14:tracePt t="23291" x="1333500" y="2744788"/>
          <p14:tracePt t="23307" x="1333500" y="2751138"/>
          <p14:tracePt t="23311" x="1327150" y="2751138"/>
          <p14:tracePt t="23323" x="1327150" y="2757488"/>
          <p14:tracePt t="23327" x="1322388" y="2763838"/>
          <p14:tracePt t="23339" x="1316038" y="2763838"/>
          <p14:tracePt t="23355" x="1309688" y="2763838"/>
          <p14:tracePt t="23359" x="1309688" y="2768600"/>
          <p14:tracePt t="23371" x="1303338" y="2768600"/>
          <p14:tracePt t="23387" x="1303338" y="2774950"/>
          <p14:tracePt t="23391" x="1285875" y="2781300"/>
          <p14:tracePt t="23403" x="1244600" y="2781300"/>
          <p14:tracePt t="23407" x="1225550" y="2781300"/>
          <p14:tracePt t="23419" x="1201738" y="2781300"/>
          <p14:tracePt t="23423" x="1177925" y="2781300"/>
          <p14:tracePt t="23435" x="1154113" y="2781300"/>
          <p14:tracePt t="23439" x="1130300" y="2781300"/>
          <p14:tracePt t="23451" x="1112838" y="2781300"/>
          <p14:tracePt t="23455" x="1089025" y="2781300"/>
          <p14:tracePt t="23467" x="1076325" y="2774950"/>
          <p14:tracePt t="23482" x="1069975" y="2774950"/>
          <p14:tracePt t="23547" x="1069975" y="2768600"/>
          <p14:tracePt t="23563" x="1065213" y="2763838"/>
          <p14:tracePt t="23567" x="1058863" y="2757488"/>
          <p14:tracePt t="23579" x="1046163" y="2744788"/>
          <p14:tracePt t="23595" x="1046163" y="2733675"/>
          <p14:tracePt t="23599" x="1039813" y="2727325"/>
          <p14:tracePt t="23611" x="1028700" y="2709863"/>
          <p14:tracePt t="23616" x="1028700" y="2679700"/>
          <p14:tracePt t="23627" x="1028700" y="2662238"/>
          <p14:tracePt t="23632" x="1028700" y="2649538"/>
          <p14:tracePt t="23643" x="1028700" y="2636838"/>
          <p14:tracePt t="23647" x="1028700" y="2625725"/>
          <p14:tracePt t="23659" x="1028700" y="2619375"/>
          <p14:tracePt t="23662" x="1028700" y="2608263"/>
          <p14:tracePt t="23675" x="1028700" y="2601913"/>
          <p14:tracePt t="23679" x="1028700" y="2595563"/>
          <p14:tracePt t="23691" x="1028700" y="2589213"/>
          <p14:tracePt t="23707" x="1035050" y="2578100"/>
          <p14:tracePt t="23711" x="1039813" y="2578100"/>
          <p14:tracePt t="23723" x="1039813" y="2571750"/>
          <p14:tracePt t="23727" x="1046163" y="2559050"/>
          <p14:tracePt t="23739" x="1052513" y="2554288"/>
          <p14:tracePt t="23743" x="1058863" y="2541588"/>
          <p14:tracePt t="23755" x="1069975" y="2530475"/>
          <p14:tracePt t="23758" x="1076325" y="2524125"/>
          <p14:tracePt t="23771" x="1082675" y="2517775"/>
          <p14:tracePt t="23775" x="1089025" y="2517775"/>
          <p14:tracePt t="23787" x="1093788" y="2506663"/>
          <p14:tracePt t="23791" x="1100138" y="2506663"/>
          <p14:tracePt t="23819" x="1106488" y="2506663"/>
          <p14:tracePt t="23899" x="1112838" y="2506663"/>
          <p14:tracePt t="23914" x="1130300" y="2511425"/>
          <p14:tracePt t="23919" x="1154113" y="2530475"/>
          <p14:tracePt t="23931" x="1171575" y="2554288"/>
          <p14:tracePt t="23935" x="1201738" y="2565400"/>
          <p14:tracePt t="23949" x="1231900" y="2584450"/>
          <p14:tracePt t="23951" x="1244600" y="2589213"/>
          <p14:tracePt t="23963" x="1249363" y="2601913"/>
          <p14:tracePt t="23967" x="1255713" y="2608263"/>
          <p14:tracePt t="23979" x="1262063" y="2608263"/>
          <p14:tracePt t="23984" x="1268413" y="2613025"/>
          <p14:tracePt t="24011" x="1268413" y="2619375"/>
          <p14:tracePt t="24027" x="1273175" y="2625725"/>
          <p14:tracePt t="24066" x="1273175" y="2632075"/>
          <p14:tracePt t="24094" x="1279525" y="2632075"/>
          <p14:tracePt t="24110" x="1285875" y="2636838"/>
          <p14:tracePt t="24502" x="1285875" y="2643188"/>
          <p14:tracePt t="24518" x="1285875" y="2662238"/>
          <p14:tracePt t="24522" x="1285875" y="2679700"/>
          <p14:tracePt t="24534" x="1292225" y="2690813"/>
          <p14:tracePt t="24538" x="1303338" y="2703513"/>
          <p14:tracePt t="24550" x="1309688" y="2714625"/>
          <p14:tracePt t="24554" x="1322388" y="2733675"/>
          <p14:tracePt t="24566" x="1327150" y="2751138"/>
          <p14:tracePt t="24570" x="1339850" y="2763838"/>
          <p14:tracePt t="24582" x="1350963" y="2781300"/>
          <p14:tracePt t="24586" x="1363663" y="2792413"/>
          <p14:tracePt t="24599" x="1370013" y="2805113"/>
          <p14:tracePt t="24602" x="1381125" y="2816225"/>
          <p14:tracePt t="24616" x="1404938" y="2835275"/>
          <p14:tracePt t="24618" x="1423988" y="2852738"/>
          <p14:tracePt t="24630" x="1447800" y="2865438"/>
          <p14:tracePt t="24634" x="1471613" y="2882900"/>
          <p14:tracePt t="24646" x="1501775" y="2894013"/>
          <p14:tracePt t="24650" x="1536700" y="2913063"/>
          <p14:tracePt t="24662" x="1560513" y="2919413"/>
          <p14:tracePt t="24666" x="1597025" y="2930525"/>
          <p14:tracePt t="24678" x="1631950" y="2947988"/>
          <p14:tracePt t="24682" x="1674813" y="2960688"/>
          <p14:tracePt t="24694" x="1709738" y="2971800"/>
          <p14:tracePt t="24699" x="1770063" y="2995613"/>
          <p14:tracePt t="24710" x="1824038" y="3008313"/>
          <p14:tracePt t="24716" x="1865313" y="3021013"/>
          <p14:tracePt t="24726" x="1925638" y="3038475"/>
          <p14:tracePt t="24730" x="1990725" y="3049588"/>
          <p14:tracePt t="24742" x="2063750" y="3079750"/>
          <p14:tracePt t="24745" x="2141538" y="3092450"/>
          <p14:tracePt t="24758" x="2224088" y="3109913"/>
          <p14:tracePt t="24761" x="2308225" y="3140075"/>
          <p14:tracePt t="24775" x="2379663" y="3157538"/>
          <p14:tracePt t="24778" x="2446338" y="3170238"/>
          <p14:tracePt t="24791" x="2500313" y="3181350"/>
          <p14:tracePt t="24795" x="2559050" y="3194050"/>
          <p14:tracePt t="24807" x="2606675" y="3200400"/>
          <p14:tracePt t="24810" x="2643188" y="3205163"/>
          <p14:tracePt t="24823" x="2673350" y="3211513"/>
          <p14:tracePt t="24827" x="2709863" y="3217863"/>
          <p14:tracePt t="24839" x="2733675" y="3217863"/>
          <p14:tracePt t="24843" x="2751138" y="3217863"/>
          <p14:tracePt t="24855" x="2774950" y="3217863"/>
          <p14:tracePt t="24859" x="2798763" y="3217863"/>
          <p14:tracePt t="24871" x="2822575" y="3217863"/>
          <p14:tracePt t="24875" x="2859088" y="3217863"/>
          <p14:tracePt t="24887" x="2889250" y="3217863"/>
          <p14:tracePt t="24891" x="2917825" y="3217863"/>
          <p14:tracePt t="24903" x="2954338" y="3217863"/>
          <p14:tracePt t="24907" x="2995613" y="3217863"/>
          <p14:tracePt t="24919" x="3019425" y="3217863"/>
          <p14:tracePt t="24923" x="3049588" y="3211513"/>
          <p14:tracePt t="24935" x="3086100" y="3211513"/>
          <p14:tracePt t="24939" x="3127375" y="3205163"/>
          <p14:tracePt t="24951" x="3151188" y="3205163"/>
          <p14:tracePt t="24955" x="3175000" y="3205163"/>
          <p14:tracePt t="24967" x="3205163" y="3200400"/>
          <p14:tracePt t="24971" x="3235325" y="3194050"/>
          <p14:tracePt t="24982" x="3265488" y="3187700"/>
          <p14:tracePt t="24987" x="3276600" y="3187700"/>
          <p14:tracePt t="25000" x="3295650" y="3176588"/>
          <p14:tracePt t="25003" x="3306763" y="3176588"/>
          <p14:tracePt t="25016" x="3319463" y="3176588"/>
          <p14:tracePt t="25019" x="3330575" y="3170238"/>
          <p14:tracePt t="25032" x="3343275" y="3157538"/>
          <p14:tracePt t="25035" x="3354388" y="3157538"/>
          <p14:tracePt t="25047" x="3367088" y="3151188"/>
          <p14:tracePt t="25051" x="3373438" y="3146425"/>
          <p14:tracePt t="25063" x="3384550" y="3146425"/>
          <p14:tracePt t="25067" x="3390900" y="3140075"/>
          <p14:tracePt t="25079" x="3397250" y="3133725"/>
          <p14:tracePt t="25082" x="3408363" y="3127375"/>
          <p14:tracePt t="25095" x="3414713" y="3122613"/>
          <p14:tracePt t="25099" x="3427413" y="3122613"/>
          <p14:tracePt t="25116" x="3432175" y="3122613"/>
          <p14:tracePt t="25127" x="3438525" y="3116263"/>
          <p14:tracePt t="25132" x="3444875" y="3116263"/>
          <p14:tracePt t="25143" x="3451225" y="3109913"/>
          <p14:tracePt t="25147" x="3455988" y="3103563"/>
          <p14:tracePt t="25159" x="3462338" y="3103563"/>
          <p14:tracePt t="25162" x="3468688" y="3103563"/>
          <p14:tracePt t="25175" x="3475038" y="3098800"/>
          <p14:tracePt t="25191" x="3479800" y="3092450"/>
          <p14:tracePt t="25211" x="3486150" y="3092450"/>
          <p14:tracePt t="25223" x="3486150" y="3086100"/>
          <p14:tracePt t="25239" x="3492500" y="3086100"/>
          <p14:tracePt t="25243" x="3505200" y="3079750"/>
          <p14:tracePt t="25255" x="3509963" y="3073400"/>
          <p14:tracePt t="25259" x="3522663" y="3068638"/>
          <p14:tracePt t="25271" x="3529013" y="3055938"/>
          <p14:tracePt t="25275" x="3533775" y="3055938"/>
          <p14:tracePt t="25287" x="3546475" y="3044825"/>
          <p14:tracePt t="25291" x="3552825" y="3038475"/>
          <p14:tracePt t="25303" x="3563938" y="3025775"/>
          <p14:tracePt t="25307" x="3594100" y="2995613"/>
          <p14:tracePt t="25319" x="3606800" y="2984500"/>
          <p14:tracePt t="25323" x="3617913" y="2960688"/>
          <p14:tracePt t="25335" x="3630613" y="2943225"/>
          <p14:tracePt t="25339" x="3635375" y="2930525"/>
          <p14:tracePt t="25351" x="3648075" y="2919413"/>
          <p14:tracePt t="25355" x="3654425" y="2900363"/>
          <p14:tracePt t="25367" x="3654425" y="2894013"/>
          <p14:tracePt t="25371" x="3665538" y="2876550"/>
          <p14:tracePt t="25382" x="3665538" y="2870200"/>
          <p14:tracePt t="25387" x="3671888" y="2852738"/>
          <p14:tracePt t="25399" x="3671888" y="2841625"/>
          <p14:tracePt t="25403" x="3678238" y="2822575"/>
          <p14:tracePt t="25416" x="3684588" y="2816225"/>
          <p14:tracePt t="25419" x="3684588" y="2805113"/>
          <p14:tracePt t="25432" x="3689350" y="2787650"/>
          <p14:tracePt t="25435" x="3689350" y="2774950"/>
          <p14:tracePt t="25447" x="3695700" y="2763838"/>
          <p14:tracePt t="25451" x="3695700" y="2751138"/>
          <p14:tracePt t="25463" x="3702050" y="2744788"/>
          <p14:tracePt t="25466" x="3702050" y="2738438"/>
          <p14:tracePt t="25479" x="3708400" y="2727325"/>
          <p14:tracePt t="25483" x="3713163" y="2709863"/>
          <p14:tracePt t="25495" x="3713163" y="2697163"/>
          <p14:tracePt t="25499" x="3713163" y="2686050"/>
          <p14:tracePt t="25511" x="3719513" y="2673350"/>
          <p14:tracePt t="25516" x="3719513" y="2662238"/>
          <p14:tracePt t="25527" x="3725863" y="2649538"/>
          <p14:tracePt t="25533" x="3725863" y="2636838"/>
          <p14:tracePt t="25543" x="3732213" y="2625725"/>
          <p14:tracePt t="25547" x="3732213" y="2613025"/>
          <p14:tracePt t="25559" x="3732213" y="2608263"/>
          <p14:tracePt t="25562" x="3736975" y="2595563"/>
          <p14:tracePt t="25575" x="3736975" y="2589213"/>
          <p14:tracePt t="25578" x="3736975" y="2584450"/>
          <p14:tracePt t="25591" x="3743325" y="2571750"/>
          <p14:tracePt t="25594" x="3743325" y="2559050"/>
          <p14:tracePt t="25607" x="3743325" y="2554288"/>
          <p14:tracePt t="25610" x="3743325" y="2547938"/>
          <p14:tracePt t="25623" x="3743325" y="2535238"/>
          <p14:tracePt t="25626" x="3743325" y="2524125"/>
          <p14:tracePt t="25639" x="3743325" y="2506663"/>
          <p14:tracePt t="25643" x="3743325" y="2493963"/>
          <p14:tracePt t="25655" x="3743325" y="2481263"/>
          <p14:tracePt t="25659" x="3743325" y="2470150"/>
          <p14:tracePt t="25671" x="3743325" y="2452688"/>
          <p14:tracePt t="25674" x="3743325" y="2433638"/>
          <p14:tracePt t="25687" x="3743325" y="2416175"/>
          <p14:tracePt t="25690" x="3743325" y="2405063"/>
          <p14:tracePt t="25703" x="3736975" y="2386013"/>
          <p14:tracePt t="25707" x="3732213" y="2374900"/>
          <p14:tracePt t="25719" x="3725863" y="2355850"/>
          <p14:tracePt t="25723" x="3684588" y="2290763"/>
          <p14:tracePt t="25735" x="3665538" y="2266950"/>
          <p14:tracePt t="25739" x="3654425" y="2254250"/>
          <p14:tracePt t="25751" x="3635375" y="2236788"/>
          <p14:tracePt t="25755" x="3617913" y="2224088"/>
          <p14:tracePt t="25767" x="3606800" y="2212975"/>
          <p14:tracePt t="25771" x="3587750" y="2195513"/>
          <p14:tracePt t="25783" x="3563938" y="2176463"/>
          <p14:tracePt t="25787" x="3546475" y="2165350"/>
          <p14:tracePt t="25799" x="3533775" y="2159000"/>
          <p14:tracePt t="25803" x="3529013" y="2147888"/>
          <p14:tracePt t="25815" x="3516313" y="2147888"/>
          <p14:tracePt t="25819" x="3492500" y="2135188"/>
          <p14:tracePt t="25832" x="3486150" y="2128838"/>
          <p14:tracePt t="25835" x="3475038" y="2122488"/>
          <p14:tracePt t="25847" x="3462338" y="2117725"/>
          <p14:tracePt t="25852" x="3451225" y="2111375"/>
          <p14:tracePt t="25863" x="3438525" y="2105025"/>
          <p14:tracePt t="25867" x="3432175" y="2105025"/>
          <p14:tracePt t="25879" x="3421063" y="2098675"/>
          <p14:tracePt t="25882" x="3408363" y="2098675"/>
          <p14:tracePt t="25895" x="3397250" y="2093913"/>
          <p14:tracePt t="25899" x="3390900" y="2093913"/>
          <p14:tracePt t="25911" x="3378200" y="2093913"/>
          <p14:tracePt t="25916" x="3367088" y="2087563"/>
          <p14:tracePt t="25927" x="3354388" y="2087563"/>
          <p14:tracePt t="25933" x="3336925" y="2081213"/>
          <p14:tracePt t="25943" x="3319463" y="2081213"/>
          <p14:tracePt t="25947" x="3300413" y="2081213"/>
          <p14:tracePt t="25959" x="3289300" y="2074863"/>
          <p14:tracePt t="25963" x="3276600" y="2074863"/>
          <p14:tracePt t="25975" x="3252788" y="2074863"/>
          <p14:tracePt t="25983" x="3248025" y="2074863"/>
          <p14:tracePt t="26007" x="3241675" y="2074863"/>
          <p14:tracePt t="26023" x="3235325" y="2081213"/>
          <p14:tracePt t="26039" x="3228975" y="2093913"/>
          <p14:tracePt t="26043" x="3217863" y="2111375"/>
          <p14:tracePt t="26055" x="3198813" y="2128838"/>
          <p14:tracePt t="26059" x="3175000" y="2165350"/>
          <p14:tracePt t="26071" x="3151188" y="2195513"/>
          <p14:tracePt t="26075" x="3127375" y="2224088"/>
          <p14:tracePt t="26087" x="3116263" y="2243138"/>
          <p14:tracePt t="26091" x="3097213" y="2266950"/>
          <p14:tracePt t="26103" x="3092450" y="2278063"/>
          <p14:tracePt t="26107" x="3079750" y="2297113"/>
          <p14:tracePt t="26119" x="3073400" y="2314575"/>
          <p14:tracePt t="26123" x="3062288" y="2327275"/>
          <p14:tracePt t="26135" x="3055938" y="2338388"/>
          <p14:tracePt t="26139" x="3055938" y="2351088"/>
          <p14:tracePt t="26151" x="3043238" y="2368550"/>
          <p14:tracePt t="26155" x="3038475" y="2379663"/>
          <p14:tracePt t="26167" x="3038475" y="2392363"/>
          <p14:tracePt t="26182" x="3032125" y="2405063"/>
          <p14:tracePt t="26187" x="3025775" y="2409825"/>
          <p14:tracePt t="26199" x="3025775" y="2416175"/>
          <p14:tracePt t="26203" x="3025775" y="2433638"/>
          <p14:tracePt t="26216" x="3025775" y="2452688"/>
          <p14:tracePt t="26219" x="3014663" y="2470150"/>
          <p14:tracePt t="26232" x="3008313" y="2476500"/>
          <p14:tracePt t="26235" x="3008313" y="2487613"/>
          <p14:tracePt t="26247" x="3008313" y="2506663"/>
          <p14:tracePt t="26251" x="3008313" y="2517775"/>
          <p14:tracePt t="26263" x="3008313" y="2535238"/>
          <p14:tracePt t="26267" x="3008313" y="2547938"/>
          <p14:tracePt t="26279" x="3008313" y="2559050"/>
          <p14:tracePt t="26283" x="3008313" y="2571750"/>
          <p14:tracePt t="26295" x="3008313" y="2584450"/>
          <p14:tracePt t="26299" x="3008313" y="2601913"/>
          <p14:tracePt t="26311" x="3008313" y="2608263"/>
          <p14:tracePt t="26316" x="3008313" y="2619375"/>
          <p14:tracePt t="26327" x="3008313" y="2632075"/>
          <p14:tracePt t="26333" x="3008313" y="2643188"/>
          <p14:tracePt t="26343" x="3008313" y="2655888"/>
          <p14:tracePt t="26347" x="3008313" y="2667000"/>
          <p14:tracePt t="26359" x="3014663" y="2673350"/>
          <p14:tracePt t="26362" x="3019425" y="2686050"/>
          <p14:tracePt t="26375" x="3019425" y="2690813"/>
          <p14:tracePt t="26378" x="3025775" y="2709863"/>
          <p14:tracePt t="26391" x="3038475" y="2714625"/>
          <p14:tracePt t="26394" x="3043238" y="2720975"/>
          <p14:tracePt t="26407" x="3079750" y="2763838"/>
          <p14:tracePt t="26411" x="3086100" y="2768600"/>
          <p14:tracePt t="26423" x="3103563" y="2781300"/>
          <p14:tracePt t="26427" x="3116263" y="2792413"/>
          <p14:tracePt t="26439" x="3127375" y="2798763"/>
          <p14:tracePt t="26442" x="3146425" y="2811463"/>
          <p14:tracePt t="26455" x="3157538" y="2816225"/>
          <p14:tracePt t="26459" x="3170238" y="2822575"/>
          <p14:tracePt t="26471" x="3181350" y="2828925"/>
          <p14:tracePt t="26474" x="3194050" y="2841625"/>
          <p14:tracePt t="26487" x="3205163" y="2841625"/>
          <p14:tracePt t="26491" x="3217863" y="2846388"/>
          <p14:tracePt t="26503" x="3224213" y="2852738"/>
          <p14:tracePt t="26507" x="3241675" y="2859088"/>
          <p14:tracePt t="26519" x="3252788" y="2865438"/>
          <p14:tracePt t="26523" x="3271838" y="2870200"/>
          <p14:tracePt t="26535" x="3276600" y="2876550"/>
          <p14:tracePt t="26539" x="3289300" y="2876550"/>
          <p14:tracePt t="26551" x="3300413" y="2882900"/>
          <p14:tracePt t="26555" x="3313113" y="2882900"/>
          <p14:tracePt t="26567" x="3313113" y="2889250"/>
          <p14:tracePt t="26571" x="3330575" y="2889250"/>
          <p14:tracePt t="26582" x="3336925" y="2889250"/>
          <p14:tracePt t="26587" x="3343275" y="2889250"/>
          <p14:tracePt t="26599" x="3349625" y="2889250"/>
          <p14:tracePt t="26603" x="3360738" y="2889250"/>
          <p14:tracePt t="26616" x="3367088" y="2889250"/>
          <p14:tracePt t="26619" x="3378200" y="2889250"/>
          <p14:tracePt t="26632" x="3390900" y="2889250"/>
          <p14:tracePt t="26635" x="3403600" y="2889250"/>
          <p14:tracePt t="26647" x="3414713" y="2882900"/>
          <p14:tracePt t="26651" x="3427413" y="2876550"/>
          <p14:tracePt t="26663" x="3444875" y="2876550"/>
          <p14:tracePt t="26666" x="3462338" y="2870200"/>
          <p14:tracePt t="26679" x="3516313" y="2846388"/>
          <p14:tracePt t="26682" x="3540125" y="2828925"/>
          <p14:tracePt t="26695" x="3552825" y="2816225"/>
          <p14:tracePt t="26699" x="3563938" y="2811463"/>
          <p14:tracePt t="26711" x="3582988" y="2798763"/>
          <p14:tracePt t="26716" x="3594100" y="2787650"/>
          <p14:tracePt t="26727" x="3600450" y="2781300"/>
          <p14:tracePt t="26732" x="3611563" y="2763838"/>
          <p14:tracePt t="26743" x="3617913" y="2757488"/>
          <p14:tracePt t="26747" x="3630613" y="2751138"/>
          <p14:tracePt t="26759" x="3635375" y="2738438"/>
          <p14:tracePt t="26762" x="3641725" y="2733675"/>
          <p14:tracePt t="26775" x="3648075" y="2720975"/>
          <p14:tracePt t="26778" x="3654425" y="2709863"/>
          <p14:tracePt t="26791" x="3660775" y="2697163"/>
          <p14:tracePt t="26794" x="3665538" y="2690813"/>
          <p14:tracePt t="26807" x="3678238" y="2667000"/>
          <p14:tracePt t="26810" x="3684588" y="2655888"/>
          <p14:tracePt t="26823" x="3689350" y="2636838"/>
          <p14:tracePt t="26826" x="3689350" y="2625725"/>
          <p14:tracePt t="26839" x="3702050" y="2613025"/>
          <p14:tracePt t="26842" x="3702050" y="2601913"/>
          <p14:tracePt t="26855" x="3708400" y="2589213"/>
          <p14:tracePt t="26871" x="3713163" y="2571750"/>
          <p14:tracePt t="26874" x="3713163" y="2559050"/>
          <p14:tracePt t="26887" x="3719513" y="2547938"/>
          <p14:tracePt t="26890" x="3725863" y="2530475"/>
          <p14:tracePt t="26903" x="3725863" y="2524125"/>
          <p14:tracePt t="26907" x="3725863" y="2506663"/>
          <p14:tracePt t="26919" x="3732213" y="2487613"/>
          <p14:tracePt t="26923" x="3732213" y="2476500"/>
          <p14:tracePt t="26935" x="3732213" y="2457450"/>
          <p14:tracePt t="26939" x="3732213" y="2446338"/>
          <p14:tracePt t="26951" x="3732213" y="2428875"/>
          <p14:tracePt t="26955" x="3732213" y="2409825"/>
          <p14:tracePt t="26967" x="3732213" y="2398713"/>
          <p14:tracePt t="26971" x="3732213" y="2379663"/>
          <p14:tracePt t="26983" x="3732213" y="2362200"/>
          <p14:tracePt t="26987" x="3719513" y="2344738"/>
          <p14:tracePt t="26999" x="3695700" y="2284413"/>
          <p14:tracePt t="27003" x="3684588" y="2273300"/>
          <p14:tracePt t="27016" x="3660775" y="2260600"/>
          <p14:tracePt t="27019" x="3630613" y="2243138"/>
          <p14:tracePt t="27032" x="3606800" y="2230438"/>
          <p14:tracePt t="27035" x="3563938" y="2212975"/>
          <p14:tracePt t="27047" x="3529013" y="2195513"/>
          <p14:tracePt t="27051" x="3516313" y="2189163"/>
          <p14:tracePt t="27063" x="3486150" y="2176463"/>
          <p14:tracePt t="27067" x="3462338" y="2171700"/>
          <p14:tracePt t="27082" x="3432175" y="2159000"/>
          <p14:tracePt t="27086" x="3414713" y="2152650"/>
          <p14:tracePt t="27099" x="3397250" y="2152650"/>
          <p14:tracePt t="27102" x="3390900" y="2147888"/>
          <p14:tracePt t="27116" x="3384550" y="2147888"/>
          <p14:tracePt t="27118" x="3378200" y="2147888"/>
          <p14:tracePt t="27134" x="3373438" y="2147888"/>
          <p14:tracePt t="27210" x="3367088" y="2147888"/>
          <p14:tracePt t="27214" x="3360738" y="2147888"/>
          <p14:tracePt t="27226" x="3343275" y="2159000"/>
          <p14:tracePt t="27230" x="3325813" y="2171700"/>
          <p14:tracePt t="27242" x="3295650" y="2189163"/>
          <p14:tracePt t="27246" x="3265488" y="2212975"/>
          <p14:tracePt t="27258" x="3248025" y="2224088"/>
          <p14:tracePt t="27262" x="3228975" y="2236788"/>
          <p14:tracePt t="27274" x="3211513" y="2249488"/>
          <p14:tracePt t="27278" x="3205163" y="2254250"/>
          <p14:tracePt t="27290" x="3194050" y="2266950"/>
          <p14:tracePt t="27294" x="3187700" y="2266950"/>
          <p14:tracePt t="27306" x="3181350" y="2273300"/>
          <p14:tracePt t="27310" x="3175000" y="2278063"/>
          <p14:tracePt t="27322" x="3175000" y="2284413"/>
          <p14:tracePt t="27326" x="3170238" y="2284413"/>
          <p14:tracePt t="27338" x="3170238" y="2290763"/>
          <p14:tracePt t="27354" x="3163888" y="2301875"/>
          <p14:tracePt t="27370" x="3157538" y="2308225"/>
          <p14:tracePt t="27374" x="3157538" y="2320925"/>
          <p14:tracePt t="27386" x="3151188" y="2327275"/>
          <p14:tracePt t="27390" x="3146425" y="2332038"/>
          <p14:tracePt t="27402" x="3146425" y="2344738"/>
          <p14:tracePt t="27406" x="3146425" y="2351088"/>
          <p14:tracePt t="27418" x="3146425" y="2355850"/>
          <p14:tracePt t="27422" x="3140075" y="2368550"/>
          <p14:tracePt t="27434" x="3133725" y="2374900"/>
          <p14:tracePt t="27438" x="3133725" y="2379663"/>
          <p14:tracePt t="27449" x="3133725" y="2386013"/>
          <p14:tracePt t="27454" x="3133725" y="2398713"/>
          <p14:tracePt t="27466" x="3133725" y="2405063"/>
          <p14:tracePt t="27470" x="3127375" y="2416175"/>
          <p14:tracePt t="27483" x="3127375" y="2428875"/>
          <p14:tracePt t="27486" x="3127375" y="2439988"/>
          <p14:tracePt t="27499" x="3127375" y="2446338"/>
          <p14:tracePt t="27502" x="3127375" y="2457450"/>
          <p14:tracePt t="27516" x="3127375" y="2463800"/>
          <p14:tracePt t="27518" x="3127375" y="2476500"/>
          <p14:tracePt t="27530" x="3127375" y="2481263"/>
          <p14:tracePt t="27534" x="3127375" y="2487613"/>
          <p14:tracePt t="27546" x="3127375" y="2493963"/>
          <p14:tracePt t="27549" x="3127375" y="2500313"/>
          <p14:tracePt t="27562" x="3127375" y="2506663"/>
          <p14:tracePt t="27566" x="3127375" y="2517775"/>
          <p14:tracePt t="27578" x="3127375" y="2524125"/>
          <p14:tracePt t="27583" x="3127375" y="2530475"/>
          <p14:tracePt t="27594" x="3127375" y="2535238"/>
          <p14:tracePt t="27600" x="3127375" y="2547938"/>
          <p14:tracePt t="27609" x="3127375" y="2559050"/>
          <p14:tracePt t="27615" x="3127375" y="2565400"/>
          <p14:tracePt t="27625" x="3127375" y="2578100"/>
          <p14:tracePt t="27629" x="3127375" y="2589213"/>
          <p14:tracePt t="27641" x="3127375" y="2595563"/>
          <p14:tracePt t="27645" x="3127375" y="2601913"/>
          <p14:tracePt t="27657" x="3127375" y="2608263"/>
          <p14:tracePt t="27661" x="3133725" y="2619375"/>
          <p14:tracePt t="27673" x="3140075" y="2625725"/>
          <p14:tracePt t="27677" x="3140075" y="2636838"/>
          <p14:tracePt t="27689" x="3146425" y="2649538"/>
          <p14:tracePt t="27694" x="3151188" y="2649538"/>
          <p14:tracePt t="27705" x="3151188" y="2662238"/>
          <p14:tracePt t="27709" x="3163888" y="2667000"/>
          <p14:tracePt t="27721" x="3170238" y="2673350"/>
          <p14:tracePt t="27725" x="3181350" y="2686050"/>
          <p14:tracePt t="27741" x="3187700" y="2697163"/>
          <p14:tracePt t="27753" x="3198813" y="2703513"/>
          <p14:tracePt t="27757" x="3205163" y="2714625"/>
          <p14:tracePt t="27769" x="3217863" y="2720975"/>
          <p14:tracePt t="27773" x="3228975" y="2727325"/>
          <p14:tracePt t="27785" x="3241675" y="2733675"/>
          <p14:tracePt t="27789" x="3252788" y="2744788"/>
          <p14:tracePt t="27801" x="3265488" y="2751138"/>
          <p14:tracePt t="27805" x="3276600" y="2757488"/>
          <p14:tracePt t="27817" x="3282950" y="2763838"/>
          <p14:tracePt t="27821" x="3295650" y="2763838"/>
          <p14:tracePt t="27834" x="3306763" y="2768600"/>
          <p14:tracePt t="27838" x="3313113" y="2774950"/>
          <p14:tracePt t="27850" x="3325813" y="2774950"/>
          <p14:tracePt t="27855" x="3343275" y="2774950"/>
          <p14:tracePt t="27866" x="3349625" y="2774950"/>
          <p14:tracePt t="27870" x="3360738" y="2781300"/>
          <p14:tracePt t="27882" x="3367088" y="2781300"/>
          <p14:tracePt t="27886" x="3378200" y="2781300"/>
          <p14:tracePt t="27898" x="3390900" y="2781300"/>
          <p14:tracePt t="27902" x="3397250" y="2781300"/>
          <p14:tracePt t="27915" x="3408363" y="2781300"/>
          <p14:tracePt t="27918" x="3414713" y="2781300"/>
          <p14:tracePt t="27931" x="3432175" y="2781300"/>
          <p14:tracePt t="27946" x="3438525" y="2781300"/>
          <p14:tracePt t="27950" x="3451225" y="2781300"/>
          <p14:tracePt t="27962" x="3455988" y="2781300"/>
          <p14:tracePt t="27966" x="3462338" y="2781300"/>
          <p14:tracePt t="27978" x="3468688" y="2781300"/>
          <p14:tracePt t="27982" x="3475038" y="2781300"/>
          <p14:tracePt t="27994" x="3479800" y="2774950"/>
          <p14:tracePt t="27998" x="3492500" y="2774950"/>
          <p14:tracePt t="28011" x="3505200" y="2768600"/>
          <p14:tracePt t="28016" x="3509963" y="2768600"/>
          <p14:tracePt t="28027" x="3516313" y="2768600"/>
          <p14:tracePt t="28032" x="3522663" y="2763838"/>
          <p14:tracePt t="28043" x="3529013" y="2763838"/>
          <p14:tracePt t="28047" x="3533775" y="2757488"/>
          <p14:tracePt t="28059" x="3540125" y="2757488"/>
          <p14:tracePt t="28075" x="3546475" y="2757488"/>
          <p14:tracePt t="28107" x="3546475" y="2751138"/>
          <p14:tracePt t="28123" x="3557588" y="2744788"/>
          <p14:tracePt t="28127" x="3563938" y="2738438"/>
          <p14:tracePt t="28139" x="3570288" y="2720975"/>
          <p14:tracePt t="28143" x="3582988" y="2714625"/>
          <p14:tracePt t="28155" x="3587750" y="2709863"/>
          <p14:tracePt t="28159" x="3594100" y="2697163"/>
          <p14:tracePt t="28171" x="3600450" y="2686050"/>
          <p14:tracePt t="28175" x="3606800" y="2673350"/>
          <p14:tracePt t="28187" x="3611563" y="2662238"/>
          <p14:tracePt t="28191" x="3611563" y="2655888"/>
          <p14:tracePt t="28203" x="3617913" y="2649538"/>
          <p14:tracePt t="28207" x="3617913" y="2636838"/>
          <p14:tracePt t="28219" x="3617913" y="2619375"/>
          <p14:tracePt t="28223" x="3617913" y="2608263"/>
          <p14:tracePt t="28235" x="3624263" y="2601913"/>
          <p14:tracePt t="28239" x="3630613" y="2589213"/>
          <p14:tracePt t="28251" x="3630613" y="2578100"/>
          <p14:tracePt t="28255" x="3630613" y="2565400"/>
          <p14:tracePt t="28267" x="3630613" y="2559050"/>
          <p14:tracePt t="28271" x="3630613" y="2547938"/>
          <p14:tracePt t="28282" x="3635375" y="2535238"/>
          <p14:tracePt t="28287" x="3635375" y="2530475"/>
          <p14:tracePt t="28299" x="3635375" y="2524125"/>
          <p14:tracePt t="28303" x="3635375" y="2511425"/>
          <p14:tracePt t="28319" x="3635375" y="2500313"/>
          <p14:tracePt t="28332" x="3635375" y="2493963"/>
          <p14:tracePt t="28335" x="3635375" y="2481263"/>
          <p14:tracePt t="28347" x="3635375" y="2463800"/>
          <p14:tracePt t="28351" x="3635375" y="2457450"/>
          <p14:tracePt t="28363" x="3635375" y="2446338"/>
          <p14:tracePt t="28367" x="3635375" y="2439988"/>
          <p14:tracePt t="28379" x="3635375" y="2428875"/>
          <p14:tracePt t="28383" x="3635375" y="2422525"/>
          <p14:tracePt t="28395" x="3635375" y="2416175"/>
          <p14:tracePt t="28399" x="3635375" y="2409825"/>
          <p14:tracePt t="28411" x="3635375" y="2398713"/>
          <p14:tracePt t="28427" x="3635375" y="2392363"/>
          <p14:tracePt t="28433" x="3635375" y="2379663"/>
          <p14:tracePt t="28443" x="3635375" y="2368550"/>
          <p14:tracePt t="28447" x="3635375" y="2362200"/>
          <p14:tracePt t="28459" x="3635375" y="2355850"/>
          <p14:tracePt t="28462" x="3635375" y="2338388"/>
          <p14:tracePt t="28475" x="3635375" y="2327275"/>
          <p14:tracePt t="28478" x="3635375" y="2320925"/>
          <p14:tracePt t="28491" x="3630613" y="2308225"/>
          <p14:tracePt t="28494" x="3630613" y="2297113"/>
          <p14:tracePt t="28507" x="3624263" y="2278063"/>
          <p14:tracePt t="28510" x="3624263" y="2273300"/>
          <p14:tracePt t="28523" x="3624263" y="2266950"/>
          <p14:tracePt t="28527" x="3617913" y="2254250"/>
          <p14:tracePt t="28539" x="3617913" y="2236788"/>
          <p14:tracePt t="28543" x="3606800" y="2224088"/>
          <p14:tracePt t="28555" x="3606800" y="2212975"/>
          <p14:tracePt t="28559" x="3600450" y="2206625"/>
          <p14:tracePt t="28571" x="3594100" y="2189163"/>
          <p14:tracePt t="28575" x="3587750" y="2182813"/>
          <p14:tracePt t="28587" x="3582988" y="2171700"/>
          <p14:tracePt t="28591" x="3576638" y="2159000"/>
          <p14:tracePt t="28603" x="3570288" y="2152650"/>
          <p14:tracePt t="28607" x="3557588" y="2141538"/>
          <p14:tracePt t="28619" x="3557588" y="2135188"/>
          <p14:tracePt t="28623" x="3552825" y="2135188"/>
          <p14:tracePt t="28635" x="3546475" y="2128838"/>
          <p14:tracePt t="28639" x="3540125" y="2122488"/>
          <p14:tracePt t="28655" x="3540125" y="2117725"/>
          <p14:tracePt t="28667" x="3533775" y="2117725"/>
          <p14:tracePt t="28671" x="3529013" y="2117725"/>
          <p14:tracePt t="28682" x="3522663" y="2117725"/>
          <p14:tracePt t="28703" x="3516313" y="2117725"/>
          <p14:tracePt t="28716" x="3509963" y="2111375"/>
          <p14:tracePt t="28733" x="3505200" y="2111375"/>
          <p14:tracePt t="28735" x="3498850" y="2111375"/>
          <p14:tracePt t="28747" x="3492500" y="2111375"/>
          <p14:tracePt t="28763" x="3479800" y="2111375"/>
          <p14:tracePt t="28767" x="3455988" y="2111375"/>
          <p14:tracePt t="28779" x="3444875" y="2111375"/>
          <p14:tracePt t="28783" x="3421063" y="2117725"/>
          <p14:tracePt t="28795" x="3397250" y="2122488"/>
          <p14:tracePt t="28799" x="3367088" y="2128838"/>
          <p14:tracePt t="28811" x="3343275" y="2141538"/>
          <p14:tracePt t="28816" x="3319463" y="2141538"/>
          <p14:tracePt t="28827" x="3300413" y="2147888"/>
          <p14:tracePt t="28832" x="3282950" y="2152650"/>
          <p14:tracePt t="28843" x="3265488" y="2159000"/>
          <p14:tracePt t="28847" x="3248025" y="2165350"/>
          <p14:tracePt t="28859" x="3235325" y="2171700"/>
          <p14:tracePt t="28862" x="3224213" y="2176463"/>
          <p14:tracePt t="28875" x="3217863" y="2182813"/>
          <p14:tracePt t="28879" x="3211513" y="2182813"/>
          <p14:tracePt t="28891" x="3205163" y="2182813"/>
          <p14:tracePt t="28894" x="3194050" y="2195513"/>
          <p14:tracePt t="28911" x="3181350" y="2206625"/>
          <p14:tracePt t="28923" x="3175000" y="2206625"/>
          <p14:tracePt t="28927" x="3170238" y="2212975"/>
          <p14:tracePt t="28939" x="3151188" y="2219325"/>
          <p14:tracePt t="28943" x="3140075" y="2236788"/>
          <p14:tracePt t="28955" x="3133725" y="2243138"/>
          <p14:tracePt t="28959" x="3121025" y="2254250"/>
          <p14:tracePt t="28971" x="3109913" y="2273300"/>
          <p14:tracePt t="28983" x="3097213" y="2284413"/>
          <p14:tracePt t="28987" x="3079750" y="2301875"/>
          <p14:tracePt t="28990" x="3073400" y="2320925"/>
          <p14:tracePt t="29003" x="3068638" y="2332038"/>
          <p14:tracePt t="29007" x="3055938" y="2351088"/>
          <p14:tracePt t="29019" x="3049588" y="2368550"/>
          <p14:tracePt t="29023" x="3043238" y="2392363"/>
          <p14:tracePt t="29035" x="3038475" y="2405063"/>
          <p14:tracePt t="29039" x="3032125" y="2416175"/>
          <p14:tracePt t="29051" x="3032125" y="2428875"/>
          <p14:tracePt t="29055" x="3032125" y="2446338"/>
          <p14:tracePt t="29067" x="3025775" y="2457450"/>
          <p14:tracePt t="29071" x="3025775" y="2470150"/>
          <p14:tracePt t="29082" x="3025775" y="2487613"/>
          <p14:tracePt t="29087" x="3025775" y="2500313"/>
          <p14:tracePt t="29099" x="3025775" y="2517775"/>
          <p14:tracePt t="29103" x="3025775" y="2530475"/>
          <p14:tracePt t="29116" x="3025775" y="2541588"/>
          <p14:tracePt t="29119" x="3025775" y="2554288"/>
          <p14:tracePt t="29133" x="3025775" y="2571750"/>
          <p14:tracePt t="29135" x="3032125" y="2589213"/>
          <p14:tracePt t="29147" x="3038475" y="2608263"/>
          <p14:tracePt t="29151" x="3043238" y="2625725"/>
          <p14:tracePt t="29163" x="3043238" y="2636838"/>
          <p14:tracePt t="29167" x="3055938" y="2649538"/>
          <p14:tracePt t="29179" x="3062288" y="2667000"/>
          <p14:tracePt t="29182" x="3073400" y="2679700"/>
          <p14:tracePt t="29195" x="3079750" y="2697163"/>
          <p14:tracePt t="29199" x="3086100" y="2709863"/>
          <p14:tracePt t="29211" x="3097213" y="2727325"/>
          <p14:tracePt t="29216" x="3103563" y="2738438"/>
          <p14:tracePt t="29227" x="3121025" y="2757488"/>
          <p14:tracePt t="29232" x="3121025" y="2763838"/>
          <p14:tracePt t="29243" x="3133725" y="2768600"/>
          <p14:tracePt t="29247" x="3140075" y="2787650"/>
          <p14:tracePt t="29259" x="3151188" y="2792413"/>
          <p14:tracePt t="29262" x="3157538" y="2805113"/>
          <p14:tracePt t="29275" x="3163888" y="2811463"/>
          <p14:tracePt t="29278" x="3163888" y="2816225"/>
          <p14:tracePt t="29291" x="3175000" y="2828925"/>
          <p14:tracePt t="29295" x="3181350" y="2835275"/>
          <p14:tracePt t="29307" x="3194050" y="2841625"/>
          <p14:tracePt t="29311" x="3194050" y="2846388"/>
          <p14:tracePt t="29323" x="3198813" y="2852738"/>
          <p14:tracePt t="29327" x="3211513" y="2865438"/>
          <p14:tracePt t="29339" x="3217863" y="2870200"/>
          <p14:tracePt t="29343" x="3228975" y="2876550"/>
          <p14:tracePt t="29355" x="3235325" y="2882900"/>
          <p14:tracePt t="29359" x="3241675" y="2882900"/>
          <p14:tracePt t="29371" x="3259138" y="2894013"/>
          <p14:tracePt t="29375" x="3265488" y="2894013"/>
          <p14:tracePt t="29387" x="3271838" y="2894013"/>
          <p14:tracePt t="29390" x="3282950" y="2894013"/>
          <p14:tracePt t="29403" x="3289300" y="2900363"/>
          <p14:tracePt t="29407" x="3300413" y="2900363"/>
          <p14:tracePt t="29419" x="3306763" y="2900363"/>
          <p14:tracePt t="29423" x="3319463" y="2900363"/>
          <p14:tracePt t="29435" x="3325813" y="2900363"/>
          <p14:tracePt t="29439" x="3336925" y="2900363"/>
          <p14:tracePt t="29451" x="3349625" y="2900363"/>
          <p14:tracePt t="29455" x="3354388" y="2900363"/>
          <p14:tracePt t="29467" x="3367088" y="2900363"/>
          <p14:tracePt t="29471" x="3378200" y="2900363"/>
          <p14:tracePt t="29482" x="3384550" y="2900363"/>
          <p14:tracePt t="29487" x="3390900" y="2900363"/>
          <p14:tracePt t="29499" x="3403600" y="2900363"/>
          <p14:tracePt t="29503" x="3408363" y="2900363"/>
          <p14:tracePt t="29516" x="3421063" y="2900363"/>
          <p14:tracePt t="29519" x="3432175" y="2900363"/>
          <p14:tracePt t="29532" x="3444875" y="2894013"/>
          <p14:tracePt t="29535" x="3451225" y="2889250"/>
          <p14:tracePt t="29547" x="3455988" y="2889250"/>
          <p14:tracePt t="29551" x="3475038" y="2882900"/>
          <p14:tracePt t="29563" x="3479800" y="2876550"/>
          <p14:tracePt t="29566" x="3492500" y="2870200"/>
          <p14:tracePt t="29579" x="3505200" y="2865438"/>
          <p14:tracePt t="29583" x="3509963" y="2859088"/>
          <p14:tracePt t="29595" x="3516313" y="2859088"/>
          <p14:tracePt t="29599" x="3529013" y="2852738"/>
          <p14:tracePt t="29611" x="3533775" y="2846388"/>
          <p14:tracePt t="29616" x="3540125" y="2841625"/>
          <p14:tracePt t="29627" x="3546475" y="2835275"/>
          <p14:tracePt t="29632" x="3552825" y="2828925"/>
          <p14:tracePt t="29643" x="3557588" y="2822575"/>
          <p14:tracePt t="29647" x="3563938" y="2816225"/>
          <p14:tracePt t="29659" x="3576638" y="2811463"/>
          <p14:tracePt t="29663" x="3600450" y="2768600"/>
          <p14:tracePt t="29675" x="3617913" y="2733675"/>
          <p14:tracePt t="29679" x="3630613" y="2714625"/>
          <p14:tracePt t="29691" x="3648075" y="2686050"/>
          <p14:tracePt t="29695" x="3654425" y="2667000"/>
          <p14:tracePt t="29707" x="3671888" y="2636838"/>
          <p14:tracePt t="29711" x="3684588" y="2613025"/>
          <p14:tracePt t="29723" x="3695700" y="2589213"/>
          <p14:tracePt t="29727" x="3702050" y="2565400"/>
          <p14:tracePt t="29739" x="3702050" y="2541588"/>
          <p14:tracePt t="29743" x="3713163" y="2530475"/>
          <p14:tracePt t="29755" x="3713163" y="2511425"/>
          <p14:tracePt t="29759" x="3719513" y="2487613"/>
          <p14:tracePt t="29771" x="3719513" y="2476500"/>
          <p14:tracePt t="29775" x="3719513" y="2457450"/>
          <p14:tracePt t="29787" x="3719513" y="2433638"/>
          <p14:tracePt t="29791" x="3719513" y="2416175"/>
          <p14:tracePt t="29803" x="3719513" y="2398713"/>
          <p14:tracePt t="29807" x="3719513" y="2379663"/>
          <p14:tracePt t="29819" x="3719513" y="2362200"/>
          <p14:tracePt t="29823" x="3719513" y="2344738"/>
          <p14:tracePt t="29835" x="3719513" y="2320925"/>
          <p14:tracePt t="29839" x="3713163" y="2301875"/>
          <p14:tracePt t="29851" x="3708400" y="2284413"/>
          <p14:tracePt t="29855" x="3708400" y="2266950"/>
          <p14:tracePt t="29867" x="3689350" y="2249488"/>
          <p14:tracePt t="29871" x="3678238" y="2230438"/>
          <p14:tracePt t="29883" x="3671888" y="2206625"/>
          <p14:tracePt t="29887" x="3660775" y="2200275"/>
          <p14:tracePt t="29899" x="3648075" y="2182813"/>
          <p14:tracePt t="29903" x="3635375" y="2171700"/>
          <p14:tracePt t="29916" x="3624263" y="2152650"/>
          <p14:tracePt t="29919" x="3617913" y="2147888"/>
          <p14:tracePt t="29932" x="3606800" y="2135188"/>
          <p14:tracePt t="29935" x="3606800" y="2128838"/>
          <p14:tracePt t="29947" x="3587750" y="2117725"/>
          <p14:tracePt t="29951" x="3582988" y="2105025"/>
          <p14:tracePt t="29963" x="3570288" y="2098675"/>
          <p14:tracePt t="29967" x="3552825" y="2087563"/>
          <p14:tracePt t="29979" x="3540125" y="2081213"/>
          <p14:tracePt t="29983" x="3529013" y="2070100"/>
          <p14:tracePt t="30000" x="3505200" y="2057400"/>
          <p14:tracePt t="30011" x="3486150" y="2044700"/>
          <p14:tracePt t="30016" x="3475038" y="2044700"/>
          <p14:tracePt t="30027" x="3451225" y="2033588"/>
          <p14:tracePt t="30032" x="3427413" y="2027238"/>
          <p14:tracePt t="30043" x="3414713" y="2027238"/>
          <p14:tracePt t="30047" x="3384550" y="2020888"/>
          <p14:tracePt t="30059" x="3349625" y="2016125"/>
          <p14:tracePt t="30062" x="3325813" y="2009775"/>
          <p14:tracePt t="30075" x="3300413" y="2009775"/>
          <p14:tracePt t="30079" x="3276600" y="2009775"/>
          <p14:tracePt t="30091" x="3241675" y="2003425"/>
          <p14:tracePt t="30094" x="3217863" y="2003425"/>
          <p14:tracePt t="30110" x="3194050" y="2003425"/>
          <p14:tracePt t="30116" x="3175000" y="2003425"/>
          <p14:tracePt t="30126" x="3163888" y="2003425"/>
          <p14:tracePt t="30130" x="3151188" y="2003425"/>
          <p14:tracePt t="30142" x="3140075" y="2003425"/>
          <p14:tracePt t="30146" x="3133725" y="2003425"/>
          <p14:tracePt t="30162" x="3127375" y="2003425"/>
          <p14:tracePt t="30174" x="3121025" y="2003425"/>
          <p14:tracePt t="30178" x="3116263" y="2003425"/>
          <p14:tracePt t="30194" x="3109913" y="2003425"/>
          <p14:tracePt t="30222" x="3103563" y="2003425"/>
          <p14:tracePt t="30226" x="3097213" y="2003425"/>
          <p14:tracePt t="30358" x="3097213" y="2016125"/>
          <p14:tracePt t="30362" x="3097213" y="2020888"/>
          <p14:tracePt t="30374" x="3092450" y="2033588"/>
          <p14:tracePt t="30378" x="3086100" y="2044700"/>
          <p14:tracePt t="30390" x="3086100" y="2070100"/>
          <p14:tracePt t="30394" x="3086100" y="2074863"/>
          <p14:tracePt t="30406" x="3079750" y="2081213"/>
          <p14:tracePt t="30410" x="3073400" y="2093913"/>
          <p14:tracePt t="30422" x="3073400" y="2105025"/>
          <p14:tracePt t="30426" x="3073400" y="2111375"/>
          <p14:tracePt t="30438" x="3073400" y="2117725"/>
          <p14:tracePt t="30442" x="3068638" y="2128838"/>
          <p14:tracePt t="30454" x="3068638" y="2135188"/>
          <p14:tracePt t="30458" x="3068638" y="2147888"/>
          <p14:tracePt t="30470" x="3068638" y="2152650"/>
          <p14:tracePt t="30474" x="3062288" y="2165350"/>
          <p14:tracePt t="30486" x="3062288" y="2171700"/>
          <p14:tracePt t="30490" x="3062288" y="2182813"/>
          <p14:tracePt t="30502" x="3062288" y="2189163"/>
          <p14:tracePt t="30506" x="3062288" y="2200275"/>
          <p14:tracePt t="30518" x="3055938" y="2212975"/>
          <p14:tracePt t="30522" x="3055938" y="2224088"/>
          <p14:tracePt t="30534" x="3049588" y="2236788"/>
          <p14:tracePt t="30538" x="3043238" y="2249488"/>
          <p14:tracePt t="30549" x="3043238" y="2266950"/>
          <p14:tracePt t="30554" x="3043238" y="2278063"/>
          <p14:tracePt t="30566" x="3043238" y="2290763"/>
          <p14:tracePt t="30570" x="3043238" y="2308225"/>
          <p14:tracePt t="30582" x="3043238" y="2327275"/>
          <p14:tracePt t="30586" x="3043238" y="2332038"/>
          <p14:tracePt t="30599" x="3043238" y="2351088"/>
          <p14:tracePt t="30602" x="3043238" y="2362200"/>
          <p14:tracePt t="30616" x="3043238" y="2374900"/>
          <p14:tracePt t="30618" x="3043238" y="2386013"/>
          <p14:tracePt t="30630" x="3043238" y="2398713"/>
          <p14:tracePt t="30646" x="3043238" y="2409825"/>
          <p14:tracePt t="30649" x="3043238" y="2422525"/>
          <p14:tracePt t="30662" x="3043238" y="2428875"/>
          <p14:tracePt t="30666" x="3043238" y="2446338"/>
          <p14:tracePt t="30678" x="3043238" y="2463800"/>
          <p14:tracePt t="30683" x="3043238" y="2476500"/>
          <p14:tracePt t="30694" x="3043238" y="2481263"/>
          <p14:tracePt t="30700" x="3043238" y="2487613"/>
          <p14:tracePt t="30710" x="3043238" y="2500313"/>
          <p14:tracePt t="30716" x="3043238" y="2511425"/>
          <p14:tracePt t="30726" x="3043238" y="2524125"/>
          <p14:tracePt t="30730" x="3043238" y="2530475"/>
          <p14:tracePt t="30742" x="3043238" y="2535238"/>
          <p14:tracePt t="30746" x="3043238" y="2547938"/>
          <p14:tracePt t="30758" x="3043238" y="2554288"/>
          <p14:tracePt t="30762" x="3043238" y="2559050"/>
          <p14:tracePt t="30774" x="3043238" y="2565400"/>
          <p14:tracePt t="30778" x="3043238" y="2578100"/>
          <p14:tracePt t="30790" x="3043238" y="2584450"/>
          <p14:tracePt t="30794" x="3043238" y="2589213"/>
          <p14:tracePt t="30806" x="3043238" y="2601913"/>
          <p14:tracePt t="30810" x="3043238" y="2613025"/>
          <p14:tracePt t="30827" x="3043238" y="2619375"/>
          <p14:tracePt t="30839" x="3038475" y="2632075"/>
          <p14:tracePt t="30843" x="3038475" y="2643188"/>
          <p14:tracePt t="30855" x="3038475" y="2649538"/>
          <p14:tracePt t="30859" x="3038475" y="2655888"/>
          <p14:tracePt t="30871" x="3032125" y="2667000"/>
          <p14:tracePt t="30874" x="3032125" y="2673350"/>
          <p14:tracePt t="30887" x="3032125" y="2679700"/>
          <p14:tracePt t="30890" x="3025775" y="2690813"/>
          <p14:tracePt t="30907" x="3019425" y="2703513"/>
          <p14:tracePt t="30919" x="3019425" y="2709863"/>
          <p14:tracePt t="30923" x="3014663" y="2714625"/>
          <p14:tracePt t="30935" x="3008313" y="2727325"/>
          <p14:tracePt t="30951" x="3001963" y="2738438"/>
          <p14:tracePt t="30955" x="2995613" y="2744788"/>
          <p14:tracePt t="30967" x="2995613" y="2751138"/>
          <p14:tracePt t="30971" x="2984500" y="2763838"/>
          <p14:tracePt t="30983" x="2984500" y="2768600"/>
          <p14:tracePt t="30987" x="2971800" y="2781300"/>
          <p14:tracePt t="30999" x="2967038" y="2787650"/>
          <p14:tracePt t="31003" x="2954338" y="2798763"/>
          <p14:tracePt t="31016" x="2947988" y="2811463"/>
          <p14:tracePt t="31019" x="2936875" y="2811463"/>
          <p14:tracePt t="31032" x="2924175" y="2822575"/>
          <p14:tracePt t="31035" x="2913063" y="2828925"/>
          <p14:tracePt t="31047" x="2906713" y="2841625"/>
          <p14:tracePt t="31051" x="2859088" y="2865438"/>
          <p14:tracePt t="31063" x="2828925" y="2876550"/>
          <p14:tracePt t="31067" x="2816225" y="2882900"/>
          <p14:tracePt t="31079" x="2798763" y="2889250"/>
          <p14:tracePt t="31082" x="2781300" y="2894013"/>
          <p14:tracePt t="31095" x="2757488" y="2900363"/>
          <p14:tracePt t="31099" x="2733675" y="2913063"/>
          <p14:tracePt t="31111" x="2703513" y="2913063"/>
          <p14:tracePt t="31116" x="2673350" y="2919413"/>
          <p14:tracePt t="31127" x="2655888" y="2924175"/>
          <p14:tracePt t="31132" x="2643188" y="2924175"/>
          <p14:tracePt t="31143" x="2625725" y="2924175"/>
          <p14:tracePt t="31147" x="2606675" y="2930525"/>
          <p14:tracePt t="31159" x="2589213" y="2936875"/>
          <p14:tracePt t="31163" x="2565400" y="2936875"/>
          <p14:tracePt t="31175" x="2547938" y="2936875"/>
          <p14:tracePt t="31179" x="2530475" y="2936875"/>
          <p14:tracePt t="31191" x="2511425" y="2943225"/>
          <p14:tracePt t="31195" x="2493963" y="2943225"/>
          <p14:tracePt t="31207" x="2481263" y="2943225"/>
          <p14:tracePt t="31211" x="2470150" y="2943225"/>
          <p14:tracePt t="31223" x="2452688" y="2943225"/>
          <p14:tracePt t="31227" x="2446338" y="2943225"/>
          <p14:tracePt t="31239" x="2439988" y="2943225"/>
          <p14:tracePt t="31243" x="2433638" y="2943225"/>
          <p14:tracePt t="31255" x="2422525" y="2936875"/>
          <p14:tracePt t="31271" x="2403475" y="2913063"/>
          <p14:tracePt t="31275" x="2398713" y="2906713"/>
          <p14:tracePt t="31287" x="2392363" y="2900363"/>
          <p14:tracePt t="31291" x="2374900" y="2882900"/>
          <p14:tracePt t="31303" x="2368550" y="2859088"/>
          <p14:tracePt t="31307" x="2355850" y="2846388"/>
          <p14:tracePt t="31319" x="2349500" y="2835275"/>
          <p14:tracePt t="31323" x="2349500" y="2828925"/>
          <p14:tracePt t="31335" x="2338388" y="2805113"/>
          <p14:tracePt t="31339" x="2332038" y="2792413"/>
          <p14:tracePt t="31351" x="2332038" y="2774950"/>
          <p14:tracePt t="31355" x="2325688" y="2768600"/>
          <p14:tracePt t="31367" x="2314575" y="2751138"/>
          <p14:tracePt t="31371" x="2314575" y="2733675"/>
          <p14:tracePt t="31382" x="2314575" y="2720975"/>
          <p14:tracePt t="31387" x="2308225" y="2709863"/>
          <p14:tracePt t="31399" x="2308225" y="2697163"/>
          <p14:tracePt t="31403" x="2308225" y="2679700"/>
          <p14:tracePt t="31416" x="2308225" y="2673350"/>
          <p14:tracePt t="31419" x="2308225" y="2655888"/>
          <p14:tracePt t="31432" x="2308225" y="2649538"/>
          <p14:tracePt t="31435" x="2308225" y="2643188"/>
          <p14:tracePt t="31447" x="2308225" y="2632075"/>
          <p14:tracePt t="31451" x="2308225" y="2619375"/>
          <p14:tracePt t="31463" x="2308225" y="2608263"/>
          <p14:tracePt t="31467" x="2308225" y="2589213"/>
          <p14:tracePt t="31479" x="2308225" y="2571750"/>
          <p14:tracePt t="31483" x="2308225" y="2559050"/>
          <p14:tracePt t="31495" x="2308225" y="2547938"/>
          <p14:tracePt t="31499" x="2308225" y="2535238"/>
          <p14:tracePt t="31511" x="2308225" y="2517775"/>
          <p14:tracePt t="31516" x="2314575" y="2506663"/>
          <p14:tracePt t="31527" x="2314575" y="2493963"/>
          <p14:tracePt t="31532" x="2320925" y="2476500"/>
          <p14:tracePt t="31543" x="2325688" y="2457450"/>
          <p14:tracePt t="31547" x="2332038" y="2446338"/>
          <p14:tracePt t="31559" x="2338388" y="2433638"/>
          <p14:tracePt t="31563" x="2344738" y="2422525"/>
          <p14:tracePt t="31575" x="2344738" y="2409825"/>
          <p14:tracePt t="31578" x="2349500" y="2398713"/>
          <p14:tracePt t="31591" x="2355850" y="2386013"/>
          <p14:tracePt t="31594" x="2355850" y="2374900"/>
          <p14:tracePt t="31607" x="2362200" y="2368550"/>
          <p14:tracePt t="31611" x="2368550" y="2362200"/>
          <p14:tracePt t="31623" x="2374900" y="2351088"/>
          <p14:tracePt t="31627" x="2379663" y="2338388"/>
          <p14:tracePt t="31643" x="2386013" y="2327275"/>
          <p14:tracePt t="31655" x="2392363" y="2314575"/>
          <p14:tracePt t="31659" x="2398713" y="2308225"/>
          <p14:tracePt t="31671" x="2403475" y="2297113"/>
          <p14:tracePt t="31675" x="2403475" y="2290763"/>
          <p14:tracePt t="31687" x="2416175" y="2284413"/>
          <p14:tracePt t="31691" x="2422525" y="2273300"/>
          <p14:tracePt t="31703" x="2427288" y="2266950"/>
          <p14:tracePt t="31707" x="2433638" y="2260600"/>
          <p14:tracePt t="31719" x="2433638" y="2249488"/>
          <p14:tracePt t="31723" x="2439988" y="2243138"/>
          <p14:tracePt t="31735" x="2446338" y="2230438"/>
          <p14:tracePt t="31739" x="2457450" y="2224088"/>
          <p14:tracePt t="31751" x="2463800" y="2219325"/>
          <p14:tracePt t="31755" x="2470150" y="2212975"/>
          <p14:tracePt t="31767" x="2470150" y="2206625"/>
          <p14:tracePt t="31771" x="2481263" y="2195513"/>
          <p14:tracePt t="31782" x="2487613" y="2189163"/>
          <p14:tracePt t="31787" x="2493963" y="2176463"/>
          <p14:tracePt t="31799" x="2500313" y="2176463"/>
          <p14:tracePt t="31816" x="2505075" y="2171700"/>
          <p14:tracePt t="31819" x="2511425" y="2165350"/>
          <p14:tracePt t="31832" x="2517775" y="2159000"/>
          <p14:tracePt t="31835" x="2524125" y="2159000"/>
          <p14:tracePt t="31847" x="2530475" y="2159000"/>
          <p14:tracePt t="31851" x="2535238" y="2152650"/>
          <p14:tracePt t="31863" x="2541588" y="2147888"/>
          <p14:tracePt t="31867" x="2547938" y="2147888"/>
          <p14:tracePt t="31879" x="2554288" y="2141538"/>
          <p14:tracePt t="31883" x="2565400" y="2141538"/>
          <p14:tracePt t="31895" x="2578100" y="2135188"/>
          <p14:tracePt t="31899" x="2582863" y="2135188"/>
          <p14:tracePt t="31911" x="2595563" y="2135188"/>
          <p14:tracePt t="31916" x="2606675" y="2128838"/>
          <p14:tracePt t="31927" x="2619375" y="2128838"/>
          <p14:tracePt t="31932" x="2636838" y="2122488"/>
          <p14:tracePt t="31943" x="2643188" y="2122488"/>
          <p14:tracePt t="31947" x="2660650" y="2117725"/>
          <p14:tracePt t="31959" x="2679700" y="2111375"/>
          <p14:tracePt t="31963" x="2697163" y="2111375"/>
          <p14:tracePt t="31982" x="2720975" y="2105025"/>
          <p14:tracePt t="31991" x="2738438" y="2105025"/>
          <p14:tracePt t="31994" x="2757488" y="2105025"/>
          <p14:tracePt t="32007" x="2768600" y="2105025"/>
          <p14:tracePt t="32011" x="2774950" y="2105025"/>
          <p14:tracePt t="32023" x="2781300" y="2105025"/>
          <p14:tracePt t="32027" x="2787650" y="2105025"/>
          <p14:tracePt t="32055" x="2792413" y="2105025"/>
          <p14:tracePt t="32075" x="2798763" y="2105025"/>
          <p14:tracePt t="32087" x="2805113" y="2105025"/>
          <p14:tracePt t="32091" x="2822575" y="2117725"/>
          <p14:tracePt t="32103" x="2846388" y="2128838"/>
          <p14:tracePt t="32107" x="2863850" y="2135188"/>
          <p14:tracePt t="32119" x="2882900" y="2152650"/>
          <p14:tracePt t="32123" x="2900363" y="2159000"/>
          <p14:tracePt t="32135" x="2913063" y="2165350"/>
          <p14:tracePt t="32139" x="2917825" y="2176463"/>
          <p14:tracePt t="32151" x="2924175" y="2176463"/>
          <p14:tracePt t="32155" x="2930525" y="2182813"/>
          <p14:tracePt t="32167" x="2936875" y="2189163"/>
          <p14:tracePt t="32171" x="2941638" y="2195513"/>
          <p14:tracePt t="32182" x="2947988" y="2195513"/>
          <p14:tracePt t="32187" x="2947988" y="2200275"/>
          <p14:tracePt t="32199" x="2954338" y="2200275"/>
          <p14:tracePt t="32203" x="2954338" y="2206625"/>
          <p14:tracePt t="32216" x="2954338" y="2212975"/>
          <p14:tracePt t="32219" x="2960688" y="2219325"/>
          <p14:tracePt t="32232" x="2960688" y="2224088"/>
          <p14:tracePt t="32235" x="2967038" y="2224088"/>
          <p14:tracePt t="32247" x="2967038" y="2236788"/>
          <p14:tracePt t="32251" x="2971800" y="2236788"/>
          <p14:tracePt t="32263" x="2971800" y="2243138"/>
          <p14:tracePt t="32267" x="2971800" y="2254250"/>
          <p14:tracePt t="32282" x="2978150" y="2266950"/>
          <p14:tracePt t="32295" x="2984500" y="2266950"/>
          <p14:tracePt t="32299" x="2984500" y="2273300"/>
          <p14:tracePt t="32311" x="2984500" y="2290763"/>
          <p14:tracePt t="32327" x="2984500" y="2297113"/>
          <p14:tracePt t="32332" x="2984500" y="2308225"/>
          <p14:tracePt t="32347" x="2984500" y="2314575"/>
          <p14:tracePt t="32359" x="2984500" y="2320925"/>
          <p14:tracePt t="32363" x="2984500" y="2327275"/>
          <p14:tracePt t="32375" x="2990850" y="2338388"/>
          <p14:tracePt t="32391" x="2990850" y="2344738"/>
          <p14:tracePt t="32394" x="2990850" y="2351088"/>
          <p14:tracePt t="32407" x="2990850" y="2355850"/>
          <p14:tracePt t="32411" x="2990850" y="2362200"/>
          <p14:tracePt t="32423" x="2990850" y="2368550"/>
          <p14:tracePt t="32427" x="2990850" y="2374900"/>
          <p14:tracePt t="32439" x="2990850" y="2379663"/>
          <p14:tracePt t="32443" x="2990850" y="2386013"/>
          <p14:tracePt t="32455" x="2990850" y="2392363"/>
          <p14:tracePt t="32459" x="2990850" y="2398713"/>
          <p14:tracePt t="32487" x="2990850" y="2409825"/>
          <p14:tracePt t="32491" x="2990850" y="2416175"/>
          <p14:tracePt t="32507" x="2990850" y="2428875"/>
          <p14:tracePt t="32519" x="2990850" y="2433638"/>
          <p14:tracePt t="32523" x="2990850" y="2439988"/>
          <p14:tracePt t="32535" x="2990850" y="2446338"/>
          <p14:tracePt t="32539" x="2984500" y="2452688"/>
          <p14:tracePt t="32551" x="2978150" y="2457450"/>
          <p14:tracePt t="32555" x="2978150" y="2463800"/>
          <p14:tracePt t="32567" x="2978150" y="2470150"/>
          <p14:tracePt t="32582" x="2971800" y="2476500"/>
          <p14:tracePt t="32599" x="2971800" y="2481263"/>
          <p14:tracePt t="32603" x="2967038" y="2487613"/>
          <p14:tracePt t="32615" x="2967038" y="2493963"/>
          <p14:tracePt t="32619" x="2960688" y="2493963"/>
          <p14:tracePt t="32632" x="2960688" y="2500313"/>
          <p14:tracePt t="32647" x="2960688" y="2506663"/>
          <p14:tracePt t="32663" x="2954338" y="2506663"/>
          <p14:tracePt t="32679" x="2954338" y="2511425"/>
          <p14:tracePt t="32695" x="2954338" y="2517775"/>
          <p14:tracePt t="32699" x="2947988" y="2517775"/>
          <p14:tracePt t="32711" x="2947988" y="2524125"/>
          <p14:tracePt t="32743" x="2941638" y="2530475"/>
          <p14:tracePt t="32759" x="2936875" y="2530475"/>
          <p14:tracePt t="32775" x="2936875" y="2535238"/>
          <p14:tracePt t="32791" x="2930525" y="2541588"/>
          <p14:tracePt t="32795" x="2930525" y="2547938"/>
          <p14:tracePt t="32807" x="2924175" y="2547938"/>
          <p14:tracePt t="32811" x="2924175" y="2554288"/>
          <p14:tracePt t="32823" x="2917825" y="2559050"/>
          <p14:tracePt t="32827" x="2913063" y="2559050"/>
          <p14:tracePt t="32839" x="2913063" y="2565400"/>
          <p14:tracePt t="32843" x="2889250" y="2601913"/>
          <p14:tracePt t="32855" x="2876550" y="2608263"/>
          <p14:tracePt t="32859" x="2876550" y="2613025"/>
          <p14:tracePt t="32871" x="2870200" y="2613025"/>
          <p14:tracePt t="32887" x="2870200" y="2619375"/>
          <p14:tracePt t="32903" x="2863850" y="2625725"/>
          <p14:tracePt t="32923" x="2859088" y="2632075"/>
          <p14:tracePt t="32951" x="2852738" y="2643188"/>
          <p14:tracePt t="32983" x="2852738" y="2649538"/>
          <p14:tracePt t="33047" x="2846388" y="2649538"/>
          <p14:tracePt t="33063" x="2846388" y="2655888"/>
          <p14:tracePt t="33146" x="2840038" y="2662238"/>
          <p14:tracePt t="33178" x="2840038" y="2667000"/>
          <p14:tracePt t="33194" x="2835275" y="2667000"/>
          <p14:tracePt t="33198" x="2835275" y="2673350"/>
          <p14:tracePt t="33210" x="2835275" y="2679700"/>
          <p14:tracePt t="33216" x="2835275" y="2686050"/>
          <p14:tracePt t="33226" x="2828925" y="2686050"/>
          <p14:tracePt t="33242" x="2828925" y="2690813"/>
          <p14:tracePt t="33258" x="2822575" y="2690813"/>
          <p14:tracePt t="33274" x="2822575" y="2697163"/>
          <p14:tracePt t="33278" x="2822575" y="2703513"/>
          <p14:tracePt t="33294" x="2822575" y="2709863"/>
          <p14:tracePt t="33310" x="2816225" y="2720975"/>
          <p14:tracePt t="33322" x="2811463" y="2720975"/>
          <p14:tracePt t="33326" x="2811463" y="2727325"/>
          <p14:tracePt t="33338" x="2805113" y="2733675"/>
          <p14:tracePt t="33342" x="2805113" y="2738438"/>
          <p14:tracePt t="33358" x="2798763" y="2744788"/>
          <p14:tracePt t="33370" x="2798763" y="2751138"/>
          <p14:tracePt t="33374" x="2792413" y="2751138"/>
          <p14:tracePt t="33386" x="2792413" y="2757488"/>
          <p14:tracePt t="33390" x="2792413" y="2763838"/>
          <p14:tracePt t="33406" x="2787650" y="2768600"/>
          <p14:tracePt t="33418" x="2781300" y="2774950"/>
          <p14:tracePt t="33422" x="2774950" y="2781300"/>
          <p14:tracePt t="33434" x="2774950" y="2787650"/>
          <p14:tracePt t="33438" x="2768600" y="2787650"/>
          <p14:tracePt t="33449" x="2768600" y="2792413"/>
          <p14:tracePt t="33454" x="2768600" y="2798763"/>
          <p14:tracePt t="33466" x="2762250" y="2805113"/>
          <p14:tracePt t="33470" x="2757488" y="2805113"/>
          <p14:tracePt t="33483" x="2757488" y="2811463"/>
          <p14:tracePt t="33486" x="2744788" y="2822575"/>
          <p14:tracePt t="33499" x="2727325" y="2828925"/>
          <p14:tracePt t="33502" x="2714625" y="2828925"/>
          <p14:tracePt t="33516" x="2703513" y="2835275"/>
          <p14:tracePt t="33518" x="2703513" y="2841625"/>
          <p14:tracePt t="33530" x="2690813" y="2841625"/>
          <p14:tracePt t="33546" x="2684463" y="2846388"/>
          <p14:tracePt t="33562" x="2679700" y="2846388"/>
          <p14:tracePt t="33642" x="2673350" y="2846388"/>
          <p14:tracePt t="33658" x="2667000" y="2846388"/>
          <p14:tracePt t="33722" x="2660650" y="2846388"/>
          <p14:tracePt t="34075" x="2660650" y="2852738"/>
          <p14:tracePt t="34091" x="2660650" y="2859088"/>
          <p14:tracePt t="34107" x="2660650" y="2865438"/>
          <p14:tracePt t="34111" x="2660650" y="2870200"/>
          <p14:tracePt t="34123" x="2660650" y="2876550"/>
          <p14:tracePt t="34127" x="2660650" y="2882900"/>
          <p14:tracePt t="34155" x="2660650" y="2889250"/>
          <p14:tracePt t="34171" x="2660650" y="2894013"/>
          <p14:tracePt t="34431" x="2684463" y="2894013"/>
          <p14:tracePt t="34443" x="2703513" y="2894013"/>
          <p14:tracePt t="34447" x="2714625" y="2894013"/>
          <p14:tracePt t="34459" x="2738438" y="2894013"/>
          <p14:tracePt t="34463" x="2751138" y="2894013"/>
          <p14:tracePt t="34475" x="2762250" y="2894013"/>
          <p14:tracePt t="34479" x="2774950" y="2894013"/>
          <p14:tracePt t="34491" x="2781300" y="2894013"/>
          <p14:tracePt t="34495" x="2787650" y="2894013"/>
          <p14:tracePt t="34507" x="2792413" y="2894013"/>
          <p14:tracePt t="34603" x="2798763" y="2894013"/>
          <p14:tracePt t="34619" x="2805113" y="2894013"/>
          <p14:tracePt t="34623" x="2811463" y="2894013"/>
          <p14:tracePt t="34651" x="2816225" y="2894013"/>
          <p14:tracePt t="34843" x="2816225" y="2889250"/>
          <p14:tracePt t="34875" x="2816225" y="2882900"/>
          <p14:tracePt t="34939" x="2822575" y="2882900"/>
          <p14:tracePt t="34943" x="2828925" y="2882900"/>
          <p14:tracePt t="34955" x="2840038" y="2882900"/>
          <p14:tracePt t="34959" x="2852738" y="2876550"/>
          <p14:tracePt t="34971" x="2859088" y="2865438"/>
          <p14:tracePt t="34975" x="2870200" y="2859088"/>
          <p14:tracePt t="34987" x="2882900" y="2852738"/>
          <p14:tracePt t="34991" x="2889250" y="2846388"/>
          <p14:tracePt t="35003" x="2894013" y="2841625"/>
          <p14:tracePt t="35019" x="2894013" y="2835275"/>
          <p14:tracePt t="35051" x="2894013" y="2828925"/>
          <p14:tracePt t="35067" x="2894013" y="2822575"/>
          <p14:tracePt t="35087" x="2894013" y="2816225"/>
          <p14:tracePt t="35099" x="2894013" y="2811463"/>
          <p14:tracePt t="35103" x="2889250" y="2805113"/>
          <p14:tracePt t="35116" x="2882900" y="2805113"/>
          <p14:tracePt t="35132" x="2882900" y="2798763"/>
          <p14:tracePt t="35135" x="2876550" y="2792413"/>
          <p14:tracePt t="35151" x="2870200" y="2787650"/>
          <p14:tracePt t="35163" x="2870200" y="2781300"/>
          <p14:tracePt t="35179" x="2863850" y="2774950"/>
          <p14:tracePt t="35195" x="2859088" y="2768600"/>
          <p14:tracePt t="35211" x="2859088" y="2763838"/>
          <p14:tracePt t="35227" x="2852738" y="2763838"/>
          <p14:tracePt t="35243" x="2852738" y="2757488"/>
          <p14:tracePt t="35291" x="2846388" y="2757488"/>
          <p14:tracePt t="35307" x="2835275" y="2757488"/>
          <p14:tracePt t="35323" x="2816225" y="2757488"/>
          <p14:tracePt t="35327" x="2792413" y="2757488"/>
          <p14:tracePt t="35339" x="2762250" y="2757488"/>
          <p14:tracePt t="35343" x="2744788" y="2757488"/>
          <p14:tracePt t="35355" x="2727325" y="2757488"/>
          <p14:tracePt t="35359" x="2720975" y="2757488"/>
          <p14:tracePt t="35371" x="2709863" y="2757488"/>
          <p14:tracePt t="35375" x="2697163" y="2757488"/>
          <p14:tracePt t="35387" x="2690813" y="2757488"/>
          <p14:tracePt t="35391" x="2684463" y="2757488"/>
          <p14:tracePt t="35451" x="2684463" y="2763838"/>
          <p14:tracePt t="35467" x="2684463" y="2768600"/>
          <p14:tracePt t="35471" x="2684463" y="2787650"/>
          <p14:tracePt t="35483" x="2690813" y="2798763"/>
          <p14:tracePt t="35487" x="2690813" y="2811463"/>
          <p14:tracePt t="35499" x="2697163" y="2822575"/>
          <p14:tracePt t="35503" x="2697163" y="2828925"/>
          <p14:tracePt t="35516" x="2703513" y="2846388"/>
          <p14:tracePt t="35519" x="2703513" y="2852738"/>
          <p14:tracePt t="35532" x="2709863" y="2865438"/>
          <p14:tracePt t="35535" x="2709863" y="2876550"/>
          <p14:tracePt t="35547" x="2714625" y="2882900"/>
          <p14:tracePt t="35551" x="2714625" y="2894013"/>
          <p14:tracePt t="35567" x="2720975" y="2906713"/>
          <p14:tracePt t="35579" x="2727325" y="2919413"/>
          <p14:tracePt t="35582" x="2727325" y="2924175"/>
          <p14:tracePt t="35595" x="2727325" y="2930525"/>
          <p14:tracePt t="35599" x="2744788" y="2947988"/>
          <p14:tracePt t="35611" x="2744788" y="2954338"/>
          <p14:tracePt t="35616" x="2762250" y="2967038"/>
          <p14:tracePt t="35627" x="2762250" y="2978150"/>
          <p14:tracePt t="35632" x="2787650" y="2990850"/>
          <p14:tracePt t="35643" x="2792413" y="2995613"/>
          <p14:tracePt t="35647" x="2798763" y="2995613"/>
          <p14:tracePt t="35659" x="2805113" y="3008313"/>
          <p14:tracePt t="35662" x="2811463" y="3014663"/>
          <p14:tracePt t="35675" x="2822575" y="3021013"/>
          <p14:tracePt t="35678" x="2835275" y="3021013"/>
          <p14:tracePt t="35691" x="2846388" y="3025775"/>
          <p14:tracePt t="35694" x="2852738" y="3032125"/>
          <p14:tracePt t="35707" x="2870200" y="3038475"/>
          <p14:tracePt t="35710" x="2882900" y="3044825"/>
          <p14:tracePt t="35723" x="2894013" y="3049588"/>
          <p14:tracePt t="35727" x="2913063" y="3055938"/>
          <p14:tracePt t="35739" x="2930525" y="3055938"/>
          <p14:tracePt t="35742" x="2947988" y="3062288"/>
          <p14:tracePt t="35755" x="2971800" y="3062288"/>
          <p14:tracePt t="35759" x="2995613" y="3068638"/>
          <p14:tracePt t="35771" x="3019425" y="3068638"/>
          <p14:tracePt t="35774" x="3043238" y="3073400"/>
          <p14:tracePt t="35787" x="3097213" y="3079750"/>
          <p14:tracePt t="35791" x="3181350" y="3086100"/>
          <p14:tracePt t="35803" x="3228975" y="3098800"/>
          <p14:tracePt t="35807" x="3289300" y="3103563"/>
          <p14:tracePt t="35819" x="3319463" y="3116263"/>
          <p14:tracePt t="35823" x="3360738" y="3122613"/>
          <p14:tracePt t="35835" x="3397250" y="3127375"/>
          <p14:tracePt t="35839" x="3421063" y="3133725"/>
          <p14:tracePt t="35851" x="3432175" y="3133725"/>
          <p14:tracePt t="35855" x="3438525" y="3133725"/>
          <p14:tracePt t="35963" x="3444875" y="3133725"/>
          <p14:tracePt t="35979" x="3451225" y="3133725"/>
          <p14:tracePt t="35984" x="3475038" y="3127375"/>
          <p14:tracePt t="35995" x="3505200" y="3122613"/>
          <p14:tracePt t="35999" x="3529013" y="3116263"/>
          <p14:tracePt t="36011" x="3570288" y="3116263"/>
          <p14:tracePt t="36016" x="3611563" y="3103563"/>
          <p14:tracePt t="36027" x="3654425" y="3098800"/>
          <p14:tracePt t="36032" x="3684588" y="3086100"/>
          <p14:tracePt t="36043" x="3708400" y="3086100"/>
          <p14:tracePt t="36047" x="3736975" y="3079750"/>
          <p14:tracePt t="36059" x="3773488" y="3073400"/>
          <p14:tracePt t="36063" x="3810000" y="3062288"/>
          <p14:tracePt t="36075" x="3833813" y="3049588"/>
          <p14:tracePt t="36079" x="3840163" y="3044825"/>
          <p14:tracePt t="36091" x="3857625" y="3038475"/>
          <p14:tracePt t="36095" x="3863975" y="3038475"/>
          <p14:tracePt t="36107" x="3868738" y="3032125"/>
          <p14:tracePt t="36111" x="3875088" y="3032125"/>
          <p14:tracePt t="36123" x="3887788" y="3021013"/>
          <p14:tracePt t="36142" x="3898900" y="3008313"/>
          <p14:tracePt t="36146" x="3911600" y="3001963"/>
          <p14:tracePt t="36158" x="3922713" y="2995613"/>
          <p14:tracePt t="36161" x="3929063" y="2984500"/>
          <p14:tracePt t="36174" x="3935413" y="2984500"/>
          <p14:tracePt t="36178" x="3941763" y="2971800"/>
          <p14:tracePt t="36190" x="3959225" y="2960688"/>
          <p14:tracePt t="36194" x="3970338" y="2954338"/>
          <p14:tracePt t="36206" x="3976688" y="2947988"/>
          <p14:tracePt t="36210" x="3994150" y="2936875"/>
          <p14:tracePt t="36222" x="4000500" y="2924175"/>
          <p14:tracePt t="36226" x="4006850" y="2919413"/>
          <p14:tracePt t="36238" x="4019550" y="2913063"/>
          <p14:tracePt t="36242" x="4037013" y="2889250"/>
          <p14:tracePt t="36254" x="4054475" y="2870200"/>
          <p14:tracePt t="36258" x="4060825" y="2865438"/>
          <p14:tracePt t="36270" x="4067175" y="2852738"/>
          <p14:tracePt t="36274" x="4078288" y="2846388"/>
          <p14:tracePt t="36286" x="4090988" y="2835275"/>
          <p14:tracePt t="36290" x="4097338" y="2828925"/>
          <p14:tracePt t="36302" x="4108450" y="2816225"/>
          <p14:tracePt t="36318" x="4114800" y="2811463"/>
          <p14:tracePt t="36322" x="4121150" y="2805113"/>
          <p14:tracePt t="36334" x="4125913" y="2798763"/>
          <p14:tracePt t="36350" x="4125913" y="2792413"/>
          <p14:tracePt t="36354" x="4138613" y="2787650"/>
          <p14:tracePt t="36370" x="4138613" y="2781300"/>
          <p14:tracePt t="36382" x="4144963" y="2781300"/>
          <p14:tracePt t="36386" x="4149725" y="2768600"/>
          <p14:tracePt t="36399" x="4156075" y="2768600"/>
          <p14:tracePt t="36402" x="4162425" y="2763838"/>
          <p14:tracePt t="36416" x="4162425" y="2757488"/>
          <p14:tracePt t="36418" x="4173538" y="2757488"/>
          <p14:tracePt t="36430" x="4179888" y="2751138"/>
          <p14:tracePt t="36433" x="4186238" y="2751138"/>
          <p14:tracePt t="36450" x="4192588" y="2744788"/>
          <p14:tracePt t="36462" x="4198938" y="2738438"/>
          <p14:tracePt t="36466" x="4203700" y="2738438"/>
          <p14:tracePt t="36483" x="4210050" y="2738438"/>
          <p14:tracePt t="36510" x="4216400" y="2738438"/>
          <p14:tracePt t="36542" x="4222750" y="2738438"/>
          <p14:tracePt t="36574" x="4227513" y="2738438"/>
          <p14:tracePt t="36606" x="4233863" y="2738438"/>
          <p14:tracePt t="36626" x="4246563" y="2738438"/>
          <p14:tracePt t="36638" x="4251325" y="2738438"/>
          <p14:tracePt t="36642" x="4264025" y="2738438"/>
          <p14:tracePt t="36654" x="4270375" y="2738438"/>
          <p14:tracePt t="36658" x="4281488" y="2738438"/>
          <p14:tracePt t="36670" x="4294188" y="2733675"/>
          <p14:tracePt t="36674" x="4294188" y="2727325"/>
          <p14:tracePt t="36686" x="4305300" y="2727325"/>
          <p14:tracePt t="36690" x="4311650" y="2720975"/>
          <p14:tracePt t="36702" x="4318000" y="2714625"/>
          <p14:tracePt t="36706" x="4324350" y="2714625"/>
          <p14:tracePt t="36718" x="4329113" y="2709863"/>
          <p14:tracePt t="36722" x="4335463" y="2703513"/>
          <p14:tracePt t="36734" x="4348163" y="2690813"/>
          <p14:tracePt t="36750" x="4359275" y="2679700"/>
          <p14:tracePt t="36754" x="4359275" y="2667000"/>
          <p14:tracePt t="36766" x="4378325" y="2655888"/>
          <p14:tracePt t="36770" x="4378325" y="2643188"/>
          <p14:tracePt t="36782" x="4378325" y="2636838"/>
          <p14:tracePt t="36786" x="4389438" y="2625725"/>
          <p14:tracePt t="36799" x="4395788" y="2613025"/>
          <p14:tracePt t="36802" x="4406900" y="2601913"/>
          <p14:tracePt t="36815" x="4413250" y="2584450"/>
          <p14:tracePt t="36818" x="4419600" y="2571750"/>
          <p14:tracePt t="36830" x="4425950" y="2559050"/>
          <p14:tracePt t="36834" x="4437063" y="2547938"/>
          <p14:tracePt t="36846" x="4443413" y="2535238"/>
          <p14:tracePt t="36850" x="4443413" y="2524125"/>
          <p14:tracePt t="36862" x="4449763" y="2511425"/>
          <p14:tracePt t="36865" x="4456113" y="2506663"/>
          <p14:tracePt t="36878" x="4456113" y="2487613"/>
          <p14:tracePt t="36882" x="4460875" y="2481263"/>
          <p14:tracePt t="36894" x="4467225" y="2470150"/>
          <p14:tracePt t="36899" x="4467225" y="2457450"/>
          <p14:tracePt t="36911" x="4473575" y="2446338"/>
          <p14:tracePt t="36916" x="4473575" y="2433638"/>
          <p14:tracePt t="36927" x="4473575" y="2422525"/>
          <p14:tracePt t="36932" x="4479925" y="2409825"/>
          <p14:tracePt t="36943" x="4479925" y="2398713"/>
          <p14:tracePt t="36947" x="4479925" y="2386013"/>
          <p14:tracePt t="36959" x="4479925" y="2374900"/>
          <p14:tracePt t="36963" x="4479925" y="2368550"/>
          <p14:tracePt t="36975" x="4479925" y="2355850"/>
          <p14:tracePt t="36979" x="4479925" y="2351088"/>
          <p14:tracePt t="36998" x="4479925" y="2320925"/>
          <p14:tracePt t="37007" x="4479925" y="2308225"/>
          <p14:tracePt t="37011" x="4479925" y="2297113"/>
          <p14:tracePt t="37023" x="4479925" y="2278063"/>
          <p14:tracePt t="37027" x="4473575" y="2273300"/>
          <p14:tracePt t="37039" x="4467225" y="2254250"/>
          <p14:tracePt t="37043" x="4467225" y="2249488"/>
          <p14:tracePt t="37055" x="4460875" y="2243138"/>
          <p14:tracePt t="37059" x="4460875" y="2230438"/>
          <p14:tracePt t="37071" x="4460875" y="2219325"/>
          <p14:tracePt t="37075" x="4449763" y="2212975"/>
          <p14:tracePt t="37087" x="4449763" y="2200275"/>
          <p14:tracePt t="37091" x="4443413" y="2200275"/>
          <p14:tracePt t="37103" x="4437063" y="2195513"/>
          <p14:tracePt t="37107" x="4437063" y="2189163"/>
          <p14:tracePt t="37119" x="4430713" y="2182813"/>
          <p14:tracePt t="37123" x="4419600" y="2171700"/>
          <p14:tracePt t="37135" x="4413250" y="2171700"/>
          <p14:tracePt t="37139" x="4402138" y="2165350"/>
          <p14:tracePt t="37151" x="4389438" y="2159000"/>
          <p14:tracePt t="37155" x="4378325" y="2152650"/>
          <p14:tracePt t="37167" x="4359275" y="2147888"/>
          <p14:tracePt t="37171" x="4348163" y="2141538"/>
          <p14:tracePt t="37182" x="4329113" y="2141538"/>
          <p14:tracePt t="37187" x="4318000" y="2135188"/>
          <p14:tracePt t="37199" x="4294188" y="2128838"/>
          <p14:tracePt t="37203" x="4276725" y="2128838"/>
          <p14:tracePt t="37216" x="4264025" y="2128838"/>
          <p14:tracePt t="37219" x="4251325" y="2128838"/>
          <p14:tracePt t="37232" x="4246563" y="2122488"/>
          <p14:tracePt t="37235" x="4233863" y="2122488"/>
          <p14:tracePt t="37247" x="4227513" y="2122488"/>
          <p14:tracePt t="37251" x="4222750" y="2122488"/>
          <p14:tracePt t="37267" x="4216400" y="2122488"/>
          <p14:tracePt t="37327" x="4210050" y="2122488"/>
          <p14:tracePt t="37343" x="4192588" y="2128838"/>
          <p14:tracePt t="37347" x="4168775" y="2141538"/>
          <p14:tracePt t="37359" x="4149725" y="2152650"/>
          <p14:tracePt t="37362" x="4138613" y="2159000"/>
          <p14:tracePt t="37375" x="4121150" y="2176463"/>
          <p14:tracePt t="37378" x="4102100" y="2182813"/>
          <p14:tracePt t="37391" x="4078288" y="2200275"/>
          <p14:tracePt t="37394" x="4067175" y="2206625"/>
          <p14:tracePt t="37407" x="4054475" y="2219325"/>
          <p14:tracePt t="37410" x="4043363" y="2224088"/>
          <p14:tracePt t="37423" x="4037013" y="2230438"/>
          <p14:tracePt t="37427" x="4030663" y="2236788"/>
          <p14:tracePt t="37439" x="4024313" y="2249488"/>
          <p14:tracePt t="37442" x="4019550" y="2254250"/>
          <p14:tracePt t="37455" x="4013200" y="2260600"/>
          <p14:tracePt t="37459" x="4013200" y="2266950"/>
          <p14:tracePt t="37471" x="4006850" y="2278063"/>
          <p14:tracePt t="37487" x="4006850" y="2290763"/>
          <p14:tracePt t="37491" x="4000500" y="2297113"/>
          <p14:tracePt t="37503" x="3994150" y="2301875"/>
          <p14:tracePt t="37507" x="3994150" y="2314575"/>
          <p14:tracePt t="37519" x="3994150" y="2327275"/>
          <p14:tracePt t="37535" x="3989388" y="2338388"/>
          <p14:tracePt t="37539" x="3983038" y="2351088"/>
          <p14:tracePt t="37551" x="3983038" y="2362200"/>
          <p14:tracePt t="37555" x="3976688" y="2379663"/>
          <p14:tracePt t="37567" x="3976688" y="2392363"/>
          <p14:tracePt t="37571" x="3976688" y="2409825"/>
          <p14:tracePt t="37582" x="3976688" y="2422525"/>
          <p14:tracePt t="37587" x="3976688" y="2428875"/>
          <p14:tracePt t="37599" x="3976688" y="2446338"/>
          <p14:tracePt t="37603" x="3976688" y="2463800"/>
          <p14:tracePt t="37616" x="3976688" y="2481263"/>
          <p14:tracePt t="37619" x="3976688" y="2487613"/>
          <p14:tracePt t="37632" x="3976688" y="2500313"/>
          <p14:tracePt t="37635" x="3976688" y="2511425"/>
          <p14:tracePt t="37647" x="3976688" y="2524125"/>
          <p14:tracePt t="37651" x="3976688" y="2541588"/>
          <p14:tracePt t="37663" x="3976688" y="2554288"/>
          <p14:tracePt t="37666" x="3976688" y="2565400"/>
          <p14:tracePt t="37679" x="3976688" y="2578100"/>
          <p14:tracePt t="37683" x="3976688" y="2584450"/>
          <p14:tracePt t="37695" x="3983038" y="2595563"/>
          <p14:tracePt t="37699" x="3989388" y="2608263"/>
          <p14:tracePt t="37711" x="3989388" y="2613025"/>
          <p14:tracePt t="37716" x="3994150" y="2619375"/>
          <p14:tracePt t="37727" x="3994150" y="2625725"/>
          <p14:tracePt t="37732" x="4006850" y="2632075"/>
          <p14:tracePt t="37743" x="4013200" y="2643188"/>
          <p14:tracePt t="37747" x="4024313" y="2649538"/>
          <p14:tracePt t="37751" x="4030663" y="2662238"/>
          <p14:tracePt t="37755" x="4037013" y="2667000"/>
          <p14:tracePt t="37758" x="4048125" y="2673350"/>
          <p14:tracePt t="37762" x="4054475" y="2673350"/>
          <p14:tracePt t="37775" x="4067175" y="2686050"/>
          <p14:tracePt t="37779" x="4078288" y="2690813"/>
          <p14:tracePt t="37791" x="4084638" y="2697163"/>
          <p14:tracePt t="37795" x="4097338" y="2703513"/>
          <p14:tracePt t="37807" x="4108450" y="2703513"/>
          <p14:tracePt t="37810" x="4125913" y="2709863"/>
          <p14:tracePt t="37823" x="4132263" y="2714625"/>
          <p14:tracePt t="37827" x="4144963" y="2714625"/>
          <p14:tracePt t="37839" x="4156075" y="2720975"/>
          <p14:tracePt t="37843" x="4162425" y="2720975"/>
          <p14:tracePt t="37855" x="4168775" y="2720975"/>
          <p14:tracePt t="37859" x="4179888" y="2720975"/>
          <p14:tracePt t="37875" x="4186238" y="2720975"/>
          <p14:tracePt t="37887" x="4192588" y="2720975"/>
          <p14:tracePt t="37891" x="4198938" y="2720975"/>
          <p14:tracePt t="37903" x="4203700" y="2720975"/>
          <p14:tracePt t="37907" x="4210050" y="2720975"/>
          <p14:tracePt t="37919" x="4216400" y="2720975"/>
          <p14:tracePt t="37923" x="4222750" y="2720975"/>
          <p14:tracePt t="37935" x="4227513" y="2720975"/>
          <p14:tracePt t="37939" x="4233863" y="2720975"/>
          <p14:tracePt t="37951" x="4240213" y="2720975"/>
          <p14:tracePt t="37967" x="4246563" y="2720975"/>
          <p14:tracePt t="37971" x="4251325" y="2720975"/>
          <p14:tracePt t="37982" x="4257675" y="2720975"/>
          <p14:tracePt t="37998" x="4264025" y="2720975"/>
          <p14:tracePt t="38003" x="4270375" y="2720975"/>
          <p14:tracePt t="38019" x="4276725" y="2720975"/>
          <p14:tracePt t="38032" x="4281488" y="2703513"/>
          <p14:tracePt t="38035" x="4287838" y="2697163"/>
          <p14:tracePt t="38051" x="4294188" y="2686050"/>
          <p14:tracePt t="38063" x="4300538" y="2673350"/>
          <p14:tracePt t="38067" x="4300538" y="2667000"/>
          <p14:tracePt t="38079" x="4311650" y="2662238"/>
          <p14:tracePt t="38083" x="4311650" y="2649538"/>
          <p14:tracePt t="38095" x="4311650" y="2643188"/>
          <p14:tracePt t="38099" x="4311650" y="2636838"/>
          <p14:tracePt t="38111" x="4311650" y="2625725"/>
          <p14:tracePt t="38116" x="4318000" y="2613025"/>
          <p14:tracePt t="38127" x="4318000" y="2608263"/>
          <p14:tracePt t="38132" x="4324350" y="2595563"/>
          <p14:tracePt t="38143" x="4324350" y="2589213"/>
          <p14:tracePt t="38147" x="4324350" y="2578100"/>
          <p14:tracePt t="38159" x="4324350" y="2571750"/>
          <p14:tracePt t="38162" x="4324350" y="2565400"/>
          <p14:tracePt t="38175" x="4324350" y="2554288"/>
          <p14:tracePt t="38178" x="4324350" y="2541588"/>
          <p14:tracePt t="38195" x="4324350" y="2530475"/>
          <p14:tracePt t="38207" x="4324350" y="2517775"/>
          <p14:tracePt t="38211" x="4329113" y="2506663"/>
          <p14:tracePt t="38223" x="4329113" y="2493963"/>
          <p14:tracePt t="38227" x="4329113" y="2481263"/>
          <p14:tracePt t="38239" x="4335463" y="2470150"/>
          <p14:tracePt t="38242" x="4335463" y="2457450"/>
          <p14:tracePt t="38255" x="4335463" y="2452688"/>
          <p14:tracePt t="38259" x="4335463" y="2439988"/>
          <p14:tracePt t="38271" x="4335463" y="2433638"/>
          <p14:tracePt t="38275" x="4335463" y="2422525"/>
          <p14:tracePt t="38287" x="4335463" y="2416175"/>
          <p14:tracePt t="38303" x="4335463" y="2409825"/>
          <p14:tracePt t="38307" x="4335463" y="2405063"/>
          <p14:tracePt t="38319" x="4335463" y="2392363"/>
          <p14:tracePt t="38335" x="4335463" y="2386013"/>
          <p14:tracePt t="38351" x="4335463" y="2379663"/>
          <p14:tracePt t="38367" x="4335463" y="2374900"/>
          <p14:tracePt t="38911" x="4341813" y="2379663"/>
          <p14:tracePt t="38927" x="4341813" y="2386013"/>
          <p14:tracePt t="38931" x="4341813" y="2392363"/>
          <p14:tracePt t="38943" x="4348163" y="2392363"/>
          <p14:tracePt t="38947" x="4348163" y="2398713"/>
          <p14:tracePt t="38963" x="4348163" y="2409825"/>
          <p14:tracePt t="38983" x="4348163" y="2433638"/>
          <p14:tracePt t="38991" x="4341813" y="2439988"/>
          <p14:tracePt t="38995" x="4341813" y="2446338"/>
          <p14:tracePt t="39007" x="4341813" y="2452688"/>
          <p14:tracePt t="39011" x="4335463" y="2457450"/>
          <p14:tracePt t="39023" x="4329113" y="2457450"/>
          <p14:tracePt t="39027" x="4329113" y="2463800"/>
          <p14:tracePt t="39043" x="4329113" y="2470150"/>
          <p14:tracePt t="39055" x="4324350" y="2476500"/>
          <p14:tracePt t="39059" x="4324350" y="2481263"/>
          <p14:tracePt t="39071" x="4318000" y="2481263"/>
          <p14:tracePt t="39087" x="4318000" y="2487613"/>
          <p14:tracePt t="39119" x="4311650" y="2493963"/>
          <p14:tracePt t="39123" x="4305300" y="2493963"/>
          <p14:tracePt t="39135" x="4305300" y="2500313"/>
          <p14:tracePt t="39139" x="4300538" y="2506663"/>
          <p14:tracePt t="39170" x="4294188" y="2506663"/>
          <p14:tracePt t="39174" x="4294188" y="2511425"/>
          <p14:tracePt t="39186" x="4287838" y="2511425"/>
          <p14:tracePt t="39190" x="4281488" y="2511425"/>
          <p14:tracePt t="39218" x="4276725" y="2517775"/>
          <p14:tracePt t="39222" x="4270375" y="2524125"/>
          <p14:tracePt t="39234" x="4264025" y="2524125"/>
          <p14:tracePt t="39250" x="4240213" y="2535238"/>
          <p14:tracePt t="39254" x="4233863" y="2535238"/>
          <p14:tracePt t="39266" x="4216400" y="2541588"/>
          <p14:tracePt t="39270" x="4198938" y="2547938"/>
          <p14:tracePt t="39282" x="4186238" y="2547938"/>
          <p14:tracePt t="39286" x="4179888" y="2547938"/>
          <p14:tracePt t="39290" x="4168775" y="2547938"/>
          <p14:tracePt t="39294" x="4162425" y="2547938"/>
          <p14:tracePt t="39299" x="4149725" y="2547938"/>
          <p14:tracePt t="39302" x="4144963" y="2547938"/>
          <p14:tracePt t="39316" x="4138613" y="2554288"/>
          <p14:tracePt t="39318" x="4132263" y="2554288"/>
          <p14:tracePt t="39346" x="4125913" y="2554288"/>
          <p14:tracePt t="39394" x="4125913" y="2559050"/>
          <p14:tracePt t="39410" x="4121150" y="2559050"/>
          <p14:tracePt t="39426" x="4108450" y="2571750"/>
          <p14:tracePt t="39430" x="4097338" y="2578100"/>
          <p14:tracePt t="39442" x="4097338" y="2584450"/>
          <p14:tracePt t="39446" x="4090988" y="2589213"/>
          <p14:tracePt t="39458" x="4078288" y="2595563"/>
          <p14:tracePt t="39462" x="4060825" y="2613025"/>
          <p14:tracePt t="39474" x="4054475" y="2619375"/>
          <p14:tracePt t="39478" x="4043363" y="2632075"/>
          <p14:tracePt t="39490" x="4030663" y="2632075"/>
          <p14:tracePt t="39494" x="4024313" y="2636838"/>
          <p14:tracePt t="39506" x="4013200" y="2643188"/>
          <p14:tracePt t="39510" x="4013200" y="2649538"/>
          <p14:tracePt t="39522" x="4006850" y="2649538"/>
          <p14:tracePt t="39526" x="4000500" y="2649538"/>
          <p14:tracePt t="39554" x="4000500" y="2655888"/>
          <p14:tracePt t="39618" x="3994150" y="2649538"/>
          <p14:tracePt t="39622" x="3994150" y="2643188"/>
          <p14:tracePt t="39634" x="3994150" y="2636838"/>
          <p14:tracePt t="39638" x="3994150" y="2608263"/>
          <p14:tracePt t="39650" x="3994150" y="2565400"/>
          <p14:tracePt t="39654" x="3994150" y="2530475"/>
          <p14:tracePt t="39666" x="4006850" y="2506663"/>
          <p14:tracePt t="39670" x="4013200" y="2487613"/>
          <p14:tracePt t="39683" x="4024313" y="2463800"/>
          <p14:tracePt t="39686" x="4024313" y="2452688"/>
          <p14:tracePt t="39699" x="4030663" y="2446338"/>
          <p14:tracePt t="39702" x="4030663" y="2433638"/>
          <p14:tracePt t="39716" x="4037013" y="2433638"/>
          <p14:tracePt t="39718" x="4037013" y="2428875"/>
          <p14:tracePt t="39746" x="4043363" y="2422525"/>
          <p14:tracePt t="40127" x="4048125" y="2428875"/>
          <p14:tracePt t="40187" x="4054475" y="2433638"/>
          <p14:tracePt t="40211" x="4054475" y="2439988"/>
          <p14:tracePt t="40214" x="4060825" y="2452688"/>
          <p14:tracePt t="40227" x="4067175" y="2470150"/>
          <p14:tracePt t="40243" x="4067175" y="2476500"/>
          <p14:tracePt t="40247" x="4067175" y="2481263"/>
          <p14:tracePt t="40259" x="4071938" y="2487613"/>
          <p14:tracePt t="40263" x="4071938" y="2500313"/>
          <p14:tracePt t="40275" x="4078288" y="2500313"/>
          <p14:tracePt t="40279" x="4078288" y="2506663"/>
          <p14:tracePt t="40295" x="4084638" y="2511425"/>
          <p14:tracePt t="40307" x="4084638" y="2517775"/>
          <p14:tracePt t="40310" x="4084638" y="2524125"/>
          <p14:tracePt t="40339" x="4084638" y="2530475"/>
          <p14:tracePt t="40343" x="4090988" y="2530475"/>
          <p14:tracePt t="40355" x="4090988" y="2541588"/>
          <p14:tracePt t="40371" x="4090988" y="2547938"/>
          <p14:tracePt t="40375" x="4090988" y="2554288"/>
          <p14:tracePt t="40387" x="4097338" y="2559050"/>
          <p14:tracePt t="40390" x="4097338" y="2565400"/>
          <p14:tracePt t="40403" x="4102100" y="2578100"/>
          <p14:tracePt t="40407" x="4102100" y="2584450"/>
          <p14:tracePt t="40419" x="4102100" y="2589213"/>
          <p14:tracePt t="40423" x="4102100" y="2608263"/>
          <p14:tracePt t="40439" x="4102100" y="2613025"/>
          <p14:tracePt t="40451" x="4108450" y="2625725"/>
          <p14:tracePt t="40455" x="4108450" y="2632075"/>
          <p14:tracePt t="40467" x="4108450" y="2636838"/>
          <p14:tracePt t="40482" x="4114800" y="2643188"/>
          <p14:tracePt t="40487" x="4114800" y="2649538"/>
          <p14:tracePt t="40499" x="4114800" y="2655888"/>
          <p14:tracePt t="40503" x="4114800" y="2662238"/>
          <p14:tracePt t="40531" x="4121150" y="2673350"/>
          <p14:tracePt t="40547" x="4121150" y="2679700"/>
          <p14:tracePt t="40563" x="4121150" y="2686050"/>
          <p14:tracePt t="40579" x="4121150" y="2690813"/>
          <p14:tracePt t="40582" x="4121150" y="2697163"/>
          <p14:tracePt t="40595" x="4125913" y="2697163"/>
          <p14:tracePt t="40599" x="4125913" y="2703513"/>
          <p14:tracePt t="40611" x="4125913" y="2714625"/>
          <p14:tracePt t="40616" x="4132263" y="2720975"/>
          <p14:tracePt t="40627" x="4132263" y="2727325"/>
          <p14:tracePt t="40633" x="4132263" y="2733675"/>
          <p14:tracePt t="40643" x="4138613" y="2744788"/>
          <p14:tracePt t="40647" x="4138613" y="2751138"/>
          <p14:tracePt t="40659" x="4138613" y="2763838"/>
          <p14:tracePt t="40663" x="4138613" y="2774950"/>
          <p14:tracePt t="40675" x="4144963" y="2781300"/>
          <p14:tracePt t="40679" x="4144963" y="2787650"/>
          <p14:tracePt t="40691" x="4144963" y="2798763"/>
          <p14:tracePt t="40695" x="4144963" y="2811463"/>
          <p14:tracePt t="40711" x="4144963" y="2816225"/>
          <p14:tracePt t="40723" x="4144963" y="2822575"/>
          <p14:tracePt t="40727" x="4144963" y="2828925"/>
          <p14:tracePt t="40739" x="4144963" y="2835275"/>
          <p14:tracePt t="40755" x="4144963" y="2841625"/>
          <p14:tracePt t="41147" x="4156075" y="2841625"/>
          <p14:tracePt t="41172" x="4156075" y="2852738"/>
          <p14:tracePt t="41181" x="4156075" y="2859088"/>
          <p14:tracePt t="41186" x="4156075" y="2865438"/>
          <p14:tracePt t="41195" x="4156075" y="2870200"/>
          <p14:tracePt t="41200" x="4156075" y="2876550"/>
          <p14:tracePt t="41216" x="4156075" y="2882900"/>
          <p14:tracePt t="41227" x="4162425" y="2882900"/>
          <p14:tracePt t="41232" x="4162425" y="2889250"/>
          <p14:tracePt t="41243" x="4173538" y="2889250"/>
          <p14:tracePt t="41249" x="4173538" y="2894013"/>
          <p14:tracePt t="41259" x="4179888" y="2900363"/>
          <p14:tracePt t="41263" x="4198938" y="2900363"/>
          <p14:tracePt t="41275" x="4210050" y="2900363"/>
          <p14:tracePt t="41279" x="4227513" y="2900363"/>
          <p14:tracePt t="41291" x="4251325" y="2906713"/>
          <p14:tracePt t="41295" x="4287838" y="2913063"/>
          <p14:tracePt t="41307" x="4311650" y="2913063"/>
          <p14:tracePt t="41311" x="4335463" y="2913063"/>
          <p14:tracePt t="41323" x="4365625" y="2913063"/>
          <p14:tracePt t="41327" x="4402138" y="2913063"/>
          <p14:tracePt t="41339" x="4425950" y="2913063"/>
          <p14:tracePt t="41343" x="4449763" y="2913063"/>
          <p14:tracePt t="41355" x="4473575" y="2913063"/>
          <p14:tracePt t="41359" x="4497388" y="2913063"/>
          <p14:tracePt t="41371" x="4533900" y="2913063"/>
          <p14:tracePt t="41375" x="4568825" y="2913063"/>
          <p14:tracePt t="41387" x="4605338" y="2913063"/>
          <p14:tracePt t="41391" x="4640263" y="2913063"/>
          <p14:tracePt t="41403" x="4676775" y="2913063"/>
          <p14:tracePt t="41407" x="4706938" y="2913063"/>
          <p14:tracePt t="41419" x="4741863" y="2913063"/>
          <p14:tracePt t="41423" x="4765675" y="2913063"/>
          <p14:tracePt t="41435" x="4784725" y="2913063"/>
          <p14:tracePt t="41439" x="4795838" y="2913063"/>
          <p14:tracePt t="41451" x="4814888" y="2913063"/>
          <p14:tracePt t="41455" x="4832350" y="2906713"/>
          <p14:tracePt t="41467" x="4856163" y="2906713"/>
          <p14:tracePt t="41471" x="4886325" y="2900363"/>
          <p14:tracePt t="41483" x="4927600" y="2889250"/>
          <p14:tracePt t="41487" x="4970463" y="2882900"/>
          <p14:tracePt t="41500" x="5005388" y="2876550"/>
          <p14:tracePt t="41503" x="5046663" y="2870200"/>
          <p14:tracePt t="41516" x="5106988" y="2859088"/>
          <p14:tracePt t="41519" x="5160963" y="2852738"/>
          <p14:tracePt t="41533" x="5221288" y="2841625"/>
          <p14:tracePt t="41535" x="5268913" y="2835275"/>
          <p14:tracePt t="41547" x="5340350" y="2811463"/>
          <p14:tracePt t="41551" x="5387975" y="2805113"/>
          <p14:tracePt t="41563" x="5441950" y="2798763"/>
          <p14:tracePt t="41567" x="5483225" y="2787650"/>
          <p14:tracePt t="41579" x="5508625" y="2774950"/>
          <p14:tracePt t="41582" x="5532438" y="2774950"/>
          <p14:tracePt t="41595" x="5561013" y="2774950"/>
          <p14:tracePt t="41599" x="5573713" y="2763838"/>
          <p14:tracePt t="41611" x="5580063" y="2763838"/>
          <p14:tracePt t="41616" x="5591175" y="2757488"/>
          <p14:tracePt t="41627" x="5597525" y="2757488"/>
          <p14:tracePt t="41632" x="5603875" y="2757488"/>
          <p14:tracePt t="41643" x="5610225" y="2751138"/>
          <p14:tracePt t="41647" x="5614988" y="2751138"/>
          <p14:tracePt t="41659" x="5627688" y="2738438"/>
          <p14:tracePt t="41663" x="5638800" y="2733675"/>
          <p14:tracePt t="41675" x="5651500" y="2727325"/>
          <p14:tracePt t="41679" x="5657850" y="2720975"/>
          <p14:tracePt t="41691" x="5664200" y="2720975"/>
          <p14:tracePt t="41695" x="5675313" y="2714625"/>
          <p14:tracePt t="41707" x="5681663" y="2709863"/>
          <p14:tracePt t="41711" x="5692775" y="2703513"/>
          <p14:tracePt t="41723" x="5705475" y="2703513"/>
          <p14:tracePt t="41727" x="5711825" y="2697163"/>
          <p14:tracePt t="41739" x="5716588" y="2690813"/>
          <p14:tracePt t="41743" x="5722938" y="2690813"/>
          <p14:tracePt t="41755" x="5729288" y="2686050"/>
          <p14:tracePt t="41759" x="5740400" y="2686050"/>
          <p14:tracePt t="41771" x="5753100" y="2679700"/>
          <p14:tracePt t="41775" x="5770563" y="2667000"/>
          <p14:tracePt t="41787" x="5783263" y="2662238"/>
          <p14:tracePt t="41791" x="5794375" y="2662238"/>
          <p14:tracePt t="41803" x="5813425" y="2655888"/>
          <p14:tracePt t="41807" x="5824538" y="2655888"/>
          <p14:tracePt t="41819" x="5843588" y="2643188"/>
          <p14:tracePt t="41823" x="5854700" y="2643188"/>
          <p14:tracePt t="41836" x="5861050" y="2643188"/>
          <p14:tracePt t="41839" x="5878513" y="2636838"/>
          <p14:tracePt t="41851" x="5884863" y="2636838"/>
          <p14:tracePt t="41855" x="5891213" y="2632075"/>
          <p14:tracePt t="41867" x="5902325" y="2632075"/>
          <p14:tracePt t="41871" x="5908675" y="2632075"/>
          <p14:tracePt t="41887" x="5915025" y="2632075"/>
          <p14:tracePt t="41899" x="5919788" y="2625725"/>
          <p14:tracePt t="41903" x="5926138" y="2625725"/>
          <p14:tracePt t="41919" x="5938838" y="2619375"/>
          <p14:tracePt t="41935" x="5945188" y="2619375"/>
          <p14:tracePt t="41947" x="5956300" y="2613025"/>
          <p14:tracePt t="41951" x="5962650" y="2613025"/>
          <p14:tracePt t="41963" x="5973763" y="2613025"/>
          <p14:tracePt t="41967" x="5980113" y="2613025"/>
          <p14:tracePt t="41979" x="5986463" y="2608263"/>
          <p14:tracePt t="41983" x="5992813" y="2608263"/>
          <p14:tracePt t="41999" x="5997575" y="2608263"/>
          <p14:tracePt t="42011" x="6003925" y="2608263"/>
          <p14:tracePt t="42016" x="6010275" y="2608263"/>
          <p14:tracePt t="42027" x="6010275" y="2601913"/>
          <p14:tracePt t="42032" x="6016625" y="2601913"/>
          <p14:tracePt t="42051" x="6027738" y="2601913"/>
          <p14:tracePt t="42067" x="6046788" y="2584450"/>
          <p14:tracePt t="42071" x="6051550" y="2584450"/>
          <p14:tracePt t="42083" x="6057900" y="2584450"/>
          <p14:tracePt t="42087" x="6064250" y="2578100"/>
          <p14:tracePt t="42099" x="6070600" y="2578100"/>
          <p14:tracePt t="42103" x="6075363" y="2565400"/>
          <p14:tracePt t="42115" x="6088063" y="2565400"/>
          <p14:tracePt t="42119" x="6094413" y="2554288"/>
          <p14:tracePt t="42132" x="6100763" y="2547938"/>
          <p14:tracePt t="42135" x="6111875" y="2541588"/>
          <p14:tracePt t="42150" x="6118225" y="2535238"/>
          <p14:tracePt t="42154" x="6129338" y="2530475"/>
          <p14:tracePt t="42163" x="6135688" y="2524125"/>
          <p14:tracePt t="42167" x="6142038" y="2511425"/>
          <p14:tracePt t="42179" x="6148388" y="2511425"/>
          <p14:tracePt t="42183" x="6153150" y="2500313"/>
          <p14:tracePt t="42199" x="6159500" y="2493963"/>
          <p14:tracePt t="42202" x="6165850" y="2487613"/>
          <p14:tracePt t="42216" x="6165850" y="2481263"/>
          <p14:tracePt t="42218" x="6165850" y="2476500"/>
          <p14:tracePt t="42230" x="6172200" y="2470150"/>
          <p14:tracePt t="42234" x="6172200" y="2463800"/>
          <p14:tracePt t="42246" x="6172200" y="2457450"/>
          <p14:tracePt t="42249" x="6176963" y="2446338"/>
          <p14:tracePt t="42266" x="6183313" y="2433638"/>
          <p14:tracePt t="42278" x="6183313" y="2428875"/>
          <p14:tracePt t="42282" x="6183313" y="2422525"/>
          <p14:tracePt t="42294" x="6183313" y="2409825"/>
          <p14:tracePt t="42299" x="6183313" y="2405063"/>
          <p14:tracePt t="42310" x="6183313" y="2386013"/>
          <p14:tracePt t="42316" x="6183313" y="2379663"/>
          <p14:tracePt t="42326" x="6183313" y="2374900"/>
          <p14:tracePt t="42330" x="6183313" y="2362200"/>
          <p14:tracePt t="42342" x="6183313" y="2355850"/>
          <p14:tracePt t="42346" x="6183313" y="2344738"/>
          <p14:tracePt t="42358" x="6183313" y="2332038"/>
          <p14:tracePt t="42362" x="6183313" y="2327275"/>
          <p14:tracePt t="42374" x="6183313" y="2314575"/>
          <p14:tracePt t="42378" x="6183313" y="2308225"/>
          <p14:tracePt t="42390" x="6176963" y="2301875"/>
          <p14:tracePt t="42394" x="6176963" y="2297113"/>
          <p14:tracePt t="42406" x="6176963" y="2284413"/>
          <p14:tracePt t="42410" x="6172200" y="2284413"/>
          <p14:tracePt t="42422" x="6172200" y="2278063"/>
          <p14:tracePt t="42426" x="6172200" y="2273300"/>
          <p14:tracePt t="42438" x="6159500" y="2266950"/>
          <p14:tracePt t="42442" x="6159500" y="2260600"/>
          <p14:tracePt t="42454" x="6148388" y="2254250"/>
          <p14:tracePt t="42458" x="6142038" y="2254250"/>
          <p14:tracePt t="42470" x="6100763" y="2243138"/>
          <p14:tracePt t="42474" x="6081713" y="2236788"/>
          <p14:tracePt t="42486" x="6046788" y="2224088"/>
          <p14:tracePt t="42490" x="6022975" y="2224088"/>
          <p14:tracePt t="42502" x="5992813" y="2219325"/>
          <p14:tracePt t="42506" x="5969000" y="2212975"/>
          <p14:tracePt t="42518" x="5956300" y="2212975"/>
          <p14:tracePt t="42522" x="5938838" y="2206625"/>
          <p14:tracePt t="42534" x="5915025" y="2206625"/>
          <p14:tracePt t="42538" x="5895975" y="2206625"/>
          <p14:tracePt t="42550" x="5878513" y="2206625"/>
          <p14:tracePt t="42554" x="5861050" y="2206625"/>
          <p14:tracePt t="42566" x="5843588" y="2206625"/>
          <p14:tracePt t="42570" x="5824538" y="2206625"/>
          <p14:tracePt t="42582" x="5813425" y="2206625"/>
          <p14:tracePt t="42586" x="5789613" y="2206625"/>
          <p14:tracePt t="42599" x="5765800" y="2206625"/>
          <p14:tracePt t="42602" x="5746750" y="2212975"/>
          <p14:tracePt t="42616" x="5729288" y="2219325"/>
          <p14:tracePt t="42618" x="5705475" y="2219325"/>
          <p14:tracePt t="42630" x="5688013" y="2219325"/>
          <p14:tracePt t="42633" x="5668963" y="2219325"/>
          <p14:tracePt t="42646" x="5651500" y="2224088"/>
          <p14:tracePt t="42650" x="5627688" y="2230438"/>
          <p14:tracePt t="42662" x="5610225" y="2236788"/>
          <p14:tracePt t="42666" x="5580063" y="2236788"/>
          <p14:tracePt t="42678" x="5561013" y="2243138"/>
          <p14:tracePt t="42682" x="5543550" y="2243138"/>
          <p14:tracePt t="42694" x="5526088" y="2249488"/>
          <p14:tracePt t="42699" x="5513388" y="2249488"/>
          <p14:tracePt t="42710" x="5502275" y="2254250"/>
          <p14:tracePt t="42716" x="5483225" y="2260600"/>
          <p14:tracePt t="42726" x="5472113" y="2260600"/>
          <p14:tracePt t="42730" x="5454650" y="2273300"/>
          <p14:tracePt t="42742" x="5448300" y="2278063"/>
          <p14:tracePt t="42746" x="5435600" y="2278063"/>
          <p14:tracePt t="42758" x="5424488" y="2278063"/>
          <p14:tracePt t="42762" x="5418138" y="2297113"/>
          <p14:tracePt t="42774" x="5411788" y="2297113"/>
          <p14:tracePt t="42778" x="5407025" y="2297113"/>
          <p14:tracePt t="42790" x="5400675" y="2301875"/>
          <p14:tracePt t="42794" x="5394325" y="2301875"/>
          <p14:tracePt t="42806" x="5387975" y="2314575"/>
          <p14:tracePt t="42810" x="5376863" y="2320925"/>
          <p14:tracePt t="42822" x="5370513" y="2332038"/>
          <p14:tracePt t="42826" x="5364163" y="2338388"/>
          <p14:tracePt t="42838" x="5357813" y="2344738"/>
          <p14:tracePt t="42841" x="5346700" y="2362200"/>
          <p14:tracePt t="42854" x="5340350" y="2368550"/>
          <p14:tracePt t="42858" x="5334000" y="2379663"/>
          <p14:tracePt t="42870" x="5334000" y="2392363"/>
          <p14:tracePt t="42874" x="5329238" y="2405063"/>
          <p14:tracePt t="42886" x="5322888" y="2422525"/>
          <p14:tracePt t="42890" x="5322888" y="2433638"/>
          <p14:tracePt t="42902" x="5322888" y="2446338"/>
          <p14:tracePt t="42906" x="5316538" y="2457450"/>
          <p14:tracePt t="42918" x="5316538" y="2470150"/>
          <p14:tracePt t="42922" x="5316538" y="2487613"/>
          <p14:tracePt t="42934" x="5316538" y="2500313"/>
          <p14:tracePt t="42938" x="5316538" y="2506663"/>
          <p14:tracePt t="42951" x="5316538" y="2517775"/>
          <p14:tracePt t="42955" x="5316538" y="2530475"/>
          <p14:tracePt t="42967" x="5316538" y="2547938"/>
          <p14:tracePt t="42971" x="5322888" y="2565400"/>
          <p14:tracePt t="42983" x="5322888" y="2578100"/>
          <p14:tracePt t="42998" x="5329238" y="2589213"/>
          <p14:tracePt t="42999" x="5329238" y="2601913"/>
          <p14:tracePt t="43003" x="5340350" y="2613025"/>
          <p14:tracePt t="43016" x="5357813" y="2636838"/>
          <p14:tracePt t="43019" x="5376863" y="2649538"/>
          <p14:tracePt t="43032" x="5381625" y="2649538"/>
          <p14:tracePt t="43035" x="5400675" y="2667000"/>
          <p14:tracePt t="43047" x="5411788" y="2667000"/>
          <p14:tracePt t="43051" x="5435600" y="2667000"/>
          <p14:tracePt t="43063" x="5465763" y="2673350"/>
          <p14:tracePt t="43067" x="5508625" y="2679700"/>
          <p14:tracePt t="43079" x="5543550" y="2686050"/>
          <p14:tracePt t="43082" x="5580063" y="2686050"/>
          <p14:tracePt t="43095" x="5610225" y="2686050"/>
          <p14:tracePt t="43099" x="5645150" y="2686050"/>
          <p14:tracePt t="43111" x="5699125" y="2686050"/>
          <p14:tracePt t="43116" x="5740400" y="2686050"/>
          <p14:tracePt t="43127" x="5770563" y="2686050"/>
          <p14:tracePt t="43132" x="5813425" y="2686050"/>
          <p14:tracePt t="43143" x="5837238" y="2686050"/>
          <p14:tracePt t="43147" x="5861050" y="2686050"/>
          <p14:tracePt t="43159" x="5872163" y="2686050"/>
          <p14:tracePt t="43163" x="5884863" y="2686050"/>
          <p14:tracePt t="43175" x="5895975" y="2686050"/>
          <p14:tracePt t="43179" x="5902325" y="2686050"/>
          <p14:tracePt t="43191" x="5908675" y="2686050"/>
          <p14:tracePt t="43195" x="5919788" y="2686050"/>
          <p14:tracePt t="43211" x="5926138" y="2686050"/>
          <p14:tracePt t="43223" x="5932488" y="2686050"/>
          <p14:tracePt t="43227" x="5945188" y="2679700"/>
          <p14:tracePt t="43239" x="5949950" y="2679700"/>
          <p14:tracePt t="43243" x="5949950" y="2673350"/>
          <p14:tracePt t="43255" x="5962650" y="2667000"/>
          <p14:tracePt t="43259" x="5973763" y="2662238"/>
          <p14:tracePt t="43271" x="5980113" y="2655888"/>
          <p14:tracePt t="43275" x="5986463" y="2655888"/>
          <p14:tracePt t="43287" x="5997575" y="2655888"/>
          <p14:tracePt t="43291" x="6003925" y="2649538"/>
          <p14:tracePt t="43303" x="6016625" y="2643188"/>
          <p14:tracePt t="43307" x="6016625" y="2636838"/>
          <p14:tracePt t="43319" x="6022975" y="2632075"/>
          <p14:tracePt t="43335" x="6027738" y="2625725"/>
          <p14:tracePt t="43339" x="6027738" y="2619375"/>
          <p14:tracePt t="43351" x="6040438" y="2613025"/>
          <p14:tracePt t="43355" x="6040438" y="2608263"/>
          <p14:tracePt t="43367" x="6040438" y="2601913"/>
          <p14:tracePt t="43371" x="6046788" y="2595563"/>
          <p14:tracePt t="43383" x="6051550" y="2589213"/>
          <p14:tracePt t="43387" x="6051550" y="2584450"/>
          <p14:tracePt t="43403" x="6051550" y="2578100"/>
          <p14:tracePt t="43416" x="6057900" y="2571750"/>
          <p14:tracePt t="43419" x="6057900" y="2565400"/>
          <p14:tracePt t="43432" x="6057900" y="2559050"/>
          <p14:tracePt t="43435" x="6057900" y="2554288"/>
          <p14:tracePt t="43451" x="6057900" y="2547938"/>
          <p14:tracePt t="43463" x="6057900" y="2541588"/>
          <p14:tracePt t="43467" x="6057900" y="2535238"/>
          <p14:tracePt t="43479" x="6057900" y="2530475"/>
          <p14:tracePt t="43495" x="6051550" y="2524125"/>
          <p14:tracePt t="43515" x="6051550" y="2517775"/>
          <p14:tracePt t="43527" x="6046788" y="2511425"/>
          <p14:tracePt t="43547" x="6040438" y="2506663"/>
          <p14:tracePt t="43607" x="6034088" y="2500313"/>
          <p14:tracePt t="43687" x="6027738" y="2500313"/>
          <p14:tracePt t="43863" x="6022975" y="2517775"/>
          <p14:tracePt t="43867" x="6010275" y="2535238"/>
          <p14:tracePt t="43879" x="6003925" y="2554288"/>
          <p14:tracePt t="43883" x="5997575" y="2565400"/>
          <p14:tracePt t="43895" x="5986463" y="2584450"/>
          <p14:tracePt t="43899" x="5973763" y="2589213"/>
          <p14:tracePt t="43911" x="5973763" y="2601913"/>
          <p14:tracePt t="43916" x="5969000" y="2608263"/>
          <p14:tracePt t="43927" x="5962650" y="2613025"/>
          <p14:tracePt t="43932" x="5962650" y="2619375"/>
          <p14:tracePt t="43947" x="5956300" y="2619375"/>
          <p14:tracePt t="43959" x="5956300" y="2632075"/>
          <p14:tracePt t="43963" x="5949950" y="2632075"/>
          <p14:tracePt t="43991" x="5945188" y="2643188"/>
          <p14:tracePt t="43995" x="5938838" y="2643188"/>
          <p14:tracePt t="44007" x="5932488" y="2649538"/>
          <p14:tracePt t="44023" x="5926138" y="2649538"/>
          <p14:tracePt t="44027" x="5926138" y="2655888"/>
          <p14:tracePt t="44039" x="5919788" y="2655888"/>
          <p14:tracePt t="44055" x="5915025" y="2662238"/>
          <p14:tracePt t="44059" x="5908675" y="2667000"/>
          <p14:tracePt t="44071" x="5902325" y="2667000"/>
          <p14:tracePt t="44074" x="5895975" y="2667000"/>
          <p14:tracePt t="44087" x="5891213" y="2667000"/>
          <p14:tracePt t="44091" x="5843588" y="2673350"/>
          <p14:tracePt t="44103" x="5824538" y="2673350"/>
          <p14:tracePt t="44107" x="5807075" y="2673350"/>
          <p14:tracePt t="44119" x="5789613" y="2673350"/>
          <p14:tracePt t="44123" x="5776913" y="2673350"/>
          <p14:tracePt t="44135" x="5765800" y="2673350"/>
          <p14:tracePt t="44139" x="5759450" y="2673350"/>
          <p14:tracePt t="44151" x="5746750" y="2673350"/>
          <p14:tracePt t="44167" x="5740400" y="2673350"/>
          <p14:tracePt t="44967" x="5711825" y="2673350"/>
          <p14:tracePt t="44978" x="5699125" y="2673350"/>
          <p14:tracePt t="44983" x="5675313" y="2673350"/>
          <p14:tracePt t="44987" x="5664200" y="2673350"/>
          <p14:tracePt t="44999" x="5638800" y="2673350"/>
          <p14:tracePt t="45003" x="5627688" y="2673350"/>
          <p14:tracePt t="45016" x="5614988" y="2673350"/>
          <p14:tracePt t="45033" x="5610225" y="2673350"/>
          <p14:tracePt t="45063" x="5603875" y="2673350"/>
          <p14:tracePt t="45083" x="5597525" y="2673350"/>
          <p14:tracePt t="45095" x="5591175" y="2673350"/>
          <p14:tracePt t="45099" x="5586413" y="2673350"/>
          <p14:tracePt t="45111" x="5573713" y="2673350"/>
          <p14:tracePt t="45116" x="5561013" y="2673350"/>
          <p14:tracePt t="45127" x="5549900" y="2673350"/>
          <p14:tracePt t="45132" x="5543550" y="2673350"/>
          <p14:tracePt t="45143" x="5532438" y="2673350"/>
          <p14:tracePt t="45147" x="5513388" y="2673350"/>
          <p14:tracePt t="45159" x="5502275" y="2673350"/>
          <p14:tracePt t="45163" x="5489575" y="2673350"/>
          <p14:tracePt t="45175" x="5472113" y="2673350"/>
          <p14:tracePt t="45179" x="5459413" y="2673350"/>
          <p14:tracePt t="45191" x="5448300" y="2673350"/>
          <p14:tracePt t="45195" x="5435600" y="2673350"/>
          <p14:tracePt t="45207" x="5430838" y="2673350"/>
          <p14:tracePt t="45211" x="5411788" y="2673350"/>
          <p14:tracePt t="45226" x="5407025" y="2673350"/>
          <p14:tracePt t="45242" x="5400675" y="2673350"/>
          <p14:tracePt t="45246" x="5394325" y="2673350"/>
          <p14:tracePt t="45290" x="5387975" y="2673350"/>
          <p14:tracePt t="45370" x="5376863" y="2667000"/>
          <p14:tracePt t="45386" x="5364163" y="2662238"/>
          <p14:tracePt t="45390" x="5357813" y="2662238"/>
          <p14:tracePt t="45402" x="5346700" y="2655888"/>
          <p14:tracePt t="45406" x="5340350" y="2655888"/>
          <p14:tracePt t="45418" x="5334000" y="2649538"/>
          <p14:tracePt t="45422" x="5322888" y="2643188"/>
          <p14:tracePt t="45434" x="5316538" y="2636838"/>
          <p14:tracePt t="45438" x="5303838" y="2636838"/>
          <p14:tracePt t="45454" x="5299075" y="2632075"/>
          <p14:tracePt t="45466" x="5292725" y="2632075"/>
          <p14:tracePt t="45470" x="5286375" y="2619375"/>
          <p14:tracePt t="45483" x="5275263" y="2613025"/>
          <p14:tracePt t="45486" x="5268913" y="2608263"/>
          <p14:tracePt t="45499" x="5262563" y="2601913"/>
          <p14:tracePt t="45502" x="5256213" y="2589213"/>
          <p14:tracePt t="45516" x="5251450" y="2584450"/>
          <p14:tracePt t="45518" x="5245100" y="2578100"/>
          <p14:tracePt t="45530" x="5238750" y="2565400"/>
          <p14:tracePt t="45534" x="5232400" y="2565400"/>
          <p14:tracePt t="45546" x="5232400" y="2554288"/>
          <p14:tracePt t="45549" x="5227638" y="2541588"/>
          <p14:tracePt t="45566" x="5221288" y="2530475"/>
          <p14:tracePt t="45582" x="5214938" y="2517775"/>
          <p14:tracePt t="45594" x="5214938" y="2506663"/>
          <p14:tracePt t="45599" x="5202238" y="2500313"/>
          <p14:tracePt t="45610" x="5202238" y="2481263"/>
          <p14:tracePt t="45616" x="5197475" y="2476500"/>
          <p14:tracePt t="45626" x="5197475" y="2457450"/>
          <p14:tracePt t="45630" x="5191125" y="2457450"/>
          <p14:tracePt t="45642" x="5191125" y="2446338"/>
          <p14:tracePt t="45646" x="5191125" y="2439988"/>
          <p14:tracePt t="45658" x="5191125" y="2428875"/>
          <p14:tracePt t="45674" x="5184775" y="2422525"/>
          <p14:tracePt t="45678" x="5184775" y="2416175"/>
          <p14:tracePt t="45690" x="5184775" y="2409825"/>
          <p14:tracePt t="45694" x="5178425" y="2405063"/>
          <p14:tracePt t="45706" x="5178425" y="2398713"/>
          <p14:tracePt t="45710" x="5178425" y="2392363"/>
          <p14:tracePt t="45722" x="5178425" y="2379663"/>
          <p14:tracePt t="45738" x="5178425" y="2374900"/>
          <p14:tracePt t="45742" x="5173663" y="2362200"/>
          <p14:tracePt t="45754" x="5173663" y="2351088"/>
          <p14:tracePt t="45758" x="5173663" y="2344738"/>
          <p14:tracePt t="45774" x="5173663" y="2332038"/>
          <p14:tracePt t="45786" x="5167313" y="2327275"/>
          <p14:tracePt t="45790" x="5167313" y="2320925"/>
          <p14:tracePt t="45802" x="5167313" y="2314575"/>
          <p14:tracePt t="45806" x="5167313" y="2308225"/>
          <p14:tracePt t="45818" x="5167313" y="2301875"/>
          <p14:tracePt t="45822" x="5167313" y="2297113"/>
          <p14:tracePt t="45834" x="5167313" y="2284413"/>
          <p14:tracePt t="45838" x="5167313" y="2278063"/>
          <p14:tracePt t="45849" x="5167313" y="2273300"/>
          <p14:tracePt t="45854" x="5167313" y="2266950"/>
          <p14:tracePt t="45882" x="5167313" y="2260600"/>
          <p14:tracePt t="45902" x="5167313" y="2254250"/>
          <p14:tracePt t="45915" x="5167313" y="2249488"/>
          <p14:tracePt t="45930" x="5167313" y="2243138"/>
          <p14:tracePt t="45934" x="5167313" y="2236788"/>
          <p14:tracePt t="45946" x="5167313" y="2230438"/>
          <p14:tracePt t="45950" x="5167313" y="2224088"/>
          <p14:tracePt t="45962" x="5160963" y="2219325"/>
          <p14:tracePt t="45965" x="5160963" y="2212975"/>
          <p14:tracePt t="45983" x="5154613" y="2206625"/>
          <p14:tracePt t="45995" x="5154613" y="2195513"/>
          <p14:tracePt t="46011" x="5154613" y="2189163"/>
          <p14:tracePt t="46027" x="5154613" y="2182813"/>
          <p14:tracePt t="46363" x="5149850" y="2182813"/>
          <p14:tracePt t="46379" x="5143500" y="2195513"/>
          <p14:tracePt t="46383" x="5130800" y="2200275"/>
          <p14:tracePt t="46395" x="5124450" y="2206625"/>
          <p14:tracePt t="46399" x="5119688" y="2206625"/>
          <p14:tracePt t="46411" x="5113338" y="2212975"/>
          <p14:tracePt t="46443" x="5106988" y="2219325"/>
          <p14:tracePt t="46463" x="5106988" y="2224088"/>
          <p14:tracePt t="46475" x="5100638" y="2224088"/>
          <p14:tracePt t="46479" x="5095875" y="2230438"/>
          <p14:tracePt t="46491" x="5089525" y="2236788"/>
          <p14:tracePt t="46495" x="5083175" y="2243138"/>
          <p14:tracePt t="46507" x="5072063" y="2254250"/>
          <p14:tracePt t="46523" x="5065713" y="2260600"/>
          <p14:tracePt t="46527" x="5065713" y="2266950"/>
          <p14:tracePt t="46539" x="5053013" y="2278063"/>
          <p14:tracePt t="46555" x="5046663" y="2290763"/>
          <p14:tracePt t="46571" x="5041900" y="2301875"/>
          <p14:tracePt t="46575" x="5035550" y="2314575"/>
          <p14:tracePt t="46587" x="5029200" y="2320925"/>
          <p14:tracePt t="46591" x="5029200" y="2332038"/>
          <p14:tracePt t="46603" x="5022850" y="2344738"/>
          <p14:tracePt t="46607" x="5018088" y="2362200"/>
          <p14:tracePt t="46619" x="5018088" y="2368550"/>
          <p14:tracePt t="46623" x="5011738" y="2374900"/>
          <p14:tracePt t="46635" x="5005388" y="2392363"/>
          <p14:tracePt t="46639" x="4999038" y="2405063"/>
          <p14:tracePt t="46651" x="4999038" y="2422525"/>
          <p14:tracePt t="46655" x="4994275" y="2428875"/>
          <p14:tracePt t="46667" x="4987925" y="2446338"/>
          <p14:tracePt t="46671" x="4981575" y="2463800"/>
          <p14:tracePt t="46682" x="4981575" y="2481263"/>
          <p14:tracePt t="46687" x="4970463" y="2506663"/>
          <p14:tracePt t="46699" x="4964113" y="2517775"/>
          <p14:tracePt t="46703" x="4964113" y="2541588"/>
          <p14:tracePt t="46716" x="4964113" y="2559050"/>
          <p14:tracePt t="46719" x="4964113" y="2584450"/>
          <p14:tracePt t="46732" x="4957763" y="2619375"/>
          <p14:tracePt t="46735" x="4957763" y="2636838"/>
          <p14:tracePt t="46747" x="4957763" y="2662238"/>
          <p14:tracePt t="46751" x="4957763" y="2679700"/>
          <p14:tracePt t="46763" x="4957763" y="2703513"/>
          <p14:tracePt t="46767" x="4957763" y="2727325"/>
          <p14:tracePt t="46779" x="4957763" y="2738438"/>
          <p14:tracePt t="46783" x="4957763" y="2757488"/>
          <p14:tracePt t="46795" x="4957763" y="2774950"/>
          <p14:tracePt t="46799" x="4957763" y="2787650"/>
          <p14:tracePt t="46811" x="4970463" y="2805113"/>
          <p14:tracePt t="46816" x="4970463" y="2822575"/>
          <p14:tracePt t="46827" x="4975225" y="2835275"/>
          <p14:tracePt t="46832" x="4987925" y="2846388"/>
          <p14:tracePt t="46843" x="4994275" y="2859088"/>
          <p14:tracePt t="46849" x="5005388" y="2876550"/>
          <p14:tracePt t="46859" x="5029200" y="2900363"/>
          <p14:tracePt t="46863" x="5059363" y="2930525"/>
          <p14:tracePt t="46875" x="5089525" y="2954338"/>
          <p14:tracePt t="46879" x="5106988" y="2967038"/>
          <p14:tracePt t="46891" x="5130800" y="2984500"/>
          <p14:tracePt t="46895" x="5149850" y="2995613"/>
          <p14:tracePt t="46907" x="5178425" y="3008313"/>
          <p14:tracePt t="46910" x="5184775" y="3014663"/>
          <p14:tracePt t="46923" x="5202238" y="3021013"/>
          <p14:tracePt t="46927" x="5214938" y="3025775"/>
          <p14:tracePt t="46939" x="5238750" y="3038475"/>
          <p14:tracePt t="46943" x="5256213" y="3044825"/>
          <p14:tracePt t="46955" x="5275263" y="3049588"/>
          <p14:tracePt t="46959" x="5303838" y="3055938"/>
          <p14:tracePt t="46971" x="5329238" y="3068638"/>
          <p14:tracePt t="46983" x="5364163" y="3073400"/>
          <p14:tracePt t="46987" x="5407025" y="3079750"/>
          <p14:tracePt t="46990" x="5435600" y="3086100"/>
          <p14:tracePt t="47003" x="5483225" y="3092450"/>
          <p14:tracePt t="47007" x="5519738" y="3098800"/>
          <p14:tracePt t="47019" x="5573713" y="3103563"/>
          <p14:tracePt t="47023" x="5627688" y="3109913"/>
          <p14:tracePt t="47035" x="5675313" y="3109913"/>
          <p14:tracePt t="47039" x="5729288" y="3116263"/>
          <p14:tracePt t="47051" x="5770563" y="3116263"/>
          <p14:tracePt t="47055" x="5818188" y="3122613"/>
          <p14:tracePt t="47067" x="5867400" y="3127375"/>
          <p14:tracePt t="47071" x="5908675" y="3133725"/>
          <p14:tracePt t="47083" x="5945188" y="3140075"/>
          <p14:tracePt t="47087" x="5980113" y="3146425"/>
          <p14:tracePt t="47099" x="6010275" y="3146425"/>
          <p14:tracePt t="47103" x="6040438" y="3146425"/>
          <p14:tracePt t="47116" x="6064250" y="3151188"/>
          <p14:tracePt t="47119" x="6088063" y="3151188"/>
          <p14:tracePt t="47132" x="6111875" y="3157538"/>
          <p14:tracePt t="47135" x="6135688" y="3157538"/>
          <p14:tracePt t="47149" x="6153150" y="3163888"/>
          <p14:tracePt t="47151" x="6183313" y="3163888"/>
          <p14:tracePt t="47163" x="6213475" y="3163888"/>
          <p14:tracePt t="47167" x="6243638" y="3163888"/>
          <p14:tracePt t="47179" x="6280150" y="3170238"/>
          <p14:tracePt t="47182" x="6303963" y="3170238"/>
          <p14:tracePt t="47195" x="6327775" y="3176588"/>
          <p14:tracePt t="47199" x="6351588" y="3176588"/>
          <p14:tracePt t="47211" x="6369050" y="3176588"/>
          <p14:tracePt t="47216" x="6386513" y="3176588"/>
          <p14:tracePt t="47227" x="6405563" y="3176588"/>
          <p14:tracePt t="47232" x="6410325" y="3176588"/>
          <p14:tracePt t="47243" x="6423025" y="3176588"/>
          <p14:tracePt t="47259" x="6429375" y="3176588"/>
          <p14:tracePt t="47307" x="6434138" y="3176588"/>
          <p14:tracePt t="47323" x="6440488" y="3176588"/>
          <p14:tracePt t="47339" x="6446838" y="3170238"/>
          <p14:tracePt t="47355" x="6459538" y="3163888"/>
          <p14:tracePt t="47359" x="6464300" y="3157538"/>
          <p14:tracePt t="47371" x="6470650" y="3146425"/>
          <p14:tracePt t="47375" x="6477000" y="3146425"/>
          <p14:tracePt t="47387" x="6494463" y="3133725"/>
          <p14:tracePt t="47391" x="6507163" y="3122613"/>
          <p14:tracePt t="47403" x="6518275" y="3116263"/>
          <p14:tracePt t="47407" x="6537325" y="3098800"/>
          <p14:tracePt t="47419" x="6542088" y="3092450"/>
          <p14:tracePt t="47423" x="6565900" y="3073400"/>
          <p14:tracePt t="47435" x="6584950" y="3055938"/>
          <p14:tracePt t="47439" x="6602413" y="3038475"/>
          <p14:tracePt t="47451" x="6619875" y="3032125"/>
          <p14:tracePt t="47455" x="6626225" y="3021013"/>
          <p14:tracePt t="47467" x="6643688" y="3008313"/>
          <p14:tracePt t="47471" x="6656388" y="3001963"/>
          <p14:tracePt t="47482" x="6667500" y="2990850"/>
          <p14:tracePt t="47487" x="6680200" y="2984500"/>
          <p14:tracePt t="47499" x="6680200" y="2978150"/>
          <p14:tracePt t="47503" x="6686550" y="2971800"/>
          <p14:tracePt t="47515" x="6697663" y="2967038"/>
          <p14:tracePt t="47519" x="6704013" y="2960688"/>
          <p14:tracePt t="47532" x="6710363" y="2960688"/>
          <p14:tracePt t="47535" x="6710363" y="2954338"/>
          <p14:tracePt t="47549" x="6716713" y="2954338"/>
          <p14:tracePt t="47551" x="6721475" y="2947988"/>
          <p14:tracePt t="47563" x="6727825" y="2947988"/>
          <p14:tracePt t="47567" x="6734175" y="2943225"/>
          <p14:tracePt t="47582" x="6745288" y="2936875"/>
          <p14:tracePt t="47599" x="6751638" y="2936875"/>
          <p14:tracePt t="47611" x="6764338" y="2930525"/>
          <p14:tracePt t="47615" x="6769100" y="2930525"/>
          <p14:tracePt t="47627" x="6781800" y="2924175"/>
          <p14:tracePt t="47632" x="6799263" y="2919413"/>
          <p14:tracePt t="47643" x="6818313" y="2913063"/>
          <p14:tracePt t="47649" x="6829425" y="2906713"/>
          <p14:tracePt t="47659" x="6842125" y="2900363"/>
          <p14:tracePt t="47663" x="6865938" y="2889250"/>
          <p14:tracePt t="47675" x="6889750" y="2876550"/>
          <p14:tracePt t="47678" x="6913563" y="2870200"/>
          <p14:tracePt t="47691" x="6931025" y="2859088"/>
          <p14:tracePt t="47694" x="6948488" y="2852738"/>
          <p14:tracePt t="47707" x="6967538" y="2846388"/>
          <p14:tracePt t="47710" x="6973888" y="2835275"/>
          <p14:tracePt t="47723" x="6985000" y="2828925"/>
          <p14:tracePt t="47727" x="6997700" y="2816225"/>
          <p14:tracePt t="47739" x="7002463" y="2811463"/>
          <p14:tracePt t="47742" x="7008813" y="2805113"/>
          <p14:tracePt t="47755" x="7032625" y="2763838"/>
          <p14:tracePt t="47759" x="7045325" y="2751138"/>
          <p14:tracePt t="47771" x="7050088" y="2733675"/>
          <p14:tracePt t="47775" x="7062788" y="2703513"/>
          <p14:tracePt t="47787" x="7069138" y="2686050"/>
          <p14:tracePt t="47791" x="7080250" y="2673350"/>
          <p14:tracePt t="47803" x="7086600" y="2643188"/>
          <p14:tracePt t="47807" x="7099300" y="2632075"/>
          <p14:tracePt t="47819" x="7104063" y="2613025"/>
          <p14:tracePt t="47823" x="7104063" y="2595563"/>
          <p14:tracePt t="47835" x="7110413" y="2578100"/>
          <p14:tracePt t="47839" x="7116763" y="2559050"/>
          <p14:tracePt t="47851" x="7123113" y="2535238"/>
          <p14:tracePt t="47855" x="7127875" y="2511425"/>
          <p14:tracePt t="47867" x="7127875" y="2487613"/>
          <p14:tracePt t="47871" x="7134225" y="2470150"/>
          <p14:tracePt t="47882" x="7134225" y="2457450"/>
          <p14:tracePt t="47887" x="7140575" y="2439988"/>
          <p14:tracePt t="47899" x="7140575" y="2428875"/>
          <p14:tracePt t="47903" x="7146925" y="2409825"/>
          <p14:tracePt t="47916" x="7146925" y="2392363"/>
          <p14:tracePt t="47919" x="7146925" y="2379663"/>
          <p14:tracePt t="47932" x="7146925" y="2368550"/>
          <p14:tracePt t="47935" x="7153275" y="2351088"/>
          <p14:tracePt t="47949" x="7153275" y="2338388"/>
          <p14:tracePt t="47951" x="7153275" y="2332038"/>
          <p14:tracePt t="47963" x="7153275" y="2320925"/>
          <p14:tracePt t="47967" x="7153275" y="2314575"/>
          <p14:tracePt t="47983" x="7153275" y="2301875"/>
          <p14:tracePt t="47995" x="7153275" y="2290763"/>
          <p14:tracePt t="47999" x="7146925" y="2278063"/>
          <p14:tracePt t="48011" x="7146925" y="2266950"/>
          <p14:tracePt t="48015" x="7140575" y="2254250"/>
          <p14:tracePt t="48027" x="7140575" y="2243138"/>
          <p14:tracePt t="48032" x="7116763" y="2195513"/>
          <p14:tracePt t="48043" x="7080250" y="2147888"/>
          <p14:tracePt t="48049" x="7062788" y="2122488"/>
          <p14:tracePt t="48059" x="7045325" y="2105025"/>
          <p14:tracePt t="48062" x="7026275" y="2087563"/>
          <p14:tracePt t="48075" x="7008813" y="2063750"/>
          <p14:tracePt t="48078" x="6997700" y="2057400"/>
          <p14:tracePt t="48091" x="6985000" y="2039938"/>
          <p14:tracePt t="48094" x="6973888" y="2027238"/>
          <p14:tracePt t="48107" x="6954838" y="2020888"/>
          <p14:tracePt t="48111" x="6943725" y="2003425"/>
          <p14:tracePt t="48123" x="6931025" y="2003425"/>
          <p14:tracePt t="48127" x="6919913" y="1992313"/>
          <p14:tracePt t="48139" x="6907213" y="1985963"/>
          <p14:tracePt t="48142" x="6896100" y="1973263"/>
          <p14:tracePt t="48155" x="6883400" y="1966913"/>
          <p14:tracePt t="48158" x="6877050" y="1962150"/>
          <p14:tracePt t="48171" x="6853238" y="1943100"/>
          <p14:tracePt t="48175" x="6835775" y="1938338"/>
          <p14:tracePt t="48190" x="6818313" y="1919288"/>
          <p14:tracePt t="48194" x="6799263" y="1914525"/>
          <p14:tracePt t="48203" x="6775450" y="1901825"/>
          <p14:tracePt t="48207" x="6751638" y="1890713"/>
          <p14:tracePt t="48219" x="6727825" y="1884363"/>
          <p14:tracePt t="48223" x="6704013" y="1878013"/>
          <p14:tracePt t="48235" x="6680200" y="1860550"/>
          <p14:tracePt t="48239" x="6662738" y="1854200"/>
          <p14:tracePt t="48254" x="6643688" y="1854200"/>
          <p14:tracePt t="48258" x="6626225" y="1841500"/>
          <p14:tracePt t="48270" x="6608763" y="1841500"/>
          <p14:tracePt t="48274" x="6584950" y="1830388"/>
          <p14:tracePt t="48286" x="6572250" y="1830388"/>
          <p14:tracePt t="48290" x="6554788" y="1817688"/>
          <p14:tracePt t="48302" x="6537325" y="1812925"/>
          <p14:tracePt t="48306" x="6518275" y="1806575"/>
          <p14:tracePt t="48318" x="6507163" y="1806575"/>
          <p14:tracePt t="48322" x="6488113" y="1793875"/>
          <p14:tracePt t="48334" x="6470650" y="1787525"/>
          <p14:tracePt t="48338" x="6440488" y="1782763"/>
          <p14:tracePt t="48350" x="6423025" y="1776413"/>
          <p14:tracePt t="48354" x="6386513" y="1763713"/>
          <p14:tracePt t="48365" x="6351588" y="1752600"/>
          <p14:tracePt t="48370" x="6327775" y="1739900"/>
          <p14:tracePt t="48383" x="6297613" y="1728788"/>
          <p14:tracePt t="48386" x="6273800" y="1722438"/>
          <p14:tracePt t="48399" x="6254750" y="1716088"/>
          <p14:tracePt t="48402" x="6226175" y="1709738"/>
          <p14:tracePt t="48416" x="6207125" y="1698625"/>
          <p14:tracePt t="48418" x="6196013" y="1698625"/>
          <p14:tracePt t="48430" x="6176963" y="1698625"/>
          <p14:tracePt t="48433" x="6172200" y="1692275"/>
          <p14:tracePt t="48446" x="6153150" y="1685925"/>
          <p14:tracePt t="48449" x="6148388" y="1685925"/>
          <p14:tracePt t="48462" x="6142038" y="1685925"/>
          <p14:tracePt t="48466" x="6129338" y="1681163"/>
          <p14:tracePt t="48478" x="6124575" y="1681163"/>
          <p14:tracePt t="48494" x="6118225" y="1681163"/>
          <p14:tracePt t="48499" x="6111875" y="1681163"/>
          <p14:tracePt t="48510" x="6105525" y="1681163"/>
          <p14:tracePt t="48516" x="6100763" y="1681163"/>
          <p14:tracePt t="48526" x="6088063" y="1681163"/>
          <p14:tracePt t="48530" x="6075363" y="1681163"/>
          <p14:tracePt t="48542" x="6070600" y="1681163"/>
          <p14:tracePt t="48546" x="6057900" y="1681163"/>
          <p14:tracePt t="48558" x="6046788" y="1681163"/>
          <p14:tracePt t="48562" x="6027738" y="1681163"/>
          <p14:tracePt t="48574" x="6016625" y="1681163"/>
          <p14:tracePt t="48578" x="6003925" y="1681163"/>
          <p14:tracePt t="48590" x="5986463" y="1681163"/>
          <p14:tracePt t="48594" x="5969000" y="1685925"/>
          <p14:tracePt t="48607" x="5956300" y="1692275"/>
          <p14:tracePt t="48610" x="5949950" y="1692275"/>
          <p14:tracePt t="48622" x="5945188" y="1692275"/>
          <p14:tracePt t="48626" x="5926138" y="1704975"/>
          <p14:tracePt t="48638" x="5919788" y="1709738"/>
          <p14:tracePt t="48642" x="5902325" y="1728788"/>
          <p14:tracePt t="48654" x="5891213" y="1739900"/>
          <p14:tracePt t="48658" x="5884863" y="1752600"/>
          <p14:tracePt t="48670" x="5872163" y="1758950"/>
          <p14:tracePt t="48674" x="5872163" y="1770063"/>
          <p14:tracePt t="48686" x="5872163" y="1776413"/>
          <p14:tracePt t="48690" x="5867400" y="1782763"/>
          <p14:tracePt t="48702" x="5861050" y="1793875"/>
          <p14:tracePt t="48706" x="5861050" y="1800225"/>
          <p14:tracePt t="48710" x="5854700" y="1817688"/>
          <p14:tracePt t="48716" x="5848350" y="1824038"/>
          <p14:tracePt t="48718" x="5848350" y="1830388"/>
          <p14:tracePt t="48722" x="5848350" y="1836738"/>
          <p14:tracePt t="48735" x="5848350" y="1847850"/>
          <p14:tracePt t="48749" x="5843588" y="1854200"/>
          <p14:tracePt t="48798" x="5843588" y="1860550"/>
          <p14:tracePt t="49295" x="5843588" y="1854200"/>
          <p14:tracePt t="49298" x="5848350" y="1847850"/>
          <p14:tracePt t="49311" x="5884863" y="1847850"/>
          <p14:tracePt t="49315" x="5902325" y="1847850"/>
          <p14:tracePt t="49327" x="5919788" y="1847850"/>
          <p14:tracePt t="49332" x="5938838" y="1847850"/>
          <p14:tracePt t="49343" x="5956300" y="1847850"/>
          <p14:tracePt t="49349" x="5962650" y="1847850"/>
          <p14:tracePt t="49375" x="5969000" y="1847850"/>
          <p14:tracePt t="49379" x="5973763" y="1847850"/>
          <p14:tracePt t="49423" x="5980113" y="1847850"/>
          <p14:tracePt t="49427" x="5986463" y="1847850"/>
          <p14:tracePt t="49443" x="6003925" y="1836738"/>
          <p14:tracePt t="49456" x="6022975" y="1836738"/>
          <p14:tracePt t="49459" x="6040438" y="1836738"/>
          <p14:tracePt t="49471" x="6057900" y="1836738"/>
          <p14:tracePt t="49475" x="6075363" y="1836738"/>
          <p14:tracePt t="49487" x="6088063" y="1836738"/>
          <p14:tracePt t="49491" x="6105525" y="1836738"/>
          <p14:tracePt t="49503" x="6118225" y="1830388"/>
          <p14:tracePt t="49507" x="6129338" y="1830388"/>
          <p14:tracePt t="49519" x="6135688" y="1830388"/>
          <p14:tracePt t="49535" x="6142038" y="1830388"/>
          <p14:tracePt t="49540" x="6148388" y="1830388"/>
          <p14:tracePt t="49551" x="6153150" y="1830388"/>
          <p14:tracePt t="49555" x="6159500" y="1830388"/>
          <p14:tracePt t="49567" x="6165850" y="1830388"/>
          <p14:tracePt t="49583" x="6172200" y="1830388"/>
          <p14:tracePt t="49587" x="6183313" y="1836738"/>
          <p14:tracePt t="49599" x="6189663" y="1836738"/>
          <p14:tracePt t="49603" x="6202363" y="1841500"/>
          <p14:tracePt t="49616" x="6207125" y="1854200"/>
          <p14:tracePt t="49620" x="6219825" y="1854200"/>
          <p14:tracePt t="49632" x="6237288" y="1865313"/>
          <p14:tracePt t="49635" x="6243638" y="1871663"/>
          <p14:tracePt t="49649" x="6249988" y="1878013"/>
          <p14:tracePt t="49651" x="6261100" y="1884363"/>
          <p14:tracePt t="49663" x="6267450" y="1890713"/>
          <p14:tracePt t="49666" x="6273800" y="1895475"/>
          <p14:tracePt t="49679" x="6280150" y="1908175"/>
          <p14:tracePt t="49682" x="6284913" y="1908175"/>
          <p14:tracePt t="49695" x="6284913" y="1914525"/>
          <p14:tracePt t="49699" x="6291263" y="1919288"/>
          <p14:tracePt t="49711" x="6291263" y="1925638"/>
          <p14:tracePt t="49716" x="6297613" y="1931988"/>
          <p14:tracePt t="49733" x="6297613" y="1938338"/>
          <p14:tracePt t="49743" x="6303963" y="1943100"/>
          <p14:tracePt t="49759" x="6303963" y="1949450"/>
          <p14:tracePt t="49775" x="6308725" y="1949450"/>
          <p14:tracePt t="49807" x="6308725" y="1955800"/>
          <p14:tracePt t="49859" x="6315075" y="1962150"/>
          <p14:tracePt t="50351" x="6315075" y="1966913"/>
          <p14:tracePt t="50367" x="6321425" y="1973263"/>
          <p14:tracePt t="50371" x="6321425" y="1979613"/>
          <p14:tracePt t="50383" x="6321425" y="1985963"/>
          <p14:tracePt t="50387" x="6321425" y="1992313"/>
          <p14:tracePt t="50399" x="6321425" y="1997075"/>
          <p14:tracePt t="50403" x="6321425" y="2003425"/>
          <p14:tracePt t="50416" x="6321425" y="2016125"/>
          <p14:tracePt t="50432" x="6321425" y="2027238"/>
          <p14:tracePt t="50447" x="6321425" y="2033588"/>
          <p14:tracePt t="50450" x="6315075" y="2033588"/>
          <p14:tracePt t="50559" x="6315075" y="2039938"/>
          <p14:tracePt t="50575" x="6308725" y="2039938"/>
          <p14:tracePt t="50591" x="6303963" y="2039938"/>
          <p14:tracePt t="50607" x="6303963" y="2044700"/>
          <p14:tracePt t="50655" x="6303963" y="2051050"/>
          <p14:tracePt t="50671" x="6297613" y="2051050"/>
          <p14:tracePt t="50687" x="6297613" y="2057400"/>
          <p14:tracePt t="50691" x="6291263" y="2057400"/>
          <p14:tracePt t="50703" x="6291263" y="2070100"/>
          <p14:tracePt t="50719" x="6284913" y="2074863"/>
          <p14:tracePt t="50723" x="6280150" y="2074863"/>
          <p14:tracePt t="50739" x="6273800" y="2081213"/>
          <p14:tracePt t="50767" x="6267450" y="2087563"/>
          <p14:tracePt t="50787" x="6261100" y="2093913"/>
          <p14:tracePt t="50799" x="6254750" y="2098675"/>
          <p14:tracePt t="50815" x="6249988" y="2105025"/>
          <p14:tracePt t="50835" x="6249988" y="2111375"/>
          <p14:tracePt t="50847" x="6243638" y="2111375"/>
          <p14:tracePt t="50851" x="6243638" y="2117725"/>
          <p14:tracePt t="50863" x="6237288" y="2122488"/>
          <p14:tracePt t="50879" x="6230938" y="2128838"/>
          <p14:tracePt t="51071" x="6230938" y="2141538"/>
          <p14:tracePt t="51087" x="6219825" y="2152650"/>
          <p14:tracePt t="51091" x="6213475" y="2165350"/>
          <p14:tracePt t="51103" x="6207125" y="2165350"/>
          <p14:tracePt t="51107" x="6207125" y="2176463"/>
          <p14:tracePt t="51119" x="6196013" y="2182813"/>
          <p14:tracePt t="51123" x="6196013" y="2189163"/>
          <p14:tracePt t="51139" x="6189663" y="2195513"/>
          <p14:tracePt t="51151" x="6189663" y="2200275"/>
          <p14:tracePt t="51155" x="6183313" y="2200275"/>
          <p14:tracePt t="51167" x="6176963" y="2206625"/>
          <p14:tracePt t="51171" x="6176963" y="2212975"/>
          <p14:tracePt t="51182" x="6172200" y="2212975"/>
          <p14:tracePt t="51187" x="6172200" y="2219325"/>
          <p14:tracePt t="51199" x="6159500" y="2224088"/>
          <p14:tracePt t="51216" x="6153150" y="2230438"/>
          <p14:tracePt t="51219" x="6148388" y="2236788"/>
          <p14:tracePt t="51232" x="6142038" y="2243138"/>
          <p14:tracePt t="51249" x="6135688" y="2243138"/>
          <p14:tracePt t="51251" x="6135688" y="2249488"/>
          <p14:tracePt t="51266" x="6124575" y="2249488"/>
          <p14:tracePt t="51270" x="6118225" y="2254250"/>
          <p14:tracePt t="51282" x="6111875" y="2260600"/>
          <p14:tracePt t="51286" x="6100763" y="2266950"/>
          <p14:tracePt t="51302" x="6088063" y="2273300"/>
          <p14:tracePt t="51316" x="6081713" y="2273300"/>
          <p14:tracePt t="51318" x="6075363" y="2273300"/>
          <p14:tracePt t="51334" x="6070600" y="2273300"/>
          <p14:tracePt t="51346" x="6064250" y="2278063"/>
          <p14:tracePt t="51350" x="6057900" y="2278063"/>
          <p14:tracePt t="51362" x="6051550" y="2278063"/>
          <p14:tracePt t="51378" x="6046788" y="2278063"/>
          <p14:tracePt t="51382" x="6040438" y="2278063"/>
          <p14:tracePt t="51394" x="6034088" y="2278063"/>
          <p14:tracePt t="51399" x="6027738" y="2278063"/>
          <p14:tracePt t="51410" x="6022975" y="2278063"/>
          <p14:tracePt t="51416" x="6016625" y="2278063"/>
          <p14:tracePt t="51426" x="6010275" y="2284413"/>
          <p14:tracePt t="51430" x="6003925" y="2284413"/>
          <p14:tracePt t="51442" x="5997575" y="2284413"/>
          <p14:tracePt t="51474" x="5992813" y="2284413"/>
          <p14:tracePt t="51494" x="5986463" y="2284413"/>
          <p14:tracePt t="51506" x="5980113" y="2284413"/>
          <p14:tracePt t="51526" x="5973763" y="2284413"/>
          <p14:tracePt t="51634" x="5962650" y="2284413"/>
          <p14:tracePt t="51638" x="5962650" y="2278063"/>
          <p14:tracePt t="51650" x="5956300" y="2278063"/>
          <p14:tracePt t="51666" x="5956300" y="2273300"/>
          <p14:tracePt t="51682" x="5949950" y="2266950"/>
          <p14:tracePt t="51698" x="5949950" y="2260600"/>
          <p14:tracePt t="51714" x="5945188" y="2254250"/>
          <p14:tracePt t="51730" x="5938838" y="2254250"/>
          <p14:tracePt t="51746" x="5938838" y="2249488"/>
          <p14:tracePt t="51762" x="5932488" y="2249488"/>
          <p14:tracePt t="51778" x="5932488" y="2243138"/>
          <p14:tracePt t="51795" x="5932488" y="2236788"/>
          <p14:tracePt t="51810" x="5926138" y="2236788"/>
          <p14:tracePt t="51826" x="5908675" y="2236788"/>
          <p14:tracePt t="51830" x="5854700" y="2224088"/>
          <p14:tracePt t="51842" x="5824538" y="2219325"/>
          <p14:tracePt t="51846" x="5783263" y="2212975"/>
          <p14:tracePt t="51858" x="5735638" y="2206625"/>
          <p14:tracePt t="51862" x="5692775" y="2200275"/>
          <p14:tracePt t="51874" x="5651500" y="2200275"/>
          <p14:tracePt t="51878" x="5610225" y="2200275"/>
          <p14:tracePt t="51890" x="5561013" y="2195513"/>
          <p14:tracePt t="51893" x="5549900" y="2195513"/>
          <p14:tracePt t="51906" x="5526088" y="2195513"/>
          <p14:tracePt t="51910" x="5502275" y="2195513"/>
          <p14:tracePt t="51922" x="5483225" y="2195513"/>
          <p14:tracePt t="51926" x="5472113" y="2195513"/>
          <p14:tracePt t="51938" x="5465763" y="2195513"/>
          <p14:tracePt t="51941" x="5454650" y="2195513"/>
          <p14:tracePt t="51954" x="5448300" y="2195513"/>
          <p14:tracePt t="51958" x="5441950" y="2195513"/>
          <p14:tracePt t="51974" x="5435600" y="2195513"/>
          <p14:tracePt t="51998" x="5418138" y="2195513"/>
          <p14:tracePt t="52002" x="5407025" y="2195513"/>
          <p14:tracePt t="52006" x="5400675" y="2195513"/>
          <p14:tracePt t="52018" x="5387975" y="2200275"/>
          <p14:tracePt t="52022" x="5370513" y="2206625"/>
          <p14:tracePt t="52035" x="5346700" y="2206625"/>
          <p14:tracePt t="52039" x="5329238" y="2206625"/>
          <p14:tracePt t="52051" x="5310188" y="2206625"/>
          <p14:tracePt t="52055" x="5299075" y="2212975"/>
          <p14:tracePt t="52067" x="5280025" y="2219325"/>
          <p14:tracePt t="52071" x="5268913" y="2219325"/>
          <p14:tracePt t="52082" x="5256213" y="2219325"/>
          <p14:tracePt t="52087" x="5251450" y="2219325"/>
          <p14:tracePt t="52099" x="5251450" y="2224088"/>
          <p14:tracePt t="52103" x="5238750" y="2224088"/>
          <p14:tracePt t="52147" x="5232400" y="2224088"/>
          <p14:tracePt t="52571" x="5232400" y="2230438"/>
          <p14:tracePt t="52587" x="5251450" y="2230438"/>
          <p14:tracePt t="52591" x="5303838" y="2230438"/>
          <p14:tracePt t="52603" x="5370513" y="2230438"/>
          <p14:tracePt t="52607" x="5418138" y="2230438"/>
          <p14:tracePt t="52619" x="5472113" y="2230438"/>
          <p14:tracePt t="52623" x="5513388" y="2230438"/>
          <p14:tracePt t="52635" x="5561013" y="2230438"/>
          <p14:tracePt t="52639" x="5580063" y="2230438"/>
          <p14:tracePt t="52651" x="5597525" y="2230438"/>
          <p14:tracePt t="52655" x="5603875" y="2230438"/>
          <p14:tracePt t="52699" x="5610225" y="2230438"/>
          <p14:tracePt t="52715" x="5621338" y="2230438"/>
          <p14:tracePt t="52731" x="5638800" y="2230438"/>
          <p14:tracePt t="52736" x="5651500" y="2230438"/>
          <p14:tracePt t="52748" x="5681663" y="2230438"/>
          <p14:tracePt t="52751" x="5705475" y="2230438"/>
          <p14:tracePt t="52764" x="5735638" y="2230438"/>
          <p14:tracePt t="52768" x="5765800" y="2230438"/>
          <p14:tracePt t="52779" x="5794375" y="2230438"/>
          <p14:tracePt t="52783" x="5818188" y="2230438"/>
          <p14:tracePt t="52795" x="5843588" y="2230438"/>
          <p14:tracePt t="52800" x="5867400" y="2230438"/>
          <p14:tracePt t="52811" x="5895975" y="2230438"/>
          <p14:tracePt t="52816" x="5908675" y="2230438"/>
          <p14:tracePt t="52827" x="5915025" y="2230438"/>
          <p14:tracePt t="52832" x="5932488" y="2230438"/>
          <p14:tracePt t="52843" x="5938838" y="2230438"/>
          <p14:tracePt t="52849" x="5945188" y="2230438"/>
          <p14:tracePt t="52859" x="5949950" y="2230438"/>
          <p14:tracePt t="52863" x="5962650" y="2230438"/>
          <p14:tracePt t="52875" x="5969000" y="2230438"/>
          <p14:tracePt t="52878" x="5986463" y="2230438"/>
          <p14:tracePt t="52891" x="5992813" y="2230438"/>
          <p14:tracePt t="52894" x="5997575" y="2230438"/>
          <p14:tracePt t="52907" x="6003925" y="2224088"/>
          <p14:tracePt t="52910" x="6010275" y="2224088"/>
          <p14:tracePt t="52923" x="6016625" y="2224088"/>
          <p14:tracePt t="52927" x="6022975" y="2224088"/>
          <p14:tracePt t="52939" x="6027738" y="2219325"/>
          <p14:tracePt t="52943" x="6040438" y="2212975"/>
          <p14:tracePt t="52959" x="6046788" y="2206625"/>
          <p14:tracePt t="52971" x="6051550" y="2206625"/>
          <p14:tracePt t="52983" x="6064250" y="2195513"/>
          <p14:tracePt t="52987" x="6070600" y="2189163"/>
          <p14:tracePt t="52991" x="6081713" y="2176463"/>
          <p14:tracePt t="53003" x="6088063" y="2171700"/>
          <p14:tracePt t="53007" x="6100763" y="2165350"/>
          <p14:tracePt t="53019" x="6118225" y="2147888"/>
          <p14:tracePt t="53023" x="6124575" y="2135188"/>
          <p14:tracePt t="53035" x="6142038" y="2122488"/>
          <p14:tracePt t="53039" x="6148388" y="2105025"/>
          <p14:tracePt t="53051" x="6165850" y="2093913"/>
          <p14:tracePt t="53055" x="6183313" y="2070100"/>
          <p14:tracePt t="53067" x="6202363" y="2051050"/>
          <p14:tracePt t="53071" x="6213475" y="2027238"/>
          <p14:tracePt t="53083" x="6226175" y="2016125"/>
          <p14:tracePt t="53087" x="6230938" y="1997075"/>
          <p14:tracePt t="53099" x="6280150" y="1901825"/>
          <p14:tracePt t="53103" x="6291263" y="1871663"/>
          <p14:tracePt t="53115" x="6297613" y="1854200"/>
          <p14:tracePt t="53119" x="6303963" y="1841500"/>
          <p14:tracePt t="53133" x="6308725" y="1824038"/>
          <p14:tracePt t="53136" x="6315075" y="1806575"/>
          <p14:tracePt t="53147" x="6315075" y="1787525"/>
          <p14:tracePt t="53151" x="6315075" y="1776413"/>
          <p14:tracePt t="53163" x="6315075" y="1758950"/>
          <p14:tracePt t="53166" x="6315075" y="1746250"/>
          <p14:tracePt t="53179" x="6315075" y="1735138"/>
          <p14:tracePt t="53183" x="6315075" y="1716088"/>
          <p14:tracePt t="53195" x="6315075" y="1704975"/>
          <p14:tracePt t="53199" x="6315075" y="1685925"/>
          <p14:tracePt t="53211" x="6308725" y="1674813"/>
          <p14:tracePt t="53215" x="6303963" y="1657350"/>
          <p14:tracePt t="53227" x="6297613" y="1644650"/>
          <p14:tracePt t="53232" x="6284913" y="1627188"/>
          <p14:tracePt t="53243" x="6280150" y="1614488"/>
          <p14:tracePt t="53249" x="6267450" y="1603375"/>
          <p14:tracePt t="53259" x="6243638" y="1590675"/>
          <p14:tracePt t="53263" x="6226175" y="1579563"/>
          <p14:tracePt t="53275" x="6213475" y="1573213"/>
          <p14:tracePt t="53278" x="6183313" y="1560513"/>
          <p14:tracePt t="53291" x="6165850" y="1555750"/>
          <p14:tracePt t="53295" x="6148388" y="1543050"/>
          <p14:tracePt t="53307" x="6118225" y="1525588"/>
          <p14:tracePt t="53310" x="6094413" y="1519238"/>
          <p14:tracePt t="53323" x="6064250" y="1512888"/>
          <p14:tracePt t="53327" x="6040438" y="1506538"/>
          <p14:tracePt t="53339" x="5997575" y="1489075"/>
          <p14:tracePt t="53343" x="5962650" y="1482725"/>
          <p14:tracePt t="53355" x="5938838" y="1477963"/>
          <p14:tracePt t="53359" x="5915025" y="1471613"/>
          <p14:tracePt t="53371" x="5878513" y="1465263"/>
          <p14:tracePt t="53375" x="5854700" y="1465263"/>
          <p14:tracePt t="53387" x="5830888" y="1465263"/>
          <p14:tracePt t="53391" x="5800725" y="1458913"/>
          <p14:tracePt t="53403" x="5783263" y="1458913"/>
          <p14:tracePt t="53407" x="5753100" y="1458913"/>
          <p14:tracePt t="53419" x="5735638" y="1458913"/>
          <p14:tracePt t="53423" x="5716588" y="1458913"/>
          <p14:tracePt t="53435" x="5705475" y="1458913"/>
          <p14:tracePt t="53439" x="5692775" y="1458913"/>
          <p14:tracePt t="53451" x="5681663" y="1458913"/>
          <p14:tracePt t="53455" x="5668963" y="1458913"/>
          <p14:tracePt t="53467" x="5657850" y="1458913"/>
          <p14:tracePt t="53471" x="5638800" y="1458913"/>
          <p14:tracePt t="53482" x="5634038" y="1465263"/>
          <p14:tracePt t="53487" x="5621338" y="1465263"/>
          <p14:tracePt t="53499" x="5614988" y="1465263"/>
          <p14:tracePt t="53503" x="5610225" y="1471613"/>
          <p14:tracePt t="53515" x="5603875" y="1471613"/>
          <p14:tracePt t="53519" x="5591175" y="1477963"/>
          <p14:tracePt t="53532" x="5573713" y="1482725"/>
          <p14:tracePt t="53535" x="5561013" y="1495425"/>
          <p14:tracePt t="53547" x="5543550" y="1501775"/>
          <p14:tracePt t="53551" x="5532438" y="1506538"/>
          <p14:tracePt t="53563" x="5472113" y="1549400"/>
          <p14:tracePt t="53567" x="5441950" y="1566863"/>
          <p14:tracePt t="53579" x="5418138" y="1584325"/>
          <p14:tracePt t="53582" x="5400675" y="1603375"/>
          <p14:tracePt t="53595" x="5387975" y="1608138"/>
          <p14:tracePt t="53599" x="5376863" y="1627188"/>
          <p14:tracePt t="53611" x="5357813" y="1651000"/>
          <p14:tracePt t="53615" x="5353050" y="1657350"/>
          <p14:tracePt t="53627" x="5346700" y="1674813"/>
          <p14:tracePt t="53632" x="5334000" y="1681163"/>
          <p14:tracePt t="53643" x="5334000" y="1685925"/>
          <p14:tracePt t="53649" x="5322888" y="1704975"/>
          <p14:tracePt t="53659" x="5316538" y="1722438"/>
          <p14:tracePt t="53663" x="5316538" y="1739900"/>
          <p14:tracePt t="53675" x="5303838" y="1752600"/>
          <p14:tracePt t="53679" x="5299075" y="1770063"/>
          <p14:tracePt t="53691" x="5292725" y="1800225"/>
          <p14:tracePt t="53695" x="5286375" y="1824038"/>
          <p14:tracePt t="53707" x="5280025" y="1836738"/>
          <p14:tracePt t="53711" x="5275263" y="1854200"/>
          <p14:tracePt t="53723" x="5268913" y="1871663"/>
          <p14:tracePt t="53727" x="5262563" y="1901825"/>
          <p14:tracePt t="53739" x="5256213" y="1914525"/>
          <p14:tracePt t="53743" x="5251450" y="1931988"/>
          <p14:tracePt t="53755" x="5251450" y="1949450"/>
          <p14:tracePt t="53759" x="5251450" y="1962150"/>
          <p14:tracePt t="53771" x="5245100" y="1973263"/>
          <p14:tracePt t="53775" x="5238750" y="1992313"/>
          <p14:tracePt t="53787" x="5238750" y="2009775"/>
          <p14:tracePt t="53791" x="5238750" y="2020888"/>
          <p14:tracePt t="53803" x="5232400" y="2033588"/>
          <p14:tracePt t="53807" x="5232400" y="2039938"/>
          <p14:tracePt t="53819" x="5232400" y="2051050"/>
          <p14:tracePt t="53823" x="5232400" y="2063750"/>
          <p14:tracePt t="53835" x="5232400" y="2074863"/>
          <p14:tracePt t="53839" x="5232400" y="2087563"/>
          <p14:tracePt t="53851" x="5232400" y="2098675"/>
          <p14:tracePt t="53855" x="5232400" y="2105025"/>
          <p14:tracePt t="53867" x="5232400" y="2117725"/>
          <p14:tracePt t="53871" x="5232400" y="2128838"/>
          <p14:tracePt t="53883" x="5232400" y="2147888"/>
          <p14:tracePt t="53898" x="5238750" y="2165350"/>
          <p14:tracePt t="53901" x="5245100" y="2176463"/>
          <p14:tracePt t="53903" x="5251450" y="2195513"/>
          <p14:tracePt t="53916" x="5256213" y="2206625"/>
          <p14:tracePt t="53919" x="5262563" y="2219325"/>
          <p14:tracePt t="53932" x="5275263" y="2243138"/>
          <p14:tracePt t="53935" x="5286375" y="2260600"/>
          <p14:tracePt t="53947" x="5303838" y="2284413"/>
          <p14:tracePt t="53951" x="5316538" y="2290763"/>
          <p14:tracePt t="53963" x="5322888" y="2308225"/>
          <p14:tracePt t="53967" x="5346700" y="2327275"/>
          <p14:tracePt t="53979" x="5357813" y="2338388"/>
          <p14:tracePt t="53982" x="5381625" y="2362200"/>
          <p14:tracePt t="53995" x="5387975" y="2368550"/>
          <p14:tracePt t="53999" x="5400675" y="2379663"/>
          <p14:tracePt t="54011" x="5418138" y="2392363"/>
          <p14:tracePt t="54016" x="5424488" y="2398713"/>
          <p14:tracePt t="54027" x="5435600" y="2416175"/>
          <p14:tracePt t="54032" x="5448300" y="2422525"/>
          <p14:tracePt t="54043" x="5454650" y="2428875"/>
          <p14:tracePt t="54049" x="5459413" y="2433638"/>
          <p14:tracePt t="54059" x="5459413" y="2439988"/>
          <p14:tracePt t="54062" x="5465763" y="2439988"/>
          <p14:tracePt t="54075" x="5465763" y="2446338"/>
          <p14:tracePt t="54091" x="5472113" y="2446338"/>
          <p14:tracePt t="54094" x="5472113" y="2452688"/>
          <p14:tracePt t="54107" x="5472113" y="2457450"/>
          <p14:tracePt t="54127" x="5472113" y="2463800"/>
          <p14:tracePt t="54143" x="5472113" y="2487613"/>
          <p14:tracePt t="54155" x="5472113" y="2493963"/>
          <p14:tracePt t="54159" x="5472113" y="2506663"/>
          <p14:tracePt t="54171" x="5472113" y="2517775"/>
          <p14:tracePt t="54187" x="5465763" y="2530475"/>
          <p14:tracePt t="54191" x="5465763" y="2535238"/>
          <p14:tracePt t="54203" x="5459413" y="2541588"/>
          <p14:tracePt t="54207" x="5454650" y="2547938"/>
          <p14:tracePt t="54219" x="5454650" y="2554288"/>
          <p14:tracePt t="54223" x="5454650" y="2559050"/>
          <p14:tracePt t="54235" x="5448300" y="2565400"/>
          <p14:tracePt t="54239" x="5441950" y="2571750"/>
          <p14:tracePt t="54255" x="5435600" y="2584450"/>
          <p14:tracePt t="54271" x="5435600" y="2595563"/>
          <p14:tracePt t="54283" x="5430838" y="2595563"/>
          <p14:tracePt t="54287" x="5430838" y="2601913"/>
          <p14:tracePt t="54302" x="5424488" y="2608263"/>
          <p14:tracePt t="54318" x="5424488" y="2619375"/>
          <p14:tracePt t="54334" x="5424488" y="2625725"/>
          <p14:tracePt t="54338" x="5424488" y="2636838"/>
          <p14:tracePt t="54350" x="5424488" y="2643188"/>
          <p14:tracePt t="54354" x="5424488" y="2655888"/>
          <p14:tracePt t="54366" x="5424488" y="2667000"/>
          <p14:tracePt t="54370" x="5424488" y="2679700"/>
          <p14:tracePt t="54382" x="5430838" y="2697163"/>
          <p14:tracePt t="54386" x="5430838" y="2703513"/>
          <p14:tracePt t="54399" x="5435600" y="2714625"/>
          <p14:tracePt t="54402" x="5448300" y="2727325"/>
          <p14:tracePt t="54416" x="5448300" y="2733675"/>
          <p14:tracePt t="54418" x="5459413" y="2738438"/>
          <p14:tracePt t="54430" x="5465763" y="2751138"/>
          <p14:tracePt t="54433" x="5478463" y="2757488"/>
          <p14:tracePt t="54446" x="5489575" y="2757488"/>
          <p14:tracePt t="54450" x="5489575" y="2763838"/>
          <p14:tracePt t="54462" x="5502275" y="2768600"/>
          <p14:tracePt t="54466" x="5508625" y="2768600"/>
          <p14:tracePt t="54478" x="5519738" y="2768600"/>
          <p14:tracePt t="54482" x="5526088" y="2774950"/>
          <p14:tracePt t="54494" x="5532438" y="2774950"/>
          <p14:tracePt t="54499" x="5573713" y="2781300"/>
          <p14:tracePt t="54510" x="5614988" y="2787650"/>
          <p14:tracePt t="54516" x="5651500" y="2787650"/>
          <p14:tracePt t="54526" x="5699125" y="2792413"/>
          <p14:tracePt t="54530" x="5753100" y="2798763"/>
          <p14:tracePt t="54542" x="5794375" y="2798763"/>
          <p14:tracePt t="54546" x="5843588" y="2805113"/>
          <p14:tracePt t="54558" x="5884863" y="2811463"/>
          <p14:tracePt t="54562" x="5932488" y="2816225"/>
          <p14:tracePt t="54574" x="5962650" y="2816225"/>
          <p14:tracePt t="54578" x="5986463" y="2822575"/>
          <p14:tracePt t="54590" x="6003925" y="2828925"/>
          <p14:tracePt t="54594" x="6022975" y="2828925"/>
          <p14:tracePt t="54610" x="6040438" y="2835275"/>
          <p14:tracePt t="54622" x="6051550" y="2835275"/>
          <p14:tracePt t="54626" x="6075363" y="2852738"/>
          <p14:tracePt t="54638" x="6142038" y="2870200"/>
          <p14:tracePt t="54642" x="6196013" y="2889250"/>
          <p14:tracePt t="54654" x="6249988" y="2906713"/>
          <p14:tracePt t="54658" x="6303963" y="2936875"/>
          <p14:tracePt t="54670" x="6351588" y="2947988"/>
          <p14:tracePt t="54674" x="6423025" y="2971800"/>
          <p14:tracePt t="54686" x="6483350" y="2984500"/>
          <p14:tracePt t="54690" x="6524625" y="2995613"/>
          <p14:tracePt t="54702" x="6572250" y="3008313"/>
          <p14:tracePt t="54706" x="6626225" y="3025775"/>
          <p14:tracePt t="54718" x="6656388" y="3032125"/>
          <p14:tracePt t="54722" x="6691313" y="3044825"/>
          <p14:tracePt t="54734" x="6710363" y="3049588"/>
          <p14:tracePt t="54738" x="6751638" y="3062288"/>
          <p14:tracePt t="54750" x="6794500" y="3068638"/>
          <p14:tracePt t="54754" x="6853238" y="3086100"/>
          <p14:tracePt t="54766" x="6896100" y="3098800"/>
          <p14:tracePt t="54770" x="6954838" y="3122613"/>
          <p14:tracePt t="54782" x="7002463" y="3133725"/>
          <p14:tracePt t="54786" x="7056438" y="3151188"/>
          <p14:tracePt t="54799" x="7092950" y="3170238"/>
          <p14:tracePt t="54802" x="7123113" y="3181350"/>
          <p14:tracePt t="54816" x="7146925" y="3187700"/>
          <p14:tracePt t="54818" x="7177088" y="3194050"/>
          <p14:tracePt t="54830" x="7188200" y="3205163"/>
          <p14:tracePt t="54833" x="7194550" y="3211513"/>
          <p14:tracePt t="54846" x="7212013" y="3211513"/>
          <p14:tracePt t="54850" x="7218363" y="3211513"/>
          <p14:tracePt t="54862" x="7224713" y="3217863"/>
          <p14:tracePt t="54865" x="7235825" y="3224213"/>
          <p14:tracePt t="54878" x="7248525" y="3224213"/>
          <p14:tracePt t="54882" x="7259638" y="3228975"/>
          <p14:tracePt t="54894" x="7278688" y="3241675"/>
          <p14:tracePt t="54899" x="7289800" y="3241675"/>
          <p14:tracePt t="54910" x="7313613" y="3259138"/>
          <p14:tracePt t="54916" x="7337425" y="3265488"/>
          <p14:tracePt t="54926" x="7350125" y="3271838"/>
          <p14:tracePt t="54930" x="7367588" y="3282950"/>
          <p14:tracePt t="54942" x="7385050" y="3289300"/>
          <p14:tracePt t="54946" x="7404100" y="3289300"/>
          <p14:tracePt t="54958" x="7410450" y="3289300"/>
          <p14:tracePt t="54961" x="7421563" y="3295650"/>
          <p14:tracePt t="54981" x="7434263" y="3302000"/>
          <p14:tracePt t="54990" x="7439025" y="3302000"/>
          <p14:tracePt t="54993" x="7445375" y="3306763"/>
          <p14:tracePt t="55022" x="7451725" y="3306763"/>
          <p14:tracePt t="55038" x="7458075" y="3306763"/>
          <p14:tracePt t="55042" x="7462838" y="3313113"/>
          <p14:tracePt t="55055" x="7462838" y="3319463"/>
          <p14:tracePt t="55059" x="7475538" y="3319463"/>
          <p14:tracePt t="55075" x="7481888" y="3319463"/>
          <p14:tracePt t="55887" x="7516813" y="3330575"/>
          <p14:tracePt t="55891" x="7516813" y="3336925"/>
          <p14:tracePt t="55903" x="7594600" y="3343275"/>
          <p14:tracePt t="55907" x="7624763" y="3343275"/>
          <p14:tracePt t="55919" x="7691438" y="3343275"/>
          <p14:tracePt t="55923" x="7732713" y="3343275"/>
          <p14:tracePt t="55936" x="7780338" y="3343275"/>
          <p14:tracePt t="55939" x="7804150" y="3343275"/>
          <p14:tracePt t="55951" x="7847013" y="3343275"/>
          <p14:tracePt t="55955" x="7864475" y="3343275"/>
          <p14:tracePt t="55967" x="7870825" y="3349625"/>
          <p14:tracePt t="55971" x="7875588" y="3349625"/>
          <p14:tracePt t="55999" x="7888288" y="3349625"/>
          <p14:tracePt t="56015" x="7899400" y="3349625"/>
          <p14:tracePt t="56019" x="7905750" y="3349625"/>
          <p14:tracePt t="56033" x="7918450" y="3349625"/>
          <p14:tracePt t="56035" x="7942263" y="3349625"/>
          <p14:tracePt t="56049" x="7959725" y="3349625"/>
          <p14:tracePt t="56051" x="7983538" y="3349625"/>
          <p14:tracePt t="56063" x="8013700" y="3349625"/>
          <p14:tracePt t="56066" x="8043863" y="3349625"/>
          <p14:tracePt t="56079" x="8067675" y="3349625"/>
          <p14:tracePt t="56082" x="8097838" y="3349625"/>
          <p14:tracePt t="56095" x="8128000" y="3349625"/>
          <p14:tracePt t="56099" x="8145463" y="3349625"/>
          <p14:tracePt t="56111" x="8151813" y="3349625"/>
          <p14:tracePt t="56116" x="8169275" y="3349625"/>
          <p14:tracePt t="56127" x="8180388" y="3349625"/>
          <p14:tracePt t="56132" x="8193088" y="3349625"/>
          <p14:tracePt t="56143" x="8210550" y="3349625"/>
          <p14:tracePt t="56147" x="8234363" y="3349625"/>
          <p14:tracePt t="56159" x="8270875" y="3349625"/>
          <p14:tracePt t="56163" x="8294688" y="3349625"/>
          <p14:tracePt t="56175" x="8318500" y="3349625"/>
          <p14:tracePt t="56179" x="8342313" y="3349625"/>
          <p14:tracePt t="56191" x="8361363" y="3343275"/>
          <p14:tracePt t="56195" x="8378825" y="3343275"/>
          <p14:tracePt t="56207" x="8396288" y="3343275"/>
          <p14:tracePt t="56211" x="8396288" y="3336925"/>
          <p14:tracePt t="56223" x="8402638" y="3336925"/>
          <p14:tracePt t="56227" x="8408988" y="3336925"/>
          <p14:tracePt t="56255" x="8413750" y="3336925"/>
          <p14:tracePt t="56259" x="8420100" y="3330575"/>
          <p14:tracePt t="56275" x="8426450" y="3325813"/>
          <p14:tracePt t="56287" x="8432800" y="3325813"/>
          <p14:tracePt t="56291" x="8437563" y="3319463"/>
          <p14:tracePt t="56303" x="8443913" y="3319463"/>
          <p14:tracePt t="56307" x="8491538" y="3295650"/>
          <p14:tracePt t="56319" x="8521700" y="3282950"/>
          <p14:tracePt t="56323" x="8545513" y="3265488"/>
          <p14:tracePt t="56335" x="8564563" y="3265488"/>
          <p14:tracePt t="56339" x="8582025" y="3259138"/>
          <p14:tracePt t="56351" x="8605838" y="3248025"/>
          <p14:tracePt t="56355" x="8616950" y="3241675"/>
          <p14:tracePt t="56367" x="8629650" y="3235325"/>
          <p14:tracePt t="56371" x="8636000" y="3228975"/>
          <p14:tracePt t="56383" x="8647113" y="3224213"/>
          <p14:tracePt t="56399" x="8653463" y="3217863"/>
          <p14:tracePt t="56403" x="8659813" y="3211513"/>
          <p14:tracePt t="56416" x="8670925" y="3200400"/>
          <p14:tracePt t="56419" x="8677275" y="3194050"/>
          <p14:tracePt t="56432" x="8683625" y="3187700"/>
          <p14:tracePt t="56435" x="8689975" y="3170238"/>
          <p14:tracePt t="56447" x="8701088" y="3151188"/>
          <p14:tracePt t="56451" x="8720138" y="3133725"/>
          <p14:tracePt t="56463" x="8731250" y="3116263"/>
          <p14:tracePt t="56467" x="8748713" y="3092450"/>
          <p14:tracePt t="56479" x="8755063" y="3073400"/>
          <p14:tracePt t="56482" x="8767763" y="3049588"/>
          <p14:tracePt t="56495" x="8772525" y="3032125"/>
          <p14:tracePt t="56499" x="8778875" y="3021013"/>
          <p14:tracePt t="56511" x="8785225" y="2995613"/>
          <p14:tracePt t="56515" x="8785225" y="2978150"/>
          <p14:tracePt t="56527" x="8791575" y="2967038"/>
          <p14:tracePt t="56532" x="8802688" y="2930525"/>
          <p14:tracePt t="56543" x="8802688" y="2913063"/>
          <p14:tracePt t="56549" x="8802688" y="2882900"/>
          <p14:tracePt t="56559" x="8802688" y="2852738"/>
          <p14:tracePt t="56562" x="8802688" y="2828925"/>
          <p14:tracePt t="56575" x="8809038" y="2798763"/>
          <p14:tracePt t="56579" x="8809038" y="2781300"/>
          <p14:tracePt t="56591" x="8815388" y="2757488"/>
          <p14:tracePt t="56594" x="8821738" y="2733675"/>
          <p14:tracePt t="56607" x="8821738" y="2714625"/>
          <p14:tracePt t="56611" x="8821738" y="2690813"/>
          <p14:tracePt t="56623" x="8826500" y="2673350"/>
          <p14:tracePt t="56627" x="8826500" y="2649538"/>
          <p14:tracePt t="56639" x="8826500" y="2632075"/>
          <p14:tracePt t="56643" x="8826500" y="2613025"/>
          <p14:tracePt t="56655" x="8832850" y="2595563"/>
          <p14:tracePt t="56659" x="8832850" y="2565400"/>
          <p14:tracePt t="56671" x="8832850" y="2554288"/>
          <p14:tracePt t="56675" x="8832850" y="2535238"/>
          <p14:tracePt t="56687" x="8832850" y="2517775"/>
          <p14:tracePt t="56690" x="8832850" y="2500313"/>
          <p14:tracePt t="56695" x="8832850" y="2481263"/>
          <p14:tracePt t="56699" x="8832850" y="2463800"/>
          <p14:tracePt t="56703" x="8832850" y="2446338"/>
          <p14:tracePt t="56707" x="8832850" y="2416175"/>
          <p14:tracePt t="56719" x="8832850" y="2392363"/>
          <p14:tracePt t="56723" x="8832850" y="2368550"/>
          <p14:tracePt t="56735" x="8832850" y="2344738"/>
          <p14:tracePt t="56739" x="8826500" y="2327275"/>
          <p14:tracePt t="56751" x="8821738" y="2308225"/>
          <p14:tracePt t="56755" x="8821738" y="2290763"/>
          <p14:tracePt t="56767" x="8821738" y="2284413"/>
          <p14:tracePt t="56771" x="8815388" y="2273300"/>
          <p14:tracePt t="56783" x="8815388" y="2260600"/>
          <p14:tracePt t="56787" x="8809038" y="2249488"/>
          <p14:tracePt t="56799" x="8802688" y="2224088"/>
          <p14:tracePt t="56803" x="8797925" y="2212975"/>
          <p14:tracePt t="56816" x="8791575" y="2200275"/>
          <p14:tracePt t="56819" x="8785225" y="2195513"/>
          <p14:tracePt t="56832" x="8785225" y="2189163"/>
          <p14:tracePt t="56835" x="8767763" y="2171700"/>
          <p14:tracePt t="56849" x="8755063" y="2152650"/>
          <p14:tracePt t="56851" x="8743950" y="2128838"/>
          <p14:tracePt t="56863" x="8724900" y="2117725"/>
          <p14:tracePt t="56867" x="8720138" y="2105025"/>
          <p14:tracePt t="56879" x="8701088" y="2087563"/>
          <p14:tracePt t="56883" x="8694738" y="2074863"/>
          <p14:tracePt t="56895" x="8683625" y="2063750"/>
          <p14:tracePt t="56898" x="8670925" y="2051050"/>
          <p14:tracePt t="56911" x="8666163" y="2044700"/>
          <p14:tracePt t="56916" x="8647113" y="2033588"/>
          <p14:tracePt t="56927" x="8642350" y="2020888"/>
          <p14:tracePt t="56932" x="8629650" y="2009775"/>
          <p14:tracePt t="56943" x="8623300" y="2003425"/>
          <p14:tracePt t="56949" x="8616950" y="1992313"/>
          <p14:tracePt t="56959" x="8599488" y="1979613"/>
          <p14:tracePt t="56963" x="8588375" y="1966913"/>
          <p14:tracePt t="56975" x="8575675" y="1955800"/>
          <p14:tracePt t="56979" x="8521700" y="1908175"/>
          <p14:tracePt t="56991" x="8504238" y="1895475"/>
          <p14:tracePt t="56995" x="8480425" y="1878013"/>
          <p14:tracePt t="57007" x="8456613" y="1860550"/>
          <p14:tracePt t="57010" x="8432800" y="1841500"/>
          <p14:tracePt t="57023" x="8402638" y="1824038"/>
          <p14:tracePt t="57027" x="8366125" y="1800225"/>
          <p14:tracePt t="57039" x="8342313" y="1787525"/>
          <p14:tracePt t="57043" x="8312150" y="1770063"/>
          <p14:tracePt t="57055" x="8294688" y="1763713"/>
          <p14:tracePt t="57059" x="8270875" y="1752600"/>
          <p14:tracePt t="57071" x="8247063" y="1739900"/>
          <p14:tracePt t="57075" x="8240713" y="1739900"/>
          <p14:tracePt t="57087" x="8223250" y="1728788"/>
          <p14:tracePt t="57091" x="8205788" y="1722438"/>
          <p14:tracePt t="57103" x="8186738" y="1716088"/>
          <p14:tracePt t="57107" x="8175625" y="1716088"/>
          <p14:tracePt t="57119" x="8162925" y="1709738"/>
          <p14:tracePt t="57123" x="8156575" y="1709738"/>
          <p14:tracePt t="57150" x="8145463" y="1704975"/>
          <p14:tracePt t="57151" x="8139113" y="1704975"/>
          <p14:tracePt t="57167" x="8132763" y="1704975"/>
          <p14:tracePt t="57171" x="8128000" y="1704975"/>
          <p14:tracePt t="57183" x="8121650" y="1704975"/>
          <p14:tracePt t="57202" x="8115300" y="1704975"/>
          <p14:tracePt t="57216" x="8108950" y="1704975"/>
          <p14:tracePt t="57219" x="8104188" y="1704975"/>
          <p14:tracePt t="57233" x="8074025" y="1722438"/>
          <p14:tracePt t="57235" x="8050213" y="1735138"/>
          <p14:tracePt t="57247" x="8020050" y="1758950"/>
          <p14:tracePt t="57251" x="8001000" y="1782763"/>
          <p14:tracePt t="57263" x="7977188" y="1800225"/>
          <p14:tracePt t="57267" x="7948613" y="1824038"/>
          <p14:tracePt t="57279" x="7918450" y="1860550"/>
          <p14:tracePt t="57282" x="7905750" y="1878013"/>
          <p14:tracePt t="57295" x="7881938" y="1895475"/>
          <p14:tracePt t="57299" x="7875588" y="1908175"/>
          <p14:tracePt t="57316" x="7858125" y="1931988"/>
          <p14:tracePt t="57318" x="7847013" y="1949450"/>
          <p14:tracePt t="57330" x="7834313" y="1962150"/>
          <p14:tracePt t="57334" x="7827963" y="1979613"/>
          <p14:tracePt t="57346" x="7821613" y="1992313"/>
          <p14:tracePt t="57350" x="7810500" y="2009775"/>
          <p14:tracePt t="57362" x="7810500" y="2016125"/>
          <p14:tracePt t="57365" x="7797800" y="2033588"/>
          <p14:tracePt t="57378" x="7793038" y="2044700"/>
          <p14:tracePt t="57382" x="7793038" y="2063750"/>
          <p14:tracePt t="57394" x="7786688" y="2070100"/>
          <p14:tracePt t="57399" x="7773988" y="2093913"/>
          <p14:tracePt t="57410" x="7773988" y="2105025"/>
          <p14:tracePt t="57416" x="7773988" y="2111375"/>
          <p14:tracePt t="57426" x="7773988" y="2122488"/>
          <p14:tracePt t="57430" x="7769225" y="2135188"/>
          <p14:tracePt t="57442" x="7762875" y="2159000"/>
          <p14:tracePt t="57446" x="7756525" y="2182813"/>
          <p14:tracePt t="57458" x="7750175" y="2206625"/>
          <p14:tracePt t="57462" x="7750175" y="2224088"/>
          <p14:tracePt t="57474" x="7750175" y="2236788"/>
          <p14:tracePt t="57478" x="7743825" y="2260600"/>
          <p14:tracePt t="57490" x="7743825" y="2278063"/>
          <p14:tracePt t="57494" x="7743825" y="2301875"/>
          <p14:tracePt t="57506" x="7743825" y="2320925"/>
          <p14:tracePt t="57510" x="7743825" y="2332038"/>
          <p14:tracePt t="57522" x="7743825" y="2351088"/>
          <p14:tracePt t="57526" x="7743825" y="2368550"/>
          <p14:tracePt t="57538" x="7743825" y="2392363"/>
          <p14:tracePt t="57542" x="7743825" y="2409825"/>
          <p14:tracePt t="57554" x="7743825" y="2422525"/>
          <p14:tracePt t="57558" x="7750175" y="2439988"/>
          <p14:tracePt t="57570" x="7756525" y="2457450"/>
          <p14:tracePt t="57574" x="7762875" y="2476500"/>
          <p14:tracePt t="57586" x="7762875" y="2487613"/>
          <p14:tracePt t="57590" x="7769225" y="2500313"/>
          <p14:tracePt t="57602" x="7780338" y="2517775"/>
          <p14:tracePt t="57606" x="7780338" y="2524125"/>
          <p14:tracePt t="57618" x="7797800" y="2535238"/>
          <p14:tracePt t="57622" x="7804150" y="2547938"/>
          <p14:tracePt t="57634" x="7816850" y="2554288"/>
          <p14:tracePt t="57638" x="7834313" y="2571750"/>
          <p14:tracePt t="57650" x="7847013" y="2578100"/>
          <p14:tracePt t="57654" x="7864475" y="2595563"/>
          <p14:tracePt t="57666" x="7881938" y="2601913"/>
          <p14:tracePt t="57670" x="7888288" y="2608263"/>
          <p14:tracePt t="57683" x="7905750" y="2613025"/>
          <p14:tracePt t="57686" x="7923213" y="2625725"/>
          <p14:tracePt t="57699" x="7948613" y="2632075"/>
          <p14:tracePt t="57702" x="7959725" y="2636838"/>
          <p14:tracePt t="57716" x="7966075" y="2636838"/>
          <p14:tracePt t="57718" x="7983538" y="2643188"/>
          <p14:tracePt t="57730" x="7989888" y="2643188"/>
          <p14:tracePt t="57733" x="8001000" y="2643188"/>
          <p14:tracePt t="57746" x="8001000" y="2649538"/>
          <p14:tracePt t="57749" x="8007350" y="2649538"/>
          <p14:tracePt t="57762" x="8013700" y="2649538"/>
          <p14:tracePt t="57765" x="8020050" y="2649538"/>
          <p14:tracePt t="57778" x="8026400" y="2649538"/>
          <p14:tracePt t="57794" x="8031163" y="2649538"/>
          <p14:tracePt t="57799" x="8037513" y="2649538"/>
          <p14:tracePt t="57826" x="8043863" y="2649538"/>
          <p14:tracePt t="57842" x="8050213" y="2649538"/>
          <p14:tracePt t="57846" x="8054975" y="2643188"/>
          <p14:tracePt t="57858" x="8061325" y="2643188"/>
          <p14:tracePt t="57862" x="8067675" y="2636838"/>
          <p14:tracePt t="57874" x="8074025" y="2636838"/>
          <p14:tracePt t="57878" x="8085138" y="2625725"/>
          <p14:tracePt t="57890" x="8091488" y="2625725"/>
          <p14:tracePt t="57894" x="8104188" y="2613025"/>
          <p14:tracePt t="57906" x="8108950" y="2608263"/>
          <p14:tracePt t="57910" x="8115300" y="2608263"/>
          <p14:tracePt t="57922" x="8128000" y="2595563"/>
          <p14:tracePt t="57938" x="8139113" y="2595563"/>
          <p14:tracePt t="57942" x="8139113" y="2589213"/>
          <p14:tracePt t="57954" x="8145463" y="2589213"/>
          <p14:tracePt t="57958" x="8145463" y="2578100"/>
          <p14:tracePt t="57970" x="8151813" y="2578100"/>
          <p14:tracePt t="57986" x="8156575" y="2571750"/>
          <p14:tracePt t="57990" x="8162925" y="2571750"/>
          <p14:tracePt t="58002" x="8169275" y="2559050"/>
          <p14:tracePt t="58006" x="8175625" y="2559050"/>
          <p14:tracePt t="58018" x="8186738" y="2547938"/>
          <p14:tracePt t="58022" x="8193088" y="2541588"/>
          <p14:tracePt t="58034" x="8199438" y="2535238"/>
          <p14:tracePt t="58038" x="8205788" y="2530475"/>
          <p14:tracePt t="58050" x="8210550" y="2524125"/>
          <p14:tracePt t="58054" x="8210550" y="2511425"/>
          <p14:tracePt t="58066" x="8216900" y="2511425"/>
          <p14:tracePt t="58070" x="8216900" y="2506663"/>
          <p14:tracePt t="58083" x="8223250" y="2500313"/>
          <p14:tracePt t="58087" x="8229600" y="2493963"/>
          <p14:tracePt t="58115" x="8247063" y="2470150"/>
          <p14:tracePt t="58119" x="8253413" y="2463800"/>
          <p14:tracePt t="58132" x="8253413" y="2452688"/>
          <p14:tracePt t="58135" x="8258175" y="2452688"/>
          <p14:tracePt t="58149" x="8264525" y="2446338"/>
          <p14:tracePt t="58151" x="8264525" y="2439988"/>
          <p14:tracePt t="58163" x="8270875" y="2433638"/>
          <p14:tracePt t="58167" x="8270875" y="2428875"/>
          <p14:tracePt t="58183" x="8270875" y="2416175"/>
          <p14:tracePt t="58195" x="8277225" y="2416175"/>
          <p14:tracePt t="58199" x="8277225" y="2409825"/>
          <p14:tracePt t="58211" x="8283575" y="2409825"/>
          <p14:tracePt t="58216" x="8283575" y="2398713"/>
          <p14:tracePt t="58232" x="8288338" y="2392363"/>
          <p14:tracePt t="58243" x="8288338" y="2386013"/>
          <p14:tracePt t="58249" x="8288338" y="2379663"/>
          <p14:tracePt t="58259" x="8294688" y="2368550"/>
          <p14:tracePt t="58263" x="8294688" y="2362200"/>
          <p14:tracePt t="58275" x="8294688" y="2355850"/>
          <p14:tracePt t="58279" x="8294688" y="2351088"/>
          <p14:tracePt t="58291" x="8301038" y="2344738"/>
          <p14:tracePt t="58295" x="8301038" y="2338388"/>
          <p14:tracePt t="58307" x="8301038" y="2327275"/>
          <p14:tracePt t="58311" x="8307388" y="2314575"/>
          <p14:tracePt t="58327" x="8307388" y="2301875"/>
          <p14:tracePt t="58339" x="8312150" y="2290763"/>
          <p14:tracePt t="58343" x="8312150" y="2284413"/>
          <p14:tracePt t="58355" x="8312150" y="2278063"/>
          <p14:tracePt t="58359" x="8312150" y="2266950"/>
          <p14:tracePt t="58371" x="8312150" y="2260600"/>
          <p14:tracePt t="58375" x="8318500" y="2254250"/>
          <p14:tracePt t="58387" x="8318500" y="2249488"/>
          <p14:tracePt t="58391" x="8318500" y="2243138"/>
          <p14:tracePt t="58403" x="8318500" y="2236788"/>
          <p14:tracePt t="58419" x="8318500" y="2230438"/>
          <p14:tracePt t="58423" x="8318500" y="2219325"/>
          <p14:tracePt t="58439" x="8318500" y="2212975"/>
          <p14:tracePt t="58451" x="8318500" y="2206625"/>
          <p14:tracePt t="58455" x="8318500" y="2200275"/>
          <p14:tracePt t="58467" x="8318500" y="2189163"/>
          <p14:tracePt t="58483" x="8318500" y="2182813"/>
          <p14:tracePt t="58487" x="8318500" y="2176463"/>
          <p14:tracePt t="58499" x="8318500" y="2171700"/>
          <p14:tracePt t="58503" x="8318500" y="2159000"/>
          <p14:tracePt t="58516" x="8318500" y="2152650"/>
          <p14:tracePt t="58532" x="8318500" y="2141538"/>
          <p14:tracePt t="58535" x="8318500" y="2135188"/>
          <p14:tracePt t="58549" x="8318500" y="2128838"/>
          <p14:tracePt t="58551" x="8318500" y="2122488"/>
          <p14:tracePt t="58579" x="8318500" y="2117725"/>
          <p14:tracePt t="58595" x="8318500" y="2111375"/>
          <p14:tracePt t="58611" x="8318500" y="2105025"/>
          <p14:tracePt t="58631" x="8318500" y="2098675"/>
          <p14:tracePt t="58851" x="8318500" y="2093913"/>
          <p14:tracePt t="58855" x="8318500" y="2087563"/>
          <p14:tracePt t="58867" x="8324850" y="2087563"/>
          <p14:tracePt t="58871" x="8324850" y="2081213"/>
          <p14:tracePt t="58883" x="8331200" y="2081213"/>
          <p14:tracePt t="58887" x="8331200" y="2074863"/>
          <p14:tracePt t="58899" x="8335963" y="2074863"/>
          <p14:tracePt t="58903" x="8335963" y="2070100"/>
          <p14:tracePt t="58916" x="8342313" y="2063750"/>
          <p14:tracePt t="58947" x="8342313" y="2057400"/>
          <p14:tracePt t="58951" x="8348663" y="2057400"/>
          <p14:tracePt t="58967" x="8348663" y="2051050"/>
          <p14:tracePt t="58983" x="8355013" y="2051050"/>
          <p14:tracePt t="58995" x="8361363" y="2044700"/>
          <p14:tracePt t="58999" x="8366125" y="2044700"/>
          <p14:tracePt t="59011" x="8366125" y="2039938"/>
          <p14:tracePt t="59027" x="8372475" y="2039938"/>
          <p14:tracePt t="59043" x="8378825" y="2033588"/>
          <p14:tracePt t="59049" x="8385175" y="2033588"/>
          <p14:tracePt t="59059" x="8385175" y="2027238"/>
          <p14:tracePt t="59062" x="8389938" y="2020888"/>
          <p14:tracePt t="59075" x="8396288" y="2020888"/>
          <p14:tracePt t="59079" x="8402638" y="2016125"/>
          <p14:tracePt t="59091" x="8402638" y="2009775"/>
          <p14:tracePt t="59095" x="8413750" y="2003425"/>
          <p14:tracePt t="59107" x="8420100" y="2003425"/>
          <p14:tracePt t="59111" x="8426450" y="1997075"/>
          <p14:tracePt t="59123" x="8432800" y="1997075"/>
          <p14:tracePt t="59127" x="8432800" y="1992313"/>
          <p14:tracePt t="59139" x="8432800" y="1985963"/>
          <p14:tracePt t="59142" x="8437563" y="1985963"/>
          <p14:tracePt t="59155" x="8443913" y="1985963"/>
          <p14:tracePt t="59159" x="8450263" y="1979613"/>
          <p14:tracePt t="59203" x="8462963" y="1973263"/>
          <p14:tracePt t="59219" x="8467725" y="1966913"/>
          <p14:tracePt t="59223" x="8474075" y="1966913"/>
          <p14:tracePt t="59235" x="8480425" y="1962150"/>
          <p14:tracePt t="59251" x="8486775" y="1962150"/>
          <p14:tracePt t="59267" x="8497888" y="1955800"/>
          <p14:tracePt t="59271" x="8497888" y="1949450"/>
          <p14:tracePt t="59283" x="8504238" y="1949450"/>
          <p14:tracePt t="59287" x="8504238" y="1943100"/>
          <p14:tracePt t="59299" x="8510588" y="1943100"/>
          <p14:tracePt t="59303" x="8510588" y="1938338"/>
          <p14:tracePt t="59315" x="8515350" y="1938338"/>
          <p14:tracePt t="59319" x="8521700" y="1938338"/>
          <p14:tracePt t="59332" x="8521700" y="1931988"/>
          <p14:tracePt t="59335" x="8528050" y="1931988"/>
          <p14:tracePt t="59351" x="8534400" y="1931988"/>
          <p14:tracePt t="59367" x="8545513" y="1925638"/>
          <p14:tracePt t="59379" x="8582025" y="1919288"/>
          <p14:tracePt t="59383" x="8599488" y="1919288"/>
          <p14:tracePt t="59395" x="8623300" y="1919288"/>
          <p14:tracePt t="59399" x="8642350" y="1919288"/>
          <p14:tracePt t="59411" x="8659813" y="1919288"/>
          <p14:tracePt t="59416" x="8670925" y="1919288"/>
          <p14:tracePt t="59427" x="8694738" y="1919288"/>
          <p14:tracePt t="59432" x="8713788" y="1919288"/>
          <p14:tracePt t="59443" x="8724900" y="1919288"/>
          <p14:tracePt t="59459" x="8737600" y="1919288"/>
          <p14:tracePt t="59463" x="8743950" y="1919288"/>
          <p14:tracePt t="59479" x="8748713" y="1919288"/>
          <p14:tracePt t="59491" x="8755063" y="1919288"/>
          <p14:tracePt t="59511" x="8761413" y="1919288"/>
          <p14:tracePt t="59523" x="8772525" y="1919288"/>
          <p14:tracePt t="59527" x="8785225" y="1919288"/>
          <p14:tracePt t="59539" x="8797925" y="1919288"/>
          <p14:tracePt t="59543" x="8815388" y="1919288"/>
          <p14:tracePt t="59555" x="8826500" y="1919288"/>
          <p14:tracePt t="59559" x="8832850" y="1919288"/>
          <p14:tracePt t="59571" x="8839200" y="1919288"/>
          <p14:tracePt t="59575" x="8863013" y="1919288"/>
          <p14:tracePt t="59587" x="8874125" y="1919288"/>
          <p14:tracePt t="59591" x="8880475" y="1919288"/>
          <p14:tracePt t="59603" x="8886825" y="1919288"/>
          <p14:tracePt t="59607" x="8893175" y="1919288"/>
          <p14:tracePt t="59619" x="8899525" y="1919288"/>
          <p14:tracePt t="59623" x="8904288" y="1919288"/>
          <p14:tracePt t="59779" x="8910638" y="1925638"/>
          <p14:tracePt t="59815" x="8910638" y="1931988"/>
          <p14:tracePt t="59827" x="8916988" y="1938338"/>
          <p14:tracePt t="59859" x="8916988" y="1943100"/>
          <p14:tracePt t="59875" x="8923338" y="1943100"/>
          <p14:tracePt t="59879" x="8923338" y="1949450"/>
          <p14:tracePt t="59891" x="8928100" y="1949450"/>
          <p14:tracePt t="59923" x="8928100" y="1955800"/>
          <p14:tracePt t="59955" x="8928100" y="1962150"/>
          <p14:tracePt t="60035" x="8934450" y="1966913"/>
          <p14:tracePt t="60039" x="8940800" y="1966913"/>
          <p14:tracePt t="60051" x="8951913" y="1985963"/>
          <p14:tracePt t="60055" x="8977313" y="2003425"/>
          <p14:tracePt t="60067" x="8982075" y="2016125"/>
          <p14:tracePt t="60071" x="8988425" y="2016125"/>
          <p14:tracePt t="60083" x="9001125" y="2033588"/>
          <p14:tracePt t="60087" x="9005888" y="2033588"/>
          <p14:tracePt t="60099" x="9005888" y="2039938"/>
          <p14:tracePt t="60103" x="9012238" y="2039938"/>
          <p14:tracePt t="60115" x="9012238" y="2044700"/>
          <p14:tracePt t="60119" x="9018588" y="2051050"/>
          <p14:tracePt t="60132" x="9024938" y="2057400"/>
          <p14:tracePt t="60147" x="9029700" y="2070100"/>
          <p14:tracePt t="60151" x="9036050" y="2070100"/>
          <p14:tracePt t="60163" x="9036050" y="2074863"/>
          <p14:tracePt t="60166" x="9036050" y="2081213"/>
          <p14:tracePt t="60179" x="9048750" y="2093913"/>
          <p14:tracePt t="60183" x="9048750" y="2105025"/>
          <p14:tracePt t="60195" x="9048750" y="2111375"/>
          <p14:tracePt t="60199" x="9053513" y="2117725"/>
          <p14:tracePt t="60211" x="9059863" y="2128838"/>
          <p14:tracePt t="60215" x="9066213" y="2135188"/>
          <p14:tracePt t="60227" x="9066213" y="2141538"/>
          <p14:tracePt t="60232" x="9078913" y="2159000"/>
          <p14:tracePt t="60243" x="9078913" y="2165350"/>
          <p14:tracePt t="60249" x="9083675" y="2176463"/>
          <p14:tracePt t="60259" x="9090025" y="2189163"/>
          <p14:tracePt t="60263" x="9096375" y="2206625"/>
          <p14:tracePt t="60275" x="9096375" y="2212975"/>
          <p14:tracePt t="60279" x="9107488" y="2219325"/>
          <p14:tracePt t="60291" x="9107488" y="2236788"/>
          <p14:tracePt t="60295" x="9113838" y="2249488"/>
          <p14:tracePt t="60307" x="9126538" y="2260600"/>
          <p14:tracePt t="60311" x="9131300" y="2278063"/>
          <p14:tracePt t="60323" x="9137650" y="2290763"/>
          <p14:tracePt t="60668" x="9107488" y="2781300"/>
          <p14:tracePt t="60678" x="9072563" y="2781300"/>
          <p14:tracePt t="60682" x="9029700" y="2781300"/>
          <p14:tracePt t="60694" x="9001125" y="2781300"/>
          <p14:tracePt t="60699" x="8982075" y="2781300"/>
          <p14:tracePt t="60710" x="8958263" y="2781300"/>
          <p14:tracePt t="60716" x="8916988" y="2781300"/>
          <p14:tracePt t="60726" x="8893175" y="2774950"/>
          <p14:tracePt t="60730" x="8874125" y="2774950"/>
          <p14:tracePt t="60742" x="8863013" y="2774950"/>
          <p14:tracePt t="60746" x="8856663" y="2774950"/>
          <p14:tracePt t="60942" x="8856663" y="2768600"/>
          <p14:tracePt t="60958" x="8850313" y="2768600"/>
          <p14:tracePt t="60974" x="8845550" y="2763838"/>
          <p14:tracePt t="60990" x="8845550" y="2757488"/>
          <p14:tracePt t="61006" x="8839200" y="2757488"/>
          <p14:tracePt t="61022" x="8839200" y="2751138"/>
          <p14:tracePt t="61038" x="8839200" y="2744788"/>
          <p14:tracePt t="61054" x="8832850" y="2744788"/>
          <p14:tracePt t="61070" x="8832850" y="2738438"/>
          <p14:tracePt t="61087" x="8839200" y="2714625"/>
          <p14:tracePt t="61103" x="8850313" y="2679700"/>
          <p14:tracePt t="61107" x="8863013" y="2636838"/>
          <p14:tracePt t="61119" x="8874125" y="2595563"/>
          <p14:tracePt t="61123" x="8880475" y="2554288"/>
          <p14:tracePt t="61135" x="8893175" y="2517775"/>
          <p14:tracePt t="61139" x="8904288" y="2487613"/>
          <p14:tracePt t="61151" x="8910638" y="2452688"/>
          <p14:tracePt t="61155" x="8910638" y="2433638"/>
          <p14:tracePt t="61167" x="8910638" y="2416175"/>
          <p14:tracePt t="61171" x="8916988" y="2409825"/>
          <p14:tracePt t="61183" x="8916988" y="2392363"/>
          <p14:tracePt t="61187" x="8916988" y="2379663"/>
          <p14:tracePt t="61199" x="8923338" y="2362200"/>
          <p14:tracePt t="61216" x="8923338" y="2351088"/>
          <p14:tracePt t="61219" x="8923338" y="2338388"/>
          <p14:tracePt t="61235" x="8923338" y="2327275"/>
          <p14:tracePt t="61251" x="8923338" y="2320925"/>
          <p14:tracePt t="61267" x="8923338" y="2314575"/>
          <p14:tracePt t="61279" x="8923338" y="2308225"/>
          <p14:tracePt t="61283" x="8923338" y="2301875"/>
          <p14:tracePt t="61295" x="8923338" y="2297113"/>
          <p14:tracePt t="61299" x="8923338" y="2290763"/>
          <p14:tracePt t="61311" x="8923338" y="2284413"/>
          <p14:tracePt t="61327" x="8923338" y="2278063"/>
          <p14:tracePt t="61332" x="8923338" y="2266950"/>
          <p14:tracePt t="61349" x="8923338" y="2260600"/>
          <p14:tracePt t="61407" x="8923338" y="2254250"/>
          <p14:tracePt t="61599" x="8923338" y="2260600"/>
          <p14:tracePt t="61615" x="8923338" y="2273300"/>
          <p14:tracePt t="61619" x="8928100" y="2290763"/>
          <p14:tracePt t="61631" x="8928100" y="2308225"/>
          <p14:tracePt t="61635" x="8928100" y="2327275"/>
          <p14:tracePt t="61649" x="8934450" y="2338388"/>
          <p14:tracePt t="61651" x="8934450" y="2355850"/>
          <p14:tracePt t="61663" x="8934450" y="2368550"/>
          <p14:tracePt t="61667" x="8934450" y="2379663"/>
          <p14:tracePt t="61679" x="8934450" y="2392363"/>
          <p14:tracePt t="61683" x="8934450" y="2405063"/>
          <p14:tracePt t="61695" x="8934450" y="2416175"/>
          <p14:tracePt t="61699" x="8934450" y="2428875"/>
          <p14:tracePt t="61711" x="8934450" y="2433638"/>
          <p14:tracePt t="61716" x="8934450" y="2446338"/>
          <p14:tracePt t="61727" x="8928100" y="2463800"/>
          <p14:tracePt t="61732" x="8923338" y="2481263"/>
          <p14:tracePt t="61743" x="8916988" y="2487613"/>
          <p14:tracePt t="61749" x="8910638" y="2500313"/>
          <p14:tracePt t="61759" x="8904288" y="2511425"/>
          <p14:tracePt t="61763" x="8904288" y="2517775"/>
          <p14:tracePt t="61775" x="8899525" y="2524125"/>
          <p14:tracePt t="61779" x="8893175" y="2530475"/>
          <p14:tracePt t="61791" x="8886825" y="2535238"/>
          <p14:tracePt t="61795" x="8880475" y="2541588"/>
          <p14:tracePt t="61807" x="8874125" y="2541588"/>
          <p14:tracePt t="61811" x="8869363" y="2547938"/>
          <p14:tracePt t="61827" x="8863013" y="2554288"/>
          <p14:tracePt t="61839" x="8856663" y="2554288"/>
          <p14:tracePt t="61843" x="8856663" y="2559050"/>
          <p14:tracePt t="61856" x="8845550" y="2559050"/>
          <p14:tracePt t="61859" x="8839200" y="2559050"/>
          <p14:tracePt t="61871" x="8802688" y="2559050"/>
          <p14:tracePt t="61875" x="8785225" y="2559050"/>
          <p14:tracePt t="61887" x="8761413" y="2559050"/>
          <p14:tracePt t="61891" x="8713788" y="2559050"/>
          <p14:tracePt t="61903" x="8689975" y="2559050"/>
          <p14:tracePt t="61907" x="8659813" y="2547938"/>
          <p14:tracePt t="61919" x="8642350" y="2541588"/>
          <p14:tracePt t="61923" x="8629650" y="2535238"/>
          <p14:tracePt t="61935" x="8616950" y="2530475"/>
          <p14:tracePt t="61939" x="8605838" y="2517775"/>
          <p14:tracePt t="61951" x="8599488" y="2511425"/>
          <p14:tracePt t="61967" x="8599488" y="2506663"/>
          <p14:tracePt t="61971" x="8593138" y="2506663"/>
          <p14:tracePt t="61984" x="8593138" y="2493963"/>
          <p14:tracePt t="61987" x="8588375" y="2487613"/>
          <p14:tracePt t="61999" x="8582025" y="2470150"/>
          <p14:tracePt t="62003" x="8582025" y="2452688"/>
          <p14:tracePt t="62016" x="8575675" y="2433638"/>
          <p14:tracePt t="62019" x="8575675" y="2422525"/>
          <p14:tracePt t="62032" x="8575675" y="2398713"/>
          <p14:tracePt t="62035" x="8575675" y="2386013"/>
          <p14:tracePt t="62049" x="8575675" y="2368550"/>
          <p14:tracePt t="62051" x="8575675" y="2355850"/>
          <p14:tracePt t="62063" x="8575675" y="2344738"/>
          <p14:tracePt t="62067" x="8575675" y="2332038"/>
          <p14:tracePt t="62079" x="8582025" y="2332038"/>
          <p14:tracePt t="62083" x="8588375" y="2320925"/>
          <p14:tracePt t="62095" x="8588375" y="2314575"/>
          <p14:tracePt t="62099" x="8593138" y="2308225"/>
          <p14:tracePt t="62111" x="8593138" y="2297113"/>
          <p14:tracePt t="62116" x="8605838" y="2290763"/>
          <p14:tracePt t="62127" x="8605838" y="2284413"/>
          <p14:tracePt t="62132" x="8612188" y="2284413"/>
          <p14:tracePt t="62149" x="8616950" y="2278063"/>
          <p14:tracePt t="62159" x="8623300" y="2278063"/>
          <p14:tracePt t="62175" x="8623300" y="2273300"/>
          <p14:tracePt t="62271" x="8629650" y="2290763"/>
          <p14:tracePt t="62287" x="8636000" y="2338388"/>
          <p14:tracePt t="62291" x="8647113" y="2386013"/>
          <p14:tracePt t="62303" x="8653463" y="2433638"/>
          <p14:tracePt t="62307" x="8659813" y="2476500"/>
          <p14:tracePt t="62319" x="8659813" y="2530475"/>
          <p14:tracePt t="62323" x="8659813" y="2571750"/>
          <p14:tracePt t="62335" x="8659813" y="2601913"/>
          <p14:tracePt t="62339" x="8659813" y="2636838"/>
          <p14:tracePt t="62351" x="8659813" y="2655888"/>
          <p14:tracePt t="62355" x="8653463" y="2673350"/>
          <p14:tracePt t="62367" x="8642350" y="2709863"/>
          <p14:tracePt t="62371" x="8629650" y="2738438"/>
          <p14:tracePt t="62383" x="8605838" y="2774950"/>
          <p14:tracePt t="62387" x="8582025" y="2811463"/>
          <p14:tracePt t="62399" x="8558213" y="2859088"/>
          <p14:tracePt t="62403" x="8521700" y="2900363"/>
          <p14:tracePt t="62415" x="8480425" y="2936875"/>
          <p14:tracePt t="62419" x="8450263" y="2971800"/>
          <p14:tracePt t="62432" x="8408988" y="3021013"/>
          <p14:tracePt t="62435" x="8372475" y="3055938"/>
          <p14:tracePt t="62449" x="8331200" y="3086100"/>
          <p14:tracePt t="62451" x="8283575" y="3127375"/>
          <p14:tracePt t="62463" x="8247063" y="3151188"/>
          <p14:tracePt t="62467" x="8216900" y="3181350"/>
          <p14:tracePt t="62479" x="8180388" y="3200400"/>
          <p14:tracePt t="62483" x="8128000" y="3228975"/>
          <p14:tracePt t="62495" x="8091488" y="3252788"/>
          <p14:tracePt t="62499" x="8050213" y="3278188"/>
          <p14:tracePt t="62511" x="8007350" y="3295650"/>
          <p14:tracePt t="62515" x="7953375" y="3325813"/>
          <p14:tracePt t="62527" x="7899400" y="3349625"/>
          <p14:tracePt t="62532" x="7840663" y="3379788"/>
          <p14:tracePt t="62543" x="7780338" y="3403600"/>
          <p14:tracePt t="62549" x="7708900" y="3433763"/>
          <p14:tracePt t="62559" x="7642225" y="3462338"/>
          <p14:tracePt t="62563" x="7570788" y="3481388"/>
          <p14:tracePt t="62575" x="7505700" y="3498850"/>
          <p14:tracePt t="62579" x="7410450" y="3529013"/>
          <p14:tracePt t="62591" x="7343775" y="3546475"/>
          <p14:tracePt t="62595" x="7296150" y="3559175"/>
          <p14:tracePt t="62607" x="7242175" y="3570288"/>
          <p14:tracePt t="62611" x="7212013" y="3570288"/>
          <p14:tracePt t="62623" x="7188200" y="3576638"/>
          <p14:tracePt t="62627" x="7170738" y="3576638"/>
          <p14:tracePt t="62639" x="7153275" y="3582988"/>
          <p14:tracePt t="62642" x="7146925" y="3582988"/>
          <p14:tracePt t="62659" x="7140575" y="3582988"/>
          <p14:tracePt t="62687" x="7134225" y="3582988"/>
          <p14:tracePt t="62703" x="7123113" y="3576638"/>
          <p14:tracePt t="62707" x="7123113" y="3559175"/>
          <p14:tracePt t="62719" x="7116763" y="3540125"/>
          <p14:tracePt t="62723" x="7116763" y="3444875"/>
          <p14:tracePt t="62735" x="7116763" y="3379788"/>
          <p14:tracePt t="62739" x="7116763" y="3319463"/>
          <p14:tracePt t="62751" x="7134225" y="3252788"/>
          <p14:tracePt t="62755" x="7153275" y="3194050"/>
          <p14:tracePt t="62767" x="7181850" y="3140075"/>
          <p14:tracePt t="62771" x="7212013" y="3092450"/>
          <p14:tracePt t="62783" x="7265988" y="3021013"/>
          <p14:tracePt t="62787" x="7319963" y="2967038"/>
          <p14:tracePt t="62799" x="7361238" y="2924175"/>
          <p14:tracePt t="62803" x="7421563" y="2870200"/>
          <p14:tracePt t="62815" x="7469188" y="2816225"/>
          <p14:tracePt t="62819" x="7512050" y="2787650"/>
          <p14:tracePt t="62832" x="7570788" y="2733675"/>
          <p14:tracePt t="62835" x="7618413" y="2690813"/>
          <p14:tracePt t="62849" x="7678738" y="2636838"/>
          <p14:tracePt t="62851" x="7739063" y="2589213"/>
          <p14:tracePt t="62863" x="7797800" y="2535238"/>
          <p14:tracePt t="62867" x="7851775" y="2487613"/>
          <p14:tracePt t="62879" x="7912100" y="2446338"/>
          <p14:tracePt t="62883" x="7959725" y="2405063"/>
          <p14:tracePt t="62895" x="8001000" y="2368550"/>
          <p14:tracePt t="62899" x="8037513" y="2332038"/>
          <p14:tracePt t="62911" x="8067675" y="2301875"/>
          <p14:tracePt t="62915" x="8097838" y="2273300"/>
          <p14:tracePt t="62927" x="8115300" y="2243138"/>
          <p14:tracePt t="62932" x="8121650" y="2219325"/>
          <p14:tracePt t="62943" x="8132763" y="2176463"/>
          <p14:tracePt t="62949" x="8132763" y="2128838"/>
          <p14:tracePt t="62959" x="8132763" y="2087563"/>
          <p14:tracePt t="62963" x="8128000" y="2027238"/>
          <p14:tracePt t="62975" x="8097838" y="1973263"/>
          <p14:tracePt t="62983" x="8074025" y="1914525"/>
          <p14:tracePt t="62991" x="7983538" y="1817688"/>
          <p14:tracePt t="62995" x="7935913" y="1763713"/>
          <p14:tracePt t="63007" x="7875588" y="1709738"/>
          <p14:tracePt t="63011" x="7821613" y="1674813"/>
          <p14:tracePt t="63023" x="7769225" y="1633538"/>
          <p14:tracePt t="63027" x="7691438" y="1584325"/>
          <p14:tracePt t="63039" x="7631113" y="1549400"/>
          <p14:tracePt t="63043" x="7570788" y="1519238"/>
          <p14:tracePt t="63055" x="7516813" y="1495425"/>
          <p14:tracePt t="63059" x="7439025" y="1465263"/>
          <p14:tracePt t="63071" x="7391400" y="1447800"/>
          <p14:tracePt t="63075" x="7343775" y="1435100"/>
          <p14:tracePt t="63087" x="7302500" y="1428750"/>
          <p14:tracePt t="63091" x="7235825" y="1417638"/>
          <p14:tracePt t="63103" x="7181850" y="1411288"/>
          <p14:tracePt t="63107" x="7140575" y="1411288"/>
          <p14:tracePt t="63119" x="7086600" y="1411288"/>
          <p14:tracePt t="63123" x="7015163" y="1411288"/>
          <p14:tracePt t="63135" x="6954838" y="1411288"/>
          <p14:tracePt t="63139" x="6896100" y="1411288"/>
          <p14:tracePt t="63151" x="6835775" y="1411288"/>
          <p14:tracePt t="63155" x="6764338" y="1411288"/>
          <p14:tracePt t="63167" x="6704013" y="1411288"/>
          <p14:tracePt t="63171" x="6656388" y="1411288"/>
          <p14:tracePt t="63183" x="6613525" y="1411288"/>
          <p14:tracePt t="63187" x="6578600" y="1411288"/>
          <p14:tracePt t="63199" x="6561138" y="1417638"/>
          <p14:tracePt t="63203" x="6548438" y="1417638"/>
          <p14:tracePt t="63442" x="6494463" y="1404938"/>
          <p14:tracePt t="63446" x="6332538" y="1370013"/>
          <p14:tracePt t="63458" x="6196013" y="1357313"/>
          <p14:tracePt t="63462" x="6046788" y="1346200"/>
          <p14:tracePt t="63474" x="5824538" y="1327150"/>
          <p14:tracePt t="63478" x="5692775" y="1316038"/>
          <p14:tracePt t="63490" x="5556250" y="1298575"/>
          <p14:tracePt t="63494" x="5370513" y="1292225"/>
          <p14:tracePt t="63506" x="5292725" y="1292225"/>
          <p14:tracePt t="63510" x="5238750" y="1285875"/>
          <p14:tracePt t="63522" x="5167313" y="1285875"/>
          <p14:tracePt t="63526" x="5130800" y="1285875"/>
          <p14:tracePt t="63538" x="5119688" y="1285875"/>
          <p14:tracePt t="63542" x="5113338" y="1285875"/>
          <p14:tracePt t="63602" x="5106988" y="1285875"/>
          <p14:tracePt t="63618" x="5100638" y="1285875"/>
          <p14:tracePt t="63622" x="5072063" y="1303338"/>
          <p14:tracePt t="63634" x="5035550" y="1316038"/>
          <p14:tracePt t="63638" x="5005388" y="1339850"/>
          <p14:tracePt t="63650" x="4970463" y="1357313"/>
          <p14:tracePt t="63654" x="4927600" y="1376363"/>
          <p14:tracePt t="63666" x="4892675" y="1381125"/>
          <p14:tracePt t="63670" x="4862513" y="1393825"/>
          <p14:tracePt t="63683" x="4826000" y="1400175"/>
          <p14:tracePt t="63686" x="4795838" y="1411288"/>
          <p14:tracePt t="63699" x="4778375" y="1411288"/>
          <p14:tracePt t="63702" x="4760913" y="1417638"/>
          <p14:tracePt t="63716" x="4741863" y="1428750"/>
          <p14:tracePt t="63718" x="4730750" y="1428750"/>
          <p14:tracePt t="63730" x="4718050" y="1435100"/>
          <p14:tracePt t="63733" x="4706938" y="1435100"/>
          <p14:tracePt t="63746" x="4700588" y="1435100"/>
          <p14:tracePt t="63749" x="4700588" y="1441450"/>
          <p14:tracePt t="63762" x="4694238" y="1441450"/>
          <p14:tracePt t="63794" x="4687888" y="1441450"/>
          <p14:tracePt t="63814" x="4664075" y="1441450"/>
          <p14:tracePt t="63826" x="4652963" y="1441450"/>
          <p14:tracePt t="63830" x="4622800" y="1441450"/>
          <p14:tracePt t="63842" x="4598988" y="1441450"/>
          <p14:tracePt t="63846" x="4545013" y="1428750"/>
          <p14:tracePt t="63858" x="4491038" y="1411288"/>
          <p14:tracePt t="63862" x="4437063" y="1393825"/>
          <p14:tracePt t="63874" x="4383088" y="1376363"/>
          <p14:tracePt t="63878" x="4300538" y="1350963"/>
          <p14:tracePt t="63890" x="4227513" y="1333500"/>
          <p14:tracePt t="63893" x="4144963" y="1309688"/>
          <p14:tracePt t="63906" x="4071938" y="1298575"/>
          <p14:tracePt t="63909" x="3970338" y="1273175"/>
          <p14:tracePt t="63922" x="3905250" y="1262063"/>
          <p14:tracePt t="63926" x="3840163" y="1249363"/>
          <p14:tracePt t="63938" x="3773488" y="1238250"/>
          <p14:tracePt t="63941" x="3708400" y="1231900"/>
          <p14:tracePt t="63954" x="3635375" y="1225550"/>
          <p14:tracePt t="63958" x="3582988" y="1225550"/>
          <p14:tracePt t="63970" x="3540125" y="1225550"/>
          <p14:tracePt t="63983" x="3492500" y="1225550"/>
          <p14:tracePt t="63986" x="3462338" y="1225550"/>
          <p14:tracePt t="63990" x="3438525" y="1225550"/>
          <p14:tracePt t="64002" x="3427413" y="1225550"/>
          <p14:tracePt t="64006" x="3408363" y="1225550"/>
          <p14:tracePt t="64018" x="3397250" y="1225550"/>
          <p14:tracePt t="64022" x="3390900" y="1231900"/>
          <p14:tracePt t="64034" x="3378200" y="1231900"/>
          <p14:tracePt t="64038" x="3367088" y="1238250"/>
          <p14:tracePt t="64050" x="3354388" y="1249363"/>
          <p14:tracePt t="64054" x="3336925" y="1255713"/>
          <p14:tracePt t="64065" x="3325813" y="1268413"/>
          <p14:tracePt t="64070" x="3300413" y="1292225"/>
          <p14:tracePt t="64082" x="3271838" y="1316038"/>
          <p14:tracePt t="64086" x="3248025" y="1339850"/>
          <p14:tracePt t="64099" x="3217863" y="1363663"/>
          <p14:tracePt t="64102" x="3194050" y="1387475"/>
          <p14:tracePt t="64115" x="3163888" y="1417638"/>
          <p14:tracePt t="64119" x="3140075" y="1447800"/>
          <p14:tracePt t="64132" x="3133725" y="1458913"/>
          <p14:tracePt t="64135" x="3116263" y="1482725"/>
          <p14:tracePt t="64149" x="3109913" y="1495425"/>
          <p14:tracePt t="64151" x="3097213" y="1506538"/>
          <p14:tracePt t="64163" x="3097213" y="1512888"/>
          <p14:tracePt t="64166" x="3092450" y="1519238"/>
          <p14:tracePt t="64179" x="3092450" y="1525588"/>
          <p14:tracePt t="64183" x="3086100" y="1525588"/>
          <p14:tracePt t="64323" x="3086100" y="1530350"/>
          <p14:tracePt t="64327" x="3073400" y="1530350"/>
          <p14:tracePt t="64339" x="3043238" y="1525588"/>
          <p14:tracePt t="64343" x="3001963" y="1512888"/>
          <p14:tracePt t="64355" x="2941638" y="1489075"/>
          <p14:tracePt t="64359" x="2882900" y="1465263"/>
          <p14:tracePt t="64371" x="2811463" y="1428750"/>
          <p14:tracePt t="64375" x="2738438" y="1411288"/>
          <p14:tracePt t="64387" x="2643188" y="1381125"/>
          <p14:tracePt t="64391" x="2578100" y="1350963"/>
          <p14:tracePt t="64403" x="2505075" y="1339850"/>
          <p14:tracePt t="64407" x="2433638" y="1327150"/>
          <p14:tracePt t="64419" x="2374900" y="1309688"/>
          <p14:tracePt t="64423" x="2332038" y="1303338"/>
          <p14:tracePt t="64435" x="2290763" y="1298575"/>
          <p14:tracePt t="64439" x="2266950" y="1292225"/>
          <p14:tracePt t="64451" x="2230438" y="1285875"/>
          <p14:tracePt t="64455" x="2212975" y="1279525"/>
          <p14:tracePt t="64467" x="2195513" y="1279525"/>
          <p14:tracePt t="64471" x="2189163" y="1273175"/>
          <p14:tracePt t="64482" x="2176463" y="1273175"/>
          <p14:tracePt t="64487" x="2159000" y="1273175"/>
          <p14:tracePt t="64499" x="2141538" y="1273175"/>
          <p14:tracePt t="64503" x="2135188" y="1273175"/>
          <p14:tracePt t="64515" x="2128838" y="1273175"/>
          <p14:tracePt t="64519" x="2122488" y="1273175"/>
          <p14:tracePt t="64532" x="2105025" y="1273175"/>
          <p14:tracePt t="64535" x="2087563" y="1273175"/>
          <p14:tracePt t="64549" x="2063750" y="1273175"/>
          <p14:tracePt t="64551" x="2039938" y="1273175"/>
          <p14:tracePt t="64563" x="2003425" y="1273175"/>
          <p14:tracePt t="64566" x="1973263" y="1273175"/>
          <p14:tracePt t="64579" x="1938338" y="1273175"/>
          <p14:tracePt t="64582" x="1908175" y="1273175"/>
          <p14:tracePt t="64595" x="1865313" y="1273175"/>
          <p14:tracePt t="64599" x="1824038" y="1273175"/>
          <p14:tracePt t="64611" x="1787525" y="1273175"/>
          <p14:tracePt t="64616" x="1746250" y="1273175"/>
          <p14:tracePt t="64627" x="1681163" y="1273175"/>
          <p14:tracePt t="64632" x="1631950" y="1273175"/>
          <p14:tracePt t="64643" x="1603375" y="1273175"/>
          <p14:tracePt t="64649" x="1554163" y="1273175"/>
          <p14:tracePt t="64659" x="1512888" y="1273175"/>
          <p14:tracePt t="64663" x="1465263" y="1273175"/>
          <p14:tracePt t="64675" x="1435100" y="1273175"/>
          <p14:tracePt t="64679" x="1387475" y="1273175"/>
          <p14:tracePt t="64691" x="1350963" y="1273175"/>
          <p14:tracePt t="64695" x="1309688" y="1273175"/>
          <p14:tracePt t="64707" x="1279525" y="1273175"/>
          <p14:tracePt t="64711" x="1255713" y="1273175"/>
          <p14:tracePt t="64723" x="1231900" y="1273175"/>
          <p14:tracePt t="64727" x="1214438" y="1273175"/>
          <p14:tracePt t="64739" x="1195388" y="1273175"/>
          <p14:tracePt t="64742" x="1184275" y="1273175"/>
          <p14:tracePt t="64755" x="1171575" y="1273175"/>
          <p14:tracePt t="64771" x="1166813" y="1273175"/>
          <p14:tracePt t="64803" x="1154113" y="1273175"/>
          <p14:tracePt t="64819" x="1147763" y="1279525"/>
          <p14:tracePt t="64823" x="1143000" y="1279525"/>
          <p14:tracePt t="64835" x="1136650" y="1285875"/>
          <p14:tracePt t="64839" x="1117600" y="1303338"/>
          <p14:tracePt t="64851" x="1112838" y="1309688"/>
          <p14:tracePt t="64855" x="1100138" y="1322388"/>
          <p14:tracePt t="64867" x="1089025" y="1333500"/>
          <p14:tracePt t="64871" x="1082675" y="1339850"/>
          <p14:tracePt t="64883" x="1069975" y="1350963"/>
          <p14:tracePt t="64887" x="1065213" y="1350963"/>
          <p14:tracePt t="64899" x="1058863" y="1363663"/>
          <p14:tracePt t="64916" x="1052513" y="1370013"/>
          <p14:tracePt t="64919" x="1046163" y="1370013"/>
          <p14:tracePt t="64932" x="1039813" y="1376363"/>
          <p14:tracePt t="64949" x="1039813" y="1381125"/>
          <p14:tracePt t="65011" x="1035050" y="1381125"/>
          <p14:tracePt t="65251" x="1069975" y="1363663"/>
          <p14:tracePt t="65267" x="1171575" y="1346200"/>
          <p14:tracePt t="65271" x="1292225" y="1327150"/>
          <p14:tracePt t="65283" x="1400175" y="1322388"/>
          <p14:tracePt t="65287" x="1512888" y="1309688"/>
          <p14:tracePt t="65299" x="1584325" y="1309688"/>
          <p14:tracePt t="65303" x="1631950" y="1309688"/>
          <p14:tracePt t="65316" x="1698625" y="1309688"/>
          <p14:tracePt t="65319" x="1728788" y="1309688"/>
          <p14:tracePt t="65332" x="1758950" y="1309688"/>
          <p14:tracePt t="65335" x="1770063" y="1309688"/>
          <p14:tracePt t="65349" x="1782763" y="1309688"/>
          <p14:tracePt t="65363" x="1793875" y="1309688"/>
          <p14:tracePt t="65379" x="1800225" y="1309688"/>
          <p14:tracePt t="65383" x="1841500" y="1309688"/>
          <p14:tracePt t="65395" x="1889125" y="1309688"/>
          <p14:tracePt t="65399" x="1943100" y="1322388"/>
          <p14:tracePt t="65411" x="2003425" y="1327150"/>
          <p14:tracePt t="65415" x="2105025" y="1339850"/>
          <p14:tracePt t="65427" x="2195513" y="1350963"/>
          <p14:tracePt t="65432" x="2273300" y="1370013"/>
          <p14:tracePt t="65443" x="2344738" y="1381125"/>
          <p14:tracePt t="65449" x="2433638" y="1393825"/>
          <p14:tracePt t="65459" x="2476500" y="1400175"/>
          <p14:tracePt t="65463" x="2511425" y="1411288"/>
          <p14:tracePt t="65475" x="2530475" y="1411288"/>
          <p14:tracePt t="65479" x="2541588" y="1417638"/>
          <p14:tracePt t="65539" x="2547938" y="1417638"/>
          <p14:tracePt t="65555" x="2559050" y="1417638"/>
          <p14:tracePt t="65559" x="2578100" y="1417638"/>
          <p14:tracePt t="65571" x="2601913" y="1423988"/>
          <p14:tracePt t="65575" x="2655888" y="1435100"/>
          <p14:tracePt t="65587" x="2697163" y="1441450"/>
          <p14:tracePt t="65591" x="2751138" y="1452563"/>
          <p14:tracePt t="65603" x="2798763" y="1458913"/>
          <p14:tracePt t="65607" x="2846388" y="1465263"/>
          <p14:tracePt t="65619" x="2889250" y="1471613"/>
          <p14:tracePt t="65623" x="2930525" y="1471613"/>
          <p14:tracePt t="65635" x="2960688" y="1471613"/>
          <p14:tracePt t="65639" x="2978150" y="1471613"/>
          <p14:tracePt t="65651" x="2990850" y="1471613"/>
          <p14:tracePt t="65655" x="2995613" y="1471613"/>
          <p14:tracePt t="65667" x="3001963" y="1471613"/>
          <p14:tracePt t="65699" x="3008313" y="1471613"/>
          <p14:tracePt t="65703" x="3019425" y="1465263"/>
          <p14:tracePt t="65715" x="3038475" y="1447800"/>
          <p14:tracePt t="65719" x="3073400" y="1428750"/>
          <p14:tracePt t="65732" x="3187700" y="1376363"/>
          <p14:tracePt t="65735" x="3259138" y="1357313"/>
          <p14:tracePt t="65749" x="3336925" y="1333500"/>
          <p14:tracePt t="65751" x="3438525" y="1322388"/>
          <p14:tracePt t="65763" x="3509963" y="1316038"/>
          <p14:tracePt t="65767" x="3594100" y="1309688"/>
          <p14:tracePt t="65779" x="3671888" y="1309688"/>
          <p14:tracePt t="65783" x="3756025" y="1309688"/>
          <p14:tracePt t="65795" x="3827463" y="1309688"/>
          <p14:tracePt t="65798" x="3887788" y="1309688"/>
          <p14:tracePt t="65811" x="3935413" y="1309688"/>
          <p14:tracePt t="65816" x="3983038" y="1309688"/>
          <p14:tracePt t="65827" x="4013200" y="1309688"/>
          <p14:tracePt t="65832" x="4037013" y="1309688"/>
          <p14:tracePt t="65843" x="4078288" y="1309688"/>
          <p14:tracePt t="65849" x="4090988" y="1309688"/>
          <p14:tracePt t="65859" x="4121150" y="1322388"/>
          <p14:tracePt t="65863" x="4138613" y="1322388"/>
          <p14:tracePt t="65875" x="4162425" y="1327150"/>
          <p14:tracePt t="65878" x="4173538" y="1327150"/>
          <p14:tracePt t="65891" x="4192588" y="1339850"/>
          <p14:tracePt t="65894" x="4210050" y="1339850"/>
          <p14:tracePt t="65907" x="4227513" y="1339850"/>
          <p14:tracePt t="65910" x="4246563" y="1346200"/>
          <p14:tracePt t="65923" x="4276725" y="1357313"/>
          <p14:tracePt t="65927" x="4300538" y="1357313"/>
          <p14:tracePt t="65939" x="4324350" y="1363663"/>
          <p14:tracePt t="65943" x="4359275" y="1370013"/>
          <p14:tracePt t="65955" x="4389438" y="1370013"/>
          <p14:tracePt t="65959" x="4430713" y="1370013"/>
          <p14:tracePt t="65971" x="4460875" y="1370013"/>
          <p14:tracePt t="65975" x="4491038" y="1370013"/>
          <p14:tracePt t="65987" x="4514850" y="1370013"/>
          <p14:tracePt t="65991" x="4538663" y="1370013"/>
          <p14:tracePt t="66003" x="4545013" y="1370013"/>
          <p14:tracePt t="66007" x="4557713" y="1363663"/>
          <p14:tracePt t="66019" x="4562475" y="1363663"/>
          <p14:tracePt t="66083" x="4575175" y="1363663"/>
          <p14:tracePt t="66087" x="4581525" y="1363663"/>
          <p14:tracePt t="66099" x="4592638" y="1363663"/>
          <p14:tracePt t="66103" x="4622800" y="1350963"/>
          <p14:tracePt t="66115" x="4659313" y="1350963"/>
          <p14:tracePt t="66119" x="4687888" y="1350963"/>
          <p14:tracePt t="66132" x="4730750" y="1350963"/>
          <p14:tracePt t="66135" x="4765675" y="1350963"/>
          <p14:tracePt t="66149" x="4795838" y="1350963"/>
          <p14:tracePt t="66151" x="4843463" y="1350963"/>
          <p14:tracePt t="66163" x="4873625" y="1350963"/>
          <p14:tracePt t="66167" x="4903788" y="1350963"/>
          <p14:tracePt t="66179" x="4940300" y="1350963"/>
          <p14:tracePt t="66183" x="4964113" y="1350963"/>
          <p14:tracePt t="66195" x="4987925" y="1350963"/>
          <p14:tracePt t="66199" x="5005388" y="1350963"/>
          <p14:tracePt t="66211" x="5022850" y="1350963"/>
          <p14:tracePt t="66216" x="5046663" y="1350963"/>
          <p14:tracePt t="66227" x="5065713" y="1350963"/>
          <p14:tracePt t="66232" x="5083175" y="1350963"/>
          <p14:tracePt t="66243" x="5100638" y="1350963"/>
          <p14:tracePt t="66249" x="5124450" y="1350963"/>
          <p14:tracePt t="66259" x="5160963" y="1350963"/>
          <p14:tracePt t="66263" x="5191125" y="1350963"/>
          <p14:tracePt t="66275" x="5221288" y="1350963"/>
          <p14:tracePt t="66279" x="5268913" y="1350963"/>
          <p14:tracePt t="66291" x="5310188" y="1350963"/>
          <p14:tracePt t="66295" x="5346700" y="1350963"/>
          <p14:tracePt t="66307" x="5394325" y="1350963"/>
          <p14:tracePt t="66311" x="5424488" y="1350963"/>
          <p14:tracePt t="66323" x="5454650" y="1350963"/>
          <p14:tracePt t="66327" x="5489575" y="1350963"/>
          <p14:tracePt t="66339" x="5519738" y="1350963"/>
          <p14:tracePt t="66343" x="5556250" y="1350963"/>
          <p14:tracePt t="66355" x="5586413" y="1350963"/>
          <p14:tracePt t="66359" x="5627688" y="1350963"/>
          <p14:tracePt t="66371" x="5675313" y="1350963"/>
          <p14:tracePt t="66375" x="5716588" y="1350963"/>
          <p14:tracePt t="66387" x="5765800" y="1350963"/>
          <p14:tracePt t="66391" x="5813425" y="1350963"/>
          <p14:tracePt t="66406" x="5867400" y="1350963"/>
          <p14:tracePt t="66410" x="5938838" y="1350963"/>
          <p14:tracePt t="66422" x="5986463" y="1357313"/>
          <p14:tracePt t="66426" x="6040438" y="1357313"/>
          <p14:tracePt t="66438" x="6105525" y="1357313"/>
          <p14:tracePt t="66442" x="6159500" y="1357313"/>
          <p14:tracePt t="66454" x="6202363" y="1357313"/>
          <p14:tracePt t="66458" x="6249988" y="1357313"/>
          <p14:tracePt t="66470" x="6297613" y="1357313"/>
          <p14:tracePt t="66474" x="6345238" y="1357313"/>
          <p14:tracePt t="66486" x="6381750" y="1357313"/>
          <p14:tracePt t="66490" x="6429375" y="1357313"/>
          <p14:tracePt t="66502" x="6453188" y="1357313"/>
          <p14:tracePt t="66506" x="6477000" y="1357313"/>
          <p14:tracePt t="66518" x="6500813" y="1357313"/>
          <p14:tracePt t="66522" x="6518275" y="1357313"/>
          <p14:tracePt t="66534" x="6537325" y="1357313"/>
          <p14:tracePt t="66538" x="6548438" y="1357313"/>
          <p14:tracePt t="66550" x="6554788" y="1357313"/>
          <p14:tracePt t="66554" x="6572250" y="1357313"/>
          <p14:tracePt t="66566" x="6584950" y="1357313"/>
          <p14:tracePt t="66570" x="6589713" y="1357313"/>
          <p14:tracePt t="66582" x="6602413" y="1357313"/>
          <p14:tracePt t="66586" x="6613525" y="1357313"/>
          <p14:tracePt t="66599" x="6632575" y="1357313"/>
          <p14:tracePt t="66602" x="6643688" y="1357313"/>
          <p14:tracePt t="66616" x="6667500" y="1357313"/>
          <p14:tracePt t="66618" x="6716713" y="1357313"/>
          <p14:tracePt t="66630" x="6745288" y="1357313"/>
          <p14:tracePt t="66634" x="6775450" y="1357313"/>
          <p14:tracePt t="66646" x="6818313" y="1357313"/>
          <p14:tracePt t="66649" x="6853238" y="1357313"/>
          <p14:tracePt t="66662" x="6883400" y="1357313"/>
          <p14:tracePt t="66666" x="6907213" y="1357313"/>
          <p14:tracePt t="66678" x="6943725" y="1363663"/>
          <p14:tracePt t="66683" x="6973888" y="1363663"/>
          <p14:tracePt t="66694" x="7008813" y="1370013"/>
          <p14:tracePt t="66699" x="7050088" y="1376363"/>
          <p14:tracePt t="66710" x="7080250" y="1376363"/>
          <p14:tracePt t="66716" x="7116763" y="1381125"/>
          <p14:tracePt t="66726" x="7170738" y="1387475"/>
          <p14:tracePt t="66730" x="7205663" y="1393825"/>
          <p14:tracePt t="66742" x="7254875" y="1400175"/>
          <p14:tracePt t="66746" x="7296150" y="1400175"/>
          <p14:tracePt t="66758" x="7337425" y="1411288"/>
          <p14:tracePt t="66762" x="7373938" y="1411288"/>
          <p14:tracePt t="66774" x="7415213" y="1417638"/>
          <p14:tracePt t="66778" x="7451725" y="1417638"/>
          <p14:tracePt t="66790" x="7499350" y="1423988"/>
          <p14:tracePt t="66794" x="7523163" y="1423988"/>
          <p14:tracePt t="66806" x="7546975" y="1428750"/>
          <p14:tracePt t="66810" x="7570788" y="1428750"/>
          <p14:tracePt t="66822" x="7600950" y="1428750"/>
          <p14:tracePt t="66826" x="7618413" y="1435100"/>
          <p14:tracePt t="66838" x="7637463" y="1435100"/>
          <p14:tracePt t="66842" x="7648575" y="1435100"/>
          <p14:tracePt t="66854" x="7672388" y="1435100"/>
          <p14:tracePt t="66858" x="7691438" y="1441450"/>
          <p14:tracePt t="66870" x="7708900" y="1441450"/>
          <p14:tracePt t="66873" x="7726363" y="1441450"/>
          <p14:tracePt t="66886" x="7743825" y="1441450"/>
          <p14:tracePt t="66890" x="7762875" y="1441450"/>
          <p14:tracePt t="66902" x="7780338" y="1441450"/>
          <p14:tracePt t="66906" x="7797800" y="1441450"/>
          <p14:tracePt t="66918" x="7821613" y="1441450"/>
          <p14:tracePt t="66922" x="7847013" y="1435100"/>
          <p14:tracePt t="66934" x="7875588" y="1428750"/>
          <p14:tracePt t="66938" x="7899400" y="1428750"/>
          <p14:tracePt t="66950" x="7918450" y="1423988"/>
          <p14:tracePt t="66954" x="7929563" y="1417638"/>
          <p14:tracePt t="66966" x="7942263" y="1411288"/>
          <p14:tracePt t="66970" x="7953375" y="1411288"/>
          <p14:tracePt t="66983" x="7959725" y="1404938"/>
          <p14:tracePt t="66986" x="7977188" y="1404938"/>
          <p14:tracePt t="66999" x="7989888" y="1400175"/>
          <p14:tracePt t="67015" x="8001000" y="1400175"/>
          <p14:tracePt t="67018" x="8013700" y="1393825"/>
          <p14:tracePt t="67032" x="8031163" y="1387475"/>
          <p14:tracePt t="67035" x="8050213" y="1387475"/>
          <p14:tracePt t="67046" x="8067675" y="1387475"/>
          <p14:tracePt t="67050" x="8097838" y="1387475"/>
          <p14:tracePt t="67062" x="8132763" y="1387475"/>
          <p14:tracePt t="67065" x="8169275" y="1387475"/>
          <p14:tracePt t="67078" x="8199438" y="1387475"/>
          <p14:tracePt t="67082" x="8234363" y="1387475"/>
          <p14:tracePt t="67094" x="8258175" y="1387475"/>
          <p14:tracePt t="67099" x="8283575" y="1387475"/>
          <p14:tracePt t="67110" x="8301038" y="1387475"/>
          <p14:tracePt t="67116" x="8312150" y="1393825"/>
          <p14:tracePt t="67126" x="8324850" y="1393825"/>
          <p14:tracePt t="67143" x="8331200" y="1393825"/>
          <p14:tracePt t="67271" x="8331200" y="1411288"/>
          <p14:tracePt t="67287" x="8335963" y="1435100"/>
          <p14:tracePt t="67291" x="8342313" y="1458913"/>
          <p14:tracePt t="67303" x="8348663" y="1495425"/>
          <p14:tracePt t="67307" x="8355013" y="1519238"/>
          <p14:tracePt t="67319" x="8355013" y="1543050"/>
          <p14:tracePt t="67323" x="8355013" y="1555750"/>
          <p14:tracePt t="67335" x="8355013" y="1566863"/>
          <p14:tracePt t="67339" x="8361363" y="1603375"/>
          <p14:tracePt t="67351" x="8366125" y="1620838"/>
          <p14:tracePt t="67355" x="8372475" y="1638300"/>
          <p14:tracePt t="67367" x="8372475" y="1657350"/>
          <p14:tracePt t="67371" x="8378825" y="1674813"/>
          <p14:tracePt t="67383" x="8378825" y="1692275"/>
          <p14:tracePt t="67387" x="8378825" y="1698625"/>
          <p14:tracePt t="67399" x="8378825" y="1716088"/>
          <p14:tracePt t="67403" x="8378825" y="1722438"/>
          <p14:tracePt t="67416" x="8378825" y="1728788"/>
          <p14:tracePt t="67419" x="8378825" y="1735138"/>
          <p14:tracePt t="67432" x="8378825" y="1739900"/>
          <p14:tracePt t="67449" x="8378825" y="1746250"/>
          <p14:tracePt t="67463" x="8378825" y="1752600"/>
          <p14:tracePt t="67467" x="8378825" y="1758950"/>
          <p14:tracePt t="67482" x="8378825" y="1763713"/>
          <p14:tracePt t="67499" x="8378825" y="1776413"/>
          <p14:tracePt t="67767" x="8385175" y="1776413"/>
          <p14:tracePt t="67771" x="8389938" y="1776413"/>
          <p14:tracePt t="67783" x="8385175" y="1782763"/>
          <p14:tracePt t="67787" x="8385175" y="1793875"/>
          <p14:tracePt t="67799" x="8372475" y="1800225"/>
          <p14:tracePt t="67803" x="8372475" y="1806575"/>
          <p14:tracePt t="67815" x="8361363" y="1812925"/>
          <p14:tracePt t="67819" x="8361363" y="1817688"/>
          <p14:tracePt t="67832" x="8355013" y="1817688"/>
          <p14:tracePt t="68359" x="8355013" y="1824038"/>
          <p14:tracePt t="68375" x="8355013" y="1836738"/>
          <p14:tracePt t="68391" x="8355013" y="1871663"/>
          <p14:tracePt t="68395" x="8396288" y="1919288"/>
          <p14:tracePt t="68407" x="8408988" y="1955800"/>
          <p14:tracePt t="68410" x="8432800" y="1979613"/>
          <p14:tracePt t="68423" x="8456613" y="2009775"/>
          <p14:tracePt t="68427" x="8480425" y="2033588"/>
          <p14:tracePt t="68439" x="8486775" y="2057400"/>
          <p14:tracePt t="68443" x="8504238" y="2074863"/>
          <p14:tracePt t="68455" x="8515350" y="2098675"/>
          <p14:tracePt t="68459" x="8515350" y="2105025"/>
          <p14:tracePt t="68471" x="8528050" y="2117725"/>
          <p14:tracePt t="68475" x="8534400" y="2135188"/>
          <p14:tracePt t="68487" x="8540750" y="2159000"/>
          <p14:tracePt t="68491" x="8545513" y="2171700"/>
          <p14:tracePt t="68503" x="8558213" y="2189163"/>
          <p14:tracePt t="68507" x="8564563" y="2200275"/>
          <p14:tracePt t="68519" x="8569325" y="2219325"/>
          <p14:tracePt t="68523" x="8575675" y="2230438"/>
          <p14:tracePt t="68535" x="8582025" y="2249488"/>
          <p14:tracePt t="68539" x="8582025" y="2254250"/>
          <p14:tracePt t="68551" x="8588375" y="2266950"/>
          <p14:tracePt t="68555" x="8593138" y="2278063"/>
          <p14:tracePt t="68567" x="8593138" y="2290763"/>
          <p14:tracePt t="68582" x="8593138" y="2297113"/>
          <p14:tracePt t="68599" x="8593138" y="2308225"/>
          <p14:tracePt t="68616" x="8593138" y="2314575"/>
          <p14:tracePt t="68635" x="8593138" y="2320925"/>
          <p14:tracePt t="68649" x="8593138" y="2327275"/>
          <p14:tracePt t="68667" x="8569325" y="2338388"/>
          <p14:tracePt t="68679" x="8558213" y="2351088"/>
          <p14:tracePt t="68683" x="8534400" y="2355850"/>
          <p14:tracePt t="68695" x="8521700" y="2362200"/>
          <p14:tracePt t="68699" x="8510588" y="2374900"/>
          <p14:tracePt t="68711" x="8491538" y="2379663"/>
          <p14:tracePt t="68715" x="8491538" y="2386013"/>
          <p14:tracePt t="68727" x="8480425" y="2392363"/>
          <p14:tracePt t="68732" x="8467725" y="2405063"/>
          <p14:tracePt t="68743" x="8462963" y="2409825"/>
          <p14:tracePt t="68749" x="8456613" y="2416175"/>
          <p14:tracePt t="68759" x="8450263" y="2428875"/>
          <p14:tracePt t="68763" x="8443913" y="2433638"/>
          <p14:tracePt t="68775" x="8437563" y="2446338"/>
          <p14:tracePt t="68779" x="8432800" y="2457450"/>
          <p14:tracePt t="68791" x="8426450" y="2470150"/>
          <p14:tracePt t="68795" x="8426450" y="2487613"/>
          <p14:tracePt t="68807" x="8413750" y="2506663"/>
          <p14:tracePt t="68811" x="8402638" y="2541588"/>
          <p14:tracePt t="68823" x="8396288" y="2565400"/>
          <p14:tracePt t="68827" x="8389938" y="2625725"/>
          <p14:tracePt t="68839" x="8385175" y="2649538"/>
          <p14:tracePt t="68842" x="8385175" y="2673350"/>
          <p14:tracePt t="68855" x="8378825" y="2697163"/>
          <p14:tracePt t="68859" x="8378825" y="2714625"/>
          <p14:tracePt t="68871" x="8378825" y="2738438"/>
          <p14:tracePt t="68875" x="8378825" y="2757488"/>
          <p14:tracePt t="68878" x="8378825" y="2781300"/>
          <p14:tracePt t="68883" x="8378825" y="2798763"/>
          <p14:tracePt t="68887" x="8378825" y="2822575"/>
          <p14:tracePt t="68890" x="8378825" y="2841625"/>
          <p14:tracePt t="68903" x="8378825" y="2865438"/>
          <p14:tracePt t="68907" x="8378825" y="2882900"/>
          <p14:tracePt t="68919" x="8378825" y="2894013"/>
          <p14:tracePt t="68923" x="8378825" y="2900363"/>
          <p14:tracePt t="68935" x="8378825" y="2919413"/>
          <p14:tracePt t="68939" x="8378825" y="2936875"/>
          <p14:tracePt t="68951" x="8378825" y="2947988"/>
          <p14:tracePt t="68955" x="8378825" y="2960688"/>
          <p14:tracePt t="68967" x="8378825" y="2971800"/>
          <p14:tracePt t="68971" x="8378825" y="2990850"/>
          <p14:tracePt t="68983" x="8378825" y="3001963"/>
          <p14:tracePt t="68987" x="8378825" y="3014663"/>
          <p14:tracePt t="68999" x="8378825" y="3032125"/>
          <p14:tracePt t="69003" x="8378825" y="3038475"/>
          <p14:tracePt t="69016" x="8372475" y="3055938"/>
          <p14:tracePt t="69019" x="8366125" y="3073400"/>
          <p14:tracePt t="69032" x="8366125" y="3079750"/>
          <p14:tracePt t="69035" x="8361363" y="3092450"/>
          <p14:tracePt t="69049" x="8361363" y="3103563"/>
          <p14:tracePt t="69051" x="8355013" y="3122613"/>
          <p14:tracePt t="69063" x="8342313" y="3146425"/>
          <p14:tracePt t="69067" x="8335963" y="3163888"/>
          <p14:tracePt t="69079" x="8331200" y="3176588"/>
          <p14:tracePt t="69082" x="8318500" y="3194050"/>
          <p14:tracePt t="69095" x="8307388" y="3217863"/>
          <p14:tracePt t="69099" x="8294688" y="3235325"/>
          <p14:tracePt t="69111" x="8277225" y="3252788"/>
          <p14:tracePt t="69115" x="8270875" y="3265488"/>
          <p14:tracePt t="69127" x="8258175" y="3271838"/>
          <p14:tracePt t="69132" x="8247063" y="3289300"/>
          <p14:tracePt t="69143" x="8240713" y="3295650"/>
          <p14:tracePt t="69148" x="8229600" y="3302000"/>
          <p14:tracePt t="69163" x="8223250" y="3306763"/>
          <p14:tracePt t="69207" x="8223250" y="3313113"/>
          <p14:tracePt t="69335" x="8223250" y="3319463"/>
          <p14:tracePt t="69386" x="8223250" y="3325813"/>
          <p14:tracePt t="69390" x="8223250" y="3330575"/>
          <p14:tracePt t="69402" x="8223250" y="3355975"/>
          <p14:tracePt t="69406" x="8216900" y="3384550"/>
          <p14:tracePt t="69418" x="8210550" y="3397250"/>
          <p14:tracePt t="69422" x="8205788" y="3414713"/>
          <p14:tracePt t="69434" x="8199438" y="3427413"/>
          <p14:tracePt t="69438" x="8193088" y="3433763"/>
          <p14:tracePt t="69450" x="8193088" y="3438525"/>
          <p14:tracePt t="69454" x="8186738" y="3444875"/>
          <p14:tracePt t="69466" x="8186738" y="3451225"/>
          <p14:tracePt t="69470" x="8180388" y="3457575"/>
          <p14:tracePt t="69482" x="8175625" y="3462338"/>
          <p14:tracePt t="69486" x="8169275" y="3475038"/>
          <p14:tracePt t="69499" x="8162925" y="3481388"/>
          <p14:tracePt t="69502" x="8151813" y="3486150"/>
          <p14:tracePt t="69516" x="8139113" y="3498850"/>
          <p14:tracePt t="69518" x="8121650" y="3505200"/>
          <p14:tracePt t="69530" x="8104188" y="3516313"/>
          <p14:tracePt t="69534" x="8085138" y="3522663"/>
          <p14:tracePt t="69546" x="8067675" y="3529013"/>
          <p14:tracePt t="69550" x="8043863" y="3540125"/>
          <p14:tracePt t="69562" x="8007350" y="3540125"/>
          <p14:tracePt t="69565" x="7983538" y="3546475"/>
          <p14:tracePt t="69578" x="7942263" y="3559175"/>
          <p14:tracePt t="69582" x="7905750" y="3563938"/>
          <p14:tracePt t="69594" x="7875588" y="3570288"/>
          <p14:tracePt t="69599" x="7840663" y="3576638"/>
          <p14:tracePt t="69610" x="7793038" y="3587750"/>
          <p14:tracePt t="69615" x="7762875" y="3594100"/>
          <p14:tracePt t="69626" x="7732713" y="3600450"/>
          <p14:tracePt t="69630" x="7702550" y="3613150"/>
          <p14:tracePt t="69642" x="7672388" y="3617913"/>
          <p14:tracePt t="69646" x="7642225" y="3617913"/>
          <p14:tracePt t="69658" x="7618413" y="3617913"/>
          <p14:tracePt t="69662" x="7594600" y="3630613"/>
          <p14:tracePt t="69674" x="7564438" y="3636963"/>
          <p14:tracePt t="69678" x="7540625" y="3641725"/>
          <p14:tracePt t="69690" x="7523163" y="3648075"/>
          <p14:tracePt t="69694" x="7499350" y="3654425"/>
          <p14:tracePt t="69706" x="7481888" y="3654425"/>
          <p14:tracePt t="69710" x="7445375" y="3665538"/>
          <p14:tracePt t="69722" x="7410450" y="3671888"/>
          <p14:tracePt t="69726" x="7373938" y="3684588"/>
          <p14:tracePt t="69738" x="7326313" y="3695700"/>
          <p14:tracePt t="69742" x="7296150" y="3702050"/>
          <p14:tracePt t="69754" x="7242175" y="3714750"/>
          <p14:tracePt t="69758" x="7200900" y="3719513"/>
          <p14:tracePt t="69770" x="7158038" y="3732213"/>
          <p14:tracePt t="69774" x="7116763" y="3738563"/>
          <p14:tracePt t="69786" x="7075488" y="3749675"/>
          <p14:tracePt t="69790" x="7045325" y="3756025"/>
          <p14:tracePt t="69802" x="7002463" y="3767138"/>
          <p14:tracePt t="69806" x="6967538" y="3773488"/>
          <p14:tracePt t="69818" x="6924675" y="3786188"/>
          <p14:tracePt t="69822" x="6896100" y="3792538"/>
          <p14:tracePt t="69834" x="6859588" y="3803650"/>
          <p14:tracePt t="69838" x="6823075" y="3810000"/>
          <p14:tracePt t="69850" x="6781800" y="3821113"/>
          <p14:tracePt t="69854" x="6751638" y="3827463"/>
          <p14:tracePt t="69865" x="6710363" y="3840163"/>
          <p14:tracePt t="69870" x="6673850" y="3844925"/>
          <p14:tracePt t="69882" x="6613525" y="3863975"/>
          <p14:tracePt t="69886" x="6572250" y="3875088"/>
          <p14:tracePt t="69899" x="6530975" y="3881438"/>
          <p14:tracePt t="69902" x="6488113" y="3894138"/>
          <p14:tracePt t="69915" x="6446838" y="3905250"/>
          <p14:tracePt t="69918" x="6405563" y="3911600"/>
          <p14:tracePt t="69930" x="6375400" y="3922713"/>
          <p14:tracePt t="69934" x="6321425" y="3935413"/>
          <p14:tracePt t="69946" x="6267450" y="3941763"/>
          <p14:tracePt t="69950" x="6207125" y="3952875"/>
          <p14:tracePt t="69962" x="6159500" y="3959225"/>
          <p14:tracePt t="69966" x="6105525" y="3971925"/>
          <p14:tracePt t="69983" x="5980113" y="3983038"/>
          <p14:tracePt t="69994" x="5919788" y="3983038"/>
          <p14:tracePt t="69998" x="5848350" y="3995738"/>
          <p14:tracePt t="70010" x="5789613" y="3995738"/>
          <p14:tracePt t="70015" x="5740400" y="3995738"/>
          <p14:tracePt t="70026" x="5688013" y="3995738"/>
          <p14:tracePt t="70030" x="5645150" y="3995738"/>
          <p14:tracePt t="70042" x="5591175" y="3995738"/>
          <p14:tracePt t="70046" x="5549900" y="4000500"/>
          <p14:tracePt t="70058" x="5502275" y="4000500"/>
          <p14:tracePt t="70062" x="5459413" y="4000500"/>
          <p14:tracePt t="70074" x="5411788" y="4006850"/>
          <p14:tracePt t="70078" x="5370513" y="4006850"/>
          <p14:tracePt t="70090" x="5299075" y="4019550"/>
          <p14:tracePt t="70093" x="5227638" y="4019550"/>
          <p14:tracePt t="70106" x="5160963" y="4019550"/>
          <p14:tracePt t="70110" x="5076825" y="4024313"/>
          <p14:tracePt t="70122" x="4994275" y="4024313"/>
          <p14:tracePt t="70126" x="4910138" y="4030663"/>
          <p14:tracePt t="70139" x="4802188" y="4030663"/>
          <p14:tracePt t="70142" x="4718050" y="4037013"/>
          <p14:tracePt t="70155" x="4646613" y="4043363"/>
          <p14:tracePt t="70159" x="4581525" y="4049713"/>
          <p14:tracePt t="70171" x="4527550" y="4049713"/>
          <p14:tracePt t="70175" x="4460875" y="4060825"/>
          <p14:tracePt t="70187" x="4402138" y="4067175"/>
          <p14:tracePt t="70190" x="4335463" y="4073525"/>
          <p14:tracePt t="70203" x="4276725" y="4078288"/>
          <p14:tracePt t="70207" x="4210050" y="4090988"/>
          <p14:tracePt t="70219" x="4144963" y="4097338"/>
          <p14:tracePt t="70223" x="4090988" y="4102100"/>
          <p14:tracePt t="70235" x="4030663" y="4108450"/>
          <p14:tracePt t="70239" x="3983038" y="4121150"/>
          <p14:tracePt t="70251" x="3935413" y="4127500"/>
          <p14:tracePt t="70255" x="3881438" y="4127500"/>
          <p14:tracePt t="70267" x="3821113" y="4132263"/>
          <p14:tracePt t="70271" x="3779838" y="4138613"/>
          <p14:tracePt t="70283" x="3725863" y="4138613"/>
          <p14:tracePt t="70287" x="3684588" y="4144963"/>
          <p14:tracePt t="70299" x="3617913" y="4151313"/>
          <p14:tracePt t="70303" x="3563938" y="4151313"/>
          <p14:tracePt t="70315" x="3492500" y="4156075"/>
          <p14:tracePt t="70319" x="3421063" y="4156075"/>
          <p14:tracePt t="70332" x="3343275" y="4156075"/>
          <p14:tracePt t="70335" x="3265488" y="4156075"/>
          <p14:tracePt t="70349" x="3181350" y="4156075"/>
          <p14:tracePt t="70351" x="3103563" y="4156075"/>
          <p14:tracePt t="70363" x="3019425" y="4156075"/>
          <p14:tracePt t="70367" x="2936875" y="4156075"/>
          <p14:tracePt t="70379" x="2859088" y="4156075"/>
          <p14:tracePt t="70383" x="2787650" y="4156075"/>
          <p14:tracePt t="70395" x="2690813" y="4156075"/>
          <p14:tracePt t="70399" x="2625725" y="4156075"/>
          <p14:tracePt t="70411" x="2559050" y="4156075"/>
          <p14:tracePt t="70416" x="2476500" y="4156075"/>
          <p14:tracePt t="70427" x="2416175" y="4156075"/>
          <p14:tracePt t="70432" x="2344738" y="4151313"/>
          <p14:tracePt t="70443" x="2273300" y="4151313"/>
          <p14:tracePt t="70449" x="2200275" y="4144963"/>
          <p14:tracePt t="70459" x="2135188" y="4144963"/>
          <p14:tracePt t="70462" x="2068513" y="4144963"/>
          <p14:tracePt t="70475" x="2009775" y="4144963"/>
          <p14:tracePt t="70478" x="1943100" y="4144963"/>
          <p14:tracePt t="70491" x="1878013" y="4138613"/>
          <p14:tracePt t="70495" x="1817688" y="4138613"/>
          <p14:tracePt t="70507" x="1752600" y="4138613"/>
          <p14:tracePt t="70511" x="1692275" y="4138613"/>
          <p14:tracePt t="70523" x="1608138" y="4132263"/>
          <p14:tracePt t="70527" x="1597025" y="4127500"/>
          <p14:tracePt t="70539" x="1573213" y="4127500"/>
          <p14:tracePt t="70542" x="1530350" y="4127500"/>
          <p14:tracePt t="70555" x="1482725" y="4121150"/>
          <p14:tracePt t="70559" x="1435100" y="4121150"/>
          <p14:tracePt t="70571" x="1387475" y="4108450"/>
          <p14:tracePt t="70575" x="1327150" y="4102100"/>
          <p14:tracePt t="70587" x="1296988" y="4097338"/>
          <p14:tracePt t="70591" x="1244600" y="4084638"/>
          <p14:tracePt t="70603" x="1184275" y="4067175"/>
          <p14:tracePt t="70607" x="1100138" y="4049713"/>
          <p14:tracePt t="70619" x="1035050" y="4037013"/>
          <p14:tracePt t="70623" x="968375" y="4019550"/>
          <p14:tracePt t="70635" x="896938" y="4000500"/>
          <p14:tracePt t="70639" x="831850" y="3983038"/>
          <p14:tracePt t="70651" x="765175" y="3965575"/>
          <p14:tracePt t="70655" x="723900" y="3952875"/>
          <p14:tracePt t="70667" x="652463" y="3917950"/>
          <p14:tracePt t="70671" x="598488" y="3894138"/>
          <p14:tracePt t="70682" x="568325" y="3875088"/>
          <p14:tracePt t="70687" x="527050" y="3844925"/>
          <p14:tracePt t="70699" x="501650" y="3821113"/>
          <p14:tracePt t="70703" x="484188" y="3810000"/>
          <p14:tracePt t="70715" x="477838" y="3797300"/>
          <p14:tracePt t="70719" x="466725" y="3779838"/>
          <p14:tracePt t="70732" x="466725" y="3773488"/>
          <p14:tracePt t="70735" x="460375" y="3767138"/>
          <p14:tracePt t="70749" x="449263" y="3743325"/>
          <p14:tracePt t="70751" x="436563" y="3714750"/>
          <p14:tracePt t="70763" x="436563" y="3695700"/>
          <p14:tracePt t="70767" x="436563" y="3678238"/>
          <p14:tracePt t="70779" x="430213" y="3654425"/>
          <p14:tracePt t="70783" x="430213" y="3630613"/>
          <p14:tracePt t="70795" x="423863" y="3606800"/>
          <p14:tracePt t="70799" x="423863" y="3587750"/>
          <p14:tracePt t="70811" x="419100" y="3576638"/>
          <p14:tracePt t="70815" x="419100" y="3559175"/>
          <p14:tracePt t="70827" x="419100" y="3540125"/>
          <p14:tracePt t="70832" x="419100" y="3522663"/>
          <p14:tracePt t="70843" x="412750" y="3509963"/>
          <p14:tracePt t="70849" x="412750" y="3498850"/>
          <p14:tracePt t="70859" x="406400" y="3486150"/>
          <p14:tracePt t="70863" x="406400" y="3475038"/>
          <p14:tracePt t="70875" x="406400" y="3462338"/>
          <p14:tracePt t="70879" x="400050" y="3444875"/>
          <p14:tracePt t="70891" x="400050" y="3427413"/>
          <p14:tracePt t="70894" x="400050" y="3408363"/>
          <p14:tracePt t="70907" x="400050" y="3390900"/>
          <p14:tracePt t="70911" x="400050" y="3379788"/>
          <p14:tracePt t="70923" x="400050" y="3367088"/>
          <p14:tracePt t="70927" x="400050" y="3360738"/>
          <p14:tracePt t="70939" x="400050" y="3355975"/>
          <p14:tracePt t="70943" x="400050" y="3343275"/>
          <p14:tracePt t="70955" x="400050" y="3330575"/>
          <p14:tracePt t="70959" x="400050" y="3319463"/>
          <p14:tracePt t="70971" x="400050" y="3306763"/>
          <p14:tracePt t="70983" x="400050" y="3282950"/>
          <p14:tracePt t="70987" x="400050" y="3265488"/>
          <p14:tracePt t="70990" x="406400" y="3248025"/>
          <p14:tracePt t="71003" x="406400" y="3224213"/>
          <p14:tracePt t="71007" x="412750" y="3205163"/>
          <p14:tracePt t="71019" x="412750" y="3187700"/>
          <p14:tracePt t="71023" x="412750" y="3163888"/>
          <p14:tracePt t="71035" x="412750" y="3140075"/>
          <p14:tracePt t="71039" x="412750" y="3109913"/>
          <p14:tracePt t="71051" x="412750" y="3086100"/>
          <p14:tracePt t="71055" x="412750" y="3055938"/>
          <p14:tracePt t="71067" x="412750" y="3032125"/>
          <p14:tracePt t="71071" x="412750" y="2995613"/>
          <p14:tracePt t="71082" x="412750" y="2967038"/>
          <p14:tracePt t="71087" x="412750" y="2930525"/>
          <p14:tracePt t="71099" x="412750" y="2900363"/>
          <p14:tracePt t="71103" x="412750" y="2870200"/>
          <p14:tracePt t="71115" x="412750" y="2835275"/>
          <p14:tracePt t="71119" x="412750" y="2805113"/>
          <p14:tracePt t="71132" x="412750" y="2787650"/>
          <p14:tracePt t="71135" x="412750" y="2768600"/>
          <p14:tracePt t="71149" x="412750" y="2751138"/>
          <p14:tracePt t="71151" x="412750" y="2733675"/>
          <p14:tracePt t="71163" x="419100" y="2714625"/>
          <p14:tracePt t="71167" x="423863" y="2686050"/>
          <p14:tracePt t="71179" x="436563" y="2662238"/>
          <p14:tracePt t="71183" x="442913" y="2632075"/>
          <p14:tracePt t="71195" x="460375" y="2601913"/>
          <p14:tracePt t="71198" x="477838" y="2565400"/>
          <p14:tracePt t="71211" x="501650" y="2517775"/>
          <p14:tracePt t="71215" x="538163" y="2470150"/>
          <p14:tracePt t="71227" x="574675" y="2409825"/>
          <p14:tracePt t="71232" x="609600" y="2355850"/>
          <p14:tracePt t="71243" x="663575" y="2301875"/>
          <p14:tracePt t="71249" x="730250" y="2224088"/>
          <p14:tracePt t="71259" x="782638" y="2165350"/>
          <p14:tracePt t="71263" x="849313" y="2093913"/>
          <p14:tracePt t="71275" x="903288" y="2039938"/>
          <p14:tracePt t="71279" x="950913" y="1985963"/>
          <p14:tracePt t="71291" x="998538" y="1943100"/>
          <p14:tracePt t="71295" x="1039813" y="1895475"/>
          <p14:tracePt t="71307" x="1089025" y="1865313"/>
          <p14:tracePt t="71311" x="1136650" y="1824038"/>
          <p14:tracePt t="71323" x="1177925" y="1787525"/>
          <p14:tracePt t="71327" x="1225550" y="1746250"/>
          <p14:tracePt t="71339" x="1273175" y="1704975"/>
          <p14:tracePt t="71343" x="1333500" y="1668463"/>
          <p14:tracePt t="71355" x="1374775" y="1627188"/>
          <p14:tracePt t="71359" x="1435100" y="1590675"/>
          <p14:tracePt t="71371" x="1495425" y="1549400"/>
          <p14:tracePt t="71375" x="1554163" y="1506538"/>
          <p14:tracePt t="71387" x="1608138" y="1471613"/>
          <p14:tracePt t="71391" x="1692275" y="1428750"/>
          <p14:tracePt t="71403" x="1752600" y="1393825"/>
          <p14:tracePt t="71407" x="1811338" y="1376363"/>
          <p14:tracePt t="71419" x="1865313" y="1350963"/>
          <p14:tracePt t="71423" x="1925638" y="1322388"/>
          <p14:tracePt t="71435" x="1990725" y="1303338"/>
          <p14:tracePt t="71439" x="2039938" y="1292225"/>
          <p14:tracePt t="71451" x="2105025" y="1268413"/>
          <p14:tracePt t="71455" x="2170113" y="1244600"/>
          <p14:tracePt t="71467" x="2236788" y="1220788"/>
          <p14:tracePt t="71471" x="2301875" y="1208088"/>
          <p14:tracePt t="71482" x="2379663" y="1177925"/>
          <p14:tracePt t="71487" x="2439988" y="1160463"/>
          <p14:tracePt t="71498" x="2517775" y="1143000"/>
          <p14:tracePt t="71503" x="2589213" y="1123950"/>
          <p14:tracePt t="71515" x="2690813" y="1106488"/>
          <p14:tracePt t="71519" x="2768600" y="1089025"/>
          <p14:tracePt t="71532" x="2846388" y="1082675"/>
          <p14:tracePt t="71535" x="2936875" y="1065213"/>
          <p14:tracePt t="71549" x="3014663" y="1058863"/>
          <p14:tracePt t="71551" x="3103563" y="1052513"/>
          <p14:tracePt t="71563" x="3181350" y="1035050"/>
          <p14:tracePt t="71567" x="3271838" y="1028700"/>
          <p14:tracePt t="71579" x="3343275" y="1022350"/>
          <p14:tracePt t="71582" x="3414713" y="1022350"/>
          <p14:tracePt t="71595" x="3475038" y="1022350"/>
          <p14:tracePt t="71599" x="3557588" y="1011238"/>
          <p14:tracePt t="71611" x="3630613" y="1011238"/>
          <p14:tracePt t="71615" x="3702050" y="1011238"/>
          <p14:tracePt t="71627" x="3773488" y="1004888"/>
          <p14:tracePt t="71632" x="3851275" y="998538"/>
          <p14:tracePt t="71643" x="3922713" y="992188"/>
          <p14:tracePt t="71649" x="4013200" y="981075"/>
          <p14:tracePt t="71659" x="4097338" y="974725"/>
          <p14:tracePt t="71663" x="4168775" y="974725"/>
          <p14:tracePt t="71675" x="4251325" y="968375"/>
          <p14:tracePt t="71679" x="4318000" y="968375"/>
          <p14:tracePt t="71691" x="4402138" y="963613"/>
          <p14:tracePt t="71695" x="4460875" y="963613"/>
          <p14:tracePt t="71707" x="4527550" y="963613"/>
          <p14:tracePt t="71711" x="4581525" y="963613"/>
          <p14:tracePt t="71723" x="4640263" y="963613"/>
          <p14:tracePt t="71727" x="4683125" y="957263"/>
          <p14:tracePt t="71739" x="4718050" y="957263"/>
          <p14:tracePt t="71743" x="4754563" y="957263"/>
          <p14:tracePt t="71755" x="4802188" y="950913"/>
          <p14:tracePt t="71759" x="4832350" y="950913"/>
          <p14:tracePt t="71771" x="4892675" y="944563"/>
          <p14:tracePt t="71775" x="4940300" y="944563"/>
          <p14:tracePt t="71787" x="5011738" y="938213"/>
          <p14:tracePt t="71791" x="5076825" y="933450"/>
          <p14:tracePt t="71803" x="5143500" y="933450"/>
          <p14:tracePt t="71807" x="5227638" y="927100"/>
          <p14:tracePt t="71819" x="5299075" y="927100"/>
          <p14:tracePt t="71823" x="5370513" y="927100"/>
          <p14:tracePt t="71835" x="5441950" y="927100"/>
          <p14:tracePt t="71839" x="5508625" y="927100"/>
          <p14:tracePt t="71851" x="5573713" y="927100"/>
          <p14:tracePt t="71855" x="5638800" y="927100"/>
          <p14:tracePt t="71867" x="5699125" y="927100"/>
          <p14:tracePt t="71871" x="5770563" y="920750"/>
          <p14:tracePt t="71883" x="5837238" y="920750"/>
          <p14:tracePt t="71887" x="5902325" y="920750"/>
          <p14:tracePt t="71899" x="5973763" y="920750"/>
          <p14:tracePt t="71903" x="6040438" y="920750"/>
          <p14:tracePt t="71916" x="6105525" y="920750"/>
          <p14:tracePt t="71919" x="6196013" y="920750"/>
          <p14:tracePt t="71932" x="6280150" y="920750"/>
          <p14:tracePt t="71935" x="6351588" y="920750"/>
          <p14:tracePt t="71949" x="6440488" y="920750"/>
          <p14:tracePt t="71951" x="6518275" y="920750"/>
          <p14:tracePt t="71963" x="6710363" y="920750"/>
          <p14:tracePt t="71966" x="6788150" y="920750"/>
          <p14:tracePt t="71979" x="6907213" y="920750"/>
          <p14:tracePt t="71983" x="6978650" y="920750"/>
          <p14:tracePt t="72000" x="7158038" y="920750"/>
          <p14:tracePt t="72011" x="7231063" y="920750"/>
          <p14:tracePt t="72016" x="7289800" y="920750"/>
          <p14:tracePt t="72027" x="7350125" y="920750"/>
          <p14:tracePt t="72032" x="7397750" y="920750"/>
          <p14:tracePt t="72043" x="7451725" y="927100"/>
          <p14:tracePt t="72049" x="7499350" y="927100"/>
          <p14:tracePt t="72059" x="7540625" y="933450"/>
          <p14:tracePt t="72063" x="7594600" y="933450"/>
          <p14:tracePt t="72075" x="7654925" y="938213"/>
          <p14:tracePt t="72079" x="7702550" y="944563"/>
          <p14:tracePt t="72091" x="7756525" y="950913"/>
          <p14:tracePt t="72095" x="7840663" y="957263"/>
          <p14:tracePt t="72107" x="7894638" y="968375"/>
          <p14:tracePt t="72111" x="7959725" y="981075"/>
          <p14:tracePt t="72123" x="8026400" y="1004888"/>
          <p14:tracePt t="72127" x="8115300" y="1022350"/>
          <p14:tracePt t="72139" x="8180388" y="1052513"/>
          <p14:tracePt t="72143" x="8247063" y="1065213"/>
          <p14:tracePt t="72155" x="8312150" y="1089025"/>
          <p14:tracePt t="72159" x="8378825" y="1106488"/>
          <p14:tracePt t="72171" x="8456613" y="1136650"/>
          <p14:tracePt t="72174" x="8528050" y="1166813"/>
          <p14:tracePt t="72187" x="8599488" y="1201738"/>
          <p14:tracePt t="72190" x="8677275" y="1238250"/>
          <p14:tracePt t="72203" x="8731250" y="1268413"/>
          <p14:tracePt t="72207" x="8785225" y="1309688"/>
          <p14:tracePt t="72219" x="8839200" y="1346200"/>
          <p14:tracePt t="72223" x="8899525" y="1393825"/>
          <p14:tracePt t="72235" x="8928100" y="1428750"/>
          <p14:tracePt t="72239" x="8958263" y="1471613"/>
          <p14:tracePt t="72251" x="8988425" y="1519238"/>
          <p14:tracePt t="72255" x="9005888" y="1543050"/>
          <p14:tracePt t="72267" x="9029700" y="1597025"/>
          <p14:tracePt t="72271" x="9053513" y="1657350"/>
          <p14:tracePt t="72283" x="9072563" y="1698625"/>
          <p14:tracePt t="72287" x="9083675" y="1763713"/>
          <p14:tracePt t="72299" x="9090025" y="1817688"/>
          <p14:tracePt t="72303" x="9090025" y="1865313"/>
          <p14:tracePt t="72316" x="9090025" y="1919288"/>
          <p14:tracePt t="72319" x="9090025" y="1979613"/>
          <p14:tracePt t="72332" x="9090025" y="2033588"/>
          <p14:tracePt t="72335" x="9078913" y="2081213"/>
          <p14:tracePt t="72349" x="9059863" y="2147888"/>
          <p14:tracePt t="72351" x="9042400" y="2206625"/>
          <p14:tracePt t="72363" x="9024938" y="2266950"/>
          <p14:tracePt t="72367" x="9012238" y="2314575"/>
          <p14:tracePt t="72379" x="8988425" y="2362200"/>
          <p14:tracePt t="72383" x="8964613" y="2422525"/>
          <p14:tracePt t="72395" x="8934450" y="2476500"/>
          <p14:tracePt t="72398" x="8916988" y="2524125"/>
          <p14:tracePt t="72411" x="8886825" y="2578100"/>
          <p14:tracePt t="72416" x="8850313" y="2649538"/>
          <p14:tracePt t="72427" x="8826500" y="2703513"/>
          <p14:tracePt t="72432" x="8802688" y="2757488"/>
          <p14:tracePt t="72446" x="8767763" y="2811463"/>
          <p14:tracePt t="72450" x="8737600" y="2870200"/>
          <p14:tracePt t="72462" x="8701088" y="2913063"/>
          <p14:tracePt t="72466" x="8677275" y="2971800"/>
          <p14:tracePt t="72478" x="8647113" y="3014663"/>
          <p14:tracePt t="72482" x="8616950" y="3068638"/>
          <p14:tracePt t="72494" x="8593138" y="3103563"/>
          <p14:tracePt t="72499" x="8564563" y="3146425"/>
          <p14:tracePt t="72510" x="8540750" y="3181350"/>
          <p14:tracePt t="72516" x="8515350" y="3217863"/>
          <p14:tracePt t="72526" x="8497888" y="3252788"/>
          <p14:tracePt t="72530" x="8467725" y="3289300"/>
          <p14:tracePt t="72542" x="8443913" y="3325813"/>
          <p14:tracePt t="72546" x="8420100" y="3355975"/>
          <p14:tracePt t="72558" x="8408988" y="3384550"/>
          <p14:tracePt t="72562" x="8378825" y="3421063"/>
          <p14:tracePt t="72574" x="8355013" y="3444875"/>
          <p14:tracePt t="72578" x="8335963" y="3475038"/>
          <p14:tracePt t="72590" x="8312150" y="3505200"/>
          <p14:tracePt t="72594" x="8294688" y="3522663"/>
          <p14:tracePt t="72606" x="8283575" y="3546475"/>
          <p14:tracePt t="72610" x="8270875" y="3552825"/>
          <p14:tracePt t="72622" x="8258175" y="3576638"/>
          <p14:tracePt t="72626" x="8247063" y="3582988"/>
          <p14:tracePt t="72638" x="8229600" y="3594100"/>
          <p14:tracePt t="72642" x="8223250" y="3606800"/>
          <p14:tracePt t="72654" x="8210550" y="3617913"/>
          <p14:tracePt t="72658" x="8199438" y="3630613"/>
          <p14:tracePt t="72670" x="8180388" y="3636963"/>
          <p14:tracePt t="72674" x="8175625" y="3648075"/>
          <p14:tracePt t="72686" x="8156575" y="3660775"/>
          <p14:tracePt t="72690" x="8156575" y="3665538"/>
          <p14:tracePt t="72702" x="8145463" y="3671888"/>
          <p14:tracePt t="72706" x="8128000" y="3684588"/>
          <p14:tracePt t="72718" x="8104188" y="3702050"/>
          <p14:tracePt t="72722" x="8085138" y="3708400"/>
          <p14:tracePt t="72734" x="8067675" y="3719513"/>
          <p14:tracePt t="72738" x="8050213" y="3738563"/>
          <p14:tracePt t="72750" x="8031163" y="3738563"/>
          <p14:tracePt t="72754" x="8013700" y="3749675"/>
          <p14:tracePt t="72766" x="8007350" y="3756025"/>
          <p14:tracePt t="72770" x="7989888" y="3762375"/>
          <p14:tracePt t="72782" x="7966075" y="3773488"/>
          <p14:tracePt t="72786" x="7953375" y="3779838"/>
          <p14:tracePt t="72799" x="7929563" y="3786188"/>
          <p14:tracePt t="72802" x="7918450" y="3797300"/>
          <p14:tracePt t="72816" x="7894638" y="3803650"/>
          <p14:tracePt t="72818" x="7870825" y="3816350"/>
          <p14:tracePt t="72830" x="7847013" y="3821113"/>
          <p14:tracePt t="72833" x="7816850" y="3833813"/>
          <p14:tracePt t="72846" x="7797800" y="3840163"/>
          <p14:tracePt t="72849" x="7773988" y="3851275"/>
          <p14:tracePt t="72862" x="7756525" y="3857625"/>
          <p14:tracePt t="72866" x="7732713" y="3863975"/>
          <p14:tracePt t="72878" x="7702550" y="3875088"/>
          <p14:tracePt t="72882" x="7696200" y="3875088"/>
          <p14:tracePt t="73102" x="7678738" y="3875088"/>
          <p14:tracePt t="73106" x="7672388" y="3875088"/>
          <p14:tracePt t="73118" x="7637463" y="3875088"/>
          <p14:tracePt t="73122" x="7570788" y="3870325"/>
          <p14:tracePt t="73134" x="7529513" y="3870325"/>
          <p14:tracePt t="73138" x="7499350" y="3870325"/>
          <p14:tracePt t="73150" x="7445375" y="3870325"/>
          <p14:tracePt t="73154" x="7404100" y="3870325"/>
          <p14:tracePt t="73165" x="7373938" y="3870325"/>
          <p14:tracePt t="73170" x="7337425" y="3870325"/>
          <p14:tracePt t="73182" x="7313613" y="3870325"/>
          <p14:tracePt t="73186" x="7302500" y="3870325"/>
          <p14:tracePt t="73199" x="7278688" y="3870325"/>
          <p14:tracePt t="73203" x="7259638" y="3870325"/>
          <p14:tracePt t="73216" x="7242175" y="3870325"/>
          <p14:tracePt t="73219" x="7224713" y="3870325"/>
          <p14:tracePt t="73232" x="7200900" y="3870325"/>
          <p14:tracePt t="73235" x="7170738" y="3870325"/>
          <p14:tracePt t="73249" x="7140575" y="3875088"/>
          <p14:tracePt t="73251" x="7104063" y="3875088"/>
          <p14:tracePt t="73263" x="7080250" y="3875088"/>
          <p14:tracePt t="73267" x="7050088" y="3881438"/>
          <p14:tracePt t="73279" x="7008813" y="3881438"/>
          <p14:tracePt t="73283" x="6973888" y="3887788"/>
          <p14:tracePt t="73295" x="6948488" y="3887788"/>
          <p14:tracePt t="73298" x="6924675" y="3887788"/>
          <p14:tracePt t="73311" x="6900863" y="3894138"/>
          <p14:tracePt t="73315" x="6883400" y="3894138"/>
          <p14:tracePt t="73327" x="6870700" y="3894138"/>
          <p14:tracePt t="73332" x="6853238" y="3898900"/>
          <p14:tracePt t="73343" x="6846888" y="3898900"/>
          <p14:tracePt t="73349" x="6835775" y="3898900"/>
          <p14:tracePt t="73359" x="6829425" y="3898900"/>
          <p14:tracePt t="73363" x="6818313" y="3898900"/>
          <p14:tracePt t="73379" x="6811963" y="3898900"/>
          <p14:tracePt t="73391" x="6805613" y="3898900"/>
          <p14:tracePt t="73407" x="6799263" y="3898900"/>
          <p14:tracePt t="73411" x="6794500" y="3898900"/>
          <p14:tracePt t="73427" x="6788150" y="3898900"/>
          <p14:tracePt t="73439" x="6781800" y="3898900"/>
          <p14:tracePt t="73443" x="6775450" y="3898900"/>
          <p14:tracePt t="73455" x="6769100" y="3898900"/>
          <p14:tracePt t="73459" x="6757988" y="3898900"/>
          <p14:tracePt t="73471" x="6745288" y="3898900"/>
          <p14:tracePt t="73475" x="6734175" y="3898900"/>
          <p14:tracePt t="73487" x="6727825" y="3898900"/>
          <p14:tracePt t="73491" x="6716713" y="3898900"/>
          <p14:tracePt t="73503" x="6704013" y="3898900"/>
          <p14:tracePt t="73507" x="6691313" y="3898900"/>
          <p14:tracePt t="73519" x="6680200" y="3898900"/>
          <p14:tracePt t="73523" x="6673850" y="3898900"/>
          <p14:tracePt t="73535" x="6662738" y="3898900"/>
          <p14:tracePt t="73539" x="6650038" y="3898900"/>
          <p14:tracePt t="73551" x="6638925" y="3898900"/>
          <p14:tracePt t="73555" x="6626225" y="3898900"/>
          <p14:tracePt t="73567" x="6613525" y="3898900"/>
          <p14:tracePt t="73571" x="6602413" y="3898900"/>
          <p14:tracePt t="73583" x="6589713" y="3898900"/>
          <p14:tracePt t="73587" x="6572250" y="3898900"/>
          <p14:tracePt t="73599" x="6561138" y="3898900"/>
          <p14:tracePt t="73603" x="6542088" y="3898900"/>
          <p14:tracePt t="73615" x="6530975" y="3898900"/>
          <p14:tracePt t="73619" x="6518275" y="3898900"/>
          <p14:tracePt t="73632" x="6511925" y="3898900"/>
          <p14:tracePt t="73635" x="6507163" y="3898900"/>
          <p14:tracePt t="73649" x="6494463" y="3898900"/>
          <p14:tracePt t="73651" x="6488113" y="3898900"/>
          <p14:tracePt t="73663" x="6483350" y="3898900"/>
          <p14:tracePt t="73667" x="6477000" y="3898900"/>
          <p14:tracePt t="73679" x="6470650" y="3898900"/>
          <p14:tracePt t="73682" x="6464300" y="3898900"/>
          <p14:tracePt t="73695" x="6459538" y="3898900"/>
          <p14:tracePt t="73699" x="6453188" y="3898900"/>
          <p14:tracePt t="73711" x="6446838" y="3898900"/>
          <p14:tracePt t="73716" x="6434138" y="3898900"/>
          <p14:tracePt t="73727" x="6429375" y="3905250"/>
          <p14:tracePt t="73732" x="6423025" y="3905250"/>
          <p14:tracePt t="73743" x="6410325" y="3905250"/>
          <p14:tracePt t="73749" x="6405563" y="3905250"/>
          <p14:tracePt t="73759" x="6392863" y="3911600"/>
          <p14:tracePt t="73763" x="6381750" y="3911600"/>
          <p14:tracePt t="73775" x="6369050" y="3911600"/>
          <p14:tracePt t="73779" x="6356350" y="3917950"/>
          <p14:tracePt t="73791" x="6351588" y="3917950"/>
          <p14:tracePt t="73795" x="6332538" y="3922713"/>
          <p14:tracePt t="73807" x="6327775" y="3929063"/>
          <p14:tracePt t="73811" x="6308725" y="3929063"/>
          <p14:tracePt t="73823" x="6291263" y="3929063"/>
          <p14:tracePt t="73827" x="6280150" y="3929063"/>
          <p14:tracePt t="73839" x="6254750" y="3929063"/>
          <p14:tracePt t="73843" x="6243638" y="3929063"/>
          <p14:tracePt t="73855" x="6219825" y="3929063"/>
          <p14:tracePt t="73859" x="6202363" y="3929063"/>
          <p14:tracePt t="73871" x="6189663" y="3929063"/>
          <p14:tracePt t="73875" x="6165850" y="3929063"/>
          <p14:tracePt t="73887" x="6153150" y="3929063"/>
          <p14:tracePt t="73891" x="6135688" y="3929063"/>
          <p14:tracePt t="73903" x="6124575" y="3929063"/>
          <p14:tracePt t="73907" x="6111875" y="3929063"/>
          <p14:tracePt t="73919" x="6094413" y="3929063"/>
          <p14:tracePt t="73923" x="6081713" y="3929063"/>
          <p14:tracePt t="73935" x="6070600" y="3929063"/>
          <p14:tracePt t="73939" x="6057900" y="3935413"/>
          <p14:tracePt t="73951" x="6046788" y="3935413"/>
          <p14:tracePt t="73955" x="6027738" y="3941763"/>
          <p14:tracePt t="73967" x="5992813" y="3948113"/>
          <p14:tracePt t="73971" x="5938838" y="3948113"/>
          <p14:tracePt t="73983" x="5902325" y="3952875"/>
          <p14:tracePt t="73987" x="5872163" y="3952875"/>
          <p14:tracePt t="74000" x="5830888" y="3952875"/>
          <p14:tracePt t="74003" x="5783263" y="3959225"/>
          <p14:tracePt t="74015" x="5729288" y="3959225"/>
          <p14:tracePt t="74019" x="5681663" y="3959225"/>
          <p14:tracePt t="74032" x="5621338" y="3959225"/>
          <p14:tracePt t="74035" x="5573713" y="3959225"/>
          <p14:tracePt t="74049" x="5543550" y="3959225"/>
          <p14:tracePt t="74051" x="5508625" y="3959225"/>
          <p14:tracePt t="74063" x="5489575" y="3959225"/>
          <p14:tracePt t="74067" x="5478463" y="3959225"/>
          <p14:tracePt t="74079" x="5465763" y="3959225"/>
          <p14:tracePt t="74083" x="5459413" y="3959225"/>
          <p14:tracePt t="74103" x="5454650" y="3959225"/>
          <p14:tracePt t="74107" x="5448300" y="3959225"/>
          <p14:tracePt t="74119" x="5441950" y="3959225"/>
          <p14:tracePt t="74171" x="5435600" y="3959225"/>
          <p14:tracePt t="74183" x="5411788" y="3959225"/>
          <p14:tracePt t="74187" x="5407025" y="3959225"/>
          <p14:tracePt t="74203" x="5394325" y="3959225"/>
          <p14:tracePt t="74215" x="5381625" y="3965575"/>
          <p14:tracePt t="74219" x="5376863" y="3965575"/>
          <p14:tracePt t="74232" x="5364163" y="3965575"/>
          <p14:tracePt t="74249" x="5357813" y="3965575"/>
          <p14:tracePt t="74251" x="5353050" y="3965575"/>
          <p14:tracePt t="74263" x="5346700" y="3965575"/>
          <p14:tracePt t="74267" x="5340350" y="3965575"/>
          <p14:tracePt t="74295" x="5334000" y="3965575"/>
          <p14:tracePt t="74359" x="5329238" y="3965575"/>
          <p14:tracePt t="74363" x="5329238" y="3971925"/>
          <p14:tracePt t="74375" x="5322888" y="3971925"/>
          <p14:tracePt t="74379" x="5316538" y="3971925"/>
          <p14:tracePt t="74391" x="5310188" y="3971925"/>
          <p14:tracePt t="74394" x="5299075" y="3971925"/>
          <p14:tracePt t="74407" x="5286375" y="3976688"/>
          <p14:tracePt t="74411" x="5280025" y="3983038"/>
          <p14:tracePt t="74423" x="5275263" y="3983038"/>
          <p14:tracePt t="74427" x="5268913" y="3983038"/>
          <p14:tracePt t="74439" x="5262563" y="3983038"/>
          <p14:tracePt t="74443" x="5256213" y="3983038"/>
          <p14:tracePt t="74459" x="5251450" y="3983038"/>
          <p14:tracePt t="74471" x="5245100" y="3983038"/>
          <p14:tracePt t="74487" x="5238750" y="3989388"/>
          <p14:tracePt t="74491" x="5232400" y="3989388"/>
          <p14:tracePt t="74507" x="5227638" y="3989388"/>
          <p14:tracePt t="74519" x="5221288" y="3989388"/>
          <p14:tracePt t="74523" x="5214938" y="3989388"/>
          <p14:tracePt t="74535" x="5208588" y="3989388"/>
          <p14:tracePt t="74539" x="5202238" y="3989388"/>
          <p14:tracePt t="74567" x="5197475" y="3989388"/>
          <p14:tracePt t="74791" x="5191125" y="3989388"/>
          <p14:tracePt t="74795" x="5184775" y="3995738"/>
          <p14:tracePt t="74807" x="5178425" y="3995738"/>
          <p14:tracePt t="74823" x="5173663" y="4000500"/>
          <p14:tracePt t="74827" x="5167313" y="4000500"/>
          <p14:tracePt t="74839" x="5160963" y="4000500"/>
          <p14:tracePt t="74855" x="5154613" y="4000500"/>
          <p14:tracePt t="74859" x="5149850" y="4000500"/>
          <p14:tracePt t="74871" x="5143500" y="4006850"/>
          <p14:tracePt t="74903" x="5137150" y="4006850"/>
          <p14:tracePt t="74919" x="5124450" y="4006850"/>
          <p14:tracePt t="74935" x="5119688" y="4006850"/>
          <p14:tracePt t="74951" x="5119688" y="4013200"/>
          <p14:tracePt t="74967" x="5113338" y="4013200"/>
          <p14:tracePt t="75015" x="5106988" y="4013200"/>
          <p14:tracePt t="75159" x="5100638" y="4013200"/>
          <p14:tracePt t="75207" x="5095875" y="4019550"/>
          <p14:tracePt t="75287" x="5089525" y="4019550"/>
          <p14:tracePt t="75530" x="5083175" y="4019550"/>
          <p14:tracePt t="75546" x="5076825" y="4019550"/>
          <p14:tracePt t="75550" x="5072063" y="4019550"/>
          <p14:tracePt t="75563" x="5065713" y="4019550"/>
          <p14:tracePt t="75566" x="5046663" y="4024313"/>
          <p14:tracePt t="75578" x="5005388" y="4043363"/>
          <p14:tracePt t="75582" x="4970463" y="4054475"/>
          <p14:tracePt t="75594" x="4951413" y="4060825"/>
          <p14:tracePt t="75599" x="4933950" y="4067175"/>
          <p14:tracePt t="75610" x="4927600" y="40671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1077600" y="3453395"/>
            <a:ext cx="16132800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200" b="1" dirty="0">
                <a:solidFill>
                  <a:srgbClr val="008B36"/>
                </a:solidFill>
                <a:latin typeface="Nunito"/>
                <a:ea typeface="Nunito"/>
                <a:cs typeface="Nunito"/>
                <a:sym typeface="Nunito"/>
              </a:rPr>
              <a:t>Conflictos de intereses</a:t>
            </a:r>
            <a:endParaRPr sz="5200" b="1" dirty="0">
              <a:solidFill>
                <a:srgbClr val="008B3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1278300" y="5278582"/>
            <a:ext cx="16132800" cy="1367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6477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dirty="0">
                <a:solidFill>
                  <a:srgbClr val="EE8500"/>
                </a:solidFill>
                <a:latin typeface="Nunito"/>
                <a:ea typeface="Nunito"/>
                <a:cs typeface="Nunito"/>
                <a:sym typeface="Nunito"/>
              </a:rPr>
              <a:t>No tengo conflictos de interés, reales o percibidos, directos o indirectos, relacionados con esta presentación</a:t>
            </a:r>
            <a:br>
              <a:rPr lang="es" sz="2400" b="1" dirty="0">
                <a:solidFill>
                  <a:srgbClr val="EE8500"/>
                </a:solidFill>
                <a:latin typeface="Nunito"/>
                <a:ea typeface="Nunito"/>
                <a:cs typeface="Nunito"/>
                <a:sym typeface="Nunito"/>
              </a:rPr>
            </a:br>
            <a:br>
              <a:rPr lang="es" sz="2400" b="1" dirty="0">
                <a:solidFill>
                  <a:srgbClr val="EE8500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s" sz="2400" b="1" dirty="0">
                <a:solidFill>
                  <a:srgbClr val="EE8500"/>
                </a:solidFill>
                <a:latin typeface="Nunito"/>
                <a:ea typeface="Nunito"/>
                <a:cs typeface="Nunito"/>
                <a:sym typeface="Nunito"/>
              </a:rPr>
              <a:t>Tengo conflictos de interés, reales o percibidos, directos o indirectos, relacionados con esta presentación</a:t>
            </a:r>
            <a:endParaRPr sz="2400" b="1" dirty="0">
              <a:solidFill>
                <a:srgbClr val="EE85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EE85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1077600" y="5220321"/>
            <a:ext cx="401400" cy="315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EE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800" dirty="0">
                <a:solidFill>
                  <a:srgbClr val="EE8500"/>
                </a:solidFill>
              </a:rPr>
              <a:t>x</a:t>
            </a:r>
            <a:endParaRPr sz="2800" dirty="0">
              <a:solidFill>
                <a:srgbClr val="EE8500"/>
              </a:solidFill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1077600" y="5893671"/>
            <a:ext cx="401400" cy="315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EE8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EE8500"/>
              </a:solidFill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1077600" y="6677677"/>
            <a:ext cx="16132800" cy="26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rgbClr val="008B36"/>
                </a:solidFill>
                <a:latin typeface="Nunito"/>
                <a:ea typeface="Nunito"/>
                <a:cs typeface="Nunito"/>
                <a:sym typeface="Nunito"/>
              </a:rPr>
              <a:t>Breve explicación: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" sz="2800" b="1" dirty="0">
              <a:solidFill>
                <a:srgbClr val="008B36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rgbClr val="008B36"/>
                </a:solidFill>
                <a:latin typeface="Nunito"/>
                <a:ea typeface="Nunito"/>
                <a:cs typeface="Nunito"/>
                <a:sym typeface="Nunito"/>
              </a:rPr>
              <a:t>No tengo conflictos de intereses, reales o percibidos, directos o indirectos, relacionados con esta presentación</a:t>
            </a:r>
            <a:endParaRPr lang="es-ES" sz="2800" b="1" dirty="0">
              <a:solidFill>
                <a:srgbClr val="008B3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78843282"/>
              </p:ext>
            </p:extLst>
          </p:nvPr>
        </p:nvGraphicFramePr>
        <p:xfrm>
          <a:off x="3397827" y="1558636"/>
          <a:ext cx="11492346" cy="797375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760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2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93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7746">
                <a:tc rowSpan="2">
                  <a:txBody>
                    <a:bodyPr/>
                    <a:lstStyle/>
                    <a:p>
                      <a:pPr algn="ctr"/>
                      <a:endParaRPr lang="es-ES" sz="2400" dirty="0"/>
                    </a:p>
                    <a:p>
                      <a:pPr algn="ctr"/>
                      <a:endParaRPr lang="es-ES" sz="2400" dirty="0"/>
                    </a:p>
                    <a:p>
                      <a:pPr algn="ctr"/>
                      <a:r>
                        <a:rPr lang="es-ES" sz="2800" dirty="0"/>
                        <a:t>Criterios de Buenas Prácticas en</a:t>
                      </a:r>
                    </a:p>
                    <a:p>
                      <a:pPr algn="ctr"/>
                      <a:r>
                        <a:rPr lang="es-ES" sz="2800" dirty="0"/>
                        <a:t>ICEAN</a:t>
                      </a:r>
                    </a:p>
                  </a:txBody>
                  <a:tcPr marL="137160" marR="137160" marT="68580" marB="68580"/>
                </a:tc>
                <a:tc gridSpan="3">
                  <a:txBody>
                    <a:bodyPr/>
                    <a:lstStyle/>
                    <a:p>
                      <a:pPr algn="ctr"/>
                      <a:endParaRPr lang="es-ES" sz="2200" dirty="0"/>
                    </a:p>
                    <a:p>
                      <a:pPr algn="ctr"/>
                      <a:r>
                        <a:rPr lang="es-ES" sz="2200" dirty="0"/>
                        <a:t>Se considera en el programa ICEAN</a:t>
                      </a:r>
                    </a:p>
                  </a:txBody>
                  <a:tcPr marL="137160" marR="137160" marT="68580" marB="68580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7103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Sí</a:t>
                      </a:r>
                      <a:r>
                        <a:rPr lang="es-ES" sz="2400" baseline="0" dirty="0"/>
                        <a:t> 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Parcial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No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9074">
                <a:tc>
                  <a:txBody>
                    <a:bodyPr/>
                    <a:lstStyle/>
                    <a:p>
                      <a:r>
                        <a:rPr lang="es-ES" sz="2200" dirty="0"/>
                        <a:t>1. </a:t>
                      </a:r>
                      <a:r>
                        <a:rPr lang="es-ES" sz="2200" dirty="0">
                          <a:highlight>
                            <a:srgbClr val="00FF00"/>
                          </a:highlight>
                        </a:rPr>
                        <a:t>Toma en cuenta las necesidades nutricionales del grupo objetivo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8676">
                <a:tc>
                  <a:txBody>
                    <a:bodyPr/>
                    <a:lstStyle/>
                    <a:p>
                      <a:r>
                        <a:rPr lang="es-ES" sz="2200" dirty="0"/>
                        <a:t>2. </a:t>
                      </a:r>
                      <a:r>
                        <a:rPr lang="es-ES" sz="2200" dirty="0">
                          <a:highlight>
                            <a:srgbClr val="00FF00"/>
                          </a:highlight>
                        </a:rPr>
                        <a:t>Explora las prácticas</a:t>
                      </a:r>
                      <a:r>
                        <a:rPr lang="es-ES" sz="2200" baseline="0" dirty="0">
                          <a:highlight>
                            <a:srgbClr val="00FF00"/>
                          </a:highlight>
                        </a:rPr>
                        <a:t>, actitudes, conocimientos y percepciones de las personas, así  como sus necesidades y prioridades</a:t>
                      </a:r>
                      <a:endParaRPr lang="es-ES" sz="2200" dirty="0">
                        <a:highlight>
                          <a:srgbClr val="00FF00"/>
                        </a:highlight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9074">
                <a:tc>
                  <a:txBody>
                    <a:bodyPr/>
                    <a:lstStyle/>
                    <a:p>
                      <a:r>
                        <a:rPr lang="es-ES" sz="2200" dirty="0"/>
                        <a:t>3. </a:t>
                      </a:r>
                      <a:r>
                        <a:rPr lang="es-ES" sz="2200" dirty="0">
                          <a:highlight>
                            <a:srgbClr val="00FF00"/>
                          </a:highlight>
                        </a:rPr>
                        <a:t>Incluye</a:t>
                      </a:r>
                      <a:r>
                        <a:rPr lang="es-ES" sz="2200" baseline="0" dirty="0">
                          <a:highlight>
                            <a:srgbClr val="00FF00"/>
                          </a:highlight>
                        </a:rPr>
                        <a:t> entre sus objetivos el cambio </a:t>
                      </a:r>
                      <a:r>
                        <a:rPr lang="es-ES" sz="2200" baseline="0" dirty="0"/>
                        <a:t>de conductas o prácticas</a:t>
                      </a:r>
                      <a:endParaRPr lang="es-ES" sz="2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9074">
                <a:tc>
                  <a:txBody>
                    <a:bodyPr/>
                    <a:lstStyle/>
                    <a:p>
                      <a:r>
                        <a:rPr lang="es-ES" sz="2200" dirty="0"/>
                        <a:t>4. Promueve conductas específicas y no solo la transmisión</a:t>
                      </a:r>
                      <a:r>
                        <a:rPr lang="es-ES" sz="2200" baseline="0" dirty="0"/>
                        <a:t> de conocimiento</a:t>
                      </a:r>
                      <a:endParaRPr lang="es-ES" sz="2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98676">
                <a:tc>
                  <a:txBody>
                    <a:bodyPr/>
                    <a:lstStyle/>
                    <a:p>
                      <a:r>
                        <a:rPr lang="es-ES" sz="2200" dirty="0"/>
                        <a:t>5. </a:t>
                      </a:r>
                      <a:r>
                        <a:rPr lang="es-ES" sz="2200" dirty="0">
                          <a:highlight>
                            <a:srgbClr val="00FF00"/>
                          </a:highlight>
                        </a:rPr>
                        <a:t>Se basa en metodologías que propician el aprendizaje</a:t>
                      </a:r>
                      <a:r>
                        <a:rPr lang="es-ES" sz="2200" baseline="0" dirty="0">
                          <a:highlight>
                            <a:srgbClr val="00FF00"/>
                          </a:highlight>
                        </a:rPr>
                        <a:t> a partir de las experiencias y la solución de problemas sentidos por la población</a:t>
                      </a:r>
                      <a:endParaRPr lang="es-ES" sz="2200" dirty="0">
                        <a:highlight>
                          <a:srgbClr val="00FF00"/>
                        </a:highlight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39074">
                <a:tc>
                  <a:txBody>
                    <a:bodyPr/>
                    <a:lstStyle/>
                    <a:p>
                      <a:r>
                        <a:rPr lang="es-ES" sz="2200" dirty="0"/>
                        <a:t>6. </a:t>
                      </a:r>
                      <a:r>
                        <a:rPr lang="es-ES" sz="2200" dirty="0">
                          <a:highlight>
                            <a:srgbClr val="00FF00"/>
                          </a:highlight>
                        </a:rPr>
                        <a:t>Se compromete con esfuerzos de largo plazo para lograr</a:t>
                      </a:r>
                      <a:r>
                        <a:rPr lang="es-ES" sz="2200" baseline="0" dirty="0">
                          <a:highlight>
                            <a:srgbClr val="00FF00"/>
                          </a:highlight>
                        </a:rPr>
                        <a:t> un cambio de conducta sostenido</a:t>
                      </a:r>
                      <a:endParaRPr lang="es-ES" sz="2200" dirty="0">
                        <a:highlight>
                          <a:srgbClr val="00FF00"/>
                        </a:highlight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098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86"/>
    </mc:Choice>
    <mc:Fallback xmlns="">
      <p:transition spd="slow" advTm="72386"/>
    </mc:Fallback>
  </mc:AlternateContent>
  <p:extLst>
    <p:ext uri="{3A86A75C-4F4B-4683-9AE1-C65F6400EC91}">
      <p14:laserTraceLst xmlns:p14="http://schemas.microsoft.com/office/powerpoint/2010/main">
        <p14:tracePtLst>
          <p14:tracePt t="5768" x="4849813" y="4084638"/>
          <p14:tracePt t="5772" x="4838700" y="4090988"/>
          <p14:tracePt t="5784" x="4802188" y="4102100"/>
          <p14:tracePt t="5788" x="4765675" y="4102100"/>
          <p14:tracePt t="5800" x="4652963" y="4108450"/>
          <p14:tracePt t="5804" x="4473575" y="4121150"/>
          <p14:tracePt t="5816" x="4413250" y="4102100"/>
          <p14:tracePt t="5820" x="4419600" y="4024313"/>
          <p14:tracePt t="5832" x="4491038" y="3870325"/>
          <p14:tracePt t="5836" x="4635500" y="3641725"/>
          <p14:tracePt t="5848" x="4819650" y="3408363"/>
          <p14:tracePt t="5852" x="4999038" y="3151188"/>
          <p14:tracePt t="5864" x="5197475" y="2919413"/>
          <p14:tracePt t="5868" x="5376863" y="2714625"/>
          <p14:tracePt t="5880" x="5532438" y="2506663"/>
          <p14:tracePt t="5884" x="5627688" y="2301875"/>
          <p14:tracePt t="5896" x="5675313" y="2165350"/>
          <p14:tracePt t="5900" x="5681663" y="2003425"/>
          <p14:tracePt t="5912" x="5681663" y="1884363"/>
          <p14:tracePt t="5916" x="5651500" y="1782763"/>
          <p14:tracePt t="5928" x="5603875" y="1722438"/>
          <p14:tracePt t="5932" x="5537200" y="1681163"/>
          <p14:tracePt t="5944" x="5483225" y="1662113"/>
          <p14:tracePt t="5948" x="5435600" y="1651000"/>
          <p14:tracePt t="5959" x="5407025" y="1651000"/>
          <p14:tracePt t="5964" x="5364163" y="1651000"/>
          <p14:tracePt t="5976" x="5334000" y="1651000"/>
          <p14:tracePt t="5980" x="5299075" y="1651000"/>
          <p14:tracePt t="5993" x="5262563" y="1681163"/>
          <p14:tracePt t="5996" x="5232400" y="1698625"/>
          <p14:tracePt t="6009" x="5197475" y="1709738"/>
          <p14:tracePt t="6012" x="5178425" y="1728788"/>
          <p14:tracePt t="6024" x="5160963" y="1735138"/>
          <p14:tracePt t="6028" x="5124450" y="1758950"/>
          <p14:tracePt t="6040" x="5095875" y="1782763"/>
          <p14:tracePt t="6044" x="5059363" y="1800225"/>
          <p14:tracePt t="6056" x="5022850" y="1824038"/>
          <p14:tracePt t="6060" x="4987925" y="1841500"/>
          <p14:tracePt t="6072" x="4945063" y="1865313"/>
          <p14:tracePt t="6076" x="4897438" y="1890713"/>
          <p14:tracePt t="6088" x="4802188" y="1943100"/>
          <p14:tracePt t="6092" x="4737100" y="1985963"/>
          <p14:tracePt t="6104" x="4646613" y="2039938"/>
          <p14:tracePt t="6109" x="4533900" y="2117725"/>
          <p14:tracePt t="6120" x="4383088" y="2212975"/>
          <p14:tracePt t="6124" x="4240213" y="2301875"/>
          <p14:tracePt t="6136" x="4097338" y="2386013"/>
          <p14:tracePt t="6140" x="3935413" y="2500313"/>
          <p14:tracePt t="6152" x="3803650" y="2584450"/>
          <p14:tracePt t="6156" x="3671888" y="2673350"/>
          <p14:tracePt t="6168" x="3570288" y="2751138"/>
          <p14:tracePt t="6172" x="3451225" y="2841625"/>
          <p14:tracePt t="6184" x="3384550" y="2900363"/>
          <p14:tracePt t="6188" x="3330575" y="2936875"/>
          <p14:tracePt t="6200" x="3289300" y="2967038"/>
          <p14:tracePt t="6204" x="3241675" y="3001963"/>
          <p14:tracePt t="6216" x="3224213" y="3014663"/>
          <p14:tracePt t="6220" x="3211513" y="3021013"/>
          <p14:tracePt t="6236" x="3205163" y="3021013"/>
          <p14:tracePt t="6312" x="3194050" y="3025775"/>
          <p14:tracePt t="6316" x="3181350" y="3025775"/>
          <p14:tracePt t="6332" x="3170238" y="3032125"/>
          <p14:tracePt t="6344" x="3163888" y="3032125"/>
          <p14:tracePt t="6348" x="3146425" y="3044825"/>
          <p14:tracePt t="6723" x="3140075" y="3044825"/>
          <p14:tracePt t="8288" x="3073400" y="2859088"/>
          <p14:tracePt t="8292" x="3062288" y="2835275"/>
          <p14:tracePt t="8300" x="3049588" y="2787650"/>
          <p14:tracePt t="8304" x="3025775" y="2751138"/>
          <p14:tracePt t="8316" x="3008313" y="2703513"/>
          <p14:tracePt t="8320" x="2984500" y="2667000"/>
          <p14:tracePt t="8332" x="2967038" y="2625725"/>
          <p14:tracePt t="8336" x="2941638" y="2595563"/>
          <p14:tracePt t="8348" x="2917825" y="2559050"/>
          <p14:tracePt t="8352" x="2894013" y="2535238"/>
          <p14:tracePt t="8364" x="2870200" y="2500313"/>
          <p14:tracePt t="8368" x="2852738" y="2463800"/>
          <p14:tracePt t="8380" x="2828925" y="2416175"/>
          <p14:tracePt t="8384" x="2792413" y="2368550"/>
          <p14:tracePt t="8397" x="2744788" y="2320925"/>
          <p14:tracePt t="8400" x="2690813" y="2278063"/>
          <p14:tracePt t="8412" x="2643188" y="2243138"/>
          <p14:tracePt t="8416" x="2589213" y="2212975"/>
          <p14:tracePt t="8427" x="2554288" y="2182813"/>
          <p14:tracePt t="8432" x="2500313" y="2141538"/>
          <p14:tracePt t="8444" x="2457450" y="2105025"/>
          <p14:tracePt t="8448" x="2422525" y="2070100"/>
          <p14:tracePt t="8460" x="2386013" y="2027238"/>
          <p14:tracePt t="8464" x="2332038" y="1997075"/>
          <p14:tracePt t="8476" x="2297113" y="1962150"/>
          <p14:tracePt t="8480" x="2243138" y="1943100"/>
          <p14:tracePt t="8493" x="2200275" y="1931988"/>
          <p14:tracePt t="8496" x="2159000" y="1914525"/>
          <p14:tracePt t="8509" x="2141538" y="1901825"/>
          <p14:tracePt t="8512" x="2111375" y="1884363"/>
          <p14:tracePt t="8524" x="2093913" y="1865313"/>
          <p14:tracePt t="8528" x="2074863" y="1847850"/>
          <p14:tracePt t="8540" x="2063750" y="1836738"/>
          <p14:tracePt t="8544" x="2039938" y="1812925"/>
          <p14:tracePt t="8556" x="2027238" y="1793875"/>
          <p14:tracePt t="8560" x="2016125" y="1782763"/>
          <p14:tracePt t="8572" x="2003425" y="1758950"/>
          <p14:tracePt t="8576" x="1985963" y="1739900"/>
          <p14:tracePt t="8588" x="1979613" y="1722438"/>
          <p14:tracePt t="8592" x="1955800" y="1698625"/>
          <p14:tracePt t="8604" x="1938338" y="1668463"/>
          <p14:tracePt t="8609" x="1912938" y="1633538"/>
          <p14:tracePt t="8620" x="1889125" y="1590675"/>
          <p14:tracePt t="8624" x="1847850" y="1536700"/>
          <p14:tracePt t="8636" x="1817688" y="1495425"/>
          <p14:tracePt t="8640" x="1787525" y="1458913"/>
          <p14:tracePt t="8652" x="1758950" y="1417638"/>
          <p14:tracePt t="8656" x="1728788" y="1376363"/>
          <p14:tracePt t="8668" x="1716088" y="1350963"/>
          <p14:tracePt t="8671" x="1692275" y="1327150"/>
          <p14:tracePt t="8684" x="1692275" y="1316038"/>
          <p14:tracePt t="8688" x="1674813" y="1298575"/>
          <p14:tracePt t="8700" x="1674813" y="1292225"/>
          <p14:tracePt t="8703" x="1674813" y="1285875"/>
          <p14:tracePt t="8716" x="1668463" y="1279525"/>
          <p14:tracePt t="8720" x="1668463" y="1273175"/>
          <p14:tracePt t="8736" x="1668463" y="1268413"/>
          <p14:tracePt t="8748" x="1668463" y="1262063"/>
          <p14:tracePt t="8751" x="1668463" y="1255713"/>
          <p14:tracePt t="8764" x="1668463" y="1249363"/>
          <p14:tracePt t="8768" x="1668463" y="1238250"/>
          <p14:tracePt t="8780" x="1674813" y="1225550"/>
          <p14:tracePt t="8784" x="1674813" y="1220788"/>
          <p14:tracePt t="8800" x="1674813" y="1214438"/>
          <p14:tracePt t="8812" x="1685925" y="1208088"/>
          <p14:tracePt t="8816" x="1685925" y="1201738"/>
          <p14:tracePt t="8828" x="1692275" y="1195388"/>
          <p14:tracePt t="8832" x="1698625" y="1190625"/>
          <p14:tracePt t="8844" x="1704975" y="1190625"/>
          <p14:tracePt t="8848" x="1709738" y="1177925"/>
          <p14:tracePt t="8859" x="1746250" y="1154113"/>
          <p14:tracePt t="8864" x="1787525" y="1112838"/>
          <p14:tracePt t="8876" x="1830388" y="1089025"/>
          <p14:tracePt t="8880" x="1865313" y="1058863"/>
          <p14:tracePt t="8892" x="1895475" y="1041400"/>
          <p14:tracePt t="8896" x="1931988" y="1016000"/>
          <p14:tracePt t="8909" x="1962150" y="1004888"/>
          <p14:tracePt t="8912" x="1979613" y="992188"/>
          <p14:tracePt t="8924" x="2003425" y="974725"/>
          <p14:tracePt t="8928" x="2009775" y="974725"/>
          <p14:tracePt t="8944" x="2020888" y="963613"/>
          <p14:tracePt t="8956" x="2033588" y="957263"/>
          <p14:tracePt t="8960" x="2051050" y="938213"/>
          <p14:tracePt t="8972" x="2074863" y="914400"/>
          <p14:tracePt t="8976" x="2111375" y="885825"/>
          <p14:tracePt t="8988" x="2152650" y="842963"/>
          <p14:tracePt t="8992" x="2195513" y="812800"/>
          <p14:tracePt t="9004" x="2219325" y="784225"/>
          <p14:tracePt t="9009" x="2260600" y="758825"/>
          <p14:tracePt t="9020" x="2297113" y="730250"/>
          <p14:tracePt t="9024" x="2338388" y="706438"/>
          <p14:tracePt t="9036" x="2374900" y="687388"/>
          <p14:tracePt t="9040" x="2409825" y="669925"/>
          <p14:tracePt t="9052" x="2433638" y="657225"/>
          <p14:tracePt t="9055" x="2463800" y="657225"/>
          <p14:tracePt t="9068" x="2476500" y="652463"/>
          <p14:tracePt t="9072" x="2487613" y="652463"/>
          <p14:tracePt t="9199" x="2487613" y="657225"/>
          <p14:tracePt t="9215" x="2481263" y="693738"/>
          <p14:tracePt t="9219" x="2476500" y="730250"/>
          <p14:tracePt t="9231" x="2470150" y="754063"/>
          <p14:tracePt t="9235" x="2470150" y="777875"/>
          <p14:tracePt t="9247" x="2463800" y="801688"/>
          <p14:tracePt t="9250" x="2457450" y="825500"/>
          <p14:tracePt t="9263" x="2446338" y="842963"/>
          <p14:tracePt t="9267" x="2439988" y="855663"/>
          <p14:tracePt t="9279" x="2433638" y="866775"/>
          <p14:tracePt t="9283" x="2427288" y="879475"/>
          <p14:tracePt t="9295" x="2422525" y="890588"/>
          <p14:tracePt t="9299" x="2409825" y="903288"/>
          <p14:tracePt t="9311" x="2409825" y="914400"/>
          <p14:tracePt t="9315" x="2392363" y="927100"/>
          <p14:tracePt t="9327" x="2386013" y="938213"/>
          <p14:tracePt t="9331" x="2374900" y="950913"/>
          <p14:tracePt t="9342" x="2362200" y="963613"/>
          <p14:tracePt t="9347" x="2344738" y="974725"/>
          <p14:tracePt t="9359" x="2320925" y="992188"/>
          <p14:tracePt t="9363" x="2301875" y="1011238"/>
          <p14:tracePt t="9376" x="2290763" y="1016000"/>
          <p14:tracePt t="9379" x="2247900" y="1041400"/>
          <p14:tracePt t="9392" x="2212975" y="1065213"/>
          <p14:tracePt t="9395" x="2176463" y="1082675"/>
          <p14:tracePt t="9407" x="2141538" y="1106488"/>
          <p14:tracePt t="9411" x="2117725" y="1119188"/>
          <p14:tracePt t="9423" x="2081213" y="1143000"/>
          <p14:tracePt t="9427" x="2051050" y="1160463"/>
          <p14:tracePt t="9439" x="2020888" y="1177925"/>
          <p14:tracePt t="9442" x="1997075" y="1195388"/>
          <p14:tracePt t="9455" x="1973263" y="1220788"/>
          <p14:tracePt t="9459" x="1943100" y="1225550"/>
          <p14:tracePt t="9471" x="1925638" y="1249363"/>
          <p14:tracePt t="9476" x="1895475" y="1262063"/>
          <p14:tracePt t="9487" x="1878013" y="1273175"/>
          <p14:tracePt t="9492" x="1865313" y="1285875"/>
          <p14:tracePt t="9503" x="1841500" y="1298575"/>
          <p14:tracePt t="9507" x="1824038" y="1316038"/>
          <p14:tracePt t="9519" x="1811338" y="1322388"/>
          <p14:tracePt t="9522" x="1806575" y="1327150"/>
          <p14:tracePt t="9535" x="1800225" y="1327150"/>
          <p14:tracePt t="9663" x="1787525" y="1333500"/>
          <p14:tracePt t="9667" x="1782763" y="1339850"/>
          <p14:tracePt t="9679" x="1763713" y="1350963"/>
          <p14:tracePt t="9683" x="1746250" y="1363663"/>
          <p14:tracePt t="9695" x="1722438" y="1376363"/>
          <p14:tracePt t="9699" x="1709738" y="1387475"/>
          <p14:tracePt t="9711" x="1698625" y="1393825"/>
          <p14:tracePt t="9715" x="1692275" y="1404938"/>
          <p14:tracePt t="9727" x="1674813" y="1411288"/>
          <p14:tracePt t="9731" x="1674813" y="1417638"/>
          <p14:tracePt t="9742" x="1657350" y="1423988"/>
          <p14:tracePt t="9759" x="1651000" y="1428750"/>
          <p14:tracePt t="9763" x="1644650" y="1428750"/>
          <p14:tracePt t="9776" x="1638300" y="1441450"/>
          <p14:tracePt t="9779" x="1631950" y="1441450"/>
          <p14:tracePt t="9795" x="1627188" y="1452563"/>
          <p14:tracePt t="9823" x="1620838" y="1452563"/>
          <p14:tracePt t="9839" x="1620838" y="1458913"/>
          <p14:tracePt t="9842" x="1614488" y="1458913"/>
          <p14:tracePt t="9855" x="1614488" y="1465263"/>
          <p14:tracePt t="9871" x="1608138" y="1465263"/>
          <p14:tracePt t="9876" x="1608138" y="1471613"/>
          <p14:tracePt t="9892" x="1603375" y="1477963"/>
          <p14:tracePt t="9903" x="1597025" y="1482725"/>
          <p14:tracePt t="9907" x="1590675" y="1482725"/>
          <p14:tracePt t="9919" x="1590675" y="1489075"/>
          <p14:tracePt t="10320" x="1584325" y="1489075"/>
          <p14:tracePt t="10324" x="1573213" y="1489075"/>
          <p14:tracePt t="10336" x="1543050" y="1489075"/>
          <p14:tracePt t="10340" x="1525588" y="1482725"/>
          <p14:tracePt t="10352" x="1506538" y="1471613"/>
          <p14:tracePt t="10356" x="1489075" y="1465263"/>
          <p14:tracePt t="10368" x="1465263" y="1452563"/>
          <p14:tracePt t="10372" x="1452563" y="1447800"/>
          <p14:tracePt t="10384" x="1447800" y="1441450"/>
          <p14:tracePt t="10388" x="1441450" y="1435100"/>
          <p14:tracePt t="10404" x="1435100" y="1428750"/>
          <p14:tracePt t="10416" x="1428750" y="1423988"/>
          <p14:tracePt t="10420" x="1428750" y="1417638"/>
          <p14:tracePt t="10436" x="1423988" y="1417638"/>
          <p14:tracePt t="10448" x="1423988" y="1404938"/>
          <p14:tracePt t="10452" x="1417638" y="1404938"/>
          <p14:tracePt t="10464" x="1417638" y="1400175"/>
          <p14:tracePt t="10480" x="1404938" y="1387475"/>
          <p14:tracePt t="10484" x="1404938" y="1381125"/>
          <p14:tracePt t="10497" x="1404938" y="1376363"/>
          <p14:tracePt t="10500" x="1393825" y="1370013"/>
          <p14:tracePt t="10512" x="1393825" y="1363663"/>
          <p14:tracePt t="10516" x="1327150" y="1298575"/>
          <p14:tracePt t="10528" x="1292225" y="1273175"/>
          <p14:tracePt t="10532" x="1273175" y="1262063"/>
          <p14:tracePt t="10544" x="1262063" y="1244600"/>
          <p14:tracePt t="10548" x="1255713" y="1244600"/>
          <p14:tracePt t="10568" x="1249363" y="1244600"/>
          <p14:tracePt t="10572" x="1249363" y="1238250"/>
          <p14:tracePt t="10680" x="1214438" y="1255713"/>
          <p14:tracePt t="10684" x="1208088" y="1262063"/>
          <p14:tracePt t="10696" x="1171575" y="1279525"/>
          <p14:tracePt t="10700" x="1106488" y="1316038"/>
          <p14:tracePt t="10712" x="1069975" y="1339850"/>
          <p14:tracePt t="10716" x="1028700" y="1357313"/>
          <p14:tracePt t="10728" x="992188" y="1376363"/>
          <p14:tracePt t="10732" x="950913" y="1393825"/>
          <p14:tracePt t="10744" x="920750" y="1404938"/>
          <p14:tracePt t="10748" x="903288" y="1411288"/>
          <p14:tracePt t="10760" x="890588" y="1417638"/>
          <p14:tracePt t="10776" x="885825" y="1423988"/>
          <p14:tracePt t="10856" x="885825" y="1428750"/>
          <p14:tracePt t="10872" x="885825" y="1435100"/>
          <p14:tracePt t="10875" x="879475" y="1458913"/>
          <p14:tracePt t="10888" x="879475" y="1477963"/>
          <p14:tracePt t="10892" x="879475" y="1489075"/>
          <p14:tracePt t="10904" x="879475" y="1495425"/>
          <p14:tracePt t="10909" x="879475" y="1506538"/>
          <p14:tracePt t="10920" x="879475" y="1512888"/>
          <p14:tracePt t="10924" x="879475" y="1519238"/>
          <p14:tracePt t="10936" x="879475" y="1530350"/>
          <p14:tracePt t="10940" x="885825" y="1543050"/>
          <p14:tracePt t="10956" x="885825" y="1549400"/>
          <p14:tracePt t="10968" x="885825" y="1555750"/>
          <p14:tracePt t="10972" x="890588" y="1555750"/>
          <p14:tracePt t="10984" x="890588" y="1560513"/>
          <p14:tracePt t="10988" x="896938" y="1560513"/>
          <p14:tracePt t="11000" x="896938" y="1566863"/>
          <p14:tracePt t="11128" x="903288" y="1573213"/>
          <p14:tracePt t="11144" x="903288" y="1579563"/>
          <p14:tracePt t="11160" x="909638" y="1584325"/>
          <p14:tracePt t="11164" x="909638" y="1590675"/>
          <p14:tracePt t="11176" x="914400" y="1597025"/>
          <p14:tracePt t="11192" x="914400" y="1603375"/>
          <p14:tracePt t="11196" x="920750" y="1603375"/>
          <p14:tracePt t="11209" x="920750" y="1608138"/>
          <p14:tracePt t="11240" x="920750" y="1614488"/>
          <p14:tracePt t="11244" x="927100" y="1620838"/>
          <p14:tracePt t="11288" x="933450" y="1627188"/>
          <p14:tracePt t="11308" x="933450" y="1633538"/>
          <p14:tracePt t="11336" x="938213" y="1644650"/>
          <p14:tracePt t="11340" x="944563" y="1644650"/>
          <p14:tracePt t="11352" x="944563" y="1651000"/>
          <p14:tracePt t="11356" x="963613" y="1668463"/>
          <p14:tracePt t="11368" x="1082675" y="1716088"/>
          <p14:tracePt t="11371" x="1177925" y="1746250"/>
          <p14:tracePt t="11384" x="1244600" y="1763713"/>
          <p14:tracePt t="11388" x="1339850" y="1787525"/>
          <p14:tracePt t="11400" x="1393825" y="1806575"/>
          <p14:tracePt t="11404" x="1435100" y="1812925"/>
          <p14:tracePt t="11416" x="1471613" y="1817688"/>
          <p14:tracePt t="11420" x="1495425" y="1817688"/>
          <p14:tracePt t="11448" x="1501775" y="1817688"/>
          <p14:tracePt t="11464" x="1506538" y="1817688"/>
          <p14:tracePt t="11480" x="1512888" y="1817688"/>
          <p14:tracePt t="11484" x="1519238" y="1817688"/>
          <p14:tracePt t="11496" x="1536700" y="1817688"/>
          <p14:tracePt t="11500" x="1543050" y="1817688"/>
          <p14:tracePt t="11512" x="1590675" y="1817688"/>
          <p14:tracePt t="11516" x="1620838" y="1817688"/>
          <p14:tracePt t="11528" x="1662113" y="1817688"/>
          <p14:tracePt t="11532" x="1709738" y="1817688"/>
          <p14:tracePt t="11544" x="1739900" y="1817688"/>
          <p14:tracePt t="11548" x="1782763" y="1817688"/>
          <p14:tracePt t="11560" x="1824038" y="1817688"/>
          <p14:tracePt t="11564" x="1841500" y="1817688"/>
          <p14:tracePt t="11576" x="1860550" y="1817688"/>
          <p14:tracePt t="11580" x="1871663" y="1817688"/>
          <p14:tracePt t="11593" x="1884363" y="1817688"/>
          <p14:tracePt t="11596" x="1889125" y="1817688"/>
          <p14:tracePt t="11609" x="1908175" y="1817688"/>
          <p14:tracePt t="11612" x="1919288" y="1817688"/>
          <p14:tracePt t="11624" x="1938338" y="1817688"/>
          <p14:tracePt t="11628" x="1949450" y="1817688"/>
          <p14:tracePt t="11640" x="1955800" y="1817688"/>
          <p14:tracePt t="11644" x="1973263" y="1817688"/>
          <p14:tracePt t="11656" x="1985963" y="1817688"/>
          <p14:tracePt t="11660" x="1997075" y="1817688"/>
          <p14:tracePt t="11672" x="2009775" y="1817688"/>
          <p14:tracePt t="11676" x="2020888" y="1817688"/>
          <p14:tracePt t="11688" x="2027238" y="1817688"/>
          <p14:tracePt t="11693" x="2033588" y="1817688"/>
          <p14:tracePt t="11704" x="2039938" y="1817688"/>
          <p14:tracePt t="11720" x="2051050" y="1817688"/>
          <p14:tracePt t="11724" x="2057400" y="1817688"/>
          <p14:tracePt t="11752" x="2063750" y="1817688"/>
          <p14:tracePt t="11756" x="2068513" y="1817688"/>
          <p14:tracePt t="11768" x="2074863" y="1817688"/>
          <p14:tracePt t="11784" x="2098675" y="1812925"/>
          <p14:tracePt t="11788" x="2122488" y="1806575"/>
          <p14:tracePt t="11800" x="2135188" y="1800225"/>
          <p14:tracePt t="11804" x="2152650" y="1793875"/>
          <p14:tracePt t="11816" x="2159000" y="1787525"/>
          <p14:tracePt t="11832" x="2165350" y="1782763"/>
          <p14:tracePt t="11835" x="2170113" y="1776413"/>
          <p14:tracePt t="11848" x="2176463" y="1763713"/>
          <p14:tracePt t="11852" x="2176463" y="1758950"/>
          <p14:tracePt t="11864" x="2176463" y="1735138"/>
          <p14:tracePt t="11868" x="2176463" y="1716088"/>
          <p14:tracePt t="11892" x="2176463" y="1668463"/>
          <p14:tracePt t="11896" x="2176463" y="1644650"/>
          <p14:tracePt t="11900" x="2176463" y="1620838"/>
          <p14:tracePt t="11912" x="2176463" y="1584325"/>
          <p14:tracePt t="11916" x="2159000" y="1549400"/>
          <p14:tracePt t="11928" x="2152650" y="1525588"/>
          <p14:tracePt t="11932" x="2135188" y="1489075"/>
          <p14:tracePt t="11944" x="2122488" y="1452563"/>
          <p14:tracePt t="11948" x="2098675" y="1404938"/>
          <p14:tracePt t="11960" x="2057400" y="1370013"/>
          <p14:tracePt t="11964" x="2033588" y="1339850"/>
          <p14:tracePt t="11976" x="1990725" y="1309688"/>
          <p14:tracePt t="11980" x="1962150" y="1279525"/>
          <p14:tracePt t="11992" x="1931988" y="1262063"/>
          <p14:tracePt t="11996" x="1884363" y="1238250"/>
          <p14:tracePt t="12009" x="1847850" y="1214438"/>
          <p14:tracePt t="12012" x="1800225" y="1177925"/>
          <p14:tracePt t="12024" x="1763713" y="1154113"/>
          <p14:tracePt t="12028" x="1733550" y="1143000"/>
          <p14:tracePt t="12040" x="1692275" y="1123950"/>
          <p14:tracePt t="12044" x="1651000" y="1106488"/>
          <p14:tracePt t="12056" x="1590675" y="1089025"/>
          <p14:tracePt t="12060" x="1543050" y="1076325"/>
          <p14:tracePt t="12072" x="1495425" y="1065213"/>
          <p14:tracePt t="12076" x="1441450" y="1058863"/>
          <p14:tracePt t="12088" x="1387475" y="1046163"/>
          <p14:tracePt t="12092" x="1346200" y="1041400"/>
          <p14:tracePt t="12104" x="1296988" y="1041400"/>
          <p14:tracePt t="12109" x="1268413" y="1041400"/>
          <p14:tracePt t="12120" x="1220788" y="1041400"/>
          <p14:tracePt t="12124" x="1190625" y="1041400"/>
          <p14:tracePt t="12136" x="1171575" y="1041400"/>
          <p14:tracePt t="12140" x="1154113" y="1041400"/>
          <p14:tracePt t="12152" x="1136650" y="1041400"/>
          <p14:tracePt t="12155" x="1117600" y="1041400"/>
          <p14:tracePt t="12168" x="1112838" y="1041400"/>
          <p14:tracePt t="12171" x="1093788" y="1041400"/>
          <p14:tracePt t="12184" x="1082675" y="1041400"/>
          <p14:tracePt t="12188" x="1069975" y="1046163"/>
          <p14:tracePt t="12200" x="1058863" y="1046163"/>
          <p14:tracePt t="12203" x="1046163" y="1052513"/>
          <p14:tracePt t="12216" x="1039813" y="1058863"/>
          <p14:tracePt t="12219" x="1028700" y="1065213"/>
          <p14:tracePt t="12236" x="1011238" y="1069975"/>
          <p14:tracePt t="12251" x="998538" y="1082675"/>
          <p14:tracePt t="12255" x="987425" y="1089025"/>
          <p14:tracePt t="12267" x="974725" y="1100138"/>
          <p14:tracePt t="12270" x="963613" y="1100138"/>
          <p14:tracePt t="12283" x="944563" y="1119188"/>
          <p14:tracePt t="12287" x="927100" y="1123950"/>
          <p14:tracePt t="12299" x="920750" y="1136650"/>
          <p14:tracePt t="12302" x="909638" y="1147763"/>
          <p14:tracePt t="12315" x="890588" y="1160463"/>
          <p14:tracePt t="12319" x="879475" y="1171575"/>
          <p14:tracePt t="12331" x="873125" y="1177925"/>
          <p14:tracePt t="12335" x="866775" y="1190625"/>
          <p14:tracePt t="12347" x="860425" y="1201738"/>
          <p14:tracePt t="12351" x="855663" y="1208088"/>
          <p14:tracePt t="12363" x="849313" y="1220788"/>
          <p14:tracePt t="12367" x="842963" y="1231900"/>
          <p14:tracePt t="12379" x="842963" y="1238250"/>
          <p14:tracePt t="12383" x="842963" y="1249363"/>
          <p14:tracePt t="12395" x="842963" y="1262063"/>
          <p14:tracePt t="12399" x="842963" y="1309688"/>
          <p14:tracePt t="12411" x="842963" y="1327150"/>
          <p14:tracePt t="12415" x="842963" y="1339850"/>
          <p14:tracePt t="12427" x="842963" y="1350963"/>
          <p14:tracePt t="12431" x="842963" y="1363663"/>
          <p14:tracePt t="12442" x="842963" y="1381125"/>
          <p14:tracePt t="12447" x="842963" y="1393825"/>
          <p14:tracePt t="12459" x="842963" y="1404938"/>
          <p14:tracePt t="12463" x="855663" y="1423988"/>
          <p14:tracePt t="12476" x="855663" y="1435100"/>
          <p14:tracePt t="12479" x="860425" y="1447800"/>
          <p14:tracePt t="12492" x="873125" y="1458913"/>
          <p14:tracePt t="12495" x="879475" y="1477963"/>
          <p14:tracePt t="12507" x="903288" y="1495425"/>
          <p14:tracePt t="12511" x="914400" y="1506538"/>
          <p14:tracePt t="12523" x="933450" y="1525588"/>
          <p14:tracePt t="12527" x="963613" y="1543050"/>
          <p14:tracePt t="12539" x="992188" y="1560513"/>
          <p14:tracePt t="12543" x="1028700" y="1573213"/>
          <p14:tracePt t="12555" x="1076325" y="1603375"/>
          <p14:tracePt t="12559" x="1123950" y="1614488"/>
          <p14:tracePt t="12571" x="1255713" y="1644650"/>
          <p14:tracePt t="12576" x="1346200" y="1657350"/>
          <p14:tracePt t="12587" x="1417638" y="1668463"/>
          <p14:tracePt t="12592" x="1482725" y="1668463"/>
          <p14:tracePt t="12603" x="1566863" y="1674813"/>
          <p14:tracePt t="12607" x="1638300" y="1681163"/>
          <p14:tracePt t="12619" x="1704975" y="1685925"/>
          <p14:tracePt t="12622" x="1770063" y="1685925"/>
          <p14:tracePt t="12635" x="1824038" y="1692275"/>
          <p14:tracePt t="12639" x="1871663" y="1692275"/>
          <p14:tracePt t="12651" x="1908175" y="1692275"/>
          <p14:tracePt t="12655" x="1938338" y="1692275"/>
          <p14:tracePt t="12667" x="1979613" y="1692275"/>
          <p14:tracePt t="12671" x="1990725" y="1692275"/>
          <p14:tracePt t="12683" x="2016125" y="1692275"/>
          <p14:tracePt t="12687" x="2033588" y="1692275"/>
          <p14:tracePt t="12699" x="2057400" y="1692275"/>
          <p14:tracePt t="12703" x="2068513" y="1692275"/>
          <p14:tracePt t="12715" x="2087563" y="1692275"/>
          <p14:tracePt t="12719" x="2098675" y="1692275"/>
          <p14:tracePt t="12731" x="2111375" y="1692275"/>
          <p14:tracePt t="12735" x="2128838" y="1692275"/>
          <p14:tracePt t="12747" x="2141538" y="1692275"/>
          <p14:tracePt t="12751" x="2146300" y="1685925"/>
          <p14:tracePt t="12763" x="2152650" y="1685925"/>
          <p14:tracePt t="12767" x="2165350" y="1685925"/>
          <p14:tracePt t="13308" x="2176463" y="1685925"/>
          <p14:tracePt t="13324" x="2176463" y="1681163"/>
          <p14:tracePt t="13328" x="2176463" y="1674813"/>
          <p14:tracePt t="13340" x="2176463" y="1668463"/>
          <p14:tracePt t="13344" x="2176463" y="1657350"/>
          <p14:tracePt t="13356" x="2176463" y="1638300"/>
          <p14:tracePt t="13359" x="2176463" y="1627188"/>
          <p14:tracePt t="13372" x="2176463" y="1614488"/>
          <p14:tracePt t="13376" x="2176463" y="1608138"/>
          <p14:tracePt t="13388" x="2176463" y="1603375"/>
          <p14:tracePt t="13392" x="2176463" y="1590675"/>
          <p14:tracePt t="13409" x="2176463" y="1579563"/>
          <p14:tracePt t="13420" x="2176463" y="1573213"/>
          <p14:tracePt t="13424" x="2176463" y="1566863"/>
          <p14:tracePt t="13440" x="2176463" y="1560513"/>
          <p14:tracePt t="13452" x="2176463" y="1555750"/>
          <p14:tracePt t="13468" x="2176463" y="1549400"/>
          <p14:tracePt t="14220" x="2176463" y="1543050"/>
          <p14:tracePt t="14224" x="2176463" y="1536700"/>
          <p14:tracePt t="14236" x="2146300" y="1536700"/>
          <p14:tracePt t="14240" x="2135188" y="1543050"/>
          <p14:tracePt t="14252" x="2093913" y="1549400"/>
          <p14:tracePt t="14255" x="2063750" y="1560513"/>
          <p14:tracePt t="14268" x="2020888" y="1560513"/>
          <p14:tracePt t="14271" x="1990725" y="1566863"/>
          <p14:tracePt t="14284" x="1938338" y="1579563"/>
          <p14:tracePt t="14288" x="1912938" y="1584325"/>
          <p14:tracePt t="14300" x="1889125" y="1584325"/>
          <p14:tracePt t="14303" x="1878013" y="1584325"/>
          <p14:tracePt t="14316" x="1865313" y="1584325"/>
          <p14:tracePt t="14320" x="1847850" y="1590675"/>
          <p14:tracePt t="14332" x="1830388" y="1590675"/>
          <p14:tracePt t="14336" x="1824038" y="1590675"/>
          <p14:tracePt t="14356" x="1811338" y="1597025"/>
          <p14:tracePt t="14360" x="1806575" y="1597025"/>
          <p14:tracePt t="14372" x="1787525" y="1603375"/>
          <p14:tracePt t="14376" x="1758950" y="1603375"/>
          <p14:tracePt t="14388" x="1739900" y="1608138"/>
          <p14:tracePt t="14392" x="1722438" y="1608138"/>
          <p14:tracePt t="14404" x="1704975" y="1614488"/>
          <p14:tracePt t="14409" x="1681163" y="1620838"/>
          <p14:tracePt t="14420" x="1662113" y="1627188"/>
          <p14:tracePt t="14424" x="1638300" y="1627188"/>
          <p14:tracePt t="14436" x="1620838" y="1627188"/>
          <p14:tracePt t="14440" x="1608138" y="1633538"/>
          <p14:tracePt t="14452" x="1597025" y="1633538"/>
          <p14:tracePt t="14456" x="1584325" y="1638300"/>
          <p14:tracePt t="14468" x="1579563" y="1638300"/>
          <p14:tracePt t="14472" x="1566863" y="1638300"/>
          <p14:tracePt t="14484" x="1560513" y="1638300"/>
          <p14:tracePt t="14488" x="1554163" y="1638300"/>
          <p14:tracePt t="14516" x="1554163" y="1644650"/>
          <p14:tracePt t="14908" x="1584325" y="1633538"/>
          <p14:tracePt t="14912" x="1608138" y="1620838"/>
          <p14:tracePt t="14924" x="1627188" y="1620838"/>
          <p14:tracePt t="14928" x="1638300" y="1608138"/>
          <p14:tracePt t="14940" x="1662113" y="1597025"/>
          <p14:tracePt t="14944" x="1681163" y="1597025"/>
          <p14:tracePt t="14956" x="1692275" y="1584325"/>
          <p14:tracePt t="14960" x="1698625" y="1584325"/>
          <p14:tracePt t="14972" x="1704975" y="1579563"/>
          <p14:tracePt t="14976" x="1709738" y="1579563"/>
          <p14:tracePt t="14988" x="1709738" y="1573213"/>
          <p14:tracePt t="14992" x="1716088" y="1573213"/>
          <p14:tracePt t="15004" x="1722438" y="1566863"/>
          <p14:tracePt t="15020" x="1728788" y="1560513"/>
          <p14:tracePt t="15024" x="1733550" y="1555750"/>
          <p14:tracePt t="15036" x="1733550" y="1549400"/>
          <p14:tracePt t="15052" x="1739900" y="1543050"/>
          <p14:tracePt t="15056" x="1739900" y="1536700"/>
          <p14:tracePt t="15068" x="1746250" y="1530350"/>
          <p14:tracePt t="15088" x="1752600" y="1525588"/>
          <p14:tracePt t="15116" x="1752600" y="1519238"/>
          <p14:tracePt t="15120" x="1752600" y="1512888"/>
          <p14:tracePt t="15148" x="1752600" y="1506538"/>
          <p14:tracePt t="15679" x="1758950" y="1512888"/>
          <p14:tracePt t="15683" x="1763713" y="1519238"/>
          <p14:tracePt t="15695" x="1763713" y="1530350"/>
          <p14:tracePt t="15699" x="1763713" y="1549400"/>
          <p14:tracePt t="15711" x="1763713" y="1560513"/>
          <p14:tracePt t="15727" x="1763713" y="1566863"/>
          <p14:tracePt t="15731" x="1763713" y="1584325"/>
          <p14:tracePt t="15747" x="1763713" y="1590675"/>
          <p14:tracePt t="15759" x="1763713" y="1597025"/>
          <p14:tracePt t="15776" x="1763713" y="1603375"/>
          <p14:tracePt t="16256" x="1758950" y="1603375"/>
          <p14:tracePt t="16288" x="1746250" y="1603375"/>
          <p14:tracePt t="16304" x="1739900" y="1603375"/>
          <p14:tracePt t="16308" x="1728788" y="1603375"/>
          <p14:tracePt t="16320" x="1716088" y="1603375"/>
          <p14:tracePt t="16324" x="1709738" y="1603375"/>
          <p14:tracePt t="16336" x="1698625" y="1603375"/>
          <p14:tracePt t="16340" x="1685925" y="1608138"/>
          <p14:tracePt t="16352" x="1674813" y="1614488"/>
          <p14:tracePt t="16356" x="1668463" y="1614488"/>
          <p14:tracePt t="16368" x="1657350" y="1620838"/>
          <p14:tracePt t="16372" x="1644650" y="1633538"/>
          <p14:tracePt t="16384" x="1638300" y="1633538"/>
          <p14:tracePt t="16388" x="1627188" y="1633538"/>
          <p14:tracePt t="16400" x="1620838" y="1638300"/>
          <p14:tracePt t="16404" x="1614488" y="1644650"/>
          <p14:tracePt t="16416" x="1603375" y="1644650"/>
          <p14:tracePt t="16420" x="1597025" y="1651000"/>
          <p14:tracePt t="16432" x="1590675" y="1662113"/>
          <p14:tracePt t="16436" x="1584325" y="1662113"/>
          <p14:tracePt t="16448" x="1579563" y="1668463"/>
          <p14:tracePt t="16452" x="1566863" y="1668463"/>
          <p14:tracePt t="16464" x="1560513" y="1674813"/>
          <p14:tracePt t="16468" x="1554163" y="1681163"/>
          <p14:tracePt t="16480" x="1549400" y="1685925"/>
          <p14:tracePt t="16484" x="1549400" y="1692275"/>
          <p14:tracePt t="16496" x="1543050" y="1692275"/>
          <p14:tracePt t="16500" x="1536700" y="1698625"/>
          <p14:tracePt t="16516" x="1530350" y="1698625"/>
          <p14:tracePt t="16532" x="1525588" y="1698625"/>
          <p14:tracePt t="16784" x="1525588" y="1692275"/>
          <p14:tracePt t="16800" x="1525588" y="1662113"/>
          <p14:tracePt t="16804" x="1525588" y="1644650"/>
          <p14:tracePt t="16816" x="1525588" y="1638300"/>
          <p14:tracePt t="16820" x="1525588" y="1633538"/>
          <p14:tracePt t="16832" x="1525588" y="1627188"/>
          <p14:tracePt t="16848" x="1525588" y="1620838"/>
          <p14:tracePt t="16868" x="1525588" y="1614488"/>
          <p14:tracePt t="16884" x="1525588" y="1608138"/>
          <p14:tracePt t="16896" x="1525588" y="1603375"/>
          <p14:tracePt t="16944" x="1525588" y="1597025"/>
          <p14:tracePt t="16960" x="1525588" y="1590675"/>
          <p14:tracePt t="17896" x="1530350" y="1590675"/>
          <p14:tracePt t="17912" x="1530350" y="1597025"/>
          <p14:tracePt t="17916" x="1530350" y="1603375"/>
          <p14:tracePt t="17928" x="1530350" y="1608138"/>
          <p14:tracePt t="17932" x="1536700" y="1608138"/>
          <p14:tracePt t="17944" x="1536700" y="1620838"/>
          <p14:tracePt t="17948" x="1536700" y="1633538"/>
          <p14:tracePt t="17959" x="1536700" y="1651000"/>
          <p14:tracePt t="17964" x="1536700" y="1662113"/>
          <p14:tracePt t="17976" x="1536700" y="1668463"/>
          <p14:tracePt t="17980" x="1536700" y="1674813"/>
          <p14:tracePt t="17993" x="1536700" y="1681163"/>
          <p14:tracePt t="18009" x="1536700" y="1685925"/>
          <p14:tracePt t="18024" x="1536700" y="1692275"/>
          <p14:tracePt t="18040" x="1536700" y="1698625"/>
          <p14:tracePt t="18056" x="1536700" y="1704975"/>
          <p14:tracePt t="18072" x="1536700" y="1716088"/>
          <p14:tracePt t="18076" x="1536700" y="1722438"/>
          <p14:tracePt t="18088" x="1530350" y="1728788"/>
          <p14:tracePt t="18092" x="1530350" y="1735138"/>
          <p14:tracePt t="18104" x="1530350" y="1746250"/>
          <p14:tracePt t="18120" x="1525588" y="1758950"/>
          <p14:tracePt t="18139" x="1519238" y="1763713"/>
          <p14:tracePt t="18142" x="1519238" y="1782763"/>
          <p14:tracePt t="18147" x="1512888" y="1787525"/>
          <p14:tracePt t="18151" x="1506538" y="1800225"/>
          <p14:tracePt t="18154" x="1506538" y="1812925"/>
          <p14:tracePt t="18159" x="1506538" y="1830388"/>
          <p14:tracePt t="18168" x="1501775" y="1841500"/>
          <p14:tracePt t="18172" x="1495425" y="1854200"/>
          <p14:tracePt t="18184" x="1495425" y="1871663"/>
          <p14:tracePt t="18188" x="1489075" y="1884363"/>
          <p14:tracePt t="18200" x="1489075" y="1895475"/>
          <p14:tracePt t="18204" x="1489075" y="1908175"/>
          <p14:tracePt t="18216" x="1476375" y="1931988"/>
          <p14:tracePt t="18220" x="1476375" y="1955800"/>
          <p14:tracePt t="18232" x="1471613" y="1966913"/>
          <p14:tracePt t="18236" x="1471613" y="1992313"/>
          <p14:tracePt t="18251" x="1471613" y="2009775"/>
          <p14:tracePt t="18255" x="1471613" y="2044700"/>
          <p14:tracePt t="18267" x="1471613" y="2070100"/>
          <p14:tracePt t="18271" x="1471613" y="2093913"/>
          <p14:tracePt t="18283" x="1471613" y="2117725"/>
          <p14:tracePt t="18287" x="1471613" y="2147888"/>
          <p14:tracePt t="18299" x="1471613" y="2171700"/>
          <p14:tracePt t="18303" x="1471613" y="2200275"/>
          <p14:tracePt t="18315" x="1471613" y="2219325"/>
          <p14:tracePt t="18319" x="1471613" y="2243138"/>
          <p14:tracePt t="18331" x="1471613" y="2260600"/>
          <p14:tracePt t="18335" x="1471613" y="2278063"/>
          <p14:tracePt t="18347" x="1471613" y="2297113"/>
          <p14:tracePt t="18351" x="1471613" y="2308225"/>
          <p14:tracePt t="18363" x="1471613" y="2327275"/>
          <p14:tracePt t="18367" x="1476375" y="2338388"/>
          <p14:tracePt t="18379" x="1476375" y="2355850"/>
          <p14:tracePt t="18383" x="1476375" y="2379663"/>
          <p14:tracePt t="18395" x="1482725" y="2392363"/>
          <p14:tracePt t="18399" x="1482725" y="2416175"/>
          <p14:tracePt t="18411" x="1482725" y="2433638"/>
          <p14:tracePt t="18415" x="1489075" y="2452688"/>
          <p14:tracePt t="18427" x="1489075" y="2470150"/>
          <p14:tracePt t="18431" x="1495425" y="2487613"/>
          <p14:tracePt t="18442" x="1495425" y="2500313"/>
          <p14:tracePt t="18447" x="1501775" y="2511425"/>
          <p14:tracePt t="18459" x="1501775" y="2517775"/>
          <p14:tracePt t="18463" x="1501775" y="2530475"/>
          <p14:tracePt t="18476" x="1506538" y="2541588"/>
          <p14:tracePt t="18479" x="1506538" y="2554288"/>
          <p14:tracePt t="18492" x="1512888" y="2565400"/>
          <p14:tracePt t="18495" x="1512888" y="2571750"/>
          <p14:tracePt t="18507" x="1512888" y="2578100"/>
          <p14:tracePt t="18511" x="1512888" y="2584450"/>
          <p14:tracePt t="18523" x="1512888" y="2589213"/>
          <p14:tracePt t="18527" x="1512888" y="2595563"/>
          <p14:tracePt t="18539" x="1512888" y="2601913"/>
          <p14:tracePt t="18542" x="1519238" y="2608263"/>
          <p14:tracePt t="18555" x="1519238" y="2613025"/>
          <p14:tracePt t="18559" x="1519238" y="2625725"/>
          <p14:tracePt t="18571" x="1519238" y="2632075"/>
          <p14:tracePt t="18587" x="1525588" y="2643188"/>
          <p14:tracePt t="18603" x="1525588" y="2649538"/>
          <p14:tracePt t="18623" x="1525588" y="2655888"/>
          <p14:tracePt t="18635" x="1525588" y="2662238"/>
          <p14:tracePt t="18651" x="1525588" y="2667000"/>
          <p14:tracePt t="18655" x="1525588" y="2673350"/>
          <p14:tracePt t="18667" x="1525588" y="2679700"/>
          <p14:tracePt t="18671" x="1525588" y="2686050"/>
          <p14:tracePt t="18683" x="1525588" y="2690813"/>
          <p14:tracePt t="18699" x="1525588" y="2703513"/>
          <p14:tracePt t="18715" x="1525588" y="2709863"/>
          <p14:tracePt t="18719" x="1525588" y="2714625"/>
          <p14:tracePt t="18731" x="1525588" y="2720975"/>
          <p14:tracePt t="18735" x="1525588" y="2733675"/>
          <p14:tracePt t="18747" x="1525588" y="2744788"/>
          <p14:tracePt t="18763" x="1525588" y="2751138"/>
          <p14:tracePt t="18767" x="1525588" y="2757488"/>
          <p14:tracePt t="18779" x="1525588" y="2763838"/>
          <p14:tracePt t="18783" x="1525588" y="2768600"/>
          <p14:tracePt t="18799" x="1525588" y="2781300"/>
          <p14:tracePt t="18815" x="1525588" y="2787650"/>
          <p14:tracePt t="18831" x="1525588" y="2792413"/>
          <p14:tracePt t="18843" x="1525588" y="2798763"/>
          <p14:tracePt t="18847" x="1525588" y="2805113"/>
          <p14:tracePt t="18863" x="1525588" y="2811463"/>
          <p14:tracePt t="18907" x="1525588" y="2816225"/>
          <p14:tracePt t="18955" x="1525588" y="2828925"/>
          <p14:tracePt t="18971" x="1525588" y="2835275"/>
          <p14:tracePt t="18975" x="1525588" y="2841625"/>
          <p14:tracePt t="18988" x="1525588" y="2846388"/>
          <p14:tracePt t="18993" x="1525588" y="2852738"/>
          <p14:tracePt t="19004" x="1525588" y="2859088"/>
          <p14:tracePt t="19009" x="1525588" y="2865438"/>
          <p14:tracePt t="19024" x="1525588" y="2870200"/>
          <p14:tracePt t="19036" x="1525588" y="2876550"/>
          <p14:tracePt t="19052" x="1525588" y="2882900"/>
          <p14:tracePt t="19100" x="1525588" y="2889250"/>
          <p14:tracePt t="19120" x="1525588" y="2894013"/>
          <p14:tracePt t="19136" x="1525588" y="2906713"/>
          <p14:tracePt t="19152" x="1525588" y="2913063"/>
          <p14:tracePt t="19780" x="1525588" y="2919413"/>
          <p14:tracePt t="19812" x="1519238" y="2919413"/>
          <p14:tracePt t="20316" x="1519238" y="2924175"/>
          <p14:tracePt t="20320" x="1525588" y="2924175"/>
          <p14:tracePt t="20332" x="1530350" y="2924175"/>
          <p14:tracePt t="20336" x="1536700" y="2924175"/>
          <p14:tracePt t="20348" x="1543050" y="2924175"/>
          <p14:tracePt t="20352" x="1549400" y="2924175"/>
          <p14:tracePt t="20364" x="1554163" y="2924175"/>
          <p14:tracePt t="20368" x="1560513" y="2924175"/>
          <p14:tracePt t="20380" x="1566863" y="2924175"/>
          <p14:tracePt t="20384" x="1573213" y="2924175"/>
          <p14:tracePt t="20396" x="1584325" y="2930525"/>
          <p14:tracePt t="20400" x="1590675" y="2930525"/>
          <p14:tracePt t="20412" x="1603375" y="2943225"/>
          <p14:tracePt t="20416" x="1627188" y="2954338"/>
          <p14:tracePt t="20428" x="1651000" y="2971800"/>
          <p14:tracePt t="20432" x="1685925" y="2990850"/>
          <p14:tracePt t="20444" x="1728788" y="3008313"/>
          <p14:tracePt t="20448" x="1763713" y="3025775"/>
          <p14:tracePt t="20459" x="1793875" y="3038475"/>
          <p14:tracePt t="20464" x="1824038" y="3044825"/>
          <p14:tracePt t="20476" x="1854200" y="3055938"/>
          <p14:tracePt t="20480" x="1865313" y="3055938"/>
          <p14:tracePt t="20492" x="1884363" y="3055938"/>
          <p14:tracePt t="20496" x="1889125" y="3055938"/>
          <p14:tracePt t="20509" x="1895475" y="3055938"/>
          <p14:tracePt t="20540" x="1901825" y="3055938"/>
          <p14:tracePt t="20556" x="1908175" y="3055938"/>
          <p14:tracePt t="20560" x="1912938" y="3055938"/>
          <p14:tracePt t="20576" x="1919288" y="3055938"/>
          <p14:tracePt t="20588" x="1925638" y="3055938"/>
          <p14:tracePt t="20593" x="1931988" y="3055938"/>
          <p14:tracePt t="20604" x="1949450" y="3055938"/>
          <p14:tracePt t="20609" x="1955800" y="3055938"/>
          <p14:tracePt t="20620" x="1962150" y="3049588"/>
          <p14:tracePt t="20624" x="1973263" y="3049588"/>
          <p14:tracePt t="20636" x="1990725" y="3049588"/>
          <p14:tracePt t="20640" x="1997075" y="3049588"/>
          <p14:tracePt t="20652" x="2016125" y="3044825"/>
          <p14:tracePt t="20656" x="2027238" y="3044825"/>
          <p14:tracePt t="20668" x="2039938" y="3044825"/>
          <p14:tracePt t="20672" x="2051050" y="3044825"/>
          <p14:tracePt t="21152" x="2057400" y="3044825"/>
          <p14:tracePt t="21164" x="2087563" y="3038475"/>
          <p14:tracePt t="21180" x="2093913" y="3038475"/>
          <p14:tracePt t="21184" x="2105025" y="3038475"/>
          <p14:tracePt t="21196" x="2111375" y="3038475"/>
          <p14:tracePt t="21200" x="2117725" y="3038475"/>
          <p14:tracePt t="21212" x="2122488" y="3038475"/>
          <p14:tracePt t="21216" x="2141538" y="3044825"/>
          <p14:tracePt t="21228" x="2152650" y="3044825"/>
          <p14:tracePt t="21232" x="2159000" y="3044825"/>
          <p14:tracePt t="21244" x="2165350" y="3044825"/>
          <p14:tracePt t="21248" x="2170113" y="3044825"/>
          <p14:tracePt t="21263" x="2176463" y="3044825"/>
          <p14:tracePt t="21267" x="2182813" y="3044825"/>
          <p14:tracePt t="21279" x="2195513" y="3044825"/>
          <p14:tracePt t="21295" x="2200275" y="3044825"/>
          <p14:tracePt t="21299" x="2212975" y="3044825"/>
          <p14:tracePt t="21315" x="2224088" y="3044825"/>
          <p14:tracePt t="21327" x="2236788" y="3044825"/>
          <p14:tracePt t="21343" x="2254250" y="3038475"/>
          <p14:tracePt t="21347" x="2266950" y="3032125"/>
          <p14:tracePt t="21359" x="2284413" y="3032125"/>
          <p14:tracePt t="21363" x="2290763" y="3032125"/>
          <p14:tracePt t="21376" x="2308225" y="3025775"/>
          <p14:tracePt t="21379" x="2325688" y="3025775"/>
          <p14:tracePt t="21392" x="2349500" y="3025775"/>
          <p14:tracePt t="21395" x="2379663" y="3025775"/>
          <p14:tracePt t="21407" x="2409825" y="3025775"/>
          <p14:tracePt t="21411" x="2452688" y="3025775"/>
          <p14:tracePt t="21423" x="2481263" y="3025775"/>
          <p14:tracePt t="21427" x="2524125" y="3025775"/>
          <p14:tracePt t="21439" x="2565400" y="3038475"/>
          <p14:tracePt t="21442" x="2595563" y="3038475"/>
          <p14:tracePt t="21455" x="2636838" y="3044825"/>
          <p14:tracePt t="21459" x="2673350" y="3049588"/>
          <p14:tracePt t="21471" x="2709863" y="3062288"/>
          <p14:tracePt t="21476" x="2733675" y="3062288"/>
          <p14:tracePt t="21487" x="2744788" y="3062288"/>
          <p14:tracePt t="21493" x="2757488" y="3062288"/>
          <p14:tracePt t="21503" x="2768600" y="3068638"/>
          <p14:tracePt t="21507" x="2781300" y="3068638"/>
          <p14:tracePt t="21519" x="2787650" y="3068638"/>
          <p14:tracePt t="21523" x="2792413" y="3068638"/>
          <p14:tracePt t="21535" x="2798763" y="3068638"/>
          <p14:tracePt t="21539" x="2805113" y="3068638"/>
          <p14:tracePt t="21551" x="2811463" y="3068638"/>
          <p14:tracePt t="21554" x="2816225" y="3068638"/>
          <p14:tracePt t="21587" x="2822575" y="3068638"/>
          <p14:tracePt t="21599" x="2828925" y="3068638"/>
          <p14:tracePt t="22240" x="2792413" y="3079750"/>
          <p14:tracePt t="22244" x="2781300" y="3079750"/>
          <p14:tracePt t="22256" x="2757488" y="3079750"/>
          <p14:tracePt t="22260" x="2744788" y="3086100"/>
          <p14:tracePt t="22432" x="2733675" y="3092450"/>
          <p14:tracePt t="22436" x="2727325" y="3098800"/>
          <p14:tracePt t="22448" x="2673350" y="3068638"/>
          <p14:tracePt t="22452" x="2601913" y="3021013"/>
          <p14:tracePt t="22464" x="2524125" y="2954338"/>
          <p14:tracePt t="22468" x="2463800" y="2919413"/>
          <p14:tracePt t="22480" x="2403475" y="2870200"/>
          <p14:tracePt t="22484" x="2301875" y="2798763"/>
          <p14:tracePt t="22496" x="2200275" y="2733675"/>
          <p14:tracePt t="22500" x="2122488" y="2679700"/>
          <p14:tracePt t="22512" x="2051050" y="2625725"/>
          <p14:tracePt t="22516" x="1966913" y="2565400"/>
          <p14:tracePt t="22528" x="1931988" y="2535238"/>
          <p14:tracePt t="22532" x="1878013" y="2487613"/>
          <p14:tracePt t="22544" x="1847850" y="2452688"/>
          <p14:tracePt t="22548" x="1817688" y="2416175"/>
          <p14:tracePt t="22559" x="1793875" y="2386013"/>
          <p14:tracePt t="22564" x="1782763" y="2374900"/>
          <p14:tracePt t="22576" x="1763713" y="2344738"/>
          <p14:tracePt t="22580" x="1752600" y="2327275"/>
          <p14:tracePt t="22592" x="1746250" y="2308225"/>
          <p14:tracePt t="22596" x="1733550" y="2284413"/>
          <p14:tracePt t="22609" x="1728788" y="2260600"/>
          <p14:tracePt t="22612" x="1728788" y="2249488"/>
          <p14:tracePt t="22624" x="1728788" y="2230438"/>
          <p14:tracePt t="22628" x="1728788" y="2212975"/>
          <p14:tracePt t="22640" x="1728788" y="2195513"/>
          <p14:tracePt t="22644" x="1728788" y="2171700"/>
          <p14:tracePt t="22656" x="1733550" y="2141538"/>
          <p14:tracePt t="22659" x="1739900" y="2117725"/>
          <p14:tracePt t="22672" x="1752600" y="2093913"/>
          <p14:tracePt t="22676" x="1758950" y="2070100"/>
          <p14:tracePt t="22688" x="1770063" y="2051050"/>
          <p14:tracePt t="22693" x="1782763" y="2020888"/>
          <p14:tracePt t="22704" x="1787525" y="2016125"/>
          <p14:tracePt t="22709" x="1806575" y="1997075"/>
          <p14:tracePt t="22720" x="1817688" y="1979613"/>
          <p14:tracePt t="22724" x="1836738" y="1966913"/>
          <p14:tracePt t="22736" x="1854200" y="1955800"/>
          <p14:tracePt t="22740" x="1871663" y="1938338"/>
          <p14:tracePt t="22752" x="1908175" y="1914525"/>
          <p14:tracePt t="22756" x="1938338" y="1890713"/>
          <p14:tracePt t="22768" x="1979613" y="1871663"/>
          <p14:tracePt t="22772" x="2033588" y="1847850"/>
          <p14:tracePt t="22784" x="2087563" y="1817688"/>
          <p14:tracePt t="22788" x="2128838" y="1806575"/>
          <p14:tracePt t="22800" x="2170113" y="1787525"/>
          <p14:tracePt t="22804" x="2206625" y="1776413"/>
          <p14:tracePt t="22816" x="2236788" y="1770063"/>
          <p14:tracePt t="22820" x="2260600" y="1758950"/>
          <p14:tracePt t="22832" x="2290763" y="1746250"/>
          <p14:tracePt t="22836" x="2301875" y="1739900"/>
          <p14:tracePt t="22848" x="2320925" y="1739900"/>
          <p14:tracePt t="22852" x="2325688" y="1739900"/>
          <p14:tracePt t="22864" x="2344738" y="1735138"/>
          <p14:tracePt t="22868" x="2355850" y="1728788"/>
          <p14:tracePt t="22880" x="2368550" y="1722438"/>
          <p14:tracePt t="22893" x="2379663" y="1722438"/>
          <p14:tracePt t="22896" x="2398713" y="1709738"/>
          <p14:tracePt t="22900" x="2416175" y="1704975"/>
          <p14:tracePt t="22912" x="2439988" y="1704975"/>
          <p14:tracePt t="22916" x="2463800" y="1698625"/>
          <p14:tracePt t="22928" x="2505075" y="1692275"/>
          <p14:tracePt t="22932" x="2530475" y="1685925"/>
          <p14:tracePt t="22944" x="2565400" y="1681163"/>
          <p14:tracePt t="22948" x="2606675" y="1674813"/>
          <p14:tracePt t="22959" x="2643188" y="1674813"/>
          <p14:tracePt t="22964" x="2684463" y="1674813"/>
          <p14:tracePt t="22976" x="2714625" y="1674813"/>
          <p14:tracePt t="22980" x="2757488" y="1674813"/>
          <p14:tracePt t="22993" x="2781300" y="1674813"/>
          <p14:tracePt t="22996" x="2805113" y="1674813"/>
          <p14:tracePt t="23009" x="2822575" y="1674813"/>
          <p14:tracePt t="23012" x="2846388" y="1674813"/>
          <p14:tracePt t="23024" x="2876550" y="1674813"/>
          <p14:tracePt t="23028" x="2894013" y="1674813"/>
          <p14:tracePt t="23040" x="2913063" y="1674813"/>
          <p14:tracePt t="23044" x="2930525" y="1674813"/>
          <p14:tracePt t="23056" x="2960688" y="1674813"/>
          <p14:tracePt t="23059" x="2984500" y="1674813"/>
          <p14:tracePt t="23072" x="3001963" y="1674813"/>
          <p14:tracePt t="23076" x="3019425" y="1674813"/>
          <p14:tracePt t="23088" x="3043238" y="1668463"/>
          <p14:tracePt t="23092" x="3062288" y="1668463"/>
          <p14:tracePt t="23104" x="3079750" y="1662113"/>
          <p14:tracePt t="23109" x="3103563" y="1662113"/>
          <p14:tracePt t="23120" x="3121025" y="1662113"/>
          <p14:tracePt t="23124" x="3157538" y="1662113"/>
          <p14:tracePt t="23136" x="3194050" y="1662113"/>
          <p14:tracePt t="23139" x="3228975" y="1657350"/>
          <p14:tracePt t="23152" x="3271838" y="1657350"/>
          <p14:tracePt t="23155" x="3306763" y="1651000"/>
          <p14:tracePt t="23168" x="3349625" y="1644650"/>
          <p14:tracePt t="23171" x="3390900" y="1644650"/>
          <p14:tracePt t="23184" x="3432175" y="1638300"/>
          <p14:tracePt t="23188" x="3462338" y="1638300"/>
          <p14:tracePt t="23200" x="3509963" y="1638300"/>
          <p14:tracePt t="23203" x="3557588" y="1638300"/>
          <p14:tracePt t="23216" x="3606800" y="1638300"/>
          <p14:tracePt t="23220" x="3678238" y="1638300"/>
          <p14:tracePt t="23232" x="3756025" y="1644650"/>
          <p14:tracePt t="23235" x="3840163" y="1651000"/>
          <p14:tracePt t="23248" x="3929063" y="1657350"/>
          <p14:tracePt t="23251" x="4108450" y="1674813"/>
          <p14:tracePt t="23264" x="4246563" y="1681163"/>
          <p14:tracePt t="23268" x="4348163" y="1692275"/>
          <p14:tracePt t="23280" x="4413250" y="1698625"/>
          <p14:tracePt t="23284" x="4491038" y="1698625"/>
          <p14:tracePt t="23296" x="4586288" y="1698625"/>
          <p14:tracePt t="23300" x="4659313" y="1698625"/>
          <p14:tracePt t="23312" x="4718050" y="1698625"/>
          <p14:tracePt t="23316" x="4765675" y="1698625"/>
          <p14:tracePt t="23328" x="4802188" y="1698625"/>
          <p14:tracePt t="23332" x="4826000" y="1698625"/>
          <p14:tracePt t="23344" x="4843463" y="1698625"/>
          <p14:tracePt t="23348" x="4862513" y="1698625"/>
          <p14:tracePt t="23360" x="4873625" y="1698625"/>
          <p14:tracePt t="23364" x="4886325" y="1698625"/>
          <p14:tracePt t="23376" x="4892675" y="1698625"/>
          <p14:tracePt t="23380" x="4903788" y="1698625"/>
          <p14:tracePt t="23393" x="4910138" y="1698625"/>
          <p14:tracePt t="23396" x="4916488" y="1698625"/>
          <p14:tracePt t="23409" x="4921250" y="1698625"/>
          <p14:tracePt t="23412" x="4927600" y="1698625"/>
          <p14:tracePt t="23428" x="4933950" y="1698625"/>
          <p14:tracePt t="23440" x="4940300" y="1698625"/>
          <p14:tracePt t="23488" x="4945063" y="1698625"/>
          <p14:tracePt t="23664" x="4945063" y="1685925"/>
          <p14:tracePt t="23668" x="4945063" y="1681163"/>
          <p14:tracePt t="23680" x="4940300" y="1668463"/>
          <p14:tracePt t="23684" x="4933950" y="1662113"/>
          <p14:tracePt t="23696" x="4921250" y="1651000"/>
          <p14:tracePt t="23700" x="4916488" y="1638300"/>
          <p14:tracePt t="23712" x="4910138" y="1633538"/>
          <p14:tracePt t="23716" x="4910138" y="1627188"/>
          <p14:tracePt t="23728" x="4910138" y="1620838"/>
          <p14:tracePt t="23732" x="4903788" y="1614488"/>
          <p14:tracePt t="23744" x="4903788" y="1603375"/>
          <p14:tracePt t="23760" x="4903788" y="1590675"/>
          <p14:tracePt t="23764" x="4903788" y="1584325"/>
          <p14:tracePt t="23776" x="4903788" y="1579563"/>
          <p14:tracePt t="23780" x="4903788" y="1573213"/>
          <p14:tracePt t="23793" x="4903788" y="1566863"/>
          <p14:tracePt t="23809" x="4903788" y="1555750"/>
          <p14:tracePt t="23824" x="4903788" y="1549400"/>
          <p14:tracePt t="23828" x="4903788" y="1543050"/>
          <p14:tracePt t="23840" x="4903788" y="1536700"/>
          <p14:tracePt t="23844" x="4903788" y="1530350"/>
          <p14:tracePt t="23856" x="4903788" y="1519238"/>
          <p14:tracePt t="23859" x="4897438" y="1501775"/>
          <p14:tracePt t="23877" x="4897438" y="1482725"/>
          <p14:tracePt t="23888" x="4892675" y="1471613"/>
          <p14:tracePt t="23892" x="4892675" y="1452563"/>
          <p14:tracePt t="23904" x="4879975" y="1435100"/>
          <p14:tracePt t="23920" x="4873625" y="1423988"/>
          <p14:tracePt t="23936" x="4862513" y="1417638"/>
          <p14:tracePt t="23940" x="4856163" y="1411288"/>
          <p14:tracePt t="23952" x="4843463" y="1400175"/>
          <p14:tracePt t="23956" x="4832350" y="1400175"/>
          <p14:tracePt t="23968" x="4814888" y="1387475"/>
          <p14:tracePt t="23972" x="4808538" y="1381125"/>
          <p14:tracePt t="23984" x="4795838" y="1381125"/>
          <p14:tracePt t="23988" x="4778375" y="1363663"/>
          <p14:tracePt t="24000" x="4765675" y="1363663"/>
          <p14:tracePt t="24004" x="4748213" y="1357313"/>
          <p14:tracePt t="24016" x="4730750" y="1346200"/>
          <p14:tracePt t="24020" x="4706938" y="1339850"/>
          <p14:tracePt t="24032" x="4635500" y="1322388"/>
          <p14:tracePt t="24036" x="4592638" y="1309688"/>
          <p14:tracePt t="24048" x="4533900" y="1303338"/>
          <p14:tracePt t="24052" x="4497388" y="1298575"/>
          <p14:tracePt t="24064" x="4449763" y="1292225"/>
          <p14:tracePt t="24068" x="4395788" y="1292225"/>
          <p14:tracePt t="24080" x="4352925" y="1292225"/>
          <p14:tracePt t="24084" x="4305300" y="1292225"/>
          <p14:tracePt t="24096" x="4270375" y="1292225"/>
          <p14:tracePt t="24100" x="4240213" y="1292225"/>
          <p14:tracePt t="24112" x="4222750" y="1292225"/>
          <p14:tracePt t="24116" x="4198938" y="1292225"/>
          <p14:tracePt t="24128" x="4179888" y="1292225"/>
          <p14:tracePt t="24132" x="4168775" y="1292225"/>
          <p14:tracePt t="24144" x="4149725" y="1292225"/>
          <p14:tracePt t="24148" x="4144963" y="1292225"/>
          <p14:tracePt t="24160" x="4125913" y="1292225"/>
          <p14:tracePt t="24176" x="4121150" y="1292225"/>
          <p14:tracePt t="24180" x="4114800" y="1292225"/>
          <p14:tracePt t="24193" x="4102100" y="1298575"/>
          <p14:tracePt t="24196" x="4090988" y="1298575"/>
          <p14:tracePt t="24209" x="4071938" y="1298575"/>
          <p14:tracePt t="24212" x="4048125" y="1303338"/>
          <p14:tracePt t="24224" x="4013200" y="1316038"/>
          <p14:tracePt t="24228" x="3983038" y="1322388"/>
          <p14:tracePt t="24240" x="3952875" y="1333500"/>
          <p14:tracePt t="24244" x="3916363" y="1346200"/>
          <p14:tracePt t="24256" x="3881438" y="1350963"/>
          <p14:tracePt t="24260" x="3851275" y="1357313"/>
          <p14:tracePt t="24272" x="3821113" y="1363663"/>
          <p14:tracePt t="24276" x="3790950" y="1370013"/>
          <p14:tracePt t="24292" x="3756025" y="1376363"/>
          <p14:tracePt t="24295" x="3719513" y="1381125"/>
          <p14:tracePt t="24307" x="3689350" y="1387475"/>
          <p14:tracePt t="24311" x="3648075" y="1400175"/>
          <p14:tracePt t="24323" x="3611563" y="1400175"/>
          <p14:tracePt t="24327" x="3570288" y="1404938"/>
          <p14:tracePt t="24339" x="3522663" y="1404938"/>
          <p14:tracePt t="24342" x="3475038" y="1411288"/>
          <p14:tracePt t="24355" x="3421063" y="1417638"/>
          <p14:tracePt t="24359" x="3349625" y="1417638"/>
          <p14:tracePt t="24371" x="3295650" y="1417638"/>
          <p14:tracePt t="24376" x="3228975" y="1417638"/>
          <p14:tracePt t="24387" x="3163888" y="1417638"/>
          <p14:tracePt t="24392" x="3103563" y="1417638"/>
          <p14:tracePt t="24403" x="3032125" y="1417638"/>
          <p14:tracePt t="24407" x="2960688" y="1417638"/>
          <p14:tracePt t="24419" x="2894013" y="1417638"/>
          <p14:tracePt t="24422" x="2828925" y="1417638"/>
          <p14:tracePt t="24435" x="2768600" y="1417638"/>
          <p14:tracePt t="24439" x="2703513" y="1417638"/>
          <p14:tracePt t="24451" x="2632075" y="1417638"/>
          <p14:tracePt t="24454" x="2571750" y="1417638"/>
          <p14:tracePt t="24467" x="2505075" y="1417638"/>
          <p14:tracePt t="24471" x="2439988" y="1417638"/>
          <p14:tracePt t="24483" x="2379663" y="1417638"/>
          <p14:tracePt t="24487" x="2320925" y="1417638"/>
          <p14:tracePt t="24499" x="2254250" y="1417638"/>
          <p14:tracePt t="24503" x="2195513" y="1417638"/>
          <p14:tracePt t="24515" x="2159000" y="1417638"/>
          <p14:tracePt t="24519" x="2117725" y="1417638"/>
          <p14:tracePt t="24531" x="2081213" y="1417638"/>
          <p14:tracePt t="24535" x="2057400" y="1417638"/>
          <p14:tracePt t="24547" x="2039938" y="1417638"/>
          <p14:tracePt t="24551" x="2016125" y="1417638"/>
          <p14:tracePt t="24563" x="2009775" y="1417638"/>
          <p14:tracePt t="24567" x="1990725" y="1417638"/>
          <p14:tracePt t="24579" x="1985963" y="1417638"/>
          <p14:tracePt t="24583" x="1966913" y="1423988"/>
          <p14:tracePt t="24595" x="1955800" y="1423988"/>
          <p14:tracePt t="24599" x="1943100" y="1423988"/>
          <p14:tracePt t="24611" x="1931988" y="1428750"/>
          <p14:tracePt t="24615" x="1912938" y="1441450"/>
          <p14:tracePt t="24627" x="1884363" y="1458913"/>
          <p14:tracePt t="24631" x="1865313" y="1458913"/>
          <p14:tracePt t="24643" x="1836738" y="1482725"/>
          <p14:tracePt t="24647" x="1811338" y="1495425"/>
          <p14:tracePt t="24659" x="1782763" y="1519238"/>
          <p14:tracePt t="24663" x="1752600" y="1530350"/>
          <p14:tracePt t="24676" x="1733550" y="1543050"/>
          <p14:tracePt t="24679" x="1704975" y="1549400"/>
          <p14:tracePt t="24693" x="1685925" y="1566863"/>
          <p14:tracePt t="24695" x="1674813" y="1573213"/>
          <p14:tracePt t="24699" x="1651000" y="1590675"/>
          <p14:tracePt t="24703" x="1638300" y="1597025"/>
          <p14:tracePt t="24707" x="1627188" y="1608138"/>
          <p14:tracePt t="24711" x="1614488" y="1614488"/>
          <p14:tracePt t="24723" x="1603375" y="1627188"/>
          <p14:tracePt t="24727" x="1590675" y="1627188"/>
          <p14:tracePt t="24739" x="1579563" y="1638300"/>
          <p14:tracePt t="24743" x="1566863" y="1644650"/>
          <p14:tracePt t="24755" x="1554163" y="1651000"/>
          <p14:tracePt t="24759" x="1549400" y="1657350"/>
          <p14:tracePt t="24771" x="1536700" y="1668463"/>
          <p14:tracePt t="24776" x="1530350" y="1668463"/>
          <p14:tracePt t="24787" x="1519238" y="1685925"/>
          <p14:tracePt t="24793" x="1501775" y="1698625"/>
          <p14:tracePt t="24803" x="1489075" y="1709738"/>
          <p14:tracePt t="24807" x="1476375" y="1722438"/>
          <p14:tracePt t="24819" x="1465263" y="1728788"/>
          <p14:tracePt t="24823" x="1447800" y="1746250"/>
          <p14:tracePt t="24835" x="1435100" y="1758950"/>
          <p14:tracePt t="24839" x="1428750" y="1770063"/>
          <p14:tracePt t="24851" x="1411288" y="1793875"/>
          <p14:tracePt t="24855" x="1404938" y="1806575"/>
          <p14:tracePt t="24867" x="1387475" y="1817688"/>
          <p14:tracePt t="24871" x="1381125" y="1830388"/>
          <p14:tracePt t="24891" x="1363663" y="1860550"/>
          <p14:tracePt t="24899" x="1350963" y="1878013"/>
          <p14:tracePt t="24903" x="1346200" y="1890713"/>
          <p14:tracePt t="24915" x="1333500" y="1908175"/>
          <p14:tracePt t="24919" x="1327150" y="1914525"/>
          <p14:tracePt t="24931" x="1322388" y="1931988"/>
          <p14:tracePt t="24935" x="1316038" y="1943100"/>
          <p14:tracePt t="24947" x="1309688" y="1966913"/>
          <p14:tracePt t="24951" x="1303338" y="1979613"/>
          <p14:tracePt t="24963" x="1296988" y="1985963"/>
          <p14:tracePt t="24967" x="1285875" y="2009775"/>
          <p14:tracePt t="24979" x="1279525" y="2033588"/>
          <p14:tracePt t="24983" x="1273175" y="2051050"/>
          <p14:tracePt t="24995" x="1268413" y="2063750"/>
          <p14:tracePt t="24999" x="1268413" y="2074863"/>
          <p14:tracePt t="25011" x="1255713" y="2093913"/>
          <p14:tracePt t="25015" x="1244600" y="2111375"/>
          <p14:tracePt t="25027" x="1244600" y="2128838"/>
          <p14:tracePt t="25031" x="1244600" y="2141538"/>
          <p14:tracePt t="25044" x="1238250" y="2147888"/>
          <p14:tracePt t="25048" x="1231900" y="2159000"/>
          <p14:tracePt t="25060" x="1231900" y="2171700"/>
          <p14:tracePt t="25064" x="1231900" y="2182813"/>
          <p14:tracePt t="25076" x="1231900" y="2189163"/>
          <p14:tracePt t="25080" x="1231900" y="2195513"/>
          <p14:tracePt t="25093" x="1225550" y="2200275"/>
          <p14:tracePt t="25096" x="1225550" y="2206625"/>
          <p14:tracePt t="25172" x="1225550" y="2212975"/>
          <p14:tracePt t="25348" x="1238250" y="2206625"/>
          <p14:tracePt t="25364" x="1262063" y="2206625"/>
          <p14:tracePt t="25368" x="1285875" y="2206625"/>
          <p14:tracePt t="25380" x="1296988" y="2206625"/>
          <p14:tracePt t="25384" x="1322388" y="2206625"/>
          <p14:tracePt t="25396" x="1333500" y="2206625"/>
          <p14:tracePt t="25400" x="1346200" y="2206625"/>
          <p14:tracePt t="25412" x="1363663" y="2206625"/>
          <p14:tracePt t="25416" x="1374775" y="2206625"/>
          <p14:tracePt t="25432" x="1381125" y="2206625"/>
          <p14:tracePt t="25444" x="1393825" y="2206625"/>
          <p14:tracePt t="25448" x="1400175" y="2206625"/>
          <p14:tracePt t="25459" x="1411288" y="2206625"/>
          <p14:tracePt t="25464" x="1423988" y="2206625"/>
          <p14:tracePt t="25476" x="1441450" y="2206625"/>
          <p14:tracePt t="25480" x="1458913" y="2206625"/>
          <p14:tracePt t="25492" x="1476375" y="2206625"/>
          <p14:tracePt t="25496" x="1501775" y="2206625"/>
          <p14:tracePt t="25509" x="1536700" y="2206625"/>
          <p14:tracePt t="25512" x="1566863" y="2206625"/>
          <p14:tracePt t="25524" x="1614488" y="2212975"/>
          <p14:tracePt t="25528" x="1657350" y="2212975"/>
          <p14:tracePt t="25540" x="1698625" y="2219325"/>
          <p14:tracePt t="25543" x="1739900" y="2219325"/>
          <p14:tracePt t="25556" x="1776413" y="2219325"/>
          <p14:tracePt t="25560" x="1817688" y="2219325"/>
          <p14:tracePt t="25572" x="1854200" y="2224088"/>
          <p14:tracePt t="25576" x="1884363" y="2224088"/>
          <p14:tracePt t="25588" x="1925638" y="2230438"/>
          <p14:tracePt t="25592" x="1949450" y="2230438"/>
          <p14:tracePt t="25604" x="1985963" y="2236788"/>
          <p14:tracePt t="25609" x="2016125" y="2243138"/>
          <p14:tracePt t="25620" x="2051050" y="2249488"/>
          <p14:tracePt t="25624" x="2081213" y="2249488"/>
          <p14:tracePt t="25636" x="2117725" y="2254250"/>
          <p14:tracePt t="25640" x="2152650" y="2260600"/>
          <p14:tracePt t="25652" x="2200275" y="2266950"/>
          <p14:tracePt t="25656" x="2230438" y="2273300"/>
          <p14:tracePt t="25668" x="2266950" y="2278063"/>
          <p14:tracePt t="25671" x="2308225" y="2284413"/>
          <p14:tracePt t="25684" x="2332038" y="2290763"/>
          <p14:tracePt t="25688" x="2368550" y="2297113"/>
          <p14:tracePt t="25700" x="2398713" y="2297113"/>
          <p14:tracePt t="25703" x="2439988" y="2301875"/>
          <p14:tracePt t="25716" x="2476500" y="2308225"/>
          <p14:tracePt t="25719" x="2505075" y="2308225"/>
          <p14:tracePt t="25732" x="2541588" y="2314575"/>
          <p14:tracePt t="25735" x="2589213" y="2320925"/>
          <p14:tracePt t="25748" x="2632075" y="2320925"/>
          <p14:tracePt t="25751" x="2684463" y="2327275"/>
          <p14:tracePt t="25764" x="2733675" y="2327275"/>
          <p14:tracePt t="25768" x="2792413" y="2332038"/>
          <p14:tracePt t="25780" x="2852738" y="2338388"/>
          <p14:tracePt t="25784" x="2894013" y="2344738"/>
          <p14:tracePt t="25796" x="2954338" y="2344738"/>
          <p14:tracePt t="25800" x="3001963" y="2344738"/>
          <p14:tracePt t="25812" x="3049588" y="2351088"/>
          <p14:tracePt t="25816" x="3092450" y="2351088"/>
          <p14:tracePt t="25828" x="3140075" y="2351088"/>
          <p14:tracePt t="25832" x="3170238" y="2351088"/>
          <p14:tracePt t="25844" x="3211513" y="2351088"/>
          <p14:tracePt t="25848" x="3241675" y="2351088"/>
          <p14:tracePt t="25859" x="3265488" y="2351088"/>
          <p14:tracePt t="25864" x="3289300" y="2351088"/>
          <p14:tracePt t="25877" x="3306763" y="2351088"/>
          <p14:tracePt t="25880" x="3325813" y="2351088"/>
          <p14:tracePt t="25893" x="3343275" y="2351088"/>
          <p14:tracePt t="25896" x="3354388" y="2351088"/>
          <p14:tracePt t="25909" x="3373438" y="2351088"/>
          <p14:tracePt t="25912" x="3384550" y="2351088"/>
          <p14:tracePt t="25924" x="3397250" y="2351088"/>
          <p14:tracePt t="25928" x="3414713" y="2351088"/>
          <p14:tracePt t="25940" x="3421063" y="2351088"/>
          <p14:tracePt t="25944" x="3438525" y="2351088"/>
          <p14:tracePt t="25956" x="3455988" y="2351088"/>
          <p14:tracePt t="25959" x="3475038" y="2344738"/>
          <p14:tracePt t="25972" x="3492500" y="2344738"/>
          <p14:tracePt t="25976" x="3509963" y="2344738"/>
          <p14:tracePt t="25988" x="3529013" y="2344738"/>
          <p14:tracePt t="25992" x="3552825" y="2344738"/>
          <p14:tracePt t="26004" x="3570288" y="2344738"/>
          <p14:tracePt t="26009" x="3587750" y="2338388"/>
          <p14:tracePt t="26020" x="3606800" y="2338388"/>
          <p14:tracePt t="26024" x="3624263" y="2338388"/>
          <p14:tracePt t="26036" x="3641725" y="2332038"/>
          <p14:tracePt t="26040" x="3660775" y="2332038"/>
          <p14:tracePt t="26052" x="3671888" y="2327275"/>
          <p14:tracePt t="26056" x="3678238" y="2327275"/>
          <p14:tracePt t="26068" x="3689350" y="2327275"/>
          <p14:tracePt t="26072" x="3695700" y="2327275"/>
          <p14:tracePt t="26084" x="3702050" y="2327275"/>
          <p14:tracePt t="26088" x="3708400" y="2327275"/>
          <p14:tracePt t="26100" x="3713163" y="2327275"/>
          <p14:tracePt t="26116" x="3725863" y="2327275"/>
          <p14:tracePt t="26120" x="3736975" y="2327275"/>
          <p14:tracePt t="26132" x="3743325" y="2327275"/>
          <p14:tracePt t="26136" x="3786188" y="2327275"/>
          <p14:tracePt t="26148" x="3803650" y="2320925"/>
          <p14:tracePt t="26152" x="3821113" y="2320925"/>
          <p14:tracePt t="26164" x="3833813" y="2320925"/>
          <p14:tracePt t="26168" x="3851275" y="2320925"/>
          <p14:tracePt t="26180" x="3857625" y="2314575"/>
          <p14:tracePt t="26184" x="3863975" y="2314575"/>
          <p14:tracePt t="26196" x="3868738" y="2314575"/>
          <p14:tracePt t="26324" x="3868738" y="2301875"/>
          <p14:tracePt t="26328" x="3868738" y="2290763"/>
          <p14:tracePt t="26340" x="3868738" y="2278063"/>
          <p14:tracePt t="26344" x="3868738" y="2273300"/>
          <p14:tracePt t="26356" x="3868738" y="2260600"/>
          <p14:tracePt t="26359" x="3868738" y="2243138"/>
          <p14:tracePt t="26372" x="3863975" y="2219325"/>
          <p14:tracePt t="26376" x="3863975" y="2212975"/>
          <p14:tracePt t="26388" x="3857625" y="2195513"/>
          <p14:tracePt t="26393" x="3857625" y="2189163"/>
          <p14:tracePt t="26404" x="3851275" y="2182813"/>
          <p14:tracePt t="26409" x="3851275" y="2171700"/>
          <p14:tracePt t="26420" x="3844925" y="2152650"/>
          <p14:tracePt t="26424" x="3840163" y="2141538"/>
          <p14:tracePt t="26436" x="3827463" y="2128838"/>
          <p14:tracePt t="26439" x="3821113" y="2117725"/>
          <p14:tracePt t="26452" x="3810000" y="2098675"/>
          <p14:tracePt t="26455" x="3790950" y="2081213"/>
          <p14:tracePt t="26468" x="3779838" y="2070100"/>
          <p14:tracePt t="26471" x="3756025" y="2051050"/>
          <p14:tracePt t="26484" x="3743325" y="2039938"/>
          <p14:tracePt t="26488" x="3725863" y="2033588"/>
          <p14:tracePt t="26500" x="3719513" y="2027238"/>
          <p14:tracePt t="26504" x="3702050" y="2020888"/>
          <p14:tracePt t="26516" x="3689350" y="2020888"/>
          <p14:tracePt t="26532" x="3678238" y="2016125"/>
          <p14:tracePt t="26536" x="3665538" y="2016125"/>
          <p14:tracePt t="26548" x="3654425" y="2016125"/>
          <p14:tracePt t="26564" x="3635375" y="2016125"/>
          <p14:tracePt t="26580" x="3624263" y="2016125"/>
          <p14:tracePt t="26584" x="3606800" y="2016125"/>
          <p14:tracePt t="26596" x="3594100" y="2016125"/>
          <p14:tracePt t="26600" x="3576638" y="2020888"/>
          <p14:tracePt t="26612" x="3557588" y="2033588"/>
          <p14:tracePt t="26616" x="3533775" y="2044700"/>
          <p14:tracePt t="26628" x="3516313" y="2044700"/>
          <p14:tracePt t="26632" x="3492500" y="2063750"/>
          <p14:tracePt t="26644" x="3462338" y="2081213"/>
          <p14:tracePt t="26648" x="3432175" y="2098675"/>
          <p14:tracePt t="26660" x="3408363" y="2117725"/>
          <p14:tracePt t="26664" x="3384550" y="2122488"/>
          <p14:tracePt t="26676" x="3367088" y="2135188"/>
          <p14:tracePt t="26680" x="3349625" y="2152650"/>
          <p14:tracePt t="26693" x="3325813" y="2159000"/>
          <p14:tracePt t="26696" x="3313113" y="2176463"/>
          <p14:tracePt t="26709" x="3306763" y="2182813"/>
          <p14:tracePt t="26712" x="3289300" y="2189163"/>
          <p14:tracePt t="26724" x="3276600" y="2200275"/>
          <p14:tracePt t="26728" x="3271838" y="2206625"/>
          <p14:tracePt t="26740" x="3259138" y="2206625"/>
          <p14:tracePt t="26744" x="3259138" y="2212975"/>
          <p14:tracePt t="26756" x="3252788" y="2212975"/>
          <p14:tracePt t="26788" x="3248025" y="2212975"/>
          <p14:tracePt t="26900" x="3248025" y="2206625"/>
          <p14:tracePt t="26916" x="3241675" y="2206625"/>
          <p14:tracePt t="26920" x="3235325" y="2200275"/>
          <p14:tracePt t="26932" x="3235325" y="2195513"/>
          <p14:tracePt t="26948" x="3228975" y="2189163"/>
          <p14:tracePt t="26980" x="3224213" y="2182813"/>
          <p14:tracePt t="27012" x="3217863" y="2176463"/>
          <p14:tracePt t="27028" x="3211513" y="2171700"/>
          <p14:tracePt t="27044" x="3211513" y="2165350"/>
          <p14:tracePt t="27060" x="3205163" y="2159000"/>
          <p14:tracePt t="27076" x="3198813" y="2152650"/>
          <p14:tracePt t="27080" x="3198813" y="2147888"/>
          <p14:tracePt t="27091" x="3194050" y="2147888"/>
          <p14:tracePt t="27096" x="3187700" y="2141538"/>
          <p14:tracePt t="27109" x="3175000" y="2128838"/>
          <p14:tracePt t="27112" x="3146425" y="2098675"/>
          <p14:tracePt t="27124" x="3140075" y="2093913"/>
          <p14:tracePt t="27128" x="3133725" y="2081213"/>
          <p14:tracePt t="27140" x="3127375" y="2081213"/>
          <p14:tracePt t="27144" x="3121025" y="2074863"/>
          <p14:tracePt t="27156" x="3121025" y="2070100"/>
          <p14:tracePt t="27160" x="3116263" y="2070100"/>
          <p14:tracePt t="27172" x="3116263" y="2063750"/>
          <p14:tracePt t="27188" x="3116263" y="2057400"/>
          <p14:tracePt t="27220" x="3109913" y="2057400"/>
          <p14:tracePt t="27236" x="3109913" y="2051050"/>
          <p14:tracePt t="27319" x="3109913" y="2044700"/>
          <p14:tracePt t="27651" x="3109913" y="2051050"/>
          <p14:tracePt t="27663" x="3116263" y="2070100"/>
          <p14:tracePt t="27679" x="3121025" y="2081213"/>
          <p14:tracePt t="27839" x="3127375" y="2081213"/>
          <p14:tracePt t="27855" x="3133725" y="2087563"/>
          <p14:tracePt t="27859" x="3175000" y="2087563"/>
          <p14:tracePt t="27871" x="3224213" y="2087563"/>
          <p14:tracePt t="27876" x="3276600" y="2087563"/>
          <p14:tracePt t="27894" x="3390900" y="2087563"/>
          <p14:tracePt t="27903" x="3438525" y="2087563"/>
          <p14:tracePt t="27907" x="3486150" y="2087563"/>
          <p14:tracePt t="27919" x="3533775" y="2087563"/>
          <p14:tracePt t="27923" x="3552825" y="2087563"/>
          <p14:tracePt t="27935" x="3563938" y="2087563"/>
          <p14:tracePt t="27939" x="3570288" y="2087563"/>
          <p14:tracePt t="27983" x="3576638" y="2087563"/>
          <p14:tracePt t="27999" x="3582988" y="2087563"/>
          <p14:tracePt t="28003" x="3587750" y="2087563"/>
          <p14:tracePt t="28015" x="3594100" y="2087563"/>
          <p14:tracePt t="28019" x="3624263" y="2087563"/>
          <p14:tracePt t="28031" x="3660775" y="2087563"/>
          <p14:tracePt t="28035" x="3695700" y="2087563"/>
          <p14:tracePt t="28048" x="3736975" y="2093913"/>
          <p14:tracePt t="28052" x="3786188" y="2098675"/>
          <p14:tracePt t="28064" x="3868738" y="2111375"/>
          <p14:tracePt t="28068" x="3929063" y="2117725"/>
          <p14:tracePt t="28080" x="3989388" y="2128838"/>
          <p14:tracePt t="28084" x="4054475" y="2141538"/>
          <p14:tracePt t="28096" x="4102100" y="2152650"/>
          <p14:tracePt t="28100" x="4162425" y="2159000"/>
          <p14:tracePt t="28112" x="4203700" y="2171700"/>
          <p14:tracePt t="28116" x="4227513" y="2176463"/>
          <p14:tracePt t="28128" x="4246563" y="2182813"/>
          <p14:tracePt t="28132" x="4251325" y="2189163"/>
          <p14:tracePt t="28144" x="4257675" y="2189163"/>
          <p14:tracePt t="28256" x="4257675" y="2195513"/>
          <p14:tracePt t="28260" x="4257675" y="2200275"/>
          <p14:tracePt t="28272" x="4246563" y="2219325"/>
          <p14:tracePt t="28276" x="4227513" y="2236788"/>
          <p14:tracePt t="28288" x="4198938" y="2260600"/>
          <p14:tracePt t="28292" x="4173538" y="2278063"/>
          <p14:tracePt t="28304" x="4138613" y="2297113"/>
          <p14:tracePt t="28309" x="4090988" y="2314575"/>
          <p14:tracePt t="28320" x="4043363" y="2327275"/>
          <p14:tracePt t="28324" x="3983038" y="2338388"/>
          <p14:tracePt t="28336" x="3916363" y="2344738"/>
          <p14:tracePt t="28340" x="3840163" y="2362200"/>
          <p14:tracePt t="28352" x="3767138" y="2362200"/>
          <p14:tracePt t="28356" x="3702050" y="2362200"/>
          <p14:tracePt t="28368" x="3635375" y="2362200"/>
          <p14:tracePt t="28372" x="3533775" y="2362200"/>
          <p14:tracePt t="28384" x="3455988" y="2362200"/>
          <p14:tracePt t="28388" x="3373438" y="2362200"/>
          <p14:tracePt t="28400" x="3300413" y="2362200"/>
          <p14:tracePt t="28404" x="3187700" y="2355850"/>
          <p14:tracePt t="28416" x="3109913" y="2355850"/>
          <p14:tracePt t="28420" x="3038475" y="2351088"/>
          <p14:tracePt t="28432" x="2971800" y="2344738"/>
          <p14:tracePt t="28436" x="2894013" y="2344738"/>
          <p14:tracePt t="28448" x="2835275" y="2338388"/>
          <p14:tracePt t="28452" x="2787650" y="2332038"/>
          <p14:tracePt t="28464" x="2738438" y="2332038"/>
          <p14:tracePt t="28468" x="2703513" y="2332038"/>
          <p14:tracePt t="28480" x="2660650" y="2332038"/>
          <p14:tracePt t="28484" x="2636838" y="2332038"/>
          <p14:tracePt t="28496" x="2613025" y="2332038"/>
          <p14:tracePt t="28500" x="2582863" y="2332038"/>
          <p14:tracePt t="28512" x="2578100" y="2332038"/>
          <p14:tracePt t="28516" x="2554288" y="2332038"/>
          <p14:tracePt t="28528" x="2530475" y="2332038"/>
          <p14:tracePt t="28532" x="2511425" y="2332038"/>
          <p14:tracePt t="28544" x="2487613" y="2332038"/>
          <p14:tracePt t="28548" x="2463800" y="2332038"/>
          <p14:tracePt t="28560" x="2433638" y="2332038"/>
          <p14:tracePt t="28564" x="2403475" y="2332038"/>
          <p14:tracePt t="28576" x="2374900" y="2332038"/>
          <p14:tracePt t="28580" x="2338388" y="2332038"/>
          <p14:tracePt t="28593" x="2308225" y="2332038"/>
          <p14:tracePt t="28596" x="2278063" y="2332038"/>
          <p14:tracePt t="28609" x="2243138" y="2332038"/>
          <p14:tracePt t="28612" x="2200275" y="2332038"/>
          <p14:tracePt t="28624" x="2170113" y="2332038"/>
          <p14:tracePt t="28628" x="2141538" y="2332038"/>
          <p14:tracePt t="28640" x="2105025" y="2332038"/>
          <p14:tracePt t="28644" x="2081213" y="2332038"/>
          <p14:tracePt t="28656" x="2057400" y="2332038"/>
          <p14:tracePt t="28659" x="2033588" y="2332038"/>
          <p14:tracePt t="28672" x="2016125" y="2332038"/>
          <p14:tracePt t="28676" x="1997075" y="2332038"/>
          <p14:tracePt t="28688" x="1979613" y="2332038"/>
          <p14:tracePt t="28693" x="1973263" y="2332038"/>
          <p14:tracePt t="28704" x="1955800" y="2332038"/>
          <p14:tracePt t="28720" x="1949450" y="2332038"/>
          <p14:tracePt t="28724" x="1943100" y="2332038"/>
          <p14:tracePt t="28736" x="1938338" y="2338388"/>
          <p14:tracePt t="28740" x="1931988" y="2338388"/>
          <p14:tracePt t="28756" x="1925638" y="2338388"/>
          <p14:tracePt t="28768" x="1919288" y="2338388"/>
          <p14:tracePt t="28800" x="1901825" y="2344738"/>
          <p14:tracePt t="28816" x="1889125" y="2351088"/>
          <p14:tracePt t="28820" x="1884363" y="2351088"/>
          <p14:tracePt t="28832" x="1871663" y="2355850"/>
          <p14:tracePt t="28836" x="1860550" y="2355850"/>
          <p14:tracePt t="28848" x="1854200" y="2362200"/>
          <p14:tracePt t="28852" x="1847850" y="2368550"/>
          <p14:tracePt t="28868" x="1841500" y="2368550"/>
          <p14:tracePt t="28891" x="1836738" y="2374900"/>
          <p14:tracePt t="28896" x="1830388" y="2374900"/>
          <p14:tracePt t="28912" x="1830388" y="2379663"/>
          <p14:tracePt t="28928" x="1824038" y="2379663"/>
          <p14:tracePt t="28944" x="1817688" y="2392363"/>
          <p14:tracePt t="28948" x="1811338" y="2392363"/>
          <p14:tracePt t="28960" x="1806575" y="2398713"/>
          <p14:tracePt t="28976" x="1800225" y="2398713"/>
          <p14:tracePt t="28980" x="1793875" y="2409825"/>
          <p14:tracePt t="28992" x="1787525" y="2416175"/>
          <p14:tracePt t="28996" x="1787525" y="2422525"/>
          <p14:tracePt t="29009" x="1782763" y="2433638"/>
          <p14:tracePt t="29024" x="1776413" y="2446338"/>
          <p14:tracePt t="29040" x="1776413" y="2452688"/>
          <p14:tracePt t="29072" x="1770063" y="2457450"/>
          <p14:tracePt t="29528" x="1770063" y="2463800"/>
          <p14:tracePt t="29532" x="1770063" y="2470150"/>
          <p14:tracePt t="29544" x="1800225" y="2470150"/>
          <p14:tracePt t="29548" x="1817688" y="2463800"/>
          <p14:tracePt t="29559" x="1841500" y="2463800"/>
          <p14:tracePt t="29564" x="1865313" y="2452688"/>
          <p14:tracePt t="29576" x="1878013" y="2452688"/>
          <p14:tracePt t="29580" x="1895475" y="2452688"/>
          <p14:tracePt t="29592" x="1912938" y="2452688"/>
          <p14:tracePt t="29596" x="1925638" y="2452688"/>
          <p14:tracePt t="29610" x="1931988" y="2452688"/>
          <p14:tracePt t="29612" x="1938338" y="2452688"/>
          <p14:tracePt t="29624" x="1949450" y="2446338"/>
          <p14:tracePt t="29628" x="1955800" y="2446338"/>
          <p14:tracePt t="29640" x="1962150" y="2446338"/>
          <p14:tracePt t="29644" x="1966913" y="2446338"/>
          <p14:tracePt t="29656" x="1973263" y="2446338"/>
          <p14:tracePt t="29659" x="1979613" y="2446338"/>
          <p14:tracePt t="29672" x="1985963" y="2446338"/>
          <p14:tracePt t="29676" x="2003425" y="2446338"/>
          <p14:tracePt t="29688" x="2016125" y="2439988"/>
          <p14:tracePt t="29692" x="2033588" y="2439988"/>
          <p14:tracePt t="29704" x="2057400" y="2439988"/>
          <p14:tracePt t="29709" x="2081213" y="2439988"/>
          <p14:tracePt t="29720" x="2122488" y="2439988"/>
          <p14:tracePt t="29724" x="2152650" y="2439988"/>
          <p14:tracePt t="29736" x="2212975" y="2439988"/>
          <p14:tracePt t="29740" x="2260600" y="2439988"/>
          <p14:tracePt t="29752" x="2314575" y="2446338"/>
          <p14:tracePt t="29756" x="2362200" y="2446338"/>
          <p14:tracePt t="29768" x="2416175" y="2446338"/>
          <p14:tracePt t="29772" x="2481263" y="2452688"/>
          <p14:tracePt t="29784" x="2541588" y="2452688"/>
          <p14:tracePt t="29788" x="2595563" y="2452688"/>
          <p14:tracePt t="29800" x="2649538" y="2452688"/>
          <p14:tracePt t="29804" x="2709863" y="2452688"/>
          <p14:tracePt t="29816" x="2744788" y="2452688"/>
          <p14:tracePt t="29820" x="2787650" y="2452688"/>
          <p14:tracePt t="29832" x="2822575" y="2452688"/>
          <p14:tracePt t="29836" x="2846388" y="2452688"/>
          <p14:tracePt t="29848" x="2863850" y="2452688"/>
          <p14:tracePt t="29852" x="2889250" y="2452688"/>
          <p14:tracePt t="29864" x="2900363" y="2452688"/>
          <p14:tracePt t="29868" x="2917825" y="2446338"/>
          <p14:tracePt t="29880" x="2924175" y="2446338"/>
          <p14:tracePt t="29884" x="2941638" y="2446338"/>
          <p14:tracePt t="29896" x="2947988" y="2446338"/>
          <p14:tracePt t="29912" x="2954338" y="2446338"/>
          <p14:tracePt t="29916" x="2960688" y="2446338"/>
          <p14:tracePt t="29932" x="2967038" y="2446338"/>
          <p14:tracePt t="29964" x="2971800" y="2446338"/>
          <p14:tracePt t="29980" x="2978150" y="2446338"/>
          <p14:tracePt t="30008" x="2990850" y="2446338"/>
          <p14:tracePt t="30024" x="3038475" y="2428875"/>
          <p14:tracePt t="30028" x="3055938" y="2428875"/>
          <p14:tracePt t="30040" x="3079750" y="2428875"/>
          <p14:tracePt t="30044" x="3103563" y="2428875"/>
          <p14:tracePt t="30056" x="3121025" y="2428875"/>
          <p14:tracePt t="30059" x="3146425" y="2428875"/>
          <p14:tracePt t="30072" x="3170238" y="2428875"/>
          <p14:tracePt t="30076" x="3187700" y="2428875"/>
          <p14:tracePt t="30088" x="3198813" y="2428875"/>
          <p14:tracePt t="30093" x="3205163" y="2428875"/>
          <p14:tracePt t="30104" x="3211513" y="2428875"/>
          <p14:tracePt t="30110" x="3224213" y="2428875"/>
          <p14:tracePt t="30120" x="3228975" y="2428875"/>
          <p14:tracePt t="30124" x="3235325" y="2428875"/>
          <p14:tracePt t="30140" x="3241675" y="2428875"/>
          <p14:tracePt t="30168" x="3248025" y="2428875"/>
          <p14:tracePt t="30188" x="3252788" y="2428875"/>
          <p14:tracePt t="30200" x="3259138" y="2428875"/>
          <p14:tracePt t="30216" x="3265488" y="2428875"/>
          <p14:tracePt t="30220" x="3271838" y="2428875"/>
          <p14:tracePt t="30232" x="3276600" y="2428875"/>
          <p14:tracePt t="30236" x="3325813" y="2422525"/>
          <p14:tracePt t="30248" x="3343275" y="2422525"/>
          <p14:tracePt t="30252" x="3367088" y="2422525"/>
          <p14:tracePt t="30264" x="3397250" y="2422525"/>
          <p14:tracePt t="30268" x="3421063" y="2422525"/>
          <p14:tracePt t="30280" x="3462338" y="2416175"/>
          <p14:tracePt t="30284" x="3516313" y="2416175"/>
          <p14:tracePt t="30296" x="3557588" y="2416175"/>
          <p14:tracePt t="30300" x="3611563" y="2416175"/>
          <p14:tracePt t="30315" x="3660775" y="2416175"/>
          <p14:tracePt t="30319" x="3725863" y="2416175"/>
          <p14:tracePt t="30331" x="3779838" y="2416175"/>
          <p14:tracePt t="30335" x="3827463" y="2409825"/>
          <p14:tracePt t="30347" x="3881438" y="2409825"/>
          <p14:tracePt t="30351" x="3952875" y="2405063"/>
          <p14:tracePt t="30363" x="4000500" y="2405063"/>
          <p14:tracePt t="30367" x="4048125" y="2398713"/>
          <p14:tracePt t="30379" x="4097338" y="2398713"/>
          <p14:tracePt t="30383" x="4149725" y="2392363"/>
          <p14:tracePt t="30395" x="4186238" y="2392363"/>
          <p14:tracePt t="30399" x="4210050" y="2386013"/>
          <p14:tracePt t="30411" x="4233863" y="2386013"/>
          <p14:tracePt t="30415" x="4257675" y="2379663"/>
          <p14:tracePt t="30427" x="4276725" y="2379663"/>
          <p14:tracePt t="30431" x="4287838" y="2374900"/>
          <p14:tracePt t="30442" x="4294188" y="2374900"/>
          <p14:tracePt t="30447" x="4305300" y="2374900"/>
          <p14:tracePt t="30459" x="4311650" y="2374900"/>
          <p14:tracePt t="30476" x="4318000" y="2374900"/>
          <p14:tracePt t="30493" x="4324350" y="2368550"/>
          <p14:tracePt t="30495" x="4329113" y="2368550"/>
          <p14:tracePt t="30507" x="4329113" y="2362200"/>
          <p14:tracePt t="30511" x="4335463" y="2362200"/>
          <p14:tracePt t="30523" x="4341813" y="2362200"/>
          <p14:tracePt t="30539" x="4348163" y="2355850"/>
          <p14:tracePt t="30543" x="4352925" y="2355850"/>
          <p14:tracePt t="30587" x="4359275" y="2355850"/>
          <p14:tracePt t="30715" x="4365625" y="2351088"/>
          <p14:tracePt t="30719" x="4371975" y="2351088"/>
          <p14:tracePt t="30731" x="4383088" y="2344738"/>
          <p14:tracePt t="30735" x="4395788" y="2338388"/>
          <p14:tracePt t="30747" x="4402138" y="2332038"/>
          <p14:tracePt t="30751" x="4419600" y="2327275"/>
          <p14:tracePt t="30763" x="4430713" y="2314575"/>
          <p14:tracePt t="30779" x="4437063" y="2314575"/>
          <p14:tracePt t="30783" x="4443413" y="2308225"/>
          <p14:tracePt t="30795" x="4456113" y="2301875"/>
          <p14:tracePt t="30799" x="4467225" y="2297113"/>
          <p14:tracePt t="30811" x="4473575" y="2284413"/>
          <p14:tracePt t="30815" x="4484688" y="2278063"/>
          <p14:tracePt t="30827" x="4497388" y="2260600"/>
          <p14:tracePt t="30831" x="4514850" y="2254250"/>
          <p14:tracePt t="30843" x="4533900" y="2243138"/>
          <p14:tracePt t="30847" x="4538663" y="2230438"/>
          <p14:tracePt t="30859" x="4551363" y="2219325"/>
          <p14:tracePt t="30863" x="4562475" y="2212975"/>
          <p14:tracePt t="30879" x="4568825" y="2212975"/>
          <p14:tracePt t="30893" x="4575175" y="2200275"/>
          <p14:tracePt t="30896" x="4581525" y="2200275"/>
          <p14:tracePt t="30907" x="4586288" y="2200275"/>
          <p14:tracePt t="30923" x="4592638" y="2195513"/>
          <p14:tracePt t="31436" x="4586288" y="2195513"/>
          <p14:tracePt t="31440" x="4568825" y="2200275"/>
          <p14:tracePt t="31452" x="4508500" y="2224088"/>
          <p14:tracePt t="31456" x="4467225" y="2243138"/>
          <p14:tracePt t="31468" x="4425950" y="2254250"/>
          <p14:tracePt t="31472" x="4378325" y="2284413"/>
          <p14:tracePt t="31484" x="4311650" y="2301875"/>
          <p14:tracePt t="31488" x="4270375" y="2308225"/>
          <p14:tracePt t="31500" x="4227513" y="2327275"/>
          <p14:tracePt t="31503" x="4198938" y="2332038"/>
          <p14:tracePt t="31516" x="4173538" y="2332038"/>
          <p14:tracePt t="31520" x="4149725" y="2338388"/>
          <p14:tracePt t="31532" x="4121150" y="2351088"/>
          <p14:tracePt t="31536" x="4097338" y="2351088"/>
          <p14:tracePt t="31548" x="4071938" y="2351088"/>
          <p14:tracePt t="31552" x="4054475" y="2351088"/>
          <p14:tracePt t="31564" x="4048125" y="2355850"/>
          <p14:tracePt t="31580" x="4043363" y="2355850"/>
          <p14:tracePt t="31740" x="4013200" y="2344738"/>
          <p14:tracePt t="31744" x="3976688" y="2314575"/>
          <p14:tracePt t="31756" x="3941763" y="2290763"/>
          <p14:tracePt t="31760" x="3916363" y="2266950"/>
          <p14:tracePt t="31772" x="3905250" y="2254250"/>
          <p14:tracePt t="31776" x="3892550" y="2249488"/>
          <p14:tracePt t="31788" x="3881438" y="2243138"/>
          <p14:tracePt t="31792" x="3863975" y="2230438"/>
          <p14:tracePt t="31804" x="3844925" y="2219325"/>
          <p14:tracePt t="31809" x="3840163" y="2212975"/>
          <p14:tracePt t="31820" x="3821113" y="2200275"/>
          <p14:tracePt t="31824" x="3797300" y="2176463"/>
          <p14:tracePt t="31836" x="3773488" y="2159000"/>
          <p14:tracePt t="31841" x="3762375" y="2159000"/>
          <p14:tracePt t="31852" x="3736975" y="2147888"/>
          <p14:tracePt t="31868" x="3732213" y="2141538"/>
          <p14:tracePt t="31872" x="3725863" y="2135188"/>
          <p14:tracePt t="31900" x="3719513" y="2135188"/>
          <p14:tracePt t="31932" x="3719513" y="2128838"/>
          <p14:tracePt t="31948" x="3713163" y="2128838"/>
          <p14:tracePt t="31964" x="3713163" y="2122488"/>
          <p14:tracePt t="32028" x="3708400" y="2117725"/>
          <p14:tracePt t="32032" x="3708400" y="2111375"/>
          <p14:tracePt t="32108" x="3713163" y="2128838"/>
          <p14:tracePt t="32112" x="3725863" y="2135188"/>
          <p14:tracePt t="32124" x="3732213" y="2147888"/>
          <p14:tracePt t="32128" x="3736975" y="2159000"/>
          <p14:tracePt t="32140" x="3743325" y="2165350"/>
          <p14:tracePt t="32144" x="3749675" y="2171700"/>
          <p14:tracePt t="32156" x="3749675" y="2176463"/>
          <p14:tracePt t="32159" x="3762375" y="2182813"/>
          <p14:tracePt t="32176" x="3762375" y="2195513"/>
          <p14:tracePt t="32188" x="3773488" y="2200275"/>
          <p14:tracePt t="32193" x="3773488" y="2206625"/>
          <p14:tracePt t="32204" x="3779838" y="2206625"/>
          <p14:tracePt t="32210" x="3779838" y="2212975"/>
          <p14:tracePt t="32220" x="3790950" y="2219325"/>
          <p14:tracePt t="32224" x="3827463" y="2230438"/>
          <p14:tracePt t="32236" x="3868738" y="2243138"/>
          <p14:tracePt t="32240" x="3911600" y="2254250"/>
          <p14:tracePt t="32252" x="3976688" y="2273300"/>
          <p14:tracePt t="32255" x="4037013" y="2278063"/>
          <p14:tracePt t="32268" x="4114800" y="2290763"/>
          <p14:tracePt t="32272" x="4173538" y="2301875"/>
          <p14:tracePt t="32284" x="4246563" y="2320925"/>
          <p14:tracePt t="32288" x="4311650" y="2327275"/>
          <p14:tracePt t="32300" x="4378325" y="2332038"/>
          <p14:tracePt t="32304" x="4443413" y="2338388"/>
          <p14:tracePt t="32316" x="4467225" y="2338388"/>
          <p14:tracePt t="32320" x="4491038" y="2338388"/>
          <p14:tracePt t="32332" x="4497388" y="2338388"/>
          <p14:tracePt t="32336" x="4508500" y="2338388"/>
          <p14:tracePt t="32412" x="4521200" y="2338388"/>
          <p14:tracePt t="32416" x="4557713" y="2332038"/>
          <p14:tracePt t="32428" x="4598988" y="2314575"/>
          <p14:tracePt t="32432" x="4635500" y="2301875"/>
          <p14:tracePt t="32444" x="4664075" y="2290763"/>
          <p14:tracePt t="32448" x="4687888" y="2278063"/>
          <p14:tracePt t="32459" x="4713288" y="2266950"/>
          <p14:tracePt t="32464" x="4737100" y="2260600"/>
          <p14:tracePt t="32476" x="4760913" y="2254250"/>
          <p14:tracePt t="32480" x="4784725" y="2243138"/>
          <p14:tracePt t="32493" x="4791075" y="2236788"/>
          <p14:tracePt t="32496" x="4795838" y="2230438"/>
          <p14:tracePt t="32524" x="4808538" y="2219325"/>
          <p14:tracePt t="32540" x="4814888" y="2206625"/>
          <p14:tracePt t="32544" x="4814888" y="2200275"/>
          <p14:tracePt t="32556" x="4814888" y="2189163"/>
          <p14:tracePt t="32559" x="4819650" y="2182813"/>
          <p14:tracePt t="32572" x="4819650" y="2165350"/>
          <p14:tracePt t="32576" x="4819650" y="2147888"/>
          <p14:tracePt t="32588" x="4819650" y="2135188"/>
          <p14:tracePt t="32593" x="4819650" y="2122488"/>
          <p14:tracePt t="32604" x="4814888" y="2122488"/>
          <p14:tracePt t="32609" x="4772025" y="2087563"/>
          <p14:tracePt t="32620" x="4730750" y="2063750"/>
          <p14:tracePt t="32624" x="4687888" y="2033588"/>
          <p14:tracePt t="32636" x="4646613" y="2016125"/>
          <p14:tracePt t="32640" x="4586288" y="2003425"/>
          <p14:tracePt t="32652" x="4538663" y="1992313"/>
          <p14:tracePt t="32656" x="4497388" y="1992313"/>
          <p14:tracePt t="32668" x="4456113" y="1979613"/>
          <p14:tracePt t="32671" x="4425950" y="1979613"/>
          <p14:tracePt t="32684" x="4389438" y="1979613"/>
          <p14:tracePt t="32688" x="4365625" y="1979613"/>
          <p14:tracePt t="32700" x="4341813" y="1979613"/>
          <p14:tracePt t="32704" x="4324350" y="1979613"/>
          <p14:tracePt t="32716" x="4305300" y="1979613"/>
          <p14:tracePt t="32720" x="4294188" y="1979613"/>
          <p14:tracePt t="32732" x="4287838" y="1979613"/>
          <p14:tracePt t="32736" x="4276725" y="1979613"/>
          <p14:tracePt t="32752" x="4264025" y="1979613"/>
          <p14:tracePt t="32764" x="4251325" y="1985963"/>
          <p14:tracePt t="32768" x="4240213" y="1997075"/>
          <p14:tracePt t="32780" x="4222750" y="1997075"/>
          <p14:tracePt t="32784" x="4203700" y="2009775"/>
          <p14:tracePt t="32796" x="4179888" y="2027238"/>
          <p14:tracePt t="32800" x="4162425" y="2033588"/>
          <p14:tracePt t="32812" x="4132263" y="2051050"/>
          <p14:tracePt t="32816" x="4121150" y="2063750"/>
          <p14:tracePt t="32828" x="4102100" y="2074863"/>
          <p14:tracePt t="32832" x="4090988" y="2087563"/>
          <p14:tracePt t="32844" x="4071938" y="2111375"/>
          <p14:tracePt t="32848" x="4060825" y="2128838"/>
          <p14:tracePt t="32860" x="4048125" y="2159000"/>
          <p14:tracePt t="32864" x="4043363" y="2189163"/>
          <p14:tracePt t="32876" x="4043363" y="2224088"/>
          <p14:tracePt t="32893" x="4060825" y="2327275"/>
          <p14:tracePt t="32896" x="4108450" y="2374900"/>
          <p14:tracePt t="32909" x="4156075" y="2398713"/>
          <p14:tracePt t="32912" x="4198938" y="2416175"/>
          <p14:tracePt t="32924" x="4276725" y="2446338"/>
          <p14:tracePt t="32928" x="4335463" y="2452688"/>
          <p14:tracePt t="32940" x="4406900" y="2457450"/>
          <p14:tracePt t="32944" x="4473575" y="2457450"/>
          <p14:tracePt t="32956" x="4545013" y="2457450"/>
          <p14:tracePt t="32960" x="4592638" y="2457450"/>
          <p14:tracePt t="32972" x="4622800" y="2457450"/>
          <p14:tracePt t="32976" x="4640263" y="2457450"/>
          <p14:tracePt t="32988" x="4646613" y="2457450"/>
          <p14:tracePt t="33004" x="4646613" y="2452688"/>
          <p14:tracePt t="33020" x="4652963" y="2439988"/>
          <p14:tracePt t="33024" x="4652963" y="2422525"/>
          <p14:tracePt t="33036" x="4652963" y="2362200"/>
          <p14:tracePt t="33040" x="4659313" y="2308225"/>
          <p14:tracePt t="33052" x="4659313" y="2260600"/>
          <p14:tracePt t="33055" x="4659313" y="2212975"/>
          <p14:tracePt t="33068" x="4659313" y="2171700"/>
          <p14:tracePt t="33071" x="4646613" y="2128838"/>
          <p14:tracePt t="33084" x="4640263" y="2093913"/>
          <p14:tracePt t="33088" x="4622800" y="2063750"/>
          <p14:tracePt t="33100" x="4592638" y="2027238"/>
          <p14:tracePt t="33103" x="4581525" y="2016125"/>
          <p14:tracePt t="33116" x="4568825" y="2003425"/>
          <p14:tracePt t="33119" x="4545013" y="1997075"/>
          <p14:tracePt t="33132" x="4527550" y="1985963"/>
          <p14:tracePt t="33136" x="4514850" y="1979613"/>
          <p14:tracePt t="33148" x="4497388" y="1973263"/>
          <p14:tracePt t="33152" x="4484688" y="1966913"/>
          <p14:tracePt t="33164" x="4479925" y="1966913"/>
          <p14:tracePt t="33168" x="4473575" y="1966913"/>
          <p14:tracePt t="33180" x="4460875" y="1966913"/>
          <p14:tracePt t="33196" x="4456113" y="1966913"/>
          <p14:tracePt t="33200" x="4443413" y="1973263"/>
          <p14:tracePt t="33212" x="4430713" y="1992313"/>
          <p14:tracePt t="33216" x="4406900" y="2016125"/>
          <p14:tracePt t="33228" x="4389438" y="2044700"/>
          <p14:tracePt t="33232" x="4371975" y="2070100"/>
          <p14:tracePt t="33244" x="4352925" y="2105025"/>
          <p14:tracePt t="33248" x="4341813" y="2135188"/>
          <p14:tracePt t="33259" x="4335463" y="2159000"/>
          <p14:tracePt t="33264" x="4329113" y="2189163"/>
          <p14:tracePt t="33276" x="4329113" y="2206625"/>
          <p14:tracePt t="33280" x="4329113" y="2224088"/>
          <p14:tracePt t="33295" x="4329113" y="2230438"/>
          <p14:tracePt t="33299" x="4329113" y="2236788"/>
          <p14:tracePt t="33309" x="4335463" y="2243138"/>
          <p14:tracePt t="33312" x="4341813" y="2243138"/>
          <p14:tracePt t="33324" x="4341813" y="2249488"/>
          <p14:tracePt t="33340" x="4348163" y="2249488"/>
          <p14:tracePt t="33344" x="4365625" y="2249488"/>
          <p14:tracePt t="33359" x="4383088" y="2249488"/>
          <p14:tracePt t="33363" x="4413250" y="2230438"/>
          <p14:tracePt t="33376" x="4430713" y="2224088"/>
          <p14:tracePt t="33379" x="4460875" y="2219325"/>
          <p14:tracePt t="33393" x="4484688" y="2206625"/>
          <p14:tracePt t="33395" x="4503738" y="2200275"/>
          <p14:tracePt t="33407" x="4521200" y="2195513"/>
          <p14:tracePt t="33411" x="4527550" y="2189163"/>
          <p14:tracePt t="33427" x="4533900" y="2182813"/>
          <p14:tracePt t="33455" x="4533900" y="2176463"/>
          <p14:tracePt t="33759" x="4527550" y="2176463"/>
          <p14:tracePt t="33776" x="4521200" y="2182813"/>
          <p14:tracePt t="33779" x="4514850" y="2195513"/>
          <p14:tracePt t="33807" x="4514850" y="2200275"/>
          <p14:tracePt t="33871" x="4508500" y="2206625"/>
          <p14:tracePt t="33876" x="4503738" y="2206625"/>
          <p14:tracePt t="33887" x="4484688" y="2219325"/>
          <p14:tracePt t="33893" x="4430713" y="2230438"/>
          <p14:tracePt t="33903" x="4383088" y="2236788"/>
          <p14:tracePt t="33907" x="4335463" y="2243138"/>
          <p14:tracePt t="33919" x="4251325" y="2243138"/>
          <p14:tracePt t="33923" x="4168775" y="2249488"/>
          <p14:tracePt t="33935" x="4097338" y="2249488"/>
          <p14:tracePt t="33939" x="4019550" y="2249488"/>
          <p14:tracePt t="33951" x="3935413" y="2249488"/>
          <p14:tracePt t="33955" x="3863975" y="2249488"/>
          <p14:tracePt t="33967" x="3779838" y="2249488"/>
          <p14:tracePt t="33971" x="3719513" y="2249488"/>
          <p14:tracePt t="33983" x="3624263" y="2249488"/>
          <p14:tracePt t="33987" x="3552825" y="2249488"/>
          <p14:tracePt t="33999" x="3479800" y="2249488"/>
          <p14:tracePt t="34003" x="3421063" y="2249488"/>
          <p14:tracePt t="34015" x="3349625" y="2249488"/>
          <p14:tracePt t="34019" x="3295650" y="2249488"/>
          <p14:tracePt t="34031" x="3248025" y="2249488"/>
          <p14:tracePt t="34035" x="3205163" y="2249488"/>
          <p14:tracePt t="34047" x="3157538" y="2254250"/>
          <p14:tracePt t="34051" x="3109913" y="2254250"/>
          <p14:tracePt t="34063" x="3068638" y="2260600"/>
          <p14:tracePt t="34067" x="3019425" y="2260600"/>
          <p14:tracePt t="34079" x="2960688" y="2260600"/>
          <p14:tracePt t="34083" x="2900363" y="2260600"/>
          <p14:tracePt t="34095" x="2840038" y="2260600"/>
          <p14:tracePt t="34099" x="2781300" y="2260600"/>
          <p14:tracePt t="34120" x="2727325" y="2260600"/>
          <p14:tracePt t="34124" x="2679700" y="2260600"/>
          <p14:tracePt t="34136" x="2636838" y="2260600"/>
          <p14:tracePt t="34140" x="2541588" y="2260600"/>
          <p14:tracePt t="34152" x="2530475" y="2260600"/>
          <p14:tracePt t="34156" x="2511425" y="2260600"/>
          <p14:tracePt t="34168" x="2500313" y="2260600"/>
          <p14:tracePt t="34172" x="2481263" y="2260600"/>
          <p14:tracePt t="34184" x="2470150" y="2260600"/>
          <p14:tracePt t="34188" x="2452688" y="2266950"/>
          <p14:tracePt t="34200" x="2422525" y="2273300"/>
          <p14:tracePt t="34204" x="2398713" y="2278063"/>
          <p14:tracePt t="34216" x="2368550" y="2278063"/>
          <p14:tracePt t="34220" x="2332038" y="2278063"/>
          <p14:tracePt t="34232" x="2297113" y="2284413"/>
          <p14:tracePt t="34236" x="2266950" y="2290763"/>
          <p14:tracePt t="34248" x="2224088" y="2290763"/>
          <p14:tracePt t="34252" x="2182813" y="2297113"/>
          <p14:tracePt t="34264" x="2141538" y="2297113"/>
          <p14:tracePt t="34268" x="2117725" y="2301875"/>
          <p14:tracePt t="34280" x="2098675" y="2308225"/>
          <p14:tracePt t="34284" x="2087563" y="2314575"/>
          <p14:tracePt t="34296" x="2074863" y="2314575"/>
          <p14:tracePt t="34300" x="2068513" y="2314575"/>
          <p14:tracePt t="34376" x="2063750" y="2314575"/>
          <p14:tracePt t="34380" x="2063750" y="2320925"/>
          <p14:tracePt t="34391" x="2063750" y="2338388"/>
          <p14:tracePt t="34408" x="2068513" y="2355850"/>
          <p14:tracePt t="34412" x="2074863" y="2368550"/>
          <p14:tracePt t="34424" x="2074863" y="2374900"/>
          <p14:tracePt t="34524" x="2074863" y="2368550"/>
          <p14:tracePt t="34540" x="2074863" y="2355850"/>
          <p14:tracePt t="34552" x="2068513" y="2351088"/>
          <p14:tracePt t="34556" x="2063750" y="2338388"/>
          <p14:tracePt t="34568" x="2057400" y="2332038"/>
          <p14:tracePt t="34571" x="2057400" y="2320925"/>
          <p14:tracePt t="34584" x="2027238" y="2260600"/>
          <p14:tracePt t="34588" x="1990725" y="2230438"/>
          <p14:tracePt t="34600" x="1938338" y="2189163"/>
          <p14:tracePt t="34604" x="1908175" y="2165350"/>
          <p14:tracePt t="34616" x="1847850" y="2141538"/>
          <p14:tracePt t="34619" x="1806575" y="2117725"/>
          <p14:tracePt t="34632" x="1739900" y="2098675"/>
          <p14:tracePt t="34636" x="1681163" y="2074863"/>
          <p14:tracePt t="34648" x="1627188" y="2063750"/>
          <p14:tracePt t="34651" x="1554163" y="2057400"/>
          <p14:tracePt t="34664" x="1495425" y="2051050"/>
          <p14:tracePt t="34668" x="1441450" y="2051050"/>
          <p14:tracePt t="34680" x="1393825" y="2051050"/>
          <p14:tracePt t="34684" x="1363663" y="2051050"/>
          <p14:tracePt t="34696" x="1327150" y="2051050"/>
          <p14:tracePt t="34700" x="1309688" y="2051050"/>
          <p14:tracePt t="34712" x="1296988" y="2051050"/>
          <p14:tracePt t="34716" x="1292225" y="2057400"/>
          <p14:tracePt t="34732" x="1285875" y="2063750"/>
          <p14:tracePt t="34744" x="1279525" y="2063750"/>
          <p14:tracePt t="34748" x="1273175" y="2074863"/>
          <p14:tracePt t="34759" x="1262063" y="2105025"/>
          <p14:tracePt t="34764" x="1249363" y="2128838"/>
          <p14:tracePt t="34776" x="1244600" y="2165350"/>
          <p14:tracePt t="34780" x="1238250" y="2182813"/>
          <p14:tracePt t="34793" x="1231900" y="2219325"/>
          <p14:tracePt t="34796" x="1225550" y="2249488"/>
          <p14:tracePt t="34809" x="1225550" y="2290763"/>
          <p14:tracePt t="34812" x="1225550" y="2332038"/>
          <p14:tracePt t="34824" x="1225550" y="2362200"/>
          <p14:tracePt t="34828" x="1238250" y="2392363"/>
          <p14:tracePt t="34840" x="1249363" y="2409825"/>
          <p14:tracePt t="34844" x="1273175" y="2452688"/>
          <p14:tracePt t="34856" x="1309688" y="2487613"/>
          <p14:tracePt t="34860" x="1346200" y="2517775"/>
          <p14:tracePt t="34872" x="1476375" y="2571750"/>
          <p14:tracePt t="34876" x="1543050" y="2589213"/>
          <p14:tracePt t="34893" x="1709738" y="2601913"/>
          <p14:tracePt t="34904" x="1811338" y="2608263"/>
          <p14:tracePt t="34909" x="1895475" y="2608263"/>
          <p14:tracePt t="34920" x="1973263" y="2608263"/>
          <p14:tracePt t="34924" x="2068513" y="2601913"/>
          <p14:tracePt t="34936" x="2117725" y="2595563"/>
          <p14:tracePt t="34940" x="2159000" y="2578100"/>
          <p14:tracePt t="34952" x="2170113" y="2565400"/>
          <p14:tracePt t="34956" x="2189163" y="2554288"/>
          <p14:tracePt t="34968" x="2200275" y="2530475"/>
          <p14:tracePt t="34972" x="2200275" y="2517775"/>
          <p14:tracePt t="34984" x="2200275" y="2500313"/>
          <p14:tracePt t="34988" x="2200275" y="2470150"/>
          <p14:tracePt t="35000" x="2200275" y="2428875"/>
          <p14:tracePt t="35004" x="2195513" y="2386013"/>
          <p14:tracePt t="35016" x="2170113" y="2314575"/>
          <p14:tracePt t="35020" x="2141538" y="2273300"/>
          <p14:tracePt t="35032" x="2117725" y="2230438"/>
          <p14:tracePt t="35036" x="2081213" y="2189163"/>
          <p14:tracePt t="35048" x="2044700" y="2159000"/>
          <p14:tracePt t="35052" x="2009775" y="2135188"/>
          <p14:tracePt t="35064" x="1973263" y="2117725"/>
          <p14:tracePt t="35068" x="1938338" y="2098675"/>
          <p14:tracePt t="35080" x="1912938" y="2098675"/>
          <p14:tracePt t="35084" x="1889125" y="2098675"/>
          <p14:tracePt t="35096" x="1878013" y="2098675"/>
          <p14:tracePt t="35100" x="1865313" y="2098675"/>
          <p14:tracePt t="35116" x="1854200" y="2098675"/>
          <p14:tracePt t="35132" x="1841500" y="2111375"/>
          <p14:tracePt t="35144" x="1830388" y="2128838"/>
          <p14:tracePt t="35148" x="1817688" y="2159000"/>
          <p14:tracePt t="35160" x="1800225" y="2206625"/>
          <p14:tracePt t="35164" x="1787525" y="2249488"/>
          <p14:tracePt t="35176" x="1776413" y="2284413"/>
          <p14:tracePt t="35180" x="1770063" y="2327275"/>
          <p14:tracePt t="35193" x="1763713" y="2368550"/>
          <p14:tracePt t="35196" x="1763713" y="2398713"/>
          <p14:tracePt t="35209" x="1763713" y="2422525"/>
          <p14:tracePt t="35212" x="1763713" y="2452688"/>
          <p14:tracePt t="35224" x="1770063" y="2476500"/>
          <p14:tracePt t="35228" x="1770063" y="2487613"/>
          <p14:tracePt t="35240" x="1787525" y="2506663"/>
          <p14:tracePt t="35244" x="1793875" y="2511425"/>
          <p14:tracePt t="35256" x="1806575" y="2517775"/>
          <p14:tracePt t="35259" x="1811338" y="2517775"/>
          <p14:tracePt t="35276" x="1817688" y="2517775"/>
          <p14:tracePt t="35304" x="1824038" y="2517775"/>
          <p14:tracePt t="35368" x="1830388" y="2517775"/>
          <p14:tracePt t="35400" x="1836738" y="2517775"/>
          <p14:tracePt t="35432" x="1841500" y="2517775"/>
          <p14:tracePt t="35448" x="1847850" y="2517775"/>
          <p14:tracePt t="35452" x="1854200" y="2517775"/>
          <p14:tracePt t="35480" x="1860550" y="2517775"/>
          <p14:tracePt t="35496" x="1865313" y="2530475"/>
          <p14:tracePt t="35512" x="1865313" y="2535238"/>
          <p14:tracePt t="35528" x="1865313" y="2559050"/>
          <p14:tracePt t="35532" x="1871663" y="2578100"/>
          <p14:tracePt t="35544" x="1871663" y="2595563"/>
          <p14:tracePt t="35548" x="1878013" y="2608263"/>
          <p14:tracePt t="35552" x="1878013" y="2625725"/>
          <p14:tracePt t="35555" x="1878013" y="2636838"/>
          <p14:tracePt t="35559" x="1878013" y="2662238"/>
          <p14:tracePt t="35564" x="1878013" y="2686050"/>
          <p14:tracePt t="35576" x="1878013" y="2720975"/>
          <p14:tracePt t="35580" x="1884363" y="2744788"/>
          <p14:tracePt t="35593" x="1889125" y="2774950"/>
          <p14:tracePt t="35596" x="1889125" y="2792413"/>
          <p14:tracePt t="35609" x="1895475" y="2805113"/>
          <p14:tracePt t="35612" x="1895475" y="2816225"/>
          <p14:tracePt t="35624" x="1901825" y="2835275"/>
          <p14:tracePt t="35628" x="1908175" y="2841625"/>
          <p14:tracePt t="35640" x="1912938" y="2865438"/>
          <p14:tracePt t="35644" x="1919288" y="2870200"/>
          <p14:tracePt t="35656" x="1919288" y="2876550"/>
          <p14:tracePt t="35660" x="1919288" y="2882900"/>
          <p14:tracePt t="36184" x="1931988" y="2882900"/>
          <p14:tracePt t="36188" x="1938338" y="2882900"/>
          <p14:tracePt t="36200" x="1966913" y="2876550"/>
          <p14:tracePt t="36203" x="1990725" y="2876550"/>
          <p14:tracePt t="36216" x="1997075" y="2876550"/>
          <p14:tracePt t="36220" x="2009775" y="2876550"/>
          <p14:tracePt t="36312" x="2016125" y="2876550"/>
          <p14:tracePt t="36328" x="2039938" y="2870200"/>
          <p14:tracePt t="36332" x="2063750" y="2865438"/>
          <p14:tracePt t="36344" x="2093913" y="2859088"/>
          <p14:tracePt t="36348" x="2122488" y="2846388"/>
          <p14:tracePt t="36359" x="2146300" y="2841625"/>
          <p14:tracePt t="36364" x="2165350" y="2835275"/>
          <p14:tracePt t="36376" x="2182813" y="2828925"/>
          <p14:tracePt t="36380" x="2189163" y="2822575"/>
          <p14:tracePt t="36539" x="2195513" y="2822575"/>
          <p14:tracePt t="36555" x="2206625" y="2822575"/>
          <p14:tracePt t="36558" x="2219325" y="2822575"/>
          <p14:tracePt t="36571" x="2230438" y="2822575"/>
          <p14:tracePt t="36576" x="2254250" y="2822575"/>
          <p14:tracePt t="36587" x="2278063" y="2822575"/>
          <p14:tracePt t="36593" x="2297113" y="2822575"/>
          <p14:tracePt t="36603" x="2314575" y="2822575"/>
          <p14:tracePt t="36607" x="2325688" y="2822575"/>
          <p14:tracePt t="36619" x="2344738" y="2822575"/>
          <p14:tracePt t="36623" x="2355850" y="2822575"/>
          <p14:tracePt t="36635" x="2368550" y="2822575"/>
          <p14:tracePt t="36639" x="2374900" y="2822575"/>
          <p14:tracePt t="36651" x="2386013" y="2822575"/>
          <p14:tracePt t="36655" x="2398713" y="2822575"/>
          <p14:tracePt t="36667" x="2403475" y="2822575"/>
          <p14:tracePt t="36671" x="2409825" y="2822575"/>
          <p14:tracePt t="36683" x="2416175" y="2822575"/>
          <p14:tracePt t="36687" x="2427288" y="2822575"/>
          <p14:tracePt t="36703" x="2433638" y="2822575"/>
          <p14:tracePt t="36715" x="2439988" y="2822575"/>
          <p14:tracePt t="36719" x="2446338" y="2822575"/>
          <p14:tracePt t="36731" x="2457450" y="2822575"/>
          <p14:tracePt t="36735" x="2470150" y="2822575"/>
          <p14:tracePt t="36747" x="2481263" y="2822575"/>
          <p14:tracePt t="36751" x="2487613" y="2822575"/>
          <p14:tracePt t="36763" x="2500313" y="2822575"/>
          <p14:tracePt t="36767" x="2517775" y="2822575"/>
          <p14:tracePt t="36779" x="2530475" y="2822575"/>
          <p14:tracePt t="36783" x="2547938" y="2822575"/>
          <p14:tracePt t="36795" x="2565400" y="2822575"/>
          <p14:tracePt t="36799" x="2582863" y="2828925"/>
          <p14:tracePt t="36811" x="2606675" y="2835275"/>
          <p14:tracePt t="36815" x="2632075" y="2835275"/>
          <p14:tracePt t="36827" x="2649538" y="2841625"/>
          <p14:tracePt t="36831" x="2667000" y="2841625"/>
          <p14:tracePt t="36842" x="2684463" y="2841625"/>
          <p14:tracePt t="36847" x="2703513" y="2846388"/>
          <p14:tracePt t="36859" x="2727325" y="2846388"/>
          <p14:tracePt t="36863" x="2751138" y="2852738"/>
          <p14:tracePt t="36876" x="2768600" y="2852738"/>
          <p14:tracePt t="36892" x="2805113" y="2859088"/>
          <p14:tracePt t="36895" x="2822575" y="2859088"/>
          <p14:tracePt t="36907" x="2840038" y="2859088"/>
          <p14:tracePt t="36911" x="2859088" y="2859088"/>
          <p14:tracePt t="36923" x="2870200" y="2859088"/>
          <p14:tracePt t="36927" x="2889250" y="2865438"/>
          <p14:tracePt t="36939" x="2906713" y="2865438"/>
          <p14:tracePt t="36943" x="2924175" y="2870200"/>
          <p14:tracePt t="36955" x="2936875" y="2870200"/>
          <p14:tracePt t="36959" x="2947988" y="2870200"/>
          <p14:tracePt t="36971" x="2960688" y="2876550"/>
          <p14:tracePt t="36976" x="2978150" y="2876550"/>
          <p14:tracePt t="36987" x="2995613" y="2882900"/>
          <p14:tracePt t="36993" x="3014663" y="2882900"/>
          <p14:tracePt t="37003" x="3043238" y="2889250"/>
          <p14:tracePt t="37007" x="3049588" y="2889250"/>
          <p14:tracePt t="37019" x="3055938" y="2889250"/>
          <p14:tracePt t="37023" x="3062288" y="2889250"/>
          <p14:tracePt t="37035" x="3073400" y="2889250"/>
          <p14:tracePt t="37039" x="3086100" y="2894013"/>
          <p14:tracePt t="37051" x="3097213" y="2894013"/>
          <p14:tracePt t="37055" x="3121025" y="2900363"/>
          <p14:tracePt t="37067" x="3157538" y="2913063"/>
          <p14:tracePt t="37071" x="3181350" y="2919413"/>
          <p14:tracePt t="37083" x="3205163" y="2930525"/>
          <p14:tracePt t="37087" x="3228975" y="2936875"/>
          <p14:tracePt t="37099" x="3259138" y="2943225"/>
          <p14:tracePt t="37103" x="3289300" y="2943225"/>
          <p14:tracePt t="37115" x="3313113" y="2947988"/>
          <p14:tracePt t="37119" x="3325813" y="2954338"/>
          <p14:tracePt t="37131" x="3343275" y="2960688"/>
          <p14:tracePt t="37135" x="3354388" y="2960688"/>
          <p14:tracePt t="37152" x="3360738" y="2960688"/>
          <p14:tracePt t="37168" x="3367088" y="2960688"/>
          <p14:tracePt t="37180" x="3373438" y="2960688"/>
          <p14:tracePt t="37184" x="3378200" y="2960688"/>
          <p14:tracePt t="37196" x="3384550" y="2960688"/>
          <p14:tracePt t="37200" x="3403600" y="2960688"/>
          <p14:tracePt t="37212" x="3414713" y="2967038"/>
          <p14:tracePt t="37216" x="3432175" y="2971800"/>
          <p14:tracePt t="37228" x="3455988" y="2971800"/>
          <p14:tracePt t="37232" x="3492500" y="2971800"/>
          <p14:tracePt t="37244" x="3516313" y="2978150"/>
          <p14:tracePt t="37248" x="3552825" y="2978150"/>
          <p14:tracePt t="37259" x="3576638" y="2978150"/>
          <p14:tracePt t="37264" x="3594100" y="2978150"/>
          <p14:tracePt t="37276" x="3606800" y="2978150"/>
          <p14:tracePt t="37280" x="3611563" y="2978150"/>
          <p14:tracePt t="37293" x="3617913" y="2978150"/>
          <p14:tracePt t="37324" x="3617913" y="2971800"/>
          <p14:tracePt t="37328" x="3617913" y="2960688"/>
          <p14:tracePt t="37340" x="3617913" y="2947988"/>
          <p14:tracePt t="37344" x="3617913" y="2930525"/>
          <p14:tracePt t="37356" x="3617913" y="2913063"/>
          <p14:tracePt t="37359" x="3617913" y="2894013"/>
          <p14:tracePt t="37372" x="3617913" y="2870200"/>
          <p14:tracePt t="37376" x="3617913" y="2852738"/>
          <p14:tracePt t="37388" x="3617913" y="2841625"/>
          <p14:tracePt t="37393" x="3617913" y="2828925"/>
          <p14:tracePt t="37404" x="3617913" y="2816225"/>
          <p14:tracePt t="37409" x="3617913" y="2811463"/>
          <p14:tracePt t="37420" x="3617913" y="2805113"/>
          <p14:tracePt t="37424" x="3606800" y="2792413"/>
          <p14:tracePt t="37436" x="3587750" y="2787650"/>
          <p14:tracePt t="37440" x="3576638" y="2774950"/>
          <p14:tracePt t="37452" x="3552825" y="2763838"/>
          <p14:tracePt t="37455" x="3516313" y="2751138"/>
          <p14:tracePt t="37468" x="3486150" y="2738438"/>
          <p14:tracePt t="37471" x="3451225" y="2733675"/>
          <p14:tracePt t="37484" x="3403600" y="2714625"/>
          <p14:tracePt t="37488" x="3354388" y="2709863"/>
          <p14:tracePt t="37500" x="3300413" y="2703513"/>
          <p14:tracePt t="37504" x="3259138" y="2697163"/>
          <p14:tracePt t="37516" x="3205163" y="2690813"/>
          <p14:tracePt t="37520" x="3163888" y="2686050"/>
          <p14:tracePt t="37532" x="3121025" y="2686050"/>
          <p14:tracePt t="37536" x="3097213" y="2686050"/>
          <p14:tracePt t="37548" x="3068638" y="2686050"/>
          <p14:tracePt t="37552" x="3043238" y="2686050"/>
          <p14:tracePt t="37564" x="3032125" y="2686050"/>
          <p14:tracePt t="37568" x="3014663" y="2686050"/>
          <p14:tracePt t="37580" x="3008313" y="2686050"/>
          <p14:tracePt t="37584" x="3001963" y="2686050"/>
          <p14:tracePt t="37596" x="2995613" y="2686050"/>
          <p14:tracePt t="37600" x="2978150" y="2686050"/>
          <p14:tracePt t="37616" x="2971800" y="2686050"/>
          <p14:tracePt t="37628" x="2967038" y="2686050"/>
          <p14:tracePt t="37632" x="2954338" y="2690813"/>
          <p14:tracePt t="37644" x="2947988" y="2703513"/>
          <p14:tracePt t="37648" x="2941638" y="2703513"/>
          <p14:tracePt t="37660" x="2936875" y="2714625"/>
          <p14:tracePt t="37664" x="2930525" y="2727325"/>
          <p14:tracePt t="37676" x="2917825" y="2738438"/>
          <p14:tracePt t="37680" x="2906713" y="2757488"/>
          <p14:tracePt t="37692" x="2894013" y="2781300"/>
          <p14:tracePt t="37696" x="2894013" y="2792413"/>
          <p14:tracePt t="37709" x="2889250" y="2805113"/>
          <p14:tracePt t="37712" x="2876550" y="2822575"/>
          <p14:tracePt t="37724" x="2876550" y="2835275"/>
          <p14:tracePt t="37728" x="2876550" y="2852738"/>
          <p14:tracePt t="37740" x="2876550" y="2865438"/>
          <p14:tracePt t="37744" x="2876550" y="2906713"/>
          <p14:tracePt t="37756" x="2882900" y="2906713"/>
          <p14:tracePt t="37759" x="2889250" y="2913063"/>
          <p14:tracePt t="37772" x="2900363" y="2919413"/>
          <p14:tracePt t="37776" x="2913063" y="2919413"/>
          <p14:tracePt t="37788" x="2936875" y="2924175"/>
          <p14:tracePt t="37793" x="2947988" y="2924175"/>
          <p14:tracePt t="37804" x="2978150" y="2924175"/>
          <p14:tracePt t="37809" x="3008313" y="2924175"/>
          <p14:tracePt t="37820" x="3032125" y="2924175"/>
          <p14:tracePt t="37824" x="3062288" y="2924175"/>
          <p14:tracePt t="37836" x="3092450" y="2924175"/>
          <p14:tracePt t="37840" x="3133725" y="2913063"/>
          <p14:tracePt t="37852" x="3170238" y="2906713"/>
          <p14:tracePt t="37856" x="3194050" y="2900363"/>
          <p14:tracePt t="37868" x="3211513" y="2894013"/>
          <p14:tracePt t="37871" x="3241675" y="2882900"/>
          <p14:tracePt t="37884" x="3252788" y="2876550"/>
          <p14:tracePt t="37893" x="3259138" y="2876550"/>
          <p14:tracePt t="37900" x="3265488" y="2865438"/>
          <p14:tracePt t="37904" x="3271838" y="2865438"/>
          <p14:tracePt t="37916" x="3271838" y="2859088"/>
          <p14:tracePt t="37932" x="3271838" y="2846388"/>
          <p14:tracePt t="37948" x="3271838" y="2841625"/>
          <p14:tracePt t="37952" x="3271838" y="2835275"/>
          <p14:tracePt t="37968" x="3271838" y="2828925"/>
          <p14:tracePt t="37980" x="3271838" y="2822575"/>
          <p14:tracePt t="37996" x="3271838" y="2816225"/>
          <p14:tracePt t="38000" x="3271838" y="2811463"/>
          <p14:tracePt t="38012" x="3271838" y="2805113"/>
          <p14:tracePt t="38028" x="3265488" y="2798763"/>
          <p14:tracePt t="38076" x="3265488" y="2792413"/>
          <p14:tracePt t="39263" x="3157538" y="2841625"/>
          <p14:tracePt t="39267" x="3140075" y="2846388"/>
          <p14:tracePt t="39279" x="3068638" y="2859088"/>
          <p14:tracePt t="39282" x="3019425" y="2870200"/>
          <p14:tracePt t="39296" x="2930525" y="2882900"/>
          <p14:tracePt t="39299" x="2859088" y="2900363"/>
          <p14:tracePt t="39311" x="2792413" y="2906713"/>
          <p14:tracePt t="39315" x="2720975" y="2919413"/>
          <p14:tracePt t="39327" x="2636838" y="2919413"/>
          <p14:tracePt t="39331" x="2578100" y="2924175"/>
          <p14:tracePt t="39343" x="2517775" y="2936875"/>
          <p14:tracePt t="39348" x="2470150" y="2943225"/>
          <p14:tracePt t="39360" x="2416175" y="2947988"/>
          <p14:tracePt t="39363" x="2362200" y="2954338"/>
          <p14:tracePt t="39378" x="2332038" y="2960688"/>
          <p14:tracePt t="39379" x="2297113" y="2960688"/>
          <p14:tracePt t="39393" x="2247900" y="2971800"/>
          <p14:tracePt t="39395" x="2236788" y="2971800"/>
          <p14:tracePt t="39408" x="2200275" y="2984500"/>
          <p14:tracePt t="39412" x="2165350" y="2990850"/>
          <p14:tracePt t="39423" x="2128838" y="3001963"/>
          <p14:tracePt t="39428" x="2098675" y="3008313"/>
          <p14:tracePt t="39439" x="2063750" y="3021013"/>
          <p14:tracePt t="39443" x="2033588" y="3025775"/>
          <p14:tracePt t="39464" x="2009775" y="3032125"/>
          <p14:tracePt t="39466" x="1990725" y="3038475"/>
          <p14:tracePt t="39472" x="1962150" y="3049588"/>
          <p14:tracePt t="39476" x="1943100" y="3055938"/>
          <p14:tracePt t="39487" x="1931988" y="3055938"/>
          <p14:tracePt t="39492" x="1919288" y="3068638"/>
          <p14:tracePt t="39503" x="1901825" y="3079750"/>
          <p14:tracePt t="39507" x="1884363" y="3079750"/>
          <p14:tracePt t="39519" x="1878013" y="3086100"/>
          <p14:tracePt t="39523" x="1860550" y="3098800"/>
          <p14:tracePt t="39535" x="1847850" y="3103563"/>
          <p14:tracePt t="39539" x="1824038" y="3116263"/>
          <p14:tracePt t="39551" x="1817688" y="3116263"/>
          <p14:tracePt t="39554" x="1806575" y="3127375"/>
          <p14:tracePt t="39567" x="1793875" y="3133725"/>
          <p14:tracePt t="39571" x="1787525" y="3133725"/>
          <p14:tracePt t="39583" x="1776413" y="3140075"/>
          <p14:tracePt t="39587" x="1763713" y="3146425"/>
          <p14:tracePt t="39599" x="1746250" y="3157538"/>
          <p14:tracePt t="39603" x="1728788" y="3170238"/>
          <p14:tracePt t="39615" x="1662113" y="3194050"/>
          <p14:tracePt t="39619" x="1627188" y="3205163"/>
          <p14:tracePt t="39631" x="1603375" y="3211513"/>
          <p14:tracePt t="39635" x="1566863" y="3217863"/>
          <p14:tracePt t="39647" x="1549400" y="3217863"/>
          <p14:tracePt t="39651" x="1530350" y="3217863"/>
          <p14:tracePt t="39663" x="1512888" y="3224213"/>
          <p14:tracePt t="39743" x="1506538" y="3224213"/>
          <p14:tracePt t="39759" x="1501775" y="3217863"/>
          <p14:tracePt t="39763" x="1495425" y="3217863"/>
          <p14:tracePt t="39775" x="1495425" y="3205163"/>
          <p14:tracePt t="39779" x="1489075" y="3200400"/>
          <p14:tracePt t="39793" x="1489075" y="3194050"/>
          <p14:tracePt t="39809" x="1482725" y="3187700"/>
          <p14:tracePt t="39812" x="1482725" y="3146425"/>
          <p14:tracePt t="39824" x="1482725" y="3127375"/>
          <p14:tracePt t="39828" x="1489075" y="3103563"/>
          <p14:tracePt t="39840" x="1495425" y="3092450"/>
          <p14:tracePt t="39844" x="1506538" y="3073400"/>
          <p14:tracePt t="39856" x="1506538" y="3068638"/>
          <p14:tracePt t="39859" x="1506538" y="3062288"/>
          <p14:tracePt t="39872" x="1512888" y="3055938"/>
          <p14:tracePt t="39876" x="1512888" y="3049588"/>
          <p14:tracePt t="39894" x="1519238" y="3044825"/>
          <p14:tracePt t="40128" x="1519238" y="3055938"/>
          <p14:tracePt t="40132" x="1519238" y="3062288"/>
          <p14:tracePt t="40144" x="1519238" y="3079750"/>
          <p14:tracePt t="40148" x="1519238" y="3098800"/>
          <p14:tracePt t="40159" x="1519238" y="3116263"/>
          <p14:tracePt t="40164" x="1519238" y="3122613"/>
          <p14:tracePt t="40176" x="1512888" y="3146425"/>
          <p14:tracePt t="40180" x="1506538" y="3157538"/>
          <p14:tracePt t="40193" x="1501775" y="3170238"/>
          <p14:tracePt t="40196" x="1501775" y="3176588"/>
          <p14:tracePt t="40210" x="1501775" y="3181350"/>
          <p14:tracePt t="40212" x="1495425" y="3181350"/>
          <p14:tracePt t="40224" x="1495425" y="3187700"/>
          <p14:tracePt t="40368" x="1489075" y="3181350"/>
          <p14:tracePt t="40372" x="1489075" y="3176588"/>
          <p14:tracePt t="40384" x="1482725" y="3163888"/>
          <p14:tracePt t="40388" x="1476375" y="3146425"/>
          <p14:tracePt t="40400" x="1471613" y="3116263"/>
          <p14:tracePt t="40404" x="1465263" y="3062288"/>
          <p14:tracePt t="40416" x="1458913" y="3025775"/>
          <p14:tracePt t="40420" x="1458913" y="3008313"/>
          <p14:tracePt t="40432" x="1458913" y="2990850"/>
          <p14:tracePt t="40436" x="1458913" y="2971800"/>
          <p14:tracePt t="40448" x="1458913" y="2954338"/>
          <p14:tracePt t="40464" x="1458913" y="2947988"/>
          <p14:tracePt t="40592" x="1458913" y="2943225"/>
          <p14:tracePt t="40608" x="1458913" y="2971800"/>
          <p14:tracePt t="40612" x="1435100" y="3008313"/>
          <p14:tracePt t="40624" x="1428750" y="3025775"/>
          <p14:tracePt t="40628" x="1428750" y="3049588"/>
          <p14:tracePt t="40640" x="1423988" y="3079750"/>
          <p14:tracePt t="40644" x="1417638" y="3098800"/>
          <p14:tracePt t="40656" x="1411288" y="3109913"/>
          <p14:tracePt t="40660" x="1411288" y="3116263"/>
          <p14:tracePt t="40804" x="1411288" y="3109913"/>
          <p14:tracePt t="40816" x="1411288" y="3098800"/>
          <p14:tracePt t="40820" x="1411288" y="3079750"/>
          <p14:tracePt t="40832" x="1417638" y="3068638"/>
          <p14:tracePt t="40836" x="1417638" y="3055938"/>
          <p14:tracePt t="40848" x="1417638" y="3044825"/>
          <p14:tracePt t="40852" x="1423988" y="3038475"/>
          <p14:tracePt t="40864" x="1423988" y="3032125"/>
          <p14:tracePt t="40880" x="1423988" y="3025775"/>
          <p14:tracePt t="40896" x="1423988" y="3021013"/>
          <p14:tracePt t="41184" x="1423988" y="3044825"/>
          <p14:tracePt t="41188" x="1417638" y="3044825"/>
          <p14:tracePt t="41200" x="1411288" y="3062288"/>
          <p14:tracePt t="41204" x="1400175" y="3133725"/>
          <p14:tracePt t="41216" x="1400175" y="3151188"/>
          <p14:tracePt t="41220" x="1393825" y="3157538"/>
          <p14:tracePt t="41232" x="1393825" y="3170238"/>
          <p14:tracePt t="41236" x="1393825" y="3176588"/>
          <p14:tracePt t="41248" x="1393825" y="3181350"/>
          <p14:tracePt t="41252" x="1393825" y="3187700"/>
          <p14:tracePt t="41268" x="1393825" y="3194050"/>
          <p14:tracePt t="41284" x="1393825" y="3200400"/>
          <p14:tracePt t="41288" x="1393825" y="3205163"/>
          <p14:tracePt t="41312" x="1393825" y="3211513"/>
          <p14:tracePt t="41584" x="1387475" y="3211513"/>
          <p14:tracePt t="41600" x="1387475" y="3205163"/>
          <p14:tracePt t="41604" x="1387475" y="3200400"/>
          <p14:tracePt t="41824" x="1381125" y="3200400"/>
          <p14:tracePt t="41840" x="1374775" y="3194050"/>
          <p14:tracePt t="41844" x="1374775" y="3187700"/>
          <p14:tracePt t="41856" x="1374775" y="3181350"/>
          <p14:tracePt t="41860" x="1370013" y="3176588"/>
          <p14:tracePt t="41876" x="1370013" y="3170238"/>
          <p14:tracePt t="41894" x="1370013" y="3146425"/>
          <p14:tracePt t="41904" x="1370013" y="3140075"/>
          <p14:tracePt t="41909" x="1374775" y="3122613"/>
          <p14:tracePt t="41920" x="1381125" y="3116263"/>
          <p14:tracePt t="41924" x="1387475" y="3109913"/>
          <p14:tracePt t="41936" x="1393825" y="3098800"/>
          <p14:tracePt t="41952" x="1393825" y="3092450"/>
          <p14:tracePt t="41956" x="1400175" y="3092450"/>
          <p14:tracePt t="41984" x="1400175" y="3086100"/>
          <p14:tracePt t="42032" x="1404938" y="3079750"/>
          <p14:tracePt t="42036" x="1411288" y="3079750"/>
          <p14:tracePt t="42048" x="1411288" y="3073400"/>
          <p14:tracePt t="42052" x="1417638" y="3068638"/>
          <p14:tracePt t="42064" x="1423988" y="3062288"/>
          <p14:tracePt t="42080" x="1428750" y="3062288"/>
          <p14:tracePt t="42084" x="1441450" y="3049588"/>
          <p14:tracePt t="42103" x="1447800" y="3049588"/>
          <p14:tracePt t="42119" x="1452563" y="3044825"/>
          <p14:tracePt t="42531" x="1458913" y="3049588"/>
          <p14:tracePt t="42535" x="1458913" y="3055938"/>
          <p14:tracePt t="42547" x="1465263" y="3062288"/>
          <p14:tracePt t="42551" x="1465263" y="3068638"/>
          <p14:tracePt t="42563" x="1471613" y="3068638"/>
          <p14:tracePt t="42567" x="1476375" y="3079750"/>
          <p14:tracePt t="42579" x="1482725" y="3086100"/>
          <p14:tracePt t="42583" x="1482725" y="3092450"/>
          <p14:tracePt t="42599" x="1495425" y="3103563"/>
          <p14:tracePt t="42611" x="1495425" y="3109913"/>
          <p14:tracePt t="42627" x="1495425" y="3116263"/>
          <p14:tracePt t="42631" x="1501775" y="3116263"/>
          <p14:tracePt t="42643" x="1501775" y="3122613"/>
          <p14:tracePt t="42675" x="1501775" y="3127375"/>
          <p14:tracePt t="42691" x="1506538" y="3127375"/>
          <p14:tracePt t="42868" x="1501775" y="3122613"/>
          <p14:tracePt t="42873" x="1495425" y="3116263"/>
          <p14:tracePt t="42884" x="1489075" y="3109913"/>
          <p14:tracePt t="42888" x="1489075" y="3103563"/>
          <p14:tracePt t="42900" x="1482725" y="3103563"/>
          <p14:tracePt t="42904" x="1476375" y="3098800"/>
          <p14:tracePt t="42920" x="1476375" y="3092450"/>
          <p14:tracePt t="42932" x="1471613" y="3092450"/>
          <p14:tracePt t="42936" x="1471613" y="3086100"/>
          <p14:tracePt t="42948" x="1471613" y="3079750"/>
          <p14:tracePt t="42980" x="1465263" y="3079750"/>
          <p14:tracePt t="42984" x="1465263" y="3073400"/>
          <p14:tracePt t="43000" x="1465263" y="3068638"/>
          <p14:tracePt t="43012" x="1458913" y="3062288"/>
          <p14:tracePt t="43076" x="1458913" y="3055938"/>
          <p14:tracePt t="43220" x="1465263" y="3055938"/>
          <p14:tracePt t="43224" x="1471613" y="3055938"/>
          <p14:tracePt t="43236" x="1506538" y="3055938"/>
          <p14:tracePt t="43240" x="1566863" y="3055938"/>
          <p14:tracePt t="43252" x="1614488" y="3055938"/>
          <p14:tracePt t="43256" x="1692275" y="3055938"/>
          <p14:tracePt t="43268" x="1752600" y="3055938"/>
          <p14:tracePt t="43272" x="1817688" y="3055938"/>
          <p14:tracePt t="43284" x="1878013" y="3055938"/>
          <p14:tracePt t="43288" x="1943100" y="3055938"/>
          <p14:tracePt t="43300" x="1990725" y="3055938"/>
          <p14:tracePt t="43304" x="2020888" y="3055938"/>
          <p14:tracePt t="43316" x="2057400" y="3055938"/>
          <p14:tracePt t="43320" x="2081213" y="3055938"/>
          <p14:tracePt t="43332" x="2098675" y="3055938"/>
          <p14:tracePt t="43336" x="2105025" y="3055938"/>
          <p14:tracePt t="43348" x="2122488" y="3055938"/>
          <p14:tracePt t="43352" x="2141538" y="3055938"/>
          <p14:tracePt t="43364" x="2152650" y="3055938"/>
          <p14:tracePt t="43368" x="2176463" y="3049588"/>
          <p14:tracePt t="43380" x="2200275" y="3049588"/>
          <p14:tracePt t="43384" x="2224088" y="3044825"/>
          <p14:tracePt t="43396" x="2254250" y="3044825"/>
          <p14:tracePt t="43400" x="2301875" y="3044825"/>
          <p14:tracePt t="43412" x="2344738" y="3044825"/>
          <p14:tracePt t="43416" x="2392363" y="3044825"/>
          <p14:tracePt t="43428" x="2524125" y="3044825"/>
          <p14:tracePt t="43432" x="2606675" y="3044825"/>
          <p14:tracePt t="43444" x="2703513" y="3044825"/>
          <p14:tracePt t="43448" x="2751138" y="3044825"/>
          <p14:tracePt t="43459" x="2811463" y="3044825"/>
          <p14:tracePt t="43464" x="2876550" y="3044825"/>
          <p14:tracePt t="43476" x="2954338" y="3044825"/>
          <p14:tracePt t="43480" x="3014663" y="3044825"/>
          <p14:tracePt t="43493" x="3073400" y="3044825"/>
          <p14:tracePt t="43496" x="3116263" y="3044825"/>
          <p14:tracePt t="43509" x="3170238" y="3044825"/>
          <p14:tracePt t="43512" x="3211513" y="3044825"/>
          <p14:tracePt t="43524" x="3241675" y="3044825"/>
          <p14:tracePt t="43528" x="3282950" y="3044825"/>
          <p14:tracePt t="43540" x="3325813" y="3044825"/>
          <p14:tracePt t="43544" x="3354388" y="3044825"/>
          <p14:tracePt t="43556" x="3403600" y="3044825"/>
          <p14:tracePt t="43560" x="3462338" y="3044825"/>
          <p14:tracePt t="43572" x="3516313" y="3044825"/>
          <p14:tracePt t="43576" x="3570288" y="3044825"/>
          <p14:tracePt t="43588" x="3630613" y="3044825"/>
          <p14:tracePt t="43593" x="3689350" y="3044825"/>
          <p14:tracePt t="43604" x="3749675" y="3044825"/>
          <p14:tracePt t="43609" x="3797300" y="3044825"/>
          <p14:tracePt t="43620" x="3844925" y="3044825"/>
          <p14:tracePt t="43624" x="3881438" y="3044825"/>
          <p14:tracePt t="43636" x="3929063" y="3044825"/>
          <p14:tracePt t="43640" x="3970338" y="3044825"/>
          <p14:tracePt t="43644" x="4019550" y="3044825"/>
          <p14:tracePt t="43648" x="4060825" y="3044825"/>
          <p14:tracePt t="43651" x="4102100" y="3044825"/>
          <p14:tracePt t="43655" x="4149725" y="3044825"/>
          <p14:tracePt t="43668" x="4179888" y="3044825"/>
          <p14:tracePt t="43671" x="4222750" y="3044825"/>
          <p14:tracePt t="43684" x="4251325" y="3044825"/>
          <p14:tracePt t="43688" x="4287838" y="3044825"/>
          <p14:tracePt t="43700" x="4318000" y="3044825"/>
          <p14:tracePt t="43704" x="4359275" y="3044825"/>
          <p14:tracePt t="43716" x="4389438" y="3044825"/>
          <p14:tracePt t="43720" x="4413250" y="3044825"/>
          <p14:tracePt t="43732" x="4456113" y="3038475"/>
          <p14:tracePt t="43736" x="4491038" y="3038475"/>
          <p14:tracePt t="43748" x="4514850" y="3032125"/>
          <p14:tracePt t="43752" x="4538663" y="3025775"/>
          <p14:tracePt t="43764" x="4557713" y="3021013"/>
          <p14:tracePt t="43768" x="4575175" y="3014663"/>
          <p14:tracePt t="43780" x="4581525" y="3014663"/>
          <p14:tracePt t="43784" x="4586288" y="3014663"/>
          <p14:tracePt t="43796" x="4592638" y="3014663"/>
          <p14:tracePt t="43800" x="4598988" y="3008313"/>
          <p14:tracePt t="43812" x="4610100" y="3001963"/>
          <p14:tracePt t="43828" x="4616450" y="2990850"/>
          <p14:tracePt t="43832" x="4629150" y="2984500"/>
          <p14:tracePt t="43844" x="4635500" y="2971800"/>
          <p14:tracePt t="43848" x="4640263" y="2967038"/>
          <p14:tracePt t="43860" x="4652963" y="2947988"/>
          <p14:tracePt t="43864" x="4683125" y="2906713"/>
          <p14:tracePt t="43876" x="4700588" y="2894013"/>
          <p14:tracePt t="43880" x="4713288" y="2865438"/>
          <p14:tracePt t="43892" x="4718050" y="2852738"/>
          <p14:tracePt t="43896" x="4730750" y="2841625"/>
          <p14:tracePt t="43909" x="4730750" y="2822575"/>
          <p14:tracePt t="43912" x="4737100" y="2811463"/>
          <p14:tracePt t="43924" x="4737100" y="2792413"/>
          <p14:tracePt t="43940" x="4737100" y="2781300"/>
          <p14:tracePt t="43944" x="4737100" y="2774950"/>
          <p14:tracePt t="43957" x="4737100" y="2763838"/>
          <p14:tracePt t="43960" x="4718050" y="2751138"/>
          <p14:tracePt t="43972" x="4706938" y="2733675"/>
          <p14:tracePt t="43976" x="4694238" y="2727325"/>
          <p14:tracePt t="43988" x="4676775" y="2714625"/>
          <p14:tracePt t="43992" x="4664075" y="2709863"/>
          <p14:tracePt t="44004" x="4664075" y="2703513"/>
          <p14:tracePt t="44009" x="4652963" y="2703513"/>
          <p14:tracePt t="44020" x="4646613" y="2697163"/>
          <p14:tracePt t="44024" x="4640263" y="2697163"/>
          <p14:tracePt t="44036" x="4635500" y="2690813"/>
          <p14:tracePt t="44040" x="4622800" y="2690813"/>
          <p14:tracePt t="44056" x="4610100" y="2690813"/>
          <p14:tracePt t="44068" x="4605338" y="2690813"/>
          <p14:tracePt t="44071" x="4598988" y="2690813"/>
          <p14:tracePt t="44084" x="4586288" y="2690813"/>
          <p14:tracePt t="44088" x="4581525" y="2690813"/>
          <p14:tracePt t="44100" x="4568825" y="2690813"/>
          <p14:tracePt t="44103" x="4557713" y="2690813"/>
          <p14:tracePt t="44126" x="4538663" y="2703513"/>
          <p14:tracePt t="44132" x="4508500" y="2714625"/>
          <p14:tracePt t="44136" x="4497388" y="2738438"/>
          <p14:tracePt t="44148" x="4484688" y="2751138"/>
          <p14:tracePt t="44152" x="4473575" y="2768600"/>
          <p14:tracePt t="44164" x="4460875" y="2805113"/>
          <p14:tracePt t="44168" x="4456113" y="2828925"/>
          <p14:tracePt t="44180" x="4443413" y="2859088"/>
          <p14:tracePt t="44184" x="4443413" y="2870200"/>
          <p14:tracePt t="44196" x="4443413" y="2889250"/>
          <p14:tracePt t="44200" x="4437063" y="2900363"/>
          <p14:tracePt t="44212" x="4437063" y="2919413"/>
          <p14:tracePt t="44216" x="4437063" y="2924175"/>
          <p14:tracePt t="44228" x="4437063" y="2936875"/>
          <p14:tracePt t="44244" x="4437063" y="2943225"/>
          <p14:tracePt t="44532" x="4430713" y="2943225"/>
          <p14:tracePt t="44536" x="4425950" y="2943225"/>
          <p14:tracePt t="44548" x="4378325" y="2943225"/>
          <p14:tracePt t="44552" x="4305300" y="2947988"/>
          <p14:tracePt t="44564" x="4251325" y="2954338"/>
          <p14:tracePt t="44568" x="4162425" y="2967038"/>
          <p14:tracePt t="44580" x="4097338" y="2978150"/>
          <p14:tracePt t="44584" x="4030663" y="2995613"/>
          <p14:tracePt t="44596" x="3976688" y="3001963"/>
          <p14:tracePt t="44600" x="3916363" y="3014663"/>
          <p14:tracePt t="44612" x="3875088" y="3025775"/>
          <p14:tracePt t="44616" x="3844925" y="3032125"/>
          <p14:tracePt t="44628" x="3821113" y="3044825"/>
          <p14:tracePt t="44632" x="3767138" y="3062288"/>
          <p14:tracePt t="44644" x="3725863" y="3073400"/>
          <p14:tracePt t="44648" x="3665538" y="3098800"/>
          <p14:tracePt t="44659" x="3606800" y="3122613"/>
          <p14:tracePt t="44664" x="3522663" y="3157538"/>
          <p14:tracePt t="44676" x="3455988" y="3181350"/>
          <p14:tracePt t="44680" x="3378200" y="3211513"/>
          <p14:tracePt t="44693" x="3313113" y="3235325"/>
          <p14:tracePt t="44696" x="3228975" y="3271838"/>
          <p14:tracePt t="44709" x="3181350" y="3282950"/>
          <p14:tracePt t="44712" x="3140075" y="3302000"/>
          <p14:tracePt t="44724" x="3103563" y="3306763"/>
          <p14:tracePt t="44728" x="3068638" y="3319463"/>
          <p14:tracePt t="44740" x="3055938" y="3325813"/>
          <p14:tracePt t="44743" x="3049588" y="3325813"/>
          <p14:tracePt t="44916" x="3038475" y="3319463"/>
          <p14:tracePt t="44920" x="3032125" y="3313113"/>
          <p14:tracePt t="44932" x="2995613" y="3295650"/>
          <p14:tracePt t="44936" x="2930525" y="3259138"/>
          <p14:tracePt t="44948" x="2889250" y="3235325"/>
          <p14:tracePt t="44952" x="2816225" y="3205163"/>
          <p14:tracePt t="44972" x="2738438" y="3181350"/>
          <p14:tracePt t="44976" x="2625725" y="3146425"/>
          <p14:tracePt t="44988" x="2368550" y="3098800"/>
          <p14:tracePt t="45004" x="2308225" y="3086100"/>
          <p14:tracePt t="45009" x="2247900" y="3086100"/>
          <p14:tracePt t="45020" x="2212975" y="3086100"/>
          <p14:tracePt t="45024" x="2170113" y="3086100"/>
          <p14:tracePt t="45036" x="2146300" y="3086100"/>
          <p14:tracePt t="45040" x="2117725" y="3086100"/>
          <p14:tracePt t="45052" x="2093913" y="3098800"/>
          <p14:tracePt t="45055" x="2081213" y="3098800"/>
          <p14:tracePt t="45068" x="2051050" y="3103563"/>
          <p14:tracePt t="45072" x="2020888" y="3109913"/>
          <p14:tracePt t="45084" x="1990725" y="3122613"/>
          <p14:tracePt t="45088" x="1962150" y="3127375"/>
          <p14:tracePt t="45100" x="1925638" y="3133725"/>
          <p14:tracePt t="45104" x="1895475" y="3140075"/>
          <p14:tracePt t="45119" x="1854200" y="3151188"/>
          <p14:tracePt t="45122" x="1824038" y="3157538"/>
          <p14:tracePt t="45135" x="1800225" y="3157538"/>
          <p14:tracePt t="45139" x="1776413" y="3163888"/>
          <p14:tracePt t="45151" x="1758950" y="3163888"/>
          <p14:tracePt t="45155" x="1746250" y="3163888"/>
          <p14:tracePt t="45167" x="1739900" y="3163888"/>
          <p14:tracePt t="45170" x="1733550" y="3163888"/>
          <p14:tracePt t="45295" x="1728788" y="3163888"/>
          <p14:tracePt t="45315" x="1722438" y="3163888"/>
          <p14:tracePt t="45327" x="1716088" y="3163888"/>
          <p14:tracePt t="45331" x="1704975" y="3163888"/>
          <p14:tracePt t="45343" x="1692275" y="3157538"/>
          <p14:tracePt t="45347" x="1674813" y="3157538"/>
          <p14:tracePt t="45359" x="1662113" y="3157538"/>
          <p14:tracePt t="45363" x="1651000" y="3151188"/>
          <p14:tracePt t="45376" x="1638300" y="3146425"/>
          <p14:tracePt t="45379" x="1620838" y="3140075"/>
          <p14:tracePt t="45393" x="1590675" y="3140075"/>
          <p14:tracePt t="45395" x="1525588" y="3116263"/>
          <p14:tracePt t="45407" x="1495425" y="3109913"/>
          <p14:tracePt t="45411" x="1465263" y="3103563"/>
          <p14:tracePt t="45423" x="1452563" y="3103563"/>
          <p14:tracePt t="45426" x="1435100" y="3092450"/>
          <p14:tracePt t="45439" x="1428750" y="3092450"/>
          <p14:tracePt t="45443" x="1423988" y="3092450"/>
          <p14:tracePt t="45471" x="1423988" y="3086100"/>
          <p14:tracePt t="45487" x="1417638" y="3086100"/>
          <p14:tracePt t="45503" x="1411288" y="3086100"/>
          <p14:tracePt t="45507" x="1411288" y="3079750"/>
          <p14:tracePt t="45856" x="1411288" y="3086100"/>
          <p14:tracePt t="45888" x="1411288" y="3092450"/>
          <p14:tracePt t="45936" x="1417638" y="3092450"/>
          <p14:tracePt t="46280" x="1428750" y="3103563"/>
          <p14:tracePt t="46296" x="1428750" y="3109913"/>
          <p14:tracePt t="46300" x="1435100" y="3116263"/>
          <p14:tracePt t="46316" x="1447800" y="3127375"/>
          <p14:tracePt t="46328" x="1447800" y="3133725"/>
          <p14:tracePt t="46332" x="1452563" y="3146425"/>
          <p14:tracePt t="46344" x="1458913" y="3151188"/>
          <p14:tracePt t="46348" x="1471613" y="3157538"/>
          <p14:tracePt t="46359" x="1489075" y="3176588"/>
          <p14:tracePt t="46364" x="1519238" y="3194050"/>
          <p14:tracePt t="46376" x="1543050" y="3205163"/>
          <p14:tracePt t="46380" x="1590675" y="3241675"/>
          <p14:tracePt t="46393" x="1627188" y="3259138"/>
          <p14:tracePt t="46396" x="1662113" y="3278188"/>
          <p14:tracePt t="46409" x="1709738" y="3302000"/>
          <p14:tracePt t="46412" x="1763713" y="3319463"/>
          <p14:tracePt t="46426" x="1793875" y="3336925"/>
          <p14:tracePt t="46428" x="1847850" y="3355975"/>
          <p14:tracePt t="46440" x="1895475" y="3373438"/>
          <p14:tracePt t="46443" x="1949450" y="3390900"/>
          <p14:tracePt t="46456" x="1973263" y="3403600"/>
          <p14:tracePt t="46459" x="2009775" y="3408363"/>
          <p14:tracePt t="46472" x="2033588" y="3421063"/>
          <p14:tracePt t="46476" x="2068513" y="3427413"/>
          <p14:tracePt t="46488" x="2111375" y="3438525"/>
          <p14:tracePt t="46492" x="2146300" y="3444875"/>
          <p14:tracePt t="46504" x="2176463" y="3451225"/>
          <p14:tracePt t="46509" x="2212975" y="3457575"/>
          <p14:tracePt t="46520" x="2236788" y="3462338"/>
          <p14:tracePt t="46524" x="2266950" y="3468688"/>
          <p14:tracePt t="46536" x="2290763" y="3468688"/>
          <p14:tracePt t="46540" x="2301875" y="3475038"/>
          <p14:tracePt t="46552" x="2314575" y="3481388"/>
          <p14:tracePt t="46556" x="2325688" y="3481388"/>
          <p14:tracePt t="46568" x="2332038" y="3481388"/>
          <p14:tracePt t="46728" x="2332038" y="3492500"/>
          <p14:tracePt t="46744" x="2325688" y="3516313"/>
          <p14:tracePt t="46748" x="2301875" y="3546475"/>
          <p14:tracePt t="46760" x="2273300" y="3570288"/>
          <p14:tracePt t="46764" x="2247900" y="3582988"/>
          <p14:tracePt t="46776" x="2212975" y="3613150"/>
          <p14:tracePt t="46780" x="2176463" y="3636963"/>
          <p14:tracePt t="46792" x="2152650" y="3654425"/>
          <p14:tracePt t="46796" x="2122488" y="3671888"/>
          <p14:tracePt t="46809" x="2093913" y="3690938"/>
          <p14:tracePt t="46812" x="2087563" y="3695700"/>
          <p14:tracePt t="46826" x="2068513" y="3708400"/>
          <p14:tracePt t="46828" x="2057400" y="3714750"/>
          <p14:tracePt t="46840" x="2044700" y="3719513"/>
          <p14:tracePt t="46844" x="2039938" y="3725863"/>
          <p14:tracePt t="46856" x="2033588" y="3732213"/>
          <p14:tracePt t="46860" x="2027238" y="3738563"/>
          <p14:tracePt t="46872" x="2016125" y="3743325"/>
          <p14:tracePt t="46878" x="2016125" y="3749675"/>
          <p14:tracePt t="46888" x="2003425" y="3762375"/>
          <p14:tracePt t="46892" x="2003425" y="3767138"/>
          <p14:tracePt t="46904" x="1985963" y="3786188"/>
          <p14:tracePt t="46909" x="1985963" y="3797300"/>
          <p14:tracePt t="46920" x="1979613" y="3803650"/>
          <p14:tracePt t="46924" x="1966913" y="3816350"/>
          <p14:tracePt t="46936" x="1962150" y="3833813"/>
          <p14:tracePt t="46940" x="1949450" y="3851275"/>
          <p14:tracePt t="46952" x="1949450" y="3863975"/>
          <p14:tracePt t="46956" x="1938338" y="3875088"/>
          <p14:tracePt t="46968" x="1931988" y="3887788"/>
          <p14:tracePt t="46972" x="1925638" y="3911600"/>
          <p14:tracePt t="46984" x="1919288" y="3922713"/>
          <p14:tracePt t="46988" x="1912938" y="3935413"/>
          <p14:tracePt t="47000" x="1908175" y="3948113"/>
          <p14:tracePt t="47004" x="1901825" y="3959225"/>
          <p14:tracePt t="47016" x="1895475" y="3976688"/>
          <p14:tracePt t="47020" x="1895475" y="3983038"/>
          <p14:tracePt t="47032" x="1889125" y="3989388"/>
          <p14:tracePt t="47036" x="1889125" y="4000500"/>
          <p14:tracePt t="47048" x="1884363" y="4006850"/>
          <p14:tracePt t="47052" x="1884363" y="4013200"/>
          <p14:tracePt t="47064" x="1884363" y="4024313"/>
          <p14:tracePt t="47068" x="1878013" y="4030663"/>
          <p14:tracePt t="47080" x="1878013" y="4037013"/>
          <p14:tracePt t="47084" x="1871663" y="4043363"/>
          <p14:tracePt t="47100" x="1871663" y="4054475"/>
          <p14:tracePt t="47112" x="1865313" y="4054475"/>
          <p14:tracePt t="47116" x="1865313" y="4060825"/>
          <p14:tracePt t="47144" x="1860550" y="4067175"/>
          <p14:tracePt t="47224" x="1854200" y="4067175"/>
          <p14:tracePt t="47228" x="1854200" y="4060825"/>
          <p14:tracePt t="47240" x="1847850" y="4054475"/>
          <p14:tracePt t="47244" x="1841500" y="4043363"/>
          <p14:tracePt t="47260" x="1836738" y="4043363"/>
          <p14:tracePt t="47272" x="1836738" y="4037013"/>
          <p14:tracePt t="47276" x="1824038" y="4037013"/>
          <p14:tracePt t="47288" x="1793875" y="4019550"/>
          <p14:tracePt t="47292" x="1763713" y="4000500"/>
          <p14:tracePt t="47304" x="1716088" y="3983038"/>
          <p14:tracePt t="47309" x="1698625" y="3971925"/>
          <p14:tracePt t="47320" x="1674813" y="3965575"/>
          <p14:tracePt t="47324" x="1644650" y="3952875"/>
          <p14:tracePt t="47336" x="1638300" y="3948113"/>
          <p14:tracePt t="47340" x="1620838" y="3935413"/>
          <p14:tracePt t="47352" x="1614488" y="3935413"/>
          <p14:tracePt t="47355" x="1608138" y="3935413"/>
          <p14:tracePt t="47368" x="1603375" y="3935413"/>
          <p14:tracePt t="47628" x="1620838" y="3935413"/>
          <p14:tracePt t="47640" x="1685925" y="3935413"/>
          <p14:tracePt t="47644" x="1752600" y="3941763"/>
          <p14:tracePt t="47656" x="1811338" y="3948113"/>
          <p14:tracePt t="47659" x="1901825" y="3952875"/>
          <p14:tracePt t="47672" x="1973263" y="3959225"/>
          <p14:tracePt t="47676" x="2039938" y="3976688"/>
          <p14:tracePt t="47688" x="2111375" y="3983038"/>
          <p14:tracePt t="47692" x="2170113" y="3983038"/>
          <p14:tracePt t="47704" x="2260600" y="3989388"/>
          <p14:tracePt t="47709" x="2325688" y="3995738"/>
          <p14:tracePt t="47720" x="2392363" y="4000500"/>
          <p14:tracePt t="47724" x="2452688" y="4000500"/>
          <p14:tracePt t="47736" x="2493963" y="4000500"/>
          <p14:tracePt t="47739" x="2524125" y="4000500"/>
          <p14:tracePt t="47752" x="2565400" y="4000500"/>
          <p14:tracePt t="47755" x="2589213" y="4000500"/>
          <p14:tracePt t="47768" x="2632075" y="4000500"/>
          <p14:tracePt t="47772" x="2649538" y="4000500"/>
          <p14:tracePt t="47784" x="2660650" y="4000500"/>
          <p14:tracePt t="47788" x="2684463" y="4000500"/>
          <p14:tracePt t="47800" x="2709863" y="4000500"/>
          <p14:tracePt t="47803" x="2733675" y="4000500"/>
          <p14:tracePt t="47816" x="2751138" y="4000500"/>
          <p14:tracePt t="47820" x="2774950" y="4000500"/>
          <p14:tracePt t="47832" x="2792413" y="4000500"/>
          <p14:tracePt t="47836" x="2816225" y="4000500"/>
          <p14:tracePt t="47848" x="2840038" y="4000500"/>
          <p14:tracePt t="47852" x="2876550" y="4000500"/>
          <p14:tracePt t="47864" x="2900363" y="4000500"/>
          <p14:tracePt t="47868" x="2930525" y="4000500"/>
          <p14:tracePt t="47880" x="2954338" y="4000500"/>
          <p14:tracePt t="47884" x="2984500" y="4000500"/>
          <p14:tracePt t="47896" x="3008313" y="4000500"/>
          <p14:tracePt t="47900" x="3032125" y="4000500"/>
          <p14:tracePt t="47912" x="3055938" y="4000500"/>
          <p14:tracePt t="47916" x="3079750" y="4000500"/>
          <p14:tracePt t="47928" x="3103563" y="4000500"/>
          <p14:tracePt t="47932" x="3121025" y="4000500"/>
          <p14:tracePt t="47944" x="3140075" y="4000500"/>
          <p14:tracePt t="47948" x="3157538" y="4000500"/>
          <p14:tracePt t="47960" x="3175000" y="4000500"/>
          <p14:tracePt t="47964" x="3181350" y="4000500"/>
          <p14:tracePt t="47976" x="3198813" y="4000500"/>
          <p14:tracePt t="47980" x="3217863" y="4000500"/>
          <p14:tracePt t="47993" x="3235325" y="4000500"/>
          <p14:tracePt t="47996" x="3252788" y="4000500"/>
          <p14:tracePt t="48009" x="3276600" y="4000500"/>
          <p14:tracePt t="48012" x="3295650" y="4000500"/>
          <p14:tracePt t="48025" x="3313113" y="4000500"/>
          <p14:tracePt t="48028" x="3330575" y="4000500"/>
          <p14:tracePt t="48040" x="3349625" y="4000500"/>
          <p14:tracePt t="48044" x="3373438" y="4006850"/>
          <p14:tracePt t="48056" x="3390900" y="4006850"/>
          <p14:tracePt t="48060" x="3408363" y="4013200"/>
          <p14:tracePt t="48072" x="3421063" y="4013200"/>
          <p14:tracePt t="48076" x="3438525" y="4013200"/>
          <p14:tracePt t="48088" x="3444875" y="4013200"/>
          <p14:tracePt t="48093" x="3455988" y="4013200"/>
          <p14:tracePt t="48104" x="3468688" y="4013200"/>
          <p14:tracePt t="48109" x="3479800" y="4013200"/>
          <p14:tracePt t="48120" x="3486150" y="4013200"/>
          <p14:tracePt t="48124" x="3498850" y="4013200"/>
          <p14:tracePt t="48139" x="3505200" y="4019550"/>
          <p14:tracePt t="48143" x="3509963" y="4019550"/>
          <p14:tracePt t="48155" x="3516313" y="4019550"/>
          <p14:tracePt t="48160" x="3529013" y="4024313"/>
          <p14:tracePt t="48171" x="3540125" y="4024313"/>
          <p14:tracePt t="48176" x="3552825" y="4024313"/>
          <p14:tracePt t="48193" x="3563938" y="4030663"/>
          <p14:tracePt t="48203" x="3576638" y="4037013"/>
          <p14:tracePt t="48207" x="3582988" y="4037013"/>
          <p14:tracePt t="48219" x="3594100" y="4043363"/>
          <p14:tracePt t="48223" x="3600450" y="4043363"/>
          <p14:tracePt t="48235" x="3606800" y="4049713"/>
          <p14:tracePt t="48239" x="3617913" y="4049713"/>
          <p14:tracePt t="48251" x="3630613" y="4054475"/>
          <p14:tracePt t="48254" x="3641725" y="4060825"/>
          <p14:tracePt t="48267" x="3654425" y="4067175"/>
          <p14:tracePt t="48271" x="3665538" y="4067175"/>
          <p14:tracePt t="48283" x="3684588" y="4078288"/>
          <p14:tracePt t="48287" x="3695700" y="4078288"/>
          <p14:tracePt t="48299" x="3713163" y="4084638"/>
          <p14:tracePt t="48303" x="3725863" y="4084638"/>
          <p14:tracePt t="48315" x="3736975" y="4090988"/>
          <p14:tracePt t="48319" x="3756025" y="4097338"/>
          <p14:tracePt t="48331" x="3786188" y="4102100"/>
          <p14:tracePt t="48335" x="3797300" y="4102100"/>
          <p14:tracePt t="48347" x="3821113" y="4102100"/>
          <p14:tracePt t="48351" x="3851275" y="4102100"/>
          <p14:tracePt t="48354" x="3875088" y="4102100"/>
          <p14:tracePt t="48359" x="3911600" y="4102100"/>
          <p14:tracePt t="48363" x="3965575" y="4102100"/>
          <p14:tracePt t="48367" x="4043363" y="4102100"/>
          <p14:tracePt t="48379" x="4084638" y="4102100"/>
          <p14:tracePt t="48383" x="4138613" y="4102100"/>
          <p14:tracePt t="48395" x="4173538" y="4102100"/>
          <p14:tracePt t="48399" x="4227513" y="4102100"/>
          <p14:tracePt t="48411" x="4287838" y="4097338"/>
          <p14:tracePt t="48415" x="4324350" y="4097338"/>
          <p14:tracePt t="48427" x="4378325" y="4097338"/>
          <p14:tracePt t="48431" x="4406900" y="4090988"/>
          <p14:tracePt t="48442" x="4430713" y="4090988"/>
          <p14:tracePt t="48447" x="4456113" y="4090988"/>
          <p14:tracePt t="48459" x="4514850" y="4084638"/>
          <p14:tracePt t="48463" x="4538663" y="4084638"/>
          <p14:tracePt t="48476" x="4562475" y="4084638"/>
          <p14:tracePt t="48479" x="4581525" y="4078288"/>
          <p14:tracePt t="48493" x="4598988" y="4078288"/>
          <p14:tracePt t="48495" x="4616450" y="4078288"/>
          <p14:tracePt t="48507" x="4629150" y="4073525"/>
          <p14:tracePt t="48511" x="4646613" y="4067175"/>
          <p14:tracePt t="48527" x="4659313" y="4067175"/>
          <p14:tracePt t="48539" x="4664075" y="4067175"/>
          <p14:tracePt t="48542" x="4670425" y="4054475"/>
          <p14:tracePt t="48555" x="4683125" y="4049713"/>
          <p14:tracePt t="48571" x="4687888" y="4049713"/>
          <p14:tracePt t="48576" x="4687888" y="4043363"/>
          <p14:tracePt t="48587" x="4694238" y="4043363"/>
          <p14:tracePt t="48593" x="4694238" y="4037013"/>
          <p14:tracePt t="48603" x="4700588" y="4024313"/>
          <p14:tracePt t="48619" x="4700588" y="4013200"/>
          <p14:tracePt t="48623" x="4700588" y="4006850"/>
          <p14:tracePt t="48635" x="4700588" y="4000500"/>
          <p14:tracePt t="48639" x="4700588" y="3989388"/>
          <p14:tracePt t="48651" x="4700588" y="3983038"/>
          <p14:tracePt t="48655" x="4700588" y="3976688"/>
          <p14:tracePt t="48667" x="4700588" y="3971925"/>
          <p14:tracePt t="48670" x="4700588" y="3952875"/>
          <p14:tracePt t="48683" x="4700588" y="3948113"/>
          <p14:tracePt t="48687" x="4700588" y="3941763"/>
          <p14:tracePt t="48699" x="4670425" y="3887788"/>
          <p14:tracePt t="48703" x="4659313" y="3875088"/>
          <p14:tracePt t="48715" x="4635500" y="3857625"/>
          <p14:tracePt t="48719" x="4598988" y="3840163"/>
          <p14:tracePt t="48731" x="4568825" y="3827463"/>
          <p14:tracePt t="48735" x="4533900" y="3816350"/>
          <p14:tracePt t="48747" x="4521200" y="3816350"/>
          <p14:tracePt t="48751" x="4484688" y="3803650"/>
          <p14:tracePt t="48763" x="4460875" y="3797300"/>
          <p14:tracePt t="48767" x="4425950" y="3792538"/>
          <p14:tracePt t="48779" x="4395788" y="3786188"/>
          <p14:tracePt t="48783" x="4371975" y="3786188"/>
          <p14:tracePt t="48795" x="4348163" y="3786188"/>
          <p14:tracePt t="48799" x="4329113" y="3786188"/>
          <p14:tracePt t="48811" x="4305300" y="3786188"/>
          <p14:tracePt t="48815" x="4281488" y="3786188"/>
          <p14:tracePt t="48826" x="4251325" y="3786188"/>
          <p14:tracePt t="48831" x="4210050" y="3792538"/>
          <p14:tracePt t="48843" x="4186238" y="3797300"/>
          <p14:tracePt t="48847" x="4144963" y="3803650"/>
          <p14:tracePt t="48860" x="4108450" y="3816350"/>
          <p14:tracePt t="48864" x="4067175" y="3827463"/>
          <p14:tracePt t="48876" x="4037013" y="3833813"/>
          <p14:tracePt t="48894" x="3965575" y="3851275"/>
          <p14:tracePt t="48896" x="3935413" y="3863975"/>
          <p14:tracePt t="48909" x="3905250" y="3870325"/>
          <p14:tracePt t="48912" x="3881438" y="3875088"/>
          <p14:tracePt t="48926" x="3851275" y="3887788"/>
          <p14:tracePt t="48928" x="3833813" y="3905250"/>
          <p14:tracePt t="48940" x="3814763" y="3911600"/>
          <p14:tracePt t="48944" x="3790950" y="3922713"/>
          <p14:tracePt t="48956" x="3779838" y="3935413"/>
          <p14:tracePt t="48959" x="3756025" y="3948113"/>
          <p14:tracePt t="48972" x="3732213" y="3971925"/>
          <p14:tracePt t="48976" x="3713163" y="3983038"/>
          <p14:tracePt t="48988" x="3689350" y="3995738"/>
          <p14:tracePt t="48993" x="3678238" y="4006850"/>
          <p14:tracePt t="49004" x="3665538" y="4024313"/>
          <p14:tracePt t="49009" x="3648075" y="4030663"/>
          <p14:tracePt t="49020" x="3635375" y="4049713"/>
          <p14:tracePt t="49024" x="3630613" y="4054475"/>
          <p14:tracePt t="49036" x="3630613" y="4067175"/>
          <p14:tracePt t="49040" x="3630613" y="4073525"/>
          <p14:tracePt t="49052" x="3624263" y="4078288"/>
          <p14:tracePt t="49056" x="3624263" y="4084638"/>
          <p14:tracePt t="49068" x="3624263" y="4097338"/>
          <p14:tracePt t="49084" x="3624263" y="4102100"/>
          <p14:tracePt t="49088" x="3624263" y="4108450"/>
          <p14:tracePt t="49100" x="3624263" y="4114800"/>
          <p14:tracePt t="49104" x="3624263" y="4121150"/>
          <p14:tracePt t="49116" x="3624263" y="4127500"/>
          <p14:tracePt t="49120" x="3624263" y="4132263"/>
          <p14:tracePt t="49132" x="3624263" y="4138613"/>
          <p14:tracePt t="49136" x="3624263" y="4151313"/>
          <p14:tracePt t="49148" x="3624263" y="4156075"/>
          <p14:tracePt t="49152" x="3624263" y="4162425"/>
          <p14:tracePt t="49164" x="3635375" y="4175125"/>
          <p14:tracePt t="49168" x="3648075" y="4198938"/>
          <p14:tracePt t="49172" x="3660775" y="4210050"/>
          <p14:tracePt t="49176" x="3671888" y="4240213"/>
          <p14:tracePt t="49180" x="3689350" y="4252913"/>
          <p14:tracePt t="49184" x="3702050" y="4257675"/>
          <p14:tracePt t="49196" x="3719513" y="4270375"/>
          <p14:tracePt t="49200" x="3749675" y="4281488"/>
          <p14:tracePt t="49212" x="3773488" y="4287838"/>
          <p14:tracePt t="49216" x="3790950" y="4287838"/>
          <p14:tracePt t="49228" x="3810000" y="4294188"/>
          <p14:tracePt t="49232" x="3827463" y="4294188"/>
          <p14:tracePt t="49244" x="3844925" y="4294188"/>
          <p14:tracePt t="49248" x="3863975" y="4294188"/>
          <p14:tracePt t="49260" x="3881438" y="4294188"/>
          <p14:tracePt t="49264" x="3892550" y="4294188"/>
          <p14:tracePt t="49276" x="3911600" y="4294188"/>
          <p14:tracePt t="49280" x="3922713" y="4294188"/>
          <p14:tracePt t="49293" x="3941763" y="4294188"/>
          <p14:tracePt t="49296" x="3952875" y="4294188"/>
          <p14:tracePt t="49310" x="3965575" y="4294188"/>
          <p14:tracePt t="49312" x="3976688" y="4294188"/>
          <p14:tracePt t="49324" x="3989388" y="4294188"/>
          <p14:tracePt t="49328" x="3994150" y="4294188"/>
          <p14:tracePt t="49340" x="4006850" y="4294188"/>
          <p14:tracePt t="49344" x="4019550" y="4287838"/>
          <p14:tracePt t="49356" x="4030663" y="4287838"/>
          <p14:tracePt t="49360" x="4043363" y="4281488"/>
          <p14:tracePt t="49372" x="4054475" y="4281488"/>
          <p14:tracePt t="49376" x="4071938" y="4276725"/>
          <p14:tracePt t="49388" x="4084638" y="4270375"/>
          <p14:tracePt t="49392" x="4102100" y="4270375"/>
          <p14:tracePt t="49404" x="4114800" y="4264025"/>
          <p14:tracePt t="49409" x="4125913" y="4264025"/>
          <p14:tracePt t="49420" x="4138613" y="4257675"/>
          <p14:tracePt t="49424" x="4144963" y="4252913"/>
          <p14:tracePt t="49436" x="4156075" y="4252913"/>
          <p14:tracePt t="49440" x="4168775" y="4252913"/>
          <p14:tracePt t="49456" x="4173538" y="4240213"/>
          <p14:tracePt t="49468" x="4179888" y="4240213"/>
          <p14:tracePt t="49471" x="4192588" y="4233863"/>
          <p14:tracePt t="49484" x="4198938" y="4229100"/>
          <p14:tracePt t="49488" x="4203700" y="4222750"/>
          <p14:tracePt t="49500" x="4216400" y="4210050"/>
          <p14:tracePt t="49504" x="4222750" y="4205288"/>
          <p14:tracePt t="49516" x="4233863" y="4186238"/>
          <p14:tracePt t="49520" x="4240213" y="4179888"/>
          <p14:tracePt t="49532" x="4240213" y="4175125"/>
          <p14:tracePt t="49536" x="4251325" y="4162425"/>
          <p14:tracePt t="49548" x="4251325" y="4156075"/>
          <p14:tracePt t="49552" x="4257675" y="4144963"/>
          <p14:tracePt t="49564" x="4264025" y="4138613"/>
          <p14:tracePt t="49580" x="4264025" y="4127500"/>
          <p14:tracePt t="49584" x="4270375" y="4127500"/>
          <p14:tracePt t="49596" x="4276725" y="4121150"/>
          <p14:tracePt t="49612" x="4276725" y="4114800"/>
          <p14:tracePt t="49616" x="4276725" y="4108450"/>
          <p14:tracePt t="49628" x="4281488" y="4108450"/>
          <p14:tracePt t="49644" x="4281488" y="4102100"/>
          <p14:tracePt t="50164" x="4281488" y="4108450"/>
          <p14:tracePt t="50180" x="4276725" y="4114800"/>
          <p14:tracePt t="50184" x="4276725" y="4121150"/>
          <p14:tracePt t="50196" x="4270375" y="4121150"/>
          <p14:tracePt t="50200" x="4257675" y="4127500"/>
          <p14:tracePt t="50212" x="4251325" y="4127500"/>
          <p14:tracePt t="50216" x="4240213" y="4138613"/>
          <p14:tracePt t="50228" x="4233863" y="4138613"/>
          <p14:tracePt t="50232" x="4227513" y="4138613"/>
          <p14:tracePt t="50244" x="4216400" y="4144963"/>
          <p14:tracePt t="50248" x="4210050" y="4144963"/>
          <p14:tracePt t="50259" x="4203700" y="4144963"/>
          <p14:tracePt t="50264" x="4192588" y="4144963"/>
          <p14:tracePt t="50276" x="4179888" y="4144963"/>
          <p14:tracePt t="50300" x="4168775" y="4151313"/>
          <p14:tracePt t="50304" x="4162425" y="4151313"/>
          <p14:tracePt t="50316" x="4144963" y="4151313"/>
          <p14:tracePt t="50320" x="4114800" y="4151313"/>
          <p14:tracePt t="50332" x="4097338" y="4151313"/>
          <p14:tracePt t="50336" x="4090988" y="4151313"/>
          <p14:tracePt t="50348" x="4078288" y="4151313"/>
          <p14:tracePt t="50352" x="4071938" y="4151313"/>
          <p14:tracePt t="50368" x="4060825" y="4151313"/>
          <p14:tracePt t="50380" x="4054475" y="4151313"/>
          <p14:tracePt t="50384" x="4043363" y="4151313"/>
          <p14:tracePt t="50432" x="4043363" y="4156075"/>
          <p14:tracePt t="50448" x="4043363" y="4162425"/>
          <p14:tracePt t="50476" x="4121150" y="4144963"/>
          <p14:tracePt t="50480" x="4538663" y="4000500"/>
          <p14:tracePt t="50491" x="5137150" y="3827463"/>
          <p14:tracePt t="50496" x="5783263" y="3636963"/>
          <p14:tracePt t="50509" x="6511925" y="3408363"/>
          <p14:tracePt t="50512" x="7242175" y="3086100"/>
          <p14:tracePt t="50526" x="7977188" y="2673350"/>
          <p14:tracePt t="50528" x="8670925" y="2195513"/>
          <p14:tracePt t="60233" x="8743950" y="1812925"/>
          <p14:tracePt t="60244" x="8437563" y="1985963"/>
          <p14:tracePt t="60247" x="8078788" y="2159000"/>
          <p14:tracePt t="60259" x="7762875" y="2290763"/>
          <p14:tracePt t="60264" x="7458075" y="2386013"/>
          <p14:tracePt t="60276" x="7086600" y="2487613"/>
          <p14:tracePt t="60280" x="6811963" y="2554288"/>
          <p14:tracePt t="60293" x="6542088" y="2601913"/>
          <p14:tracePt t="60296" x="6243638" y="2632075"/>
          <p14:tracePt t="60309" x="6034088" y="2673350"/>
          <p14:tracePt t="60312" x="5895975" y="2690813"/>
          <p14:tracePt t="60324" x="5705475" y="2733675"/>
          <p14:tracePt t="60328" x="5580063" y="2757488"/>
          <p14:tracePt t="60340" x="5441950" y="2787650"/>
          <p14:tracePt t="60343" x="5310188" y="2816225"/>
          <p14:tracePt t="60356" x="5178425" y="2865438"/>
          <p14:tracePt t="60359" x="5065713" y="2894013"/>
          <p14:tracePt t="60372" x="4945063" y="2936875"/>
          <p14:tracePt t="60376" x="4814888" y="2984500"/>
          <p14:tracePt t="60388" x="4706938" y="3021013"/>
          <p14:tracePt t="60392" x="4635500" y="3049588"/>
          <p14:tracePt t="60404" x="4575175" y="3073400"/>
          <p14:tracePt t="60410" x="4508500" y="3092450"/>
          <p14:tracePt t="60420" x="4479925" y="3103563"/>
          <p14:tracePt t="60424" x="4437063" y="3116263"/>
          <p14:tracePt t="60436" x="4402138" y="3127375"/>
          <p14:tracePt t="60440" x="4365625" y="3133725"/>
          <p14:tracePt t="60452" x="4348163" y="3140075"/>
          <p14:tracePt t="60456" x="4341813" y="3140075"/>
          <p14:tracePt t="60468" x="4318000" y="3146425"/>
          <p14:tracePt t="60472" x="4300538" y="3146425"/>
          <p14:tracePt t="60484" x="4281488" y="3146425"/>
          <p14:tracePt t="60488" x="4264025" y="3146425"/>
          <p14:tracePt t="60500" x="4240213" y="3146425"/>
          <p14:tracePt t="60504" x="4203700" y="3146425"/>
          <p14:tracePt t="60516" x="4138613" y="3176588"/>
          <p14:tracePt t="60520" x="4084638" y="3235325"/>
          <p14:tracePt t="60532" x="4006850" y="3330575"/>
          <p14:tracePt t="60536" x="3892550" y="3468688"/>
          <p14:tracePt t="60548" x="3803650" y="3587750"/>
          <p14:tracePt t="60552" x="3732213" y="3671888"/>
          <p14:tracePt t="60564" x="3695700" y="3719513"/>
          <p14:tracePt t="60568" x="3665538" y="3756025"/>
          <p14:tracePt t="60580" x="3654425" y="3767138"/>
          <p14:tracePt t="60584" x="3648075" y="3773488"/>
          <p14:tracePt t="60596" x="3624263" y="3792538"/>
          <p14:tracePt t="60600" x="3611563" y="3810000"/>
          <p14:tracePt t="60612" x="3600450" y="3821113"/>
          <p14:tracePt t="60616" x="3582988" y="3833813"/>
          <p14:tracePt t="60628" x="3570288" y="3844925"/>
          <p14:tracePt t="60632" x="3557588" y="3857625"/>
          <p14:tracePt t="60644" x="3533775" y="3875088"/>
          <p14:tracePt t="60648" x="3529013" y="3881438"/>
          <p14:tracePt t="60660" x="3509963" y="3898900"/>
          <p14:tracePt t="60664" x="3479800" y="3922713"/>
          <p14:tracePt t="60676" x="3462338" y="3952875"/>
          <p14:tracePt t="60680" x="3427413" y="3983038"/>
          <p14:tracePt t="60693" x="3384550" y="4013200"/>
          <p14:tracePt t="60696" x="3354388" y="4043363"/>
          <p14:tracePt t="60710" x="3330575" y="4073525"/>
          <p14:tracePt t="60712" x="3306763" y="4090988"/>
          <p14:tracePt t="60726" x="3282950" y="4108450"/>
          <p14:tracePt t="60728" x="3271838" y="4121150"/>
          <p14:tracePt t="60740" x="3265488" y="4132263"/>
          <p14:tracePt t="60743" x="3248025" y="4144963"/>
          <p14:tracePt t="60756" x="3241675" y="4156075"/>
          <p14:tracePt t="60760" x="3228975" y="4175125"/>
          <p14:tracePt t="60772" x="3224213" y="4179888"/>
          <p14:tracePt t="60776" x="3217863" y="4192588"/>
          <p14:tracePt t="60788" x="3211513" y="4210050"/>
          <p14:tracePt t="60793" x="3198813" y="4222750"/>
          <p14:tracePt t="60809" x="3194050" y="4229100"/>
          <p14:tracePt t="60820" x="3194050" y="4233863"/>
          <p14:tracePt t="60826" x="3187700" y="4246563"/>
          <p14:tracePt t="60836" x="3175000" y="4264025"/>
          <p14:tracePt t="60840" x="3175000" y="4270375"/>
          <p14:tracePt t="60852" x="3163888" y="4281488"/>
          <p14:tracePt t="60856" x="3157538" y="4294188"/>
          <p14:tracePt t="60872" x="3151188" y="4300538"/>
          <p14:tracePt t="60884" x="3151188" y="4306888"/>
          <p14:tracePt t="60888" x="3140075" y="4318000"/>
          <p14:tracePt t="60900" x="3133725" y="4324350"/>
          <p14:tracePt t="60904" x="3127375" y="4330700"/>
          <p14:tracePt t="60916" x="3121025" y="4335463"/>
          <p14:tracePt t="60920" x="3116263" y="4348163"/>
          <p14:tracePt t="60932" x="3103563" y="4354513"/>
          <p14:tracePt t="60936" x="3097213" y="4365625"/>
          <p14:tracePt t="60948" x="3079750" y="4365625"/>
          <p14:tracePt t="60952" x="3068638" y="4378325"/>
          <p14:tracePt t="60964" x="3055938" y="4384675"/>
          <p14:tracePt t="60968" x="3043238" y="4389438"/>
          <p14:tracePt t="60980" x="3025775" y="4395788"/>
          <p14:tracePt t="60984" x="2967038" y="4402138"/>
          <p14:tracePt t="60996" x="2924175" y="4408488"/>
          <p14:tracePt t="61000" x="2889250" y="4408488"/>
          <p14:tracePt t="61012" x="2835275" y="4413250"/>
          <p14:tracePt t="61016" x="2787650" y="4419600"/>
          <p14:tracePt t="61028" x="2727325" y="4419600"/>
          <p14:tracePt t="61032" x="2667000" y="4419600"/>
          <p14:tracePt t="61044" x="2619375" y="4425950"/>
          <p14:tracePt t="61048" x="2571750" y="4432300"/>
          <p14:tracePt t="61059" x="2505075" y="4432300"/>
          <p14:tracePt t="61064" x="2457450" y="4437063"/>
          <p14:tracePt t="61075" x="2398713" y="4443413"/>
          <p14:tracePt t="61080" x="2332038" y="4443413"/>
          <p14:tracePt t="61092" x="2266950" y="4443413"/>
          <p14:tracePt t="61095" x="2230438" y="4443413"/>
          <p14:tracePt t="61108" x="2182813" y="4443413"/>
          <p14:tracePt t="61111" x="2135188" y="4443413"/>
          <p14:tracePt t="61125" x="2044700" y="4443413"/>
          <p14:tracePt t="61127" x="1931988" y="4443413"/>
          <p14:tracePt t="61139" x="1782763" y="4432300"/>
          <p14:tracePt t="61143" x="1644650" y="4419600"/>
          <p14:tracePt t="61155" x="1512888" y="4419600"/>
          <p14:tracePt t="61159" x="1458913" y="4413250"/>
          <p14:tracePt t="61171" x="1411288" y="4413250"/>
          <p14:tracePt t="61175" x="1374775" y="4413250"/>
          <p14:tracePt t="61187" x="1357313" y="4413250"/>
          <p14:tracePt t="61363" x="1363663" y="4425950"/>
          <p14:tracePt t="61379" x="1370013" y="4425950"/>
          <p14:tracePt t="61383" x="1374775" y="4425950"/>
          <p14:tracePt t="61395" x="1387475" y="4425950"/>
          <p14:tracePt t="61399" x="1411288" y="4425950"/>
          <p14:tracePt t="61411" x="1471613" y="4419600"/>
          <p14:tracePt t="61415" x="1536700" y="4408488"/>
          <p14:tracePt t="61427" x="1597025" y="4402138"/>
          <p14:tracePt t="61431" x="1662113" y="4389438"/>
          <p14:tracePt t="61443" x="1728788" y="4378325"/>
          <p14:tracePt t="61447" x="1811338" y="4354513"/>
          <p14:tracePt t="61460" x="1865313" y="4341813"/>
          <p14:tracePt t="61463" x="1925638" y="4330700"/>
          <p14:tracePt t="61476" x="1966913" y="4324350"/>
          <p14:tracePt t="61480" x="1997075" y="4311650"/>
          <p14:tracePt t="61493" x="2016125" y="4311650"/>
          <p14:tracePt t="61496" x="2027238" y="4306888"/>
          <p14:tracePt t="61509" x="2033588" y="4300538"/>
          <p14:tracePt t="61512" x="2039938" y="4300538"/>
          <p14:tracePt t="61528" x="2044700" y="4294188"/>
          <p14:tracePt t="61544" x="2051050" y="4294188"/>
          <p14:tracePt t="61556" x="2057400" y="4287838"/>
          <p14:tracePt t="61927" x="2063750" y="4287838"/>
          <p14:tracePt t="61943" x="2068513" y="4294188"/>
          <p14:tracePt t="61947" x="2074863" y="4294188"/>
          <p14:tracePt t="61959" x="2074863" y="4300538"/>
          <p14:tracePt t="61963" x="2074863" y="4306888"/>
          <p14:tracePt t="61976" x="2081213" y="4311650"/>
          <p14:tracePt t="61993" x="2081213" y="4318000"/>
          <p14:tracePt t="61995" x="2087563" y="4318000"/>
          <p14:tracePt t="62103" x="2098675" y="4318000"/>
          <p14:tracePt t="62119" x="2128838" y="4306888"/>
          <p14:tracePt t="62123" x="2165350" y="4294188"/>
          <p14:tracePt t="62135" x="2182813" y="4294188"/>
          <p14:tracePt t="62139" x="2224088" y="4287838"/>
          <p14:tracePt t="62151" x="2247900" y="4276725"/>
          <p14:tracePt t="62155" x="2260600" y="4276725"/>
          <p14:tracePt t="62167" x="2278063" y="4270375"/>
          <p14:tracePt t="62170" x="2290763" y="4270375"/>
          <p14:tracePt t="62391" x="2290763" y="4281488"/>
          <p14:tracePt t="62395" x="2290763" y="4306888"/>
          <p14:tracePt t="62407" x="2290763" y="4341813"/>
          <p14:tracePt t="62411" x="2290763" y="4384675"/>
          <p14:tracePt t="62426" x="2290763" y="4395788"/>
          <p14:tracePt t="62428" x="2284413" y="4413250"/>
          <p14:tracePt t="62440" x="2284413" y="4432300"/>
          <p14:tracePt t="62444" x="2278063" y="4443413"/>
          <p14:tracePt t="62456" x="2278063" y="4456113"/>
          <p14:tracePt t="62460" x="2278063" y="4467225"/>
          <p14:tracePt t="62472" x="2278063" y="4473575"/>
          <p14:tracePt t="62476" x="2273300" y="4486275"/>
          <p14:tracePt t="62488" x="2273300" y="4497388"/>
          <p14:tracePt t="62492" x="2273300" y="4503738"/>
          <p14:tracePt t="62504" x="2273300" y="4514850"/>
          <p14:tracePt t="62509" x="2273300" y="4527550"/>
          <p14:tracePt t="62520" x="2273300" y="4538663"/>
          <p14:tracePt t="62526" x="2273300" y="4545013"/>
          <p14:tracePt t="62536" x="2273300" y="4551363"/>
          <p14:tracePt t="62540" x="2273300" y="4564063"/>
          <p14:tracePt t="62552" x="2273300" y="4568825"/>
          <p14:tracePt t="62556" x="2273300" y="4575175"/>
          <p14:tracePt t="62568" x="2273300" y="4587875"/>
          <p14:tracePt t="62584" x="2273300" y="4592638"/>
          <p14:tracePt t="62588" x="2273300" y="4598988"/>
          <p14:tracePt t="62600" x="2273300" y="4605338"/>
          <p14:tracePt t="62604" x="2273300" y="4611688"/>
          <p14:tracePt t="62616" x="2273300" y="4622800"/>
          <p14:tracePt t="62632" x="2273300" y="4629150"/>
          <p14:tracePt t="62636" x="2273300" y="4635500"/>
          <p14:tracePt t="62648" x="2273300" y="4641850"/>
          <p14:tracePt t="62652" x="2273300" y="4652963"/>
          <p14:tracePt t="62664" x="2273300" y="4659313"/>
          <p14:tracePt t="62668" x="2266950" y="4665663"/>
          <p14:tracePt t="62680" x="2266950" y="4676775"/>
          <p14:tracePt t="62684" x="2266950" y="4683125"/>
          <p14:tracePt t="62696" x="2260600" y="4689475"/>
          <p14:tracePt t="62700" x="2260600" y="4694238"/>
          <p14:tracePt t="62712" x="2254250" y="4700588"/>
          <p14:tracePt t="62716" x="2254250" y="4706938"/>
          <p14:tracePt t="62728" x="2254250" y="4719638"/>
          <p14:tracePt t="62744" x="2254250" y="4724400"/>
          <p14:tracePt t="62748" x="2247900" y="4730750"/>
          <p14:tracePt t="62759" x="2243138" y="4737100"/>
          <p14:tracePt t="62764" x="2243138" y="4743450"/>
          <p14:tracePt t="62776" x="2243138" y="4748213"/>
          <p14:tracePt t="62780" x="2236788" y="4748213"/>
          <p14:tracePt t="62793" x="2236788" y="4754563"/>
          <p14:tracePt t="62796" x="2224088" y="4760913"/>
          <p14:tracePt t="62810" x="2206625" y="4772025"/>
          <p14:tracePt t="62812" x="2200275" y="4772025"/>
          <p14:tracePt t="62826" x="2189163" y="4778375"/>
          <p14:tracePt t="62828" x="2182813" y="4778375"/>
          <p14:tracePt t="62840" x="2176463" y="4778375"/>
          <p14:tracePt t="62844" x="2165350" y="4784725"/>
          <p14:tracePt t="62856" x="2159000" y="4784725"/>
          <p14:tracePt t="62860" x="2152650" y="4784725"/>
          <p14:tracePt t="62876" x="2146300" y="4784725"/>
          <p14:tracePt t="62891" x="2141538" y="4784725"/>
          <p14:tracePt t="62904" x="2135188" y="4784725"/>
          <p14:tracePt t="63032" x="2128838" y="4778375"/>
          <p14:tracePt t="63048" x="2122488" y="4772025"/>
          <p14:tracePt t="63064" x="2117725" y="4772025"/>
          <p14:tracePt t="63256" x="2117725" y="4791075"/>
          <p14:tracePt t="63260" x="2105025" y="4808538"/>
          <p14:tracePt t="63272" x="2105025" y="4821238"/>
          <p14:tracePt t="63276" x="2098675" y="4826000"/>
          <p14:tracePt t="63288" x="2098675" y="4832350"/>
          <p14:tracePt t="63292" x="2098675" y="4838700"/>
          <p14:tracePt t="63304" x="2098675" y="4845050"/>
          <p14:tracePt t="63320" x="2093913" y="4849813"/>
          <p14:tracePt t="63336" x="2093913" y="4856163"/>
          <p14:tracePt t="63352" x="2093913" y="4862513"/>
          <p14:tracePt t="63384" x="2093913" y="4868863"/>
          <p14:tracePt t="63576" x="2087563" y="4862513"/>
          <p14:tracePt t="63580" x="2081213" y="4856163"/>
          <p14:tracePt t="63596" x="2081213" y="4849813"/>
          <p14:tracePt t="63608" x="2074863" y="4845050"/>
          <p14:tracePt t="63612" x="2074863" y="4838700"/>
          <p14:tracePt t="63624" x="2068513" y="4832350"/>
          <p14:tracePt t="63628" x="2068513" y="4826000"/>
          <p14:tracePt t="63656" x="2063750" y="4826000"/>
          <p14:tracePt t="63672" x="2063750" y="4821238"/>
          <p14:tracePt t="63688" x="2057400" y="4814888"/>
          <p14:tracePt t="63694" x="2057400" y="4808538"/>
          <p14:tracePt t="63709" x="2051050" y="4802188"/>
          <p14:tracePt t="63720" x="2044700" y="4795838"/>
          <p14:tracePt t="63726" x="2039938" y="4791075"/>
          <p14:tracePt t="63740" x="2033588" y="4784725"/>
          <p14:tracePt t="63752" x="2027238" y="4778375"/>
          <p14:tracePt t="63756" x="2027238" y="4772025"/>
          <p14:tracePt t="63896" x="2027238" y="4778375"/>
          <p14:tracePt t="63900" x="2033588" y="4784725"/>
          <p14:tracePt t="63912" x="2044700" y="4795838"/>
          <p14:tracePt t="63916" x="2051050" y="4814888"/>
          <p14:tracePt t="63928" x="2057400" y="4814888"/>
          <p14:tracePt t="63932" x="2063750" y="4821238"/>
          <p14:tracePt t="63948" x="2068513" y="4826000"/>
          <p14:tracePt t="63960" x="2074863" y="4832350"/>
          <p14:tracePt t="63964" x="2081213" y="4845050"/>
          <p14:tracePt t="63976" x="2087563" y="4845050"/>
          <p14:tracePt t="63980" x="2087563" y="4849813"/>
          <p14:tracePt t="63993" x="2087563" y="4856163"/>
          <p14:tracePt t="63996" x="2093913" y="4856163"/>
          <p14:tracePt t="64010" x="2098675" y="4862513"/>
          <p14:tracePt t="64012" x="2105025" y="4868863"/>
          <p14:tracePt t="64027" x="2105025" y="4873625"/>
          <p14:tracePt t="64056" x="2111375" y="4873625"/>
          <p14:tracePt t="64072" x="2122488" y="4873625"/>
          <p14:tracePt t="64077" x="2176463" y="4868863"/>
          <p14:tracePt t="64088" x="2236788" y="4862513"/>
          <p14:tracePt t="64092" x="2320925" y="4856163"/>
          <p14:tracePt t="64104" x="2403475" y="4849813"/>
          <p14:tracePt t="64109" x="2493963" y="4845050"/>
          <p14:tracePt t="64120" x="2613025" y="4845050"/>
          <p14:tracePt t="64126" x="2703513" y="4845050"/>
          <p14:tracePt t="64136" x="2762250" y="4845050"/>
          <p14:tracePt t="64140" x="2828925" y="4845050"/>
          <p14:tracePt t="64160" x="2906713" y="4845050"/>
          <p14:tracePt t="64168" x="2924175" y="4845050"/>
          <p14:tracePt t="64172" x="2930525" y="4845050"/>
          <p14:tracePt t="64616" x="2930525" y="4838700"/>
          <p14:tracePt t="64632" x="2906713" y="4832350"/>
          <p14:tracePt t="64636" x="2835275" y="4845050"/>
          <p14:tracePt t="64648" x="2774950" y="4849813"/>
          <p14:tracePt t="64652" x="2733675" y="4856163"/>
          <p14:tracePt t="64664" x="2679700" y="4862513"/>
          <p14:tracePt t="64668" x="2643188" y="4868863"/>
          <p14:tracePt t="64680" x="2625725" y="4868863"/>
          <p14:tracePt t="64684" x="2606675" y="4868863"/>
          <p14:tracePt t="65464" x="2625725" y="4856163"/>
          <p14:tracePt t="65476" x="2679700" y="4826000"/>
          <p14:tracePt t="65480" x="2703513" y="4821238"/>
          <p14:tracePt t="65493" x="2757488" y="4808538"/>
          <p14:tracePt t="65496" x="2805113" y="4802188"/>
          <p14:tracePt t="65509" x="2846388" y="4802188"/>
          <p14:tracePt t="65512" x="2876550" y="4802188"/>
          <p14:tracePt t="65526" x="2913063" y="4795838"/>
          <p14:tracePt t="65528" x="2936875" y="4795838"/>
          <p14:tracePt t="65540" x="2954338" y="4795838"/>
          <p14:tracePt t="65543" x="2960688" y="4795838"/>
          <p14:tracePt t="65556" x="2967038" y="4795838"/>
          <p14:tracePt t="65980" x="2967038" y="4791075"/>
          <p14:tracePt t="65996" x="2900363" y="4814888"/>
          <p14:tracePt t="66000" x="2863850" y="4832350"/>
          <p14:tracePt t="66012" x="2792413" y="4849813"/>
          <p14:tracePt t="66016" x="2738438" y="4862513"/>
          <p14:tracePt t="66028" x="2684463" y="4879975"/>
          <p14:tracePt t="66032" x="2643188" y="4886325"/>
          <p14:tracePt t="66044" x="2601913" y="4899025"/>
          <p14:tracePt t="66048" x="2578100" y="4903788"/>
          <p14:tracePt t="66064" x="2565400" y="4903788"/>
          <p14:tracePt t="66068" x="2565400" y="4910138"/>
          <p14:tracePt t="66812" x="2559050" y="4910138"/>
          <p14:tracePt t="66816" x="2554288" y="4910138"/>
          <p14:tracePt t="66828" x="2511425" y="4927600"/>
          <p14:tracePt t="66832" x="2493963" y="4933950"/>
          <p14:tracePt t="66844" x="2452688" y="4946650"/>
          <p14:tracePt t="66848" x="2422525" y="4951413"/>
          <p14:tracePt t="66860" x="2398713" y="4951413"/>
          <p14:tracePt t="66864" x="2374900" y="4951413"/>
          <p14:tracePt t="66875" x="2344738" y="4957763"/>
          <p14:tracePt t="66892" x="2332038" y="4957763"/>
          <p14:tracePt t="67020" x="2325688" y="4957763"/>
          <p14:tracePt t="67024" x="2320925" y="4957763"/>
          <p14:tracePt t="67036" x="2320925" y="4951413"/>
          <p14:tracePt t="67039" x="2320925" y="4946650"/>
          <p14:tracePt t="67052" x="2320925" y="4927600"/>
          <p14:tracePt t="67055" x="2325688" y="4916488"/>
          <p14:tracePt t="67067" x="2338388" y="4899025"/>
          <p14:tracePt t="67071" x="2344738" y="4886325"/>
          <p14:tracePt t="67091" x="2349500" y="4879975"/>
          <p14:tracePt t="67099" x="2349500" y="4873625"/>
          <p14:tracePt t="67103" x="2355850" y="4873625"/>
          <p14:tracePt t="67212" x="2355850" y="4879975"/>
          <p14:tracePt t="67215" x="2368550" y="4886325"/>
          <p14:tracePt t="67227" x="2368550" y="4899025"/>
          <p14:tracePt t="67231" x="2374900" y="4903788"/>
          <p14:tracePt t="67243" x="2386013" y="4910138"/>
          <p14:tracePt t="67247" x="2386013" y="4922838"/>
          <p14:tracePt t="67263" x="2386013" y="4933950"/>
          <p14:tracePt t="67276" x="2386013" y="4940300"/>
          <p14:tracePt t="67280" x="2386013" y="4951413"/>
          <p14:tracePt t="67293" x="2386013" y="4957763"/>
          <p14:tracePt t="67296" x="2386013" y="4964113"/>
          <p14:tracePt t="67309" x="2379663" y="4976813"/>
          <p14:tracePt t="67312" x="2374900" y="4981575"/>
          <p14:tracePt t="67326" x="2374900" y="4987925"/>
          <p14:tracePt t="67328" x="2374900" y="4994275"/>
          <p14:tracePt t="67340" x="2368550" y="5000625"/>
          <p14:tracePt t="67344" x="2362200" y="5011738"/>
          <p14:tracePt t="67356" x="2362200" y="5018088"/>
          <p14:tracePt t="67360" x="2355850" y="5024438"/>
          <p14:tracePt t="67372" x="2355850" y="5029200"/>
          <p14:tracePt t="67376" x="2344738" y="5035550"/>
          <p14:tracePt t="67388" x="2344738" y="5048250"/>
          <p14:tracePt t="67392" x="2338388" y="5048250"/>
          <p14:tracePt t="67404" x="2332038" y="5053013"/>
          <p14:tracePt t="67409" x="2332038" y="5059363"/>
          <p14:tracePt t="67420" x="2325688" y="5065713"/>
          <p14:tracePt t="67436" x="2320925" y="5065713"/>
          <p14:tracePt t="67440" x="2320925" y="5072063"/>
          <p14:tracePt t="67452" x="2308225" y="5072063"/>
          <p14:tracePt t="67456" x="2308225" y="5078413"/>
          <p14:tracePt t="67468" x="2301875" y="5078413"/>
          <p14:tracePt t="67488" x="2297113" y="5083175"/>
          <p14:tracePt t="67500" x="2290763" y="5083175"/>
          <p14:tracePt t="67548" x="2278063" y="5083175"/>
          <p14:tracePt t="67552" x="2273300" y="5083175"/>
          <p14:tracePt t="67568" x="2260600" y="5083175"/>
          <p14:tracePt t="67580" x="2254250" y="5083175"/>
          <p14:tracePt t="67584" x="2247900" y="5083175"/>
          <p14:tracePt t="67596" x="2243138" y="5078413"/>
          <p14:tracePt t="67600" x="2224088" y="5065713"/>
          <p14:tracePt t="67612" x="2212975" y="5059363"/>
          <p14:tracePt t="67616" x="2200275" y="5053013"/>
          <p14:tracePt t="67628" x="2189163" y="5048250"/>
          <p14:tracePt t="67632" x="2176463" y="5035550"/>
          <p14:tracePt t="67644" x="2159000" y="5029200"/>
          <p14:tracePt t="67648" x="2152650" y="5029200"/>
          <p14:tracePt t="67660" x="2146300" y="5024438"/>
          <p14:tracePt t="67664" x="2146300" y="5018088"/>
          <p14:tracePt t="67676" x="2141538" y="5018088"/>
          <p14:tracePt t="67708" x="2135188" y="5018088"/>
          <p14:tracePt t="68856" x="2117725" y="5018088"/>
          <p14:tracePt t="68872" x="2111375" y="5018088"/>
          <p14:tracePt t="68877" x="2098675" y="5011738"/>
          <p14:tracePt t="68908" x="2087563" y="5011738"/>
          <p14:tracePt t="69208" x="2087563" y="5005388"/>
          <p14:tracePt t="69212" x="2081213" y="4994275"/>
          <p14:tracePt t="69228" x="2081213" y="4987925"/>
          <p14:tracePt t="69240" x="2074863" y="4987925"/>
          <p14:tracePt t="69244" x="2074863" y="4981575"/>
          <p14:tracePt t="69256" x="2074863" y="4976813"/>
          <p14:tracePt t="69259" x="2074863" y="4946650"/>
          <p14:tracePt t="69272" x="2081213" y="4933950"/>
          <p14:tracePt t="69276" x="2087563" y="4922838"/>
          <p14:tracePt t="69288" x="2093913" y="4916488"/>
          <p14:tracePt t="69292" x="2093913" y="4903788"/>
          <p14:tracePt t="69304" x="2098675" y="4899025"/>
          <p14:tracePt t="69309" x="2105025" y="4899025"/>
          <p14:tracePt t="69326" x="2105025" y="489267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9889232"/>
              </p:ext>
            </p:extLst>
          </p:nvPr>
        </p:nvGraphicFramePr>
        <p:xfrm>
          <a:off x="2888673" y="1279473"/>
          <a:ext cx="11887200" cy="9007527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81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95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8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82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0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32322">
                <a:tc>
                  <a:txBody>
                    <a:bodyPr/>
                    <a:lstStyle/>
                    <a:p>
                      <a:endParaRPr lang="es-ES" sz="2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Si </a:t>
                      </a:r>
                    </a:p>
                    <a:p>
                      <a:pPr algn="ctr"/>
                      <a:r>
                        <a:rPr lang="es-ES" sz="2200" dirty="0"/>
                        <a:t>5</a:t>
                      </a:r>
                      <a:r>
                        <a:rPr lang="es-ES" sz="2200" baseline="0" dirty="0"/>
                        <a:t> puntos</a:t>
                      </a:r>
                      <a:endParaRPr lang="es-ES" sz="2200" dirty="0"/>
                    </a:p>
                    <a:p>
                      <a:pPr algn="ctr"/>
                      <a:endParaRPr lang="es-ES" sz="2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Parcial</a:t>
                      </a:r>
                    </a:p>
                    <a:p>
                      <a:pPr algn="ctr"/>
                      <a:r>
                        <a:rPr lang="es-ES" sz="2200" dirty="0"/>
                        <a:t>2 puntos 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200" dirty="0"/>
                        <a:t>No 0</a:t>
                      </a:r>
                    </a:p>
                    <a:p>
                      <a:pPr algn="ctr"/>
                      <a:r>
                        <a:rPr lang="es-ES" sz="2200" dirty="0"/>
                        <a:t>puntos 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2061">
                <a:tc>
                  <a:txBody>
                    <a:bodyPr/>
                    <a:lstStyle/>
                    <a:p>
                      <a:r>
                        <a:rPr lang="es-ES" sz="2200" dirty="0"/>
                        <a:t>7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s-ES" sz="2200" dirty="0">
                          <a:highlight>
                            <a:srgbClr val="00FF00"/>
                          </a:highlight>
                        </a:rPr>
                        <a:t>Empodera a los beneficiarios </a:t>
                      </a:r>
                      <a:r>
                        <a:rPr lang="es-ES" sz="2200" dirty="0"/>
                        <a:t>para que puedan realizar los cambios que se promueven, desarrollando habilidades y destrezas en los beneficiarios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1539">
                <a:tc>
                  <a:txBody>
                    <a:bodyPr/>
                    <a:lstStyle/>
                    <a:p>
                      <a:r>
                        <a:rPr lang="es-ES" sz="2200" dirty="0"/>
                        <a:t>8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s-ES" sz="2200" dirty="0">
                          <a:highlight>
                            <a:srgbClr val="00FF00"/>
                          </a:highlight>
                        </a:rPr>
                        <a:t>Incluye cambios en el ambiente de las personas para facilitar las prácticas</a:t>
                      </a:r>
                      <a:r>
                        <a:rPr lang="es-ES" sz="2200" baseline="0" dirty="0">
                          <a:highlight>
                            <a:srgbClr val="00FF00"/>
                          </a:highlight>
                        </a:rPr>
                        <a:t> propuestas. </a:t>
                      </a:r>
                      <a:endParaRPr lang="es-ES" sz="2200" dirty="0">
                        <a:highlight>
                          <a:srgbClr val="00FF00"/>
                        </a:highlight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1539">
                <a:tc>
                  <a:txBody>
                    <a:bodyPr/>
                    <a:lstStyle/>
                    <a:p>
                      <a:r>
                        <a:rPr lang="es-ES" sz="2200" dirty="0"/>
                        <a:t>9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s-ES" sz="2200" dirty="0">
                          <a:highlight>
                            <a:srgbClr val="00FF00"/>
                          </a:highlight>
                        </a:rPr>
                        <a:t>Capacita a los agentes de cambio en habilidades de consulta, de comunicación y/o consejería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1539">
                <a:tc>
                  <a:txBody>
                    <a:bodyPr/>
                    <a:lstStyle/>
                    <a:p>
                      <a:r>
                        <a:rPr lang="es-ES" sz="2200" dirty="0"/>
                        <a:t>10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s-ES" sz="2200" dirty="0">
                          <a:highlight>
                            <a:srgbClr val="00FF00"/>
                          </a:highlight>
                        </a:rPr>
                        <a:t>La evaluación muestra que se lograron los cambios</a:t>
                      </a:r>
                      <a:r>
                        <a:rPr lang="es-ES" sz="2200" baseline="0" dirty="0">
                          <a:highlight>
                            <a:srgbClr val="00FF00"/>
                          </a:highlight>
                        </a:rPr>
                        <a:t> </a:t>
                      </a:r>
                      <a:r>
                        <a:rPr lang="es-ES" sz="2200" baseline="0" dirty="0"/>
                        <a:t>de conducta deseados/productos esperados</a:t>
                      </a:r>
                      <a:endParaRPr lang="es-ES" sz="2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1800">
                <a:tc>
                  <a:txBody>
                    <a:bodyPr/>
                    <a:lstStyle/>
                    <a:p>
                      <a:r>
                        <a:rPr lang="es-ES" sz="2200" dirty="0"/>
                        <a:t>11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s-ES" sz="2200" dirty="0"/>
                        <a:t>El programa forma parte de planes y programas que tratan de mejorar la calidad de vida de la población</a:t>
                      </a:r>
                      <a:r>
                        <a:rPr lang="es-ES" sz="2200" baseline="0" dirty="0"/>
                        <a:t> de forma integral.</a:t>
                      </a:r>
                      <a:endParaRPr lang="es-ES" sz="2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1539">
                <a:tc>
                  <a:txBody>
                    <a:bodyPr/>
                    <a:lstStyle/>
                    <a:p>
                      <a:r>
                        <a:rPr lang="es-ES" sz="2200" dirty="0"/>
                        <a:t>12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s-ES" sz="2200" dirty="0"/>
                        <a:t>El programa está</a:t>
                      </a:r>
                      <a:r>
                        <a:rPr lang="es-ES" sz="2200" baseline="0" dirty="0"/>
                        <a:t> relacionado con alguna estrategia/política a nivel nacional</a:t>
                      </a:r>
                      <a:endParaRPr lang="es-ES" sz="2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1277">
                <a:tc>
                  <a:txBody>
                    <a:bodyPr/>
                    <a:lstStyle/>
                    <a:p>
                      <a:endParaRPr lang="es-ES" sz="2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s-ES" sz="2200" dirty="0"/>
                        <a:t>Sub-total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6546">
                <a:tc>
                  <a:txBody>
                    <a:bodyPr/>
                    <a:lstStyle/>
                    <a:p>
                      <a:endParaRPr lang="es-ES" sz="22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s-ES" sz="2200" dirty="0"/>
                        <a:t>Puntaje total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endParaRPr lang="es-ES" sz="22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4384">
                <a:tc gridSpan="5">
                  <a:txBody>
                    <a:bodyPr/>
                    <a:lstStyle/>
                    <a:p>
                      <a:pPr algn="ctr"/>
                      <a:endParaRPr lang="es-ES" sz="2200" b="1" i="1" dirty="0"/>
                    </a:p>
                  </a:txBody>
                  <a:tcPr marL="137160" marR="137160" marT="68580" marB="68580"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572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71"/>
    </mc:Choice>
    <mc:Fallback xmlns="">
      <p:transition spd="slow" advTm="54971"/>
    </mc:Fallback>
  </mc:AlternateContent>
  <p:extLst>
    <p:ext uri="{3A86A75C-4F4B-4683-9AE1-C65F6400EC91}">
      <p14:laserTraceLst xmlns:p14="http://schemas.microsoft.com/office/powerpoint/2010/main">
        <p14:tracePtLst>
          <p14:tracePt t="22379" x="2074863" y="4808538"/>
          <p14:tracePt t="22383" x="2068513" y="4795838"/>
          <p14:tracePt t="22395" x="2068513" y="4748213"/>
          <p14:tracePt t="22399" x="2105025" y="4629150"/>
          <p14:tracePt t="22411" x="2219325" y="4395788"/>
          <p14:tracePt t="22415" x="2433638" y="4114800"/>
          <p14:tracePt t="22427" x="2727325" y="3786188"/>
          <p14:tracePt t="22431" x="3103563" y="3444875"/>
          <p14:tracePt t="22443" x="3557588" y="3109913"/>
          <p14:tracePt t="22447" x="4043363" y="2816225"/>
          <p14:tracePt t="22459" x="4538663" y="2547938"/>
          <p14:tracePt t="22463" x="4994275" y="2355850"/>
          <p14:tracePt t="22475" x="5472113" y="2141538"/>
          <p14:tracePt t="22479" x="5895975" y="1962150"/>
          <p14:tracePt t="22491" x="6280150" y="1770063"/>
          <p14:tracePt t="22495" x="6554788" y="1579563"/>
          <p14:tracePt t="22508" x="6769100" y="1381125"/>
          <p14:tracePt t="22511" x="6924675" y="1130300"/>
          <p14:tracePt t="22523" x="6991350" y="836613"/>
          <p14:tracePt t="22527" x="7002463" y="544513"/>
          <p14:tracePt t="22539" x="6985000" y="233363"/>
          <p14:tracePt t="22960" x="4545013" y="95250"/>
          <p14:tracePt t="22971" x="4371975" y="185738"/>
          <p14:tracePt t="22975" x="4287838" y="239713"/>
          <p14:tracePt t="22987" x="4240213" y="274638"/>
          <p14:tracePt t="22991" x="4198938" y="311150"/>
          <p14:tracePt t="23003" x="4173538" y="341313"/>
          <p14:tracePt t="23007" x="4162425" y="358775"/>
          <p14:tracePt t="23020" x="4144963" y="382588"/>
          <p14:tracePt t="23023" x="4138613" y="395288"/>
          <p14:tracePt t="23037" x="4125913" y="423863"/>
          <p14:tracePt t="23039" x="4114800" y="449263"/>
          <p14:tracePt t="23052" x="4102100" y="484188"/>
          <p14:tracePt t="23055" x="4084638" y="520700"/>
          <p14:tracePt t="23067" x="4071938" y="561975"/>
          <p14:tracePt t="23071" x="4054475" y="609600"/>
          <p14:tracePt t="23083" x="4037013" y="663575"/>
          <p14:tracePt t="23087" x="4019550" y="711200"/>
          <p14:tracePt t="23099" x="4000500" y="765175"/>
          <p14:tracePt t="23103" x="3983038" y="812800"/>
          <p14:tracePt t="23115" x="3965575" y="849313"/>
          <p14:tracePt t="23120" x="3941763" y="896938"/>
          <p14:tracePt t="23131" x="3929063" y="927100"/>
          <p14:tracePt t="23137" x="3905250" y="968375"/>
          <p14:tracePt t="23151" x="3887788" y="998538"/>
          <p14:tracePt t="23155" x="3868738" y="1035050"/>
          <p14:tracePt t="23167" x="3851275" y="1058863"/>
          <p14:tracePt t="23171" x="3840163" y="1093788"/>
          <p14:tracePt t="23183" x="3821113" y="1123950"/>
          <p14:tracePt t="23187" x="3821113" y="1136650"/>
          <p14:tracePt t="23199" x="3810000" y="1154113"/>
          <p14:tracePt t="23203" x="3797300" y="1171575"/>
          <p14:tracePt t="23215" x="3797300" y="1190625"/>
          <p14:tracePt t="23220" x="3790950" y="1201738"/>
          <p14:tracePt t="23231" x="3779838" y="1220788"/>
          <p14:tracePt t="23237" x="3773488" y="1244600"/>
          <p14:tracePt t="23247" x="3767138" y="1273175"/>
          <p14:tracePt t="23251" x="3762375" y="1298575"/>
          <p14:tracePt t="23259" x="3749675" y="1327150"/>
          <p14:tracePt t="23263" x="3736975" y="1350963"/>
          <p14:tracePt t="23279" x="3732213" y="1370013"/>
          <p14:tracePt t="23283" x="3725863" y="1400175"/>
          <p14:tracePt t="23295" x="3713163" y="1423988"/>
          <p14:tracePt t="23299" x="3708400" y="1452563"/>
          <p14:tracePt t="23311" x="3695700" y="1465263"/>
          <p14:tracePt t="23315" x="3689350" y="1482725"/>
          <p14:tracePt t="23328" x="3684588" y="1495425"/>
          <p14:tracePt t="23331" x="3671888" y="1512888"/>
          <p14:tracePt t="23343" x="3671888" y="1519238"/>
          <p14:tracePt t="23347" x="3654425" y="1530350"/>
          <p14:tracePt t="23359" x="3654425" y="1543050"/>
          <p14:tracePt t="23363" x="3641725" y="1555750"/>
          <p14:tracePt t="23375" x="3641725" y="1560513"/>
          <p14:tracePt t="23379" x="3624263" y="1584325"/>
          <p14:tracePt t="23387" x="3617913" y="1590675"/>
          <p14:tracePt t="23391" x="3617913" y="1597025"/>
          <p14:tracePt t="23403" x="3611563" y="1603375"/>
          <p14:tracePt t="23407" x="3606800" y="1620838"/>
          <p14:tracePt t="23420" x="3594100" y="1638300"/>
          <p14:tracePt t="23423" x="3587750" y="1651000"/>
          <p14:tracePt t="23437" x="3576638" y="1668463"/>
          <p14:tracePt t="23439" x="3570288" y="1685925"/>
          <p14:tracePt t="23451" x="3557588" y="1704975"/>
          <p14:tracePt t="23455" x="3546475" y="1709738"/>
          <p14:tracePt t="23471" x="3546475" y="1722438"/>
          <p14:tracePt t="23475" x="3540125" y="1728788"/>
          <p14:tracePt t="23486" x="3540125" y="1735138"/>
          <p14:tracePt t="23490" x="3533775" y="1735138"/>
          <p14:tracePt t="23535" x="3533775" y="1739900"/>
          <p14:tracePt t="23615" x="3529013" y="1735138"/>
          <p14:tracePt t="23627" x="3509963" y="1709738"/>
          <p14:tracePt t="23631" x="3505200" y="1704975"/>
          <p14:tracePt t="23643" x="3492500" y="1692275"/>
          <p14:tracePt t="23659" x="3492500" y="1685925"/>
          <p14:tracePt t="24199" x="3498850" y="1735138"/>
          <p14:tracePt t="24203" x="3498850" y="1758950"/>
          <p14:tracePt t="24215" x="3498850" y="1793875"/>
          <p14:tracePt t="24221" x="3498850" y="1812925"/>
          <p14:tracePt t="24231" x="3498850" y="1824038"/>
          <p14:tracePt t="24238" x="3498850" y="1841500"/>
          <p14:tracePt t="24249" x="3498850" y="1847850"/>
          <p14:tracePt t="24253" x="3498850" y="1854200"/>
          <p14:tracePt t="24263" x="3498850" y="1860550"/>
          <p14:tracePt t="24268" x="3498850" y="1865313"/>
          <p14:tracePt t="24558" x="3492500" y="1854200"/>
          <p14:tracePt t="24570" x="3468688" y="1830388"/>
          <p14:tracePt t="24574" x="3468688" y="1824038"/>
          <p14:tracePt t="24587" x="3462338" y="1812925"/>
          <p14:tracePt t="24590" x="3444875" y="1800225"/>
          <p14:tracePt t="24604" x="3427413" y="1776413"/>
          <p14:tracePt t="24606" x="3403600" y="1746250"/>
          <p14:tracePt t="24614" x="3373438" y="1722438"/>
          <p14:tracePt t="24620" x="3360738" y="1704975"/>
          <p14:tracePt t="24634" x="3343275" y="1692275"/>
          <p14:tracePt t="24638" x="3343275" y="1685925"/>
          <p14:tracePt t="24650" x="3336925" y="1681163"/>
          <p14:tracePt t="24654" x="3336925" y="1674813"/>
          <p14:tracePt t="24666" x="3330575" y="1674813"/>
          <p14:tracePt t="24670" x="3330575" y="1668463"/>
          <p14:tracePt t="24762" x="3325813" y="1662113"/>
          <p14:tracePt t="24766" x="3325813" y="1657350"/>
          <p14:tracePt t="24778" x="3325813" y="1638300"/>
          <p14:tracePt t="24782" x="3325813" y="1620838"/>
          <p14:tracePt t="24794" x="3336925" y="1584325"/>
          <p14:tracePt t="24798" x="3354388" y="1566863"/>
          <p14:tracePt t="24810" x="3373438" y="1530350"/>
          <p14:tracePt t="24814" x="3408363" y="1489075"/>
          <p14:tracePt t="24826" x="3438525" y="1465263"/>
          <p14:tracePt t="24830" x="3475038" y="1428750"/>
          <p14:tracePt t="24838" x="3522663" y="1404938"/>
          <p14:tracePt t="24842" x="3594100" y="1376363"/>
          <p14:tracePt t="24858" x="3641725" y="1350963"/>
          <p14:tracePt t="24862" x="3708400" y="1333500"/>
          <p14:tracePt t="24874" x="3773488" y="1322388"/>
          <p14:tracePt t="24878" x="3863975" y="1309688"/>
          <p14:tracePt t="24903" x="3989388" y="1292225"/>
          <p14:tracePt t="24907" x="4048125" y="1279525"/>
          <p14:tracePt t="24911" x="4108450" y="1279525"/>
          <p14:tracePt t="24920" x="4156075" y="1279525"/>
          <p14:tracePt t="24923" x="4198938" y="1279525"/>
          <p14:tracePt t="24938" x="4240213" y="1279525"/>
          <p14:tracePt t="24942" x="4281488" y="1279525"/>
          <p14:tracePt t="24954" x="4305300" y="1279525"/>
          <p14:tracePt t="24958" x="4318000" y="1279525"/>
          <p14:tracePt t="24968" x="4335463" y="1279525"/>
          <p14:tracePt t="24971" x="4348163" y="1279525"/>
          <p14:tracePt t="24987" x="4365625" y="1279525"/>
          <p14:tracePt t="24990" x="4371975" y="1279525"/>
          <p14:tracePt t="25004" x="4383088" y="1279525"/>
          <p14:tracePt t="25006" x="4389438" y="1279525"/>
          <p14:tracePt t="25021" x="4402138" y="1279525"/>
          <p14:tracePt t="25034" x="4406900" y="1279525"/>
          <p14:tracePt t="25038" x="4413250" y="1279525"/>
          <p14:tracePt t="25066" x="4413250" y="1285875"/>
          <p14:tracePt t="25070" x="4419600" y="1285875"/>
          <p14:tracePt t="25087" x="4425950" y="1285875"/>
          <p14:tracePt t="25098" x="4425950" y="1292225"/>
          <p14:tracePt t="25114" x="4430713" y="1292225"/>
          <p14:tracePt t="25120" x="4430713" y="1298575"/>
          <p14:tracePt t="25130" x="4437063" y="1303338"/>
          <p14:tracePt t="25146" x="4437063" y="1309688"/>
          <p14:tracePt t="25150" x="4449763" y="1322388"/>
          <p14:tracePt t="25162" x="4449763" y="1327150"/>
          <p14:tracePt t="25166" x="4449763" y="1333500"/>
          <p14:tracePt t="25178" x="4449763" y="1346200"/>
          <p14:tracePt t="25182" x="4456113" y="1350963"/>
          <p14:tracePt t="25194" x="4460875" y="1363663"/>
          <p14:tracePt t="25198" x="4460875" y="1376363"/>
          <p14:tracePt t="25211" x="4460875" y="1393825"/>
          <p14:tracePt t="25214" x="4460875" y="1404938"/>
          <p14:tracePt t="25226" x="4460875" y="1417638"/>
          <p14:tracePt t="25230" x="4460875" y="1428750"/>
          <p14:tracePt t="25243" x="4460875" y="1441450"/>
          <p14:tracePt t="25247" x="4460875" y="1452563"/>
          <p14:tracePt t="25260" x="4460875" y="1465263"/>
          <p14:tracePt t="25263" x="4460875" y="1477963"/>
          <p14:tracePt t="25276" x="4460875" y="1495425"/>
          <p14:tracePt t="25279" x="4460875" y="1512888"/>
          <p14:tracePt t="25287" x="4460875" y="1536700"/>
          <p14:tracePt t="25291" x="4460875" y="1549400"/>
          <p14:tracePt t="25307" x="4460875" y="1560513"/>
          <p14:tracePt t="25311" x="4456113" y="1573213"/>
          <p14:tracePt t="25323" x="4456113" y="1590675"/>
          <p14:tracePt t="25327" x="4449763" y="1603375"/>
          <p14:tracePt t="25339" x="4449763" y="1614488"/>
          <p14:tracePt t="25343" x="4449763" y="1633538"/>
          <p14:tracePt t="25355" x="4443413" y="1644650"/>
          <p14:tracePt t="25359" x="4437063" y="1657350"/>
          <p14:tracePt t="25371" x="4437063" y="1668463"/>
          <p14:tracePt t="25375" x="4430713" y="1685925"/>
          <p14:tracePt t="25387" x="4425950" y="1698625"/>
          <p14:tracePt t="25391" x="4413250" y="1722438"/>
          <p14:tracePt t="25404" x="4406900" y="1739900"/>
          <p14:tracePt t="25407" x="4395788" y="1752600"/>
          <p14:tracePt t="25420" x="4383088" y="1763713"/>
          <p14:tracePt t="25423" x="4371975" y="1782763"/>
          <p14:tracePt t="25437" x="4348163" y="1800225"/>
          <p14:tracePt t="25439" x="4305300" y="1817688"/>
          <p14:tracePt t="25475" x="4276725" y="1830388"/>
          <p14:tracePt t="25479" x="4246563" y="1836738"/>
          <p14:tracePt t="25491" x="3773488" y="1895475"/>
          <p14:tracePt t="25495" x="3773488" y="1901825"/>
          <p14:tracePt t="25507" x="3713163" y="1908175"/>
          <p14:tracePt t="25511" x="3600450" y="1908175"/>
          <p14:tracePt t="25523" x="3522663" y="1908175"/>
          <p14:tracePt t="25527" x="3451225" y="1914525"/>
          <p14:tracePt t="25539" x="3384550" y="1914525"/>
          <p14:tracePt t="25543" x="3306763" y="1914525"/>
          <p14:tracePt t="25555" x="3252788" y="1914525"/>
          <p14:tracePt t="25559" x="3211513" y="1914525"/>
          <p14:tracePt t="25571" x="3163888" y="1914525"/>
          <p14:tracePt t="25575" x="3133725" y="1914525"/>
          <p14:tracePt t="25587" x="3103563" y="1914525"/>
          <p14:tracePt t="25591" x="3092450" y="1908175"/>
          <p14:tracePt t="25603" x="3086100" y="1908175"/>
          <p14:tracePt t="25607" x="3079750" y="1908175"/>
          <p14:tracePt t="25620" x="3079750" y="1901825"/>
          <p14:tracePt t="25623" x="3073400" y="1895475"/>
          <p14:tracePt t="25639" x="3068638" y="1890713"/>
          <p14:tracePt t="25651" x="3062288" y="1878013"/>
          <p14:tracePt t="25655" x="3055938" y="1871663"/>
          <p14:tracePt t="25667" x="3049588" y="1860550"/>
          <p14:tracePt t="25671" x="3038475" y="1841500"/>
          <p14:tracePt t="25683" x="3025775" y="1824038"/>
          <p14:tracePt t="25687" x="3019425" y="1800225"/>
          <p14:tracePt t="25699" x="3001963" y="1776413"/>
          <p14:tracePt t="25704" x="2990850" y="1758950"/>
          <p14:tracePt t="25715" x="2978150" y="1728788"/>
          <p14:tracePt t="25720" x="2971800" y="1704975"/>
          <p14:tracePt t="25731" x="2960688" y="1685925"/>
          <p14:tracePt t="25737" x="2960688" y="1668463"/>
          <p14:tracePt t="25747" x="2954338" y="1657350"/>
          <p14:tracePt t="25751" x="2954338" y="1644650"/>
          <p14:tracePt t="25763" x="2954338" y="1638300"/>
          <p14:tracePt t="25767" x="2954338" y="1620838"/>
          <p14:tracePt t="25779" x="2954338" y="1603375"/>
          <p14:tracePt t="25783" x="2954338" y="1584325"/>
          <p14:tracePt t="25795" x="2954338" y="1573213"/>
          <p14:tracePt t="25799" x="2967038" y="1549400"/>
          <p14:tracePt t="25811" x="2984500" y="1525588"/>
          <p14:tracePt t="25815" x="3001963" y="1495425"/>
          <p14:tracePt t="25827" x="3025775" y="1465263"/>
          <p14:tracePt t="25831" x="3062288" y="1435100"/>
          <p14:tracePt t="25843" x="3109913" y="1404938"/>
          <p14:tracePt t="25847" x="3241675" y="1346200"/>
          <p14:tracePt t="25859" x="3373438" y="1303338"/>
          <p14:tracePt t="25863" x="3486150" y="1268413"/>
          <p14:tracePt t="25875" x="3557588" y="1255713"/>
          <p14:tracePt t="25880" x="3713163" y="1220788"/>
          <p14:tracePt t="25891" x="3814763" y="1214438"/>
          <p14:tracePt t="25895" x="3905250" y="1201738"/>
          <p14:tracePt t="26003" x="3905250" y="1225550"/>
          <p14:tracePt t="26007" x="3905250" y="1231900"/>
          <p14:tracePt t="26019" x="3905250" y="1363663"/>
          <p14:tracePt t="26023" x="3898900" y="1428750"/>
          <p14:tracePt t="26037" x="3881438" y="1482725"/>
          <p14:tracePt t="26039" x="3868738" y="1525588"/>
          <p14:tracePt t="26051" x="3851275" y="1566863"/>
          <p14:tracePt t="26055" x="3833813" y="1590675"/>
          <p14:tracePt t="26068" x="3803650" y="1627188"/>
          <p14:tracePt t="26071" x="3779838" y="1651000"/>
          <p14:tracePt t="26083" x="3767138" y="1657350"/>
          <p14:tracePt t="26087" x="3736975" y="1681163"/>
          <p14:tracePt t="26099" x="3702050" y="1698625"/>
          <p14:tracePt t="26104" x="3641725" y="1716088"/>
          <p14:tracePt t="26115" x="3492500" y="1752600"/>
          <p14:tracePt t="26120" x="3414713" y="1763713"/>
          <p14:tracePt t="26131" x="3330575" y="1770063"/>
          <p14:tracePt t="26137" x="3252788" y="1770063"/>
          <p14:tracePt t="26147" x="3163888" y="1770063"/>
          <p14:tracePt t="26151" x="3086100" y="1770063"/>
          <p14:tracePt t="26163" x="3014663" y="1770063"/>
          <p14:tracePt t="26167" x="2930525" y="1739900"/>
          <p14:tracePt t="26179" x="2876550" y="1728788"/>
          <p14:tracePt t="26183" x="2835275" y="1704975"/>
          <p14:tracePt t="26195" x="2805113" y="1681163"/>
          <p14:tracePt t="26199" x="2774950" y="1651000"/>
          <p14:tracePt t="26211" x="2757488" y="1633538"/>
          <p14:tracePt t="26215" x="2751138" y="1614488"/>
          <p14:tracePt t="26227" x="2744788" y="1603375"/>
          <p14:tracePt t="26231" x="2738438" y="1584325"/>
          <p14:tracePt t="26243" x="2738438" y="1566863"/>
          <p14:tracePt t="26247" x="2733675" y="1543050"/>
          <p14:tracePt t="26259" x="2733675" y="1519238"/>
          <p14:tracePt t="26263" x="2733675" y="1495425"/>
          <p14:tracePt t="26275" x="2733675" y="1458913"/>
          <p14:tracePt t="26279" x="2738438" y="1435100"/>
          <p14:tracePt t="26291" x="2744788" y="1417638"/>
          <p14:tracePt t="26295" x="2751138" y="1404938"/>
          <p14:tracePt t="26307" x="2751138" y="1387475"/>
          <p14:tracePt t="26311" x="2757488" y="1381125"/>
          <p14:tracePt t="26323" x="2762250" y="1376363"/>
          <p14:tracePt t="26451" x="2762250" y="1387475"/>
          <p14:tracePt t="26455" x="2762250" y="1393825"/>
          <p14:tracePt t="26467" x="2768600" y="1435100"/>
          <p14:tracePt t="26471" x="2774950" y="1482725"/>
          <p14:tracePt t="26483" x="2774950" y="1525588"/>
          <p14:tracePt t="26487" x="2774950" y="1584325"/>
          <p14:tracePt t="26499" x="2774950" y="1614488"/>
          <p14:tracePt t="26504" x="2774950" y="1644650"/>
          <p14:tracePt t="26515" x="2774950" y="1681163"/>
          <p14:tracePt t="26521" x="2768600" y="1704975"/>
          <p14:tracePt t="26531" x="2768600" y="1728788"/>
          <p14:tracePt t="26537" x="2768600" y="1752600"/>
          <p14:tracePt t="26547" x="2751138" y="1776413"/>
          <p14:tracePt t="26551" x="2744788" y="1793875"/>
          <p14:tracePt t="26563" x="2727325" y="1817688"/>
          <p14:tracePt t="26567" x="2714625" y="1836738"/>
          <p14:tracePt t="26579" x="2690813" y="1860550"/>
          <p14:tracePt t="26583" x="2673350" y="1878013"/>
          <p14:tracePt t="26595" x="2649538" y="1901825"/>
          <p14:tracePt t="26599" x="2636838" y="1914525"/>
          <p14:tracePt t="26611" x="2606675" y="1931988"/>
          <p14:tracePt t="26615" x="2578100" y="1962150"/>
          <p14:tracePt t="26627" x="2554288" y="1973263"/>
          <p14:tracePt t="26631" x="2517775" y="1997075"/>
          <p14:tracePt t="26651" x="2487613" y="2016125"/>
          <p14:tracePt t="26656" x="2457450" y="2039938"/>
          <p14:tracePt t="26667" x="2386013" y="2070100"/>
          <p14:tracePt t="26671" x="2379663" y="2074863"/>
          <p14:tracePt t="26683" x="2355850" y="2087563"/>
          <p14:tracePt t="26687" x="2332038" y="2098675"/>
          <p14:tracePt t="26699" x="2297113" y="2111375"/>
          <p14:tracePt t="26704" x="2278063" y="2122488"/>
          <p14:tracePt t="26715" x="2247900" y="2128838"/>
          <p14:tracePt t="26720" x="2224088" y="2141538"/>
          <p14:tracePt t="26731" x="2206625" y="2147888"/>
          <p14:tracePt t="26737" x="2176463" y="2165350"/>
          <p14:tracePt t="26747" x="2152650" y="2171700"/>
          <p14:tracePt t="26751" x="2128838" y="2182813"/>
          <p14:tracePt t="26763" x="2111375" y="2195513"/>
          <p14:tracePt t="26767" x="2098675" y="2195513"/>
          <p14:tracePt t="26779" x="2087563" y="2200275"/>
          <p14:tracePt t="26783" x="2074863" y="2200275"/>
          <p14:tracePt t="26795" x="2068513" y="2212975"/>
          <p14:tracePt t="26799" x="2063750" y="2212975"/>
          <p14:tracePt t="26811" x="2057400" y="2212975"/>
          <p14:tracePt t="26815" x="2051050" y="2212975"/>
          <p14:tracePt t="26827" x="2051050" y="2219325"/>
          <p14:tracePt t="26831" x="2044700" y="2219325"/>
          <p14:tracePt t="26843" x="2039938" y="2224088"/>
          <p14:tracePt t="26847" x="2033588" y="2224088"/>
          <p14:tracePt t="26863" x="2020888" y="2230438"/>
          <p14:tracePt t="26875" x="2016125" y="2230438"/>
          <p14:tracePt t="26879" x="1997075" y="2230438"/>
          <p14:tracePt t="26891" x="1990725" y="2236788"/>
          <p14:tracePt t="26895" x="1985963" y="2236788"/>
          <p14:tracePt t="26915" x="1966913" y="2243138"/>
          <p14:tracePt t="26920" x="1949450" y="2243138"/>
          <p14:tracePt t="26931" x="1931988" y="2243138"/>
          <p14:tracePt t="26937" x="1889125" y="2254250"/>
          <p14:tracePt t="26947" x="1871663" y="2254250"/>
          <p14:tracePt t="26951" x="1854200" y="2254250"/>
          <p14:tracePt t="26963" x="1830388" y="2254250"/>
          <p14:tracePt t="26967" x="1817688" y="2254250"/>
          <p14:tracePt t="26979" x="1806575" y="2254250"/>
          <p14:tracePt t="26983" x="1787525" y="2260600"/>
          <p14:tracePt t="26995" x="1776413" y="2260600"/>
          <p14:tracePt t="26999" x="1763713" y="2260600"/>
          <p14:tracePt t="27015" x="1758950" y="2260600"/>
          <p14:tracePt t="27023" x="1752600" y="2260600"/>
          <p14:tracePt t="27059" x="1746250" y="2260600"/>
          <p14:tracePt t="27218" x="1739900" y="2254250"/>
          <p14:tracePt t="27234" x="1739900" y="2260600"/>
          <p14:tracePt t="27250" x="1746250" y="2273300"/>
          <p14:tracePt t="27254" x="1752600" y="2273300"/>
          <p14:tracePt t="27267" x="1782763" y="2297113"/>
          <p14:tracePt t="27271" x="1847850" y="2338388"/>
          <p14:tracePt t="27283" x="1895475" y="2362200"/>
          <p14:tracePt t="27287" x="1943100" y="2386013"/>
          <p14:tracePt t="27299" x="2009775" y="2416175"/>
          <p14:tracePt t="27304" x="2063750" y="2433638"/>
          <p14:tracePt t="27315" x="2128838" y="2446338"/>
          <p14:tracePt t="27320" x="2195513" y="2463800"/>
          <p14:tracePt t="27331" x="2278063" y="2476500"/>
          <p14:tracePt t="27337" x="2332038" y="2476500"/>
          <p14:tracePt t="27347" x="2374900" y="2481263"/>
          <p14:tracePt t="27351" x="2416175" y="2481263"/>
          <p14:tracePt t="27363" x="2463800" y="2487613"/>
          <p14:tracePt t="27367" x="2493963" y="2487613"/>
          <p14:tracePt t="27379" x="2517775" y="2487613"/>
          <p14:tracePt t="27383" x="2541588" y="2487613"/>
          <p14:tracePt t="27395" x="2565400" y="2487613"/>
          <p14:tracePt t="27399" x="2606675" y="2487613"/>
          <p14:tracePt t="27411" x="2655888" y="2487613"/>
          <p14:tracePt t="27415" x="2703513" y="2487613"/>
          <p14:tracePt t="27431" x="2751138" y="2487613"/>
          <p14:tracePt t="27435" x="2811463" y="2487613"/>
          <p14:tracePt t="27444" x="2863850" y="2487613"/>
          <p14:tracePt t="27447" x="2906713" y="2487613"/>
          <p14:tracePt t="27459" x="2947988" y="2487613"/>
          <p14:tracePt t="27463" x="2984500" y="2487613"/>
          <p14:tracePt t="27475" x="3008313" y="2487613"/>
          <p14:tracePt t="27479" x="3025775" y="2487613"/>
          <p14:tracePt t="27491" x="3043238" y="2487613"/>
          <p14:tracePt t="27495" x="3055938" y="2487613"/>
          <p14:tracePt t="27507" x="3068638" y="2487613"/>
          <p14:tracePt t="27523" x="3079750" y="2487613"/>
          <p14:tracePt t="27542" x="3086100" y="2487613"/>
          <p14:tracePt t="27546" x="3097213" y="2487613"/>
          <p14:tracePt t="27558" x="3116263" y="2487613"/>
          <p14:tracePt t="27562" x="3140075" y="2487613"/>
          <p14:tracePt t="27574" x="3175000" y="2487613"/>
          <p14:tracePt t="27578" x="3217863" y="2493963"/>
          <p14:tracePt t="27590" x="3259138" y="2500313"/>
          <p14:tracePt t="27594" x="3300413" y="2500313"/>
          <p14:tracePt t="27606" x="3330575" y="2500313"/>
          <p14:tracePt t="27610" x="3373438" y="2500313"/>
          <p14:tracePt t="27623" x="3397250" y="2500313"/>
          <p14:tracePt t="27627" x="3421063" y="2500313"/>
          <p14:tracePt t="27638" x="3444875" y="2500313"/>
          <p14:tracePt t="27642" x="3468688" y="2500313"/>
          <p14:tracePt t="27654" x="3492500" y="2500313"/>
          <p14:tracePt t="27658" x="3509963" y="2500313"/>
          <p14:tracePt t="27670" x="3529013" y="2500313"/>
          <p14:tracePt t="27674" x="3552825" y="2500313"/>
          <p14:tracePt t="27687" x="3570288" y="2500313"/>
          <p14:tracePt t="27690" x="3587750" y="2500313"/>
          <p14:tracePt t="27704" x="3606800" y="2487613"/>
          <p14:tracePt t="27706" x="3624263" y="2481263"/>
          <p14:tracePt t="27721" x="3648075" y="2481263"/>
          <p14:tracePt t="27722" x="3678238" y="2470150"/>
          <p14:tracePt t="27734" x="3743325" y="2433638"/>
          <p14:tracePt t="27738" x="3786188" y="2409825"/>
          <p14:tracePt t="27750" x="3851275" y="2379663"/>
          <p14:tracePt t="27754" x="3905250" y="2351088"/>
          <p14:tracePt t="27766" x="3941763" y="2327275"/>
          <p14:tracePt t="27771" x="3983038" y="2297113"/>
          <p14:tracePt t="27782" x="4013200" y="2278063"/>
          <p14:tracePt t="27787" x="4043363" y="2254250"/>
          <p14:tracePt t="27798" x="4054475" y="2243138"/>
          <p14:tracePt t="27803" x="4067175" y="2230438"/>
          <p14:tracePt t="27814" x="4078288" y="2219325"/>
          <p14:tracePt t="27830" x="4084638" y="2206625"/>
          <p14:tracePt t="27846" x="4084638" y="2200275"/>
          <p14:tracePt t="27850" x="4084638" y="2195513"/>
          <p14:tracePt t="27862" x="4084638" y="2189163"/>
          <p14:tracePt t="27866" x="4084638" y="2182813"/>
          <p14:tracePt t="27878" x="4084638" y="2176463"/>
          <p14:tracePt t="27882" x="4084638" y="2171700"/>
          <p14:tracePt t="27894" x="4084638" y="2165350"/>
          <p14:tracePt t="27898" x="4084638" y="2152650"/>
          <p14:tracePt t="27910" x="4078288" y="2141538"/>
          <p14:tracePt t="27914" x="4071938" y="2135188"/>
          <p14:tracePt t="27926" x="4037013" y="2105025"/>
          <p14:tracePt t="27930" x="4013200" y="2087563"/>
          <p14:tracePt t="27942" x="3983038" y="2070100"/>
          <p14:tracePt t="27946" x="3952875" y="2057400"/>
          <p14:tracePt t="27958" x="3929063" y="2051050"/>
          <p14:tracePt t="27962" x="3911600" y="2039938"/>
          <p14:tracePt t="27974" x="3892550" y="2033588"/>
          <p14:tracePt t="27978" x="3875088" y="2033588"/>
          <p14:tracePt t="27990" x="3857625" y="2033588"/>
          <p14:tracePt t="27994" x="3833813" y="2033588"/>
          <p14:tracePt t="28006" x="3814763" y="2033588"/>
          <p14:tracePt t="28011" x="3797300" y="2033588"/>
          <p14:tracePt t="28022" x="3779838" y="2033588"/>
          <p14:tracePt t="28026" x="3767138" y="2033588"/>
          <p14:tracePt t="28038" x="3749675" y="2033588"/>
          <p14:tracePt t="28042" x="3743325" y="2033588"/>
          <p14:tracePt t="28054" x="3725863" y="2044700"/>
          <p14:tracePt t="28058" x="3702050" y="2051050"/>
          <p14:tracePt t="28071" x="3684588" y="2070100"/>
          <p14:tracePt t="28074" x="3665538" y="2081213"/>
          <p14:tracePt t="28087" x="3630613" y="2105025"/>
          <p14:tracePt t="28090" x="3606800" y="2122488"/>
          <p14:tracePt t="28104" x="3594100" y="2135188"/>
          <p14:tracePt t="28107" x="3576638" y="2147888"/>
          <p14:tracePt t="28119" x="3570288" y="2152650"/>
          <p14:tracePt t="28122" x="3563938" y="2165350"/>
          <p14:tracePt t="28139" x="3557588" y="2182813"/>
          <p14:tracePt t="28150" x="3557588" y="2195513"/>
          <p14:tracePt t="28154" x="3557588" y="2212975"/>
          <p14:tracePt t="28166" x="3557588" y="2224088"/>
          <p14:tracePt t="28170" x="3557588" y="2236788"/>
          <p14:tracePt t="28182" x="3557588" y="2243138"/>
          <p14:tracePt t="28187" x="3557588" y="2254250"/>
          <p14:tracePt t="28198" x="3557588" y="2266950"/>
          <p14:tracePt t="28203" x="3557588" y="2284413"/>
          <p14:tracePt t="28214" x="3563938" y="2297113"/>
          <p14:tracePt t="28220" x="3570288" y="2308225"/>
          <p14:tracePt t="28230" x="3594100" y="2344738"/>
          <p14:tracePt t="28234" x="3600450" y="2351088"/>
          <p14:tracePt t="28247" x="3617913" y="2362200"/>
          <p14:tracePt t="28251" x="3648075" y="2379663"/>
          <p14:tracePt t="28262" x="3665538" y="2386013"/>
          <p14:tracePt t="28266" x="3702050" y="2398713"/>
          <p14:tracePt t="28278" x="3719513" y="2405063"/>
          <p14:tracePt t="28282" x="3743325" y="2405063"/>
          <p14:tracePt t="28295" x="3786188" y="2405063"/>
          <p14:tracePt t="28299" x="3840163" y="2405063"/>
          <p14:tracePt t="28311" x="3911600" y="2405063"/>
          <p14:tracePt t="28315" x="3970338" y="2405063"/>
          <p14:tracePt t="28335" x="4048125" y="2405063"/>
          <p14:tracePt t="28339" x="4121150" y="2405063"/>
          <p14:tracePt t="28354" x="4352925" y="2386013"/>
          <p14:tracePt t="28355" x="4352925" y="2379663"/>
          <p14:tracePt t="28368" x="4419600" y="2374900"/>
          <p14:tracePt t="28371" x="4503738" y="2355850"/>
          <p14:tracePt t="28383" x="4581525" y="2351088"/>
          <p14:tracePt t="28387" x="4646613" y="2338388"/>
          <p14:tracePt t="28399" x="4713288" y="2327275"/>
          <p14:tracePt t="28404" x="4765675" y="2320925"/>
          <p14:tracePt t="28415" x="4814888" y="2314575"/>
          <p14:tracePt t="28420" x="4862513" y="2301875"/>
          <p14:tracePt t="28431" x="4892675" y="2297113"/>
          <p14:tracePt t="28437" x="4910138" y="2290763"/>
          <p14:tracePt t="28447" x="4940300" y="2284413"/>
          <p14:tracePt t="28451" x="4951413" y="2284413"/>
          <p14:tracePt t="28463" x="4964113" y="2278063"/>
          <p14:tracePt t="28467" x="4975225" y="2278063"/>
          <p14:tracePt t="28479" x="4981575" y="2278063"/>
          <p14:tracePt t="28483" x="4994275" y="2278063"/>
          <p14:tracePt t="28495" x="4999038" y="2278063"/>
          <p14:tracePt t="28499" x="5011738" y="2278063"/>
          <p14:tracePt t="28511" x="5018088" y="2278063"/>
          <p14:tracePt t="28515" x="5029200" y="2278063"/>
          <p14:tracePt t="28527" x="5041900" y="2278063"/>
          <p14:tracePt t="28531" x="5046663" y="2278063"/>
          <p14:tracePt t="28547" x="5072063" y="2278063"/>
          <p14:tracePt t="28559" x="5106988" y="2278063"/>
          <p14:tracePt t="28563" x="5160963" y="2297113"/>
          <p14:tracePt t="28591" x="5178425" y="2297113"/>
          <p14:tracePt t="28595" x="5214938" y="2308225"/>
          <p14:tracePt t="28607" x="5232400" y="2314575"/>
          <p14:tracePt t="28611" x="5245100" y="2320925"/>
          <p14:tracePt t="28623" x="5262563" y="2327275"/>
          <p14:tracePt t="28627" x="5280025" y="2327275"/>
          <p14:tracePt t="28639" x="5303838" y="2332038"/>
          <p14:tracePt t="28643" x="5310188" y="2332038"/>
          <p14:tracePt t="28655" x="5316538" y="2338388"/>
          <p14:tracePt t="28659" x="5322888" y="2338388"/>
          <p14:tracePt t="28671" x="5329238" y="2338388"/>
          <p14:tracePt t="28675" x="5334000" y="2338388"/>
          <p14:tracePt t="28691" x="5340350" y="2338388"/>
          <p14:tracePt t="28719" x="5346700" y="2338388"/>
          <p14:tracePt t="28735" x="5364163" y="2327275"/>
          <p14:tracePt t="28739" x="5387975" y="2314575"/>
          <p14:tracePt t="28751" x="5407025" y="2290763"/>
          <p14:tracePt t="28755" x="5430838" y="2273300"/>
          <p14:tracePt t="28767" x="5459413" y="2249488"/>
          <p14:tracePt t="28771" x="5489575" y="2224088"/>
          <p14:tracePt t="28783" x="5513388" y="2195513"/>
          <p14:tracePt t="28787" x="5526088" y="2182813"/>
          <p14:tracePt t="28799" x="5532438" y="2171700"/>
          <p14:tracePt t="28804" x="5556250" y="2159000"/>
          <p14:tracePt t="28815" x="5556250" y="2152650"/>
          <p14:tracePt t="28820" x="5556250" y="2135188"/>
          <p14:tracePt t="28831" x="5561013" y="2135188"/>
          <p14:tracePt t="28837" x="5561013" y="2122488"/>
          <p14:tracePt t="28847" x="5561013" y="2117725"/>
          <p14:tracePt t="28851" x="5561013" y="2111375"/>
          <p14:tracePt t="28863" x="5561013" y="2105025"/>
          <p14:tracePt t="28867" x="5556250" y="2093913"/>
          <p14:tracePt t="28886" x="5556250" y="2074863"/>
          <p14:tracePt t="28895" x="5556250" y="2070100"/>
          <p14:tracePt t="28899" x="5543550" y="2057400"/>
          <p14:tracePt t="28911" x="5513388" y="2027238"/>
          <p14:tracePt t="28915" x="5489575" y="2009775"/>
          <p14:tracePt t="28927" x="5472113" y="2003425"/>
          <p14:tracePt t="28931" x="5435600" y="1992313"/>
          <p14:tracePt t="28943" x="5411788" y="1979613"/>
          <p14:tracePt t="28947" x="5381625" y="1973263"/>
          <p14:tracePt t="28959" x="5357813" y="1966913"/>
          <p14:tracePt t="28963" x="5340350" y="1966913"/>
          <p14:tracePt t="28999" x="5310188" y="1962150"/>
          <p14:tracePt t="29003" x="5275263" y="1955800"/>
          <p14:tracePt t="29015" x="5011738" y="1955800"/>
          <p14:tracePt t="29031" x="4981575" y="1955800"/>
          <p14:tracePt t="29037" x="4951413" y="1955800"/>
          <p14:tracePt t="29047" x="4892675" y="1962150"/>
          <p14:tracePt t="29051" x="4838700" y="1966913"/>
          <p14:tracePt t="29063" x="4791075" y="1966913"/>
          <p14:tracePt t="29067" x="4748213" y="1973263"/>
          <p14:tracePt t="29079" x="4700588" y="1979613"/>
          <p14:tracePt t="29083" x="4664075" y="1985963"/>
          <p14:tracePt t="29095" x="4640263" y="1992313"/>
          <p14:tracePt t="29099" x="4605338" y="2003425"/>
          <p14:tracePt t="29111" x="4581525" y="2016125"/>
          <p14:tracePt t="29115" x="4562475" y="2016125"/>
          <p14:tracePt t="29127" x="4545013" y="2027238"/>
          <p14:tracePt t="29131" x="4533900" y="2033588"/>
          <p14:tracePt t="29143" x="4514850" y="2051050"/>
          <p14:tracePt t="29147" x="4497388" y="2063750"/>
          <p14:tracePt t="29159" x="4473575" y="2087563"/>
          <p14:tracePt t="29163" x="4456113" y="2105025"/>
          <p14:tracePt t="29175" x="4425950" y="2135188"/>
          <p14:tracePt t="29179" x="4395788" y="2159000"/>
          <p14:tracePt t="29191" x="4365625" y="2182813"/>
          <p14:tracePt t="29195" x="4329113" y="2212975"/>
          <p14:tracePt t="29207" x="4294188" y="2236788"/>
          <p14:tracePt t="29211" x="4270375" y="2260600"/>
          <p14:tracePt t="29223" x="4233863" y="2278063"/>
          <p14:tracePt t="29227" x="4186238" y="2301875"/>
          <p14:tracePt t="29239" x="4156075" y="2314575"/>
          <p14:tracePt t="29243" x="4108450" y="2338388"/>
          <p14:tracePt t="29255" x="4067175" y="2351088"/>
          <p14:tracePt t="29259" x="4013200" y="2362200"/>
          <p14:tracePt t="29271" x="3952875" y="2368550"/>
          <p14:tracePt t="29275" x="3898900" y="2379663"/>
          <p14:tracePt t="29287" x="3840163" y="2379663"/>
          <p14:tracePt t="29291" x="3779838" y="2392363"/>
          <p14:tracePt t="29304" x="3708400" y="2392363"/>
          <p14:tracePt t="29307" x="3641725" y="2392363"/>
          <p14:tracePt t="29320" x="3570288" y="2392363"/>
          <p14:tracePt t="29323" x="3509963" y="2392363"/>
          <p14:tracePt t="29337" x="3444875" y="2392363"/>
          <p14:tracePt t="29339" x="3397250" y="2392363"/>
          <p14:tracePt t="29351" x="3343275" y="2392363"/>
          <p14:tracePt t="29355" x="3295650" y="2392363"/>
          <p14:tracePt t="29367" x="3259138" y="2392363"/>
          <p14:tracePt t="29371" x="3235325" y="2392363"/>
          <p14:tracePt t="29383" x="3217863" y="2398713"/>
          <p14:tracePt t="29387" x="3198813" y="2405063"/>
          <p14:tracePt t="29399" x="3181350" y="2405063"/>
          <p14:tracePt t="29404" x="3157538" y="2409825"/>
          <p14:tracePt t="29415" x="3116263" y="2422525"/>
          <p14:tracePt t="29420" x="3079750" y="2428875"/>
          <p14:tracePt t="29431" x="3025775" y="2433638"/>
          <p14:tracePt t="29437" x="2984500" y="2439988"/>
          <p14:tracePt t="29447" x="2835275" y="2446338"/>
          <p14:tracePt t="29451" x="2774950" y="2446338"/>
          <p14:tracePt t="29463" x="2709863" y="2446338"/>
          <p14:tracePt t="29467" x="2655888" y="2446338"/>
          <p14:tracePt t="29479" x="2595563" y="2446338"/>
          <p14:tracePt t="29483" x="2547938" y="2446338"/>
          <p14:tracePt t="29495" x="2500313" y="2446338"/>
          <p14:tracePt t="29499" x="2452688" y="2439988"/>
          <p14:tracePt t="29511" x="2427288" y="2439988"/>
          <p14:tracePt t="29515" x="2403475" y="2439988"/>
          <p14:tracePt t="29527" x="2386013" y="2433638"/>
          <p14:tracePt t="29531" x="2374900" y="2433638"/>
          <p14:tracePt t="29543" x="2355850" y="2433638"/>
          <p14:tracePt t="29547" x="2338388" y="2433638"/>
          <p14:tracePt t="29559" x="2320925" y="2433638"/>
          <p14:tracePt t="29563" x="2301875" y="2433638"/>
          <p14:tracePt t="29575" x="2284413" y="2433638"/>
          <p14:tracePt t="29579" x="2260600" y="2433638"/>
          <p14:tracePt t="29591" x="2236788" y="2433638"/>
          <p14:tracePt t="29595" x="2200275" y="2439988"/>
          <p14:tracePt t="29607" x="2170113" y="2446338"/>
          <p14:tracePt t="29611" x="2135188" y="2446338"/>
          <p14:tracePt t="29623" x="2087563" y="2452688"/>
          <p14:tracePt t="29627" x="2039938" y="2452688"/>
          <p14:tracePt t="29639" x="1990725" y="2452688"/>
          <p14:tracePt t="29643" x="1949450" y="2452688"/>
          <p14:tracePt t="29655" x="1895475" y="2452688"/>
          <p14:tracePt t="29659" x="1854200" y="2452688"/>
          <p14:tracePt t="29671" x="1817688" y="2452688"/>
          <p14:tracePt t="29675" x="1782763" y="2452688"/>
          <p14:tracePt t="29687" x="1733550" y="2452688"/>
          <p14:tracePt t="29691" x="1709738" y="2452688"/>
          <p14:tracePt t="29704" x="1692275" y="2446338"/>
          <p14:tracePt t="29707" x="1662113" y="2439988"/>
          <p14:tracePt t="29721" x="1644650" y="2433638"/>
          <p14:tracePt t="29723" x="1627188" y="2422525"/>
          <p14:tracePt t="29737" x="1614488" y="2409825"/>
          <p14:tracePt t="29739" x="1590675" y="2392363"/>
          <p14:tracePt t="29751" x="1573213" y="2392363"/>
          <p14:tracePt t="29755" x="1549400" y="2368550"/>
          <p14:tracePt t="29767" x="1536700" y="2355850"/>
          <p14:tracePt t="29771" x="1525588" y="2344738"/>
          <p14:tracePt t="29783" x="1512888" y="2332038"/>
          <p14:tracePt t="29787" x="1495425" y="2308225"/>
          <p14:tracePt t="29799" x="1482725" y="2301875"/>
          <p14:tracePt t="29804" x="1471613" y="2290763"/>
          <p14:tracePt t="29815" x="1465263" y="2273300"/>
          <p14:tracePt t="29820" x="1458913" y="2266950"/>
          <p14:tracePt t="29831" x="1452563" y="2254250"/>
          <p14:tracePt t="29837" x="1452563" y="2249488"/>
          <p14:tracePt t="29851" x="1447800" y="2236788"/>
          <p14:tracePt t="29863" x="1441450" y="2230438"/>
          <p14:tracePt t="29867" x="1441450" y="2219325"/>
          <p14:tracePt t="29886" x="1441450" y="2171700"/>
          <p14:tracePt t="29895" x="1447800" y="2159000"/>
          <p14:tracePt t="29899" x="1452563" y="2141538"/>
          <p14:tracePt t="29911" x="1458913" y="2128838"/>
          <p14:tracePt t="29915" x="1465263" y="2122488"/>
          <p14:tracePt t="29927" x="1476375" y="2111375"/>
          <p14:tracePt t="29931" x="1489075" y="2098675"/>
          <p14:tracePt t="29943" x="1495425" y="2093913"/>
          <p14:tracePt t="29947" x="1501775" y="2087563"/>
          <p14:tracePt t="29959" x="1512888" y="2074863"/>
          <p14:tracePt t="29963" x="1519238" y="2070100"/>
          <p14:tracePt t="29975" x="1530350" y="2070100"/>
          <p14:tracePt t="29979" x="1543050" y="2063750"/>
          <p14:tracePt t="29991" x="1554163" y="2057400"/>
          <p14:tracePt t="29995" x="1579563" y="2051050"/>
          <p14:tracePt t="30007" x="1614488" y="2044700"/>
          <p14:tracePt t="30011" x="1644650" y="2039938"/>
          <p14:tracePt t="30023" x="1704975" y="2039938"/>
          <p14:tracePt t="30027" x="1758950" y="2039938"/>
          <p14:tracePt t="30039" x="1811338" y="2039938"/>
          <p14:tracePt t="30043" x="1884363" y="2039938"/>
          <p14:tracePt t="30055" x="1949450" y="2039938"/>
          <p14:tracePt t="30059" x="2020888" y="2044700"/>
          <p14:tracePt t="30071" x="2087563" y="2044700"/>
          <p14:tracePt t="30075" x="2141538" y="2051050"/>
          <p14:tracePt t="30087" x="2200275" y="2057400"/>
          <p14:tracePt t="30091" x="2230438" y="2063750"/>
          <p14:tracePt t="30104" x="2254250" y="2063750"/>
          <p14:tracePt t="30107" x="2284413" y="2063750"/>
          <p14:tracePt t="30121" x="2297113" y="2070100"/>
          <p14:tracePt t="30123" x="2301875" y="2070100"/>
          <p14:tracePt t="30137" x="2308225" y="2074863"/>
          <p14:tracePt t="30139" x="2314575" y="2074863"/>
          <p14:tracePt t="30155" x="2320925" y="2074863"/>
          <p14:tracePt t="30167" x="2325688" y="2074863"/>
          <p14:tracePt t="30171" x="2332038" y="2087563"/>
          <p14:tracePt t="30183" x="2338388" y="2093913"/>
          <p14:tracePt t="30187" x="2362200" y="2105025"/>
          <p14:tracePt t="30199" x="2362200" y="2117725"/>
          <p14:tracePt t="30204" x="2374900" y="2122488"/>
          <p14:tracePt t="30215" x="2386013" y="2147888"/>
          <p14:tracePt t="30220" x="2398713" y="2159000"/>
          <p14:tracePt t="30231" x="2416175" y="2176463"/>
          <p14:tracePt t="30237" x="2427288" y="2200275"/>
          <p14:tracePt t="30247" x="2439988" y="2219325"/>
          <p14:tracePt t="30251" x="2452688" y="2236788"/>
          <p14:tracePt t="30263" x="2457450" y="2254250"/>
          <p14:tracePt t="30267" x="2470150" y="2273300"/>
          <p14:tracePt t="30279" x="2476500" y="2284413"/>
          <p14:tracePt t="30283" x="2481263" y="2297113"/>
          <p14:tracePt t="30295" x="2481263" y="2308225"/>
          <p14:tracePt t="30299" x="2481263" y="2314575"/>
          <p14:tracePt t="30315" x="2481263" y="2320925"/>
          <p14:tracePt t="30327" x="2481263" y="2327275"/>
          <p14:tracePt t="30331" x="2481263" y="2332038"/>
          <p14:tracePt t="30347" x="2481263" y="2338388"/>
          <p14:tracePt t="30363" x="2481263" y="2351088"/>
          <p14:tracePt t="30379" x="2481263" y="2355850"/>
          <p14:tracePt t="30391" x="2481263" y="2362200"/>
          <p14:tracePt t="30395" x="2481263" y="2368550"/>
          <p14:tracePt t="30539" x="2481263" y="2362200"/>
          <p14:tracePt t="30552" x="2535238" y="2362200"/>
          <p14:tracePt t="30556" x="2589213" y="2362200"/>
          <p14:tracePt t="30570" x="2655888" y="2351088"/>
          <p14:tracePt t="30574" x="2733675" y="2344738"/>
          <p14:tracePt t="30587" x="2805113" y="2338388"/>
          <p14:tracePt t="30590" x="2870200" y="2332038"/>
          <p14:tracePt t="30604" x="2924175" y="2327275"/>
          <p14:tracePt t="30606" x="2984500" y="2320925"/>
          <p14:tracePt t="30619" x="3014663" y="2314575"/>
          <p14:tracePt t="30623" x="3025775" y="2314575"/>
          <p14:tracePt t="30644" x="3032125" y="2314575"/>
          <p14:tracePt t="30762" x="3038475" y="2301875"/>
          <p14:tracePt t="30778" x="3043238" y="2290763"/>
          <p14:tracePt t="30783" x="3049588" y="2278063"/>
          <p14:tracePt t="30794" x="3055938" y="2273300"/>
          <p14:tracePt t="30799" x="3062288" y="2266950"/>
          <p14:tracePt t="30810" x="3068638" y="2254250"/>
          <p14:tracePt t="30814" x="3073400" y="2254250"/>
          <p14:tracePt t="30826" x="3079750" y="2243138"/>
          <p14:tracePt t="30830" x="3092450" y="2243138"/>
          <p14:tracePt t="30842" x="3097213" y="2230438"/>
          <p14:tracePt t="30846" x="3116263" y="2224088"/>
          <p14:tracePt t="30858" x="3127375" y="2212975"/>
          <p14:tracePt t="30862" x="3140075" y="2206625"/>
          <p14:tracePt t="30874" x="3146425" y="2200275"/>
          <p14:tracePt t="30878" x="3163888" y="2195513"/>
          <p14:tracePt t="30890" x="3175000" y="2195513"/>
          <p14:tracePt t="30894" x="3194050" y="2176463"/>
          <p14:tracePt t="30906" x="3211513" y="2171700"/>
          <p14:tracePt t="30910" x="3235325" y="2165350"/>
          <p14:tracePt t="30923" x="3265488" y="2165350"/>
          <p14:tracePt t="30926" x="3306763" y="2152650"/>
          <p14:tracePt t="30938" x="3336925" y="2152650"/>
          <p14:tracePt t="30942" x="3378200" y="2152650"/>
          <p14:tracePt t="30954" x="3421063" y="2152650"/>
          <p14:tracePt t="30958" x="3455988" y="2152650"/>
          <p14:tracePt t="30971" x="3492500" y="2152650"/>
          <p14:tracePt t="30974" x="3529013" y="2152650"/>
          <p14:tracePt t="30987" x="3557588" y="2152650"/>
          <p14:tracePt t="30990" x="3582988" y="2152650"/>
          <p14:tracePt t="31004" x="3606800" y="2152650"/>
          <p14:tracePt t="31006" x="3624263" y="2152650"/>
          <p14:tracePt t="31020" x="3641725" y="2152650"/>
          <p14:tracePt t="31022" x="3660775" y="2152650"/>
          <p14:tracePt t="31034" x="3671888" y="2152650"/>
          <p14:tracePt t="31038" x="3684588" y="2152650"/>
          <p14:tracePt t="31050" x="3708400" y="2165350"/>
          <p14:tracePt t="31054" x="3725863" y="2165350"/>
          <p14:tracePt t="31066" x="3749675" y="2165350"/>
          <p14:tracePt t="31071" x="3779838" y="2171700"/>
          <p14:tracePt t="31082" x="3810000" y="2176463"/>
          <p14:tracePt t="31087" x="3844925" y="2176463"/>
          <p14:tracePt t="31098" x="3875088" y="2176463"/>
          <p14:tracePt t="31104" x="3916363" y="2176463"/>
          <p14:tracePt t="31114" x="3965575" y="2182813"/>
          <p14:tracePt t="31121" x="4013200" y="2182813"/>
          <p14:tracePt t="31191" x="4030663" y="2182813"/>
          <p14:tracePt t="31195" x="4037013" y="2182813"/>
          <p14:tracePt t="31206" x="4054475" y="2182813"/>
          <p14:tracePt t="31210" x="4060825" y="2182813"/>
          <p14:tracePt t="31230" x="4067175" y="2182813"/>
          <p14:tracePt t="31239" x="4078288" y="2182813"/>
          <p14:tracePt t="31243" x="4090988" y="2182813"/>
          <p14:tracePt t="31258" x="4108450" y="2176463"/>
          <p14:tracePt t="31262" x="4125913" y="2171700"/>
          <p14:tracePt t="31274" x="4144963" y="2171700"/>
          <p14:tracePt t="31278" x="4162425" y="2165350"/>
          <p14:tracePt t="31290" x="4186238" y="2159000"/>
          <p14:tracePt t="31294" x="4203700" y="2152650"/>
          <p14:tracePt t="31306" x="4216400" y="2152650"/>
          <p14:tracePt t="31310" x="4222750" y="2152650"/>
          <p14:tracePt t="31323" x="4233863" y="2147888"/>
          <p14:tracePt t="31327" x="4233863" y="2141538"/>
          <p14:tracePt t="31419" x="4240213" y="2141538"/>
          <p14:tracePt t="31431" x="4210050" y="2141538"/>
          <p14:tracePt t="31435" x="4125913" y="2141538"/>
          <p14:tracePt t="31451" x="4054475" y="2135188"/>
          <p14:tracePt t="31455" x="3983038" y="2135188"/>
          <p14:tracePt t="31467" x="3863975" y="2135188"/>
          <p14:tracePt t="31471" x="3719513" y="2135188"/>
          <p14:tracePt t="31483" x="3552825" y="2135188"/>
          <p14:tracePt t="31488" x="3390900" y="2135188"/>
          <p14:tracePt t="31495" x="3146425" y="2135188"/>
          <p14:tracePt t="31499" x="2967038" y="2141538"/>
          <p14:tracePt t="31515" x="2852738" y="2141538"/>
          <p14:tracePt t="31521" x="2733675" y="2147888"/>
          <p14:tracePt t="31531" x="2582863" y="2159000"/>
          <p14:tracePt t="31537" x="2500313" y="2165350"/>
          <p14:tracePt t="31547" x="2439988" y="2171700"/>
          <p14:tracePt t="31551" x="2386013" y="2176463"/>
          <p14:tracePt t="31563" x="2338388" y="2176463"/>
          <p14:tracePt t="31567" x="2314575" y="2182813"/>
          <p14:tracePt t="31579" x="2290763" y="2189163"/>
          <p14:tracePt t="31583" x="2254250" y="2195513"/>
          <p14:tracePt t="31591" x="2230438" y="2200275"/>
          <p14:tracePt t="31595" x="2195513" y="2206625"/>
          <p14:tracePt t="31607" x="2146300" y="2224088"/>
          <p14:tracePt t="31611" x="2105025" y="2236788"/>
          <p14:tracePt t="31623" x="2039938" y="2266950"/>
          <p14:tracePt t="31627" x="1973263" y="2284413"/>
          <p14:tracePt t="31639" x="1908175" y="2314575"/>
          <p14:tracePt t="31643" x="1841500" y="2332038"/>
          <p14:tracePt t="31656" x="1758950" y="2355850"/>
          <p14:tracePt t="31659" x="1685925" y="2379663"/>
          <p14:tracePt t="31671" x="1620838" y="2405063"/>
          <p14:tracePt t="31675" x="1554163" y="2416175"/>
          <p14:tracePt t="31687" x="1489075" y="2446338"/>
          <p14:tracePt t="31691" x="1428750" y="2457450"/>
          <p14:tracePt t="31704" x="1381125" y="2476500"/>
          <p14:tracePt t="31707" x="1346200" y="2481263"/>
          <p14:tracePt t="31720" x="1303338" y="2500313"/>
          <p14:tracePt t="31723" x="1285875" y="2506663"/>
          <p14:tracePt t="31737" x="1279525" y="2506663"/>
          <p14:tracePt t="31739" x="1268413" y="2506663"/>
          <p14:tracePt t="31767" x="1268413" y="2511425"/>
          <p14:tracePt t="31987" x="1273175" y="2511425"/>
          <p14:tracePt t="31999" x="1309688" y="2506663"/>
          <p14:tracePt t="32003" x="1381125" y="2476500"/>
          <p14:tracePt t="32019" x="1452563" y="2463800"/>
          <p14:tracePt t="32024" x="1501775" y="2452688"/>
          <p14:tracePt t="32037" x="1573213" y="2439988"/>
          <p14:tracePt t="32039" x="1662113" y="2433638"/>
          <p14:tracePt t="32051" x="1752600" y="2422525"/>
          <p14:tracePt t="32055" x="1800225" y="2422525"/>
          <p14:tracePt t="32067" x="1860550" y="2416175"/>
          <p14:tracePt t="32071" x="1931988" y="2416175"/>
          <p14:tracePt t="32083" x="1979613" y="2416175"/>
          <p14:tracePt t="32087" x="2020888" y="2416175"/>
          <p14:tracePt t="32095" x="2051050" y="2416175"/>
          <p14:tracePt t="32099" x="2093913" y="2416175"/>
          <p14:tracePt t="32115" x="2117725" y="2416175"/>
          <p14:tracePt t="32120" x="2135188" y="2416175"/>
          <p14:tracePt t="32127" x="2146300" y="2416175"/>
          <p14:tracePt t="32131" x="2170113" y="2416175"/>
          <p14:tracePt t="32143" x="2189163" y="2416175"/>
          <p14:tracePt t="32147" x="2212975" y="2416175"/>
          <p14:tracePt t="32163" x="2247900" y="2416175"/>
          <p14:tracePt t="32167" x="2273300" y="2416175"/>
          <p14:tracePt t="32179" x="2301875" y="2416175"/>
          <p14:tracePt t="32183" x="2344738" y="2416175"/>
          <p14:tracePt t="32195" x="2392363" y="2416175"/>
          <p14:tracePt t="32199" x="2439988" y="2416175"/>
          <p14:tracePt t="32211" x="2487613" y="2416175"/>
          <p14:tracePt t="32215" x="2547938" y="2416175"/>
          <p14:tracePt t="32251" x="2606675" y="2416175"/>
          <p14:tracePt t="32255" x="2673350" y="2409825"/>
          <p14:tracePt t="32267" x="3121025" y="2351088"/>
          <p14:tracePt t="32271" x="3121025" y="2344738"/>
          <p14:tracePt t="32279" x="3175000" y="2338388"/>
          <p14:tracePt t="32283" x="3248025" y="2327275"/>
          <p14:tracePt t="32299" x="3330575" y="2308225"/>
          <p14:tracePt t="32304" x="3384550" y="2301875"/>
          <p14:tracePt t="32315" x="3444875" y="2290763"/>
          <p14:tracePt t="32320" x="3492500" y="2273300"/>
          <p14:tracePt t="32327" x="3533775" y="2260600"/>
          <p14:tracePt t="32331" x="3576638" y="2249488"/>
          <p14:tracePt t="32347" x="3611563" y="2230438"/>
          <p14:tracePt t="32351" x="3648075" y="2224088"/>
          <p14:tracePt t="32363" x="3678238" y="2206625"/>
          <p14:tracePt t="32367" x="3689350" y="2200275"/>
          <p14:tracePt t="32395" x="3695700" y="2200275"/>
          <p14:tracePt t="32399" x="3702050" y="2200275"/>
          <p14:tracePt t="32411" x="3702050" y="2195513"/>
          <p14:tracePt t="32415" x="3708400" y="2195513"/>
          <p14:tracePt t="32427" x="3708400" y="2189163"/>
          <p14:tracePt t="32455" x="3713163" y="2182813"/>
          <p14:tracePt t="32471" x="3719513" y="2171700"/>
          <p14:tracePt t="32475" x="3732213" y="2152650"/>
          <p14:tracePt t="32492" x="3732213" y="2147888"/>
          <p14:tracePt t="32495" x="3736975" y="2141538"/>
          <p14:tracePt t="32503" x="3743325" y="2135188"/>
          <p14:tracePt t="32507" x="3743325" y="2128838"/>
          <p14:tracePt t="32520" x="3743325" y="2122488"/>
          <p14:tracePt t="32537" x="3743325" y="2117725"/>
          <p14:tracePt t="32551" x="3743325" y="2111375"/>
          <p14:tracePt t="32567" x="3743325" y="2105025"/>
          <p14:tracePt t="32571" x="3736975" y="2098675"/>
          <p14:tracePt t="32587" x="3736975" y="2087563"/>
          <p14:tracePt t="32591" x="3725863" y="2074863"/>
          <p14:tracePt t="32599" x="3719513" y="2063750"/>
          <p14:tracePt t="32604" x="3702050" y="2044700"/>
          <p14:tracePt t="32620" x="3671888" y="2039938"/>
          <p14:tracePt t="32623" x="3641725" y="2027238"/>
          <p14:tracePt t="32659" x="3611563" y="2016125"/>
          <p14:tracePt t="32663" x="3557588" y="2003425"/>
          <p14:tracePt t="32675" x="3217863" y="1943100"/>
          <p14:tracePt t="32679" x="3217863" y="1938338"/>
          <p14:tracePt t="32691" x="3170238" y="1931988"/>
          <p14:tracePt t="32695" x="3103563" y="1925638"/>
          <p14:tracePt t="32707" x="3038475" y="1925638"/>
          <p14:tracePt t="32711" x="2978150" y="1919288"/>
          <p14:tracePt t="32723" x="2917825" y="1919288"/>
          <p14:tracePt t="32727" x="2882900" y="1919288"/>
          <p14:tracePt t="32739" x="2828925" y="1919288"/>
          <p14:tracePt t="32743" x="2798763" y="1919288"/>
          <p14:tracePt t="32755" x="2757488" y="1919288"/>
          <p14:tracePt t="32759" x="2733675" y="1925638"/>
          <p14:tracePt t="32772" x="2703513" y="1938338"/>
          <p14:tracePt t="32775" x="2684463" y="1943100"/>
          <p14:tracePt t="32811" x="2673350" y="1943100"/>
          <p14:tracePt t="32815" x="2660650" y="1949450"/>
          <p14:tracePt t="32827" x="2649538" y="1962150"/>
          <p14:tracePt t="32831" x="2582863" y="2070100"/>
          <p14:tracePt t="32843" x="2571750" y="2105025"/>
          <p14:tracePt t="32847" x="2559050" y="2135188"/>
          <p14:tracePt t="32859" x="2547938" y="2176463"/>
          <p14:tracePt t="32863" x="2541588" y="2212975"/>
          <p14:tracePt t="32886" x="2535238" y="2278063"/>
          <p14:tracePt t="32891" x="2535238" y="2320925"/>
          <p14:tracePt t="32895" x="2535238" y="2344738"/>
          <p14:tracePt t="32907" x="2535238" y="2351088"/>
          <p14:tracePt t="32911" x="2541588" y="2374900"/>
          <p14:tracePt t="32923" x="2547938" y="2398713"/>
          <p14:tracePt t="32927" x="2571750" y="2416175"/>
          <p14:tracePt t="32939" x="2578100" y="2428875"/>
          <p14:tracePt t="32943" x="2595563" y="2439988"/>
          <p14:tracePt t="32956" x="2613025" y="2446338"/>
          <p14:tracePt t="32959" x="2632075" y="2452688"/>
          <p14:tracePt t="33003" x="2673350" y="2452688"/>
          <p14:tracePt t="33008" x="2714625" y="2452688"/>
          <p14:tracePt t="33019" x="2768600" y="2446338"/>
          <p14:tracePt t="33023" x="2828925" y="2433638"/>
          <p14:tracePt t="33037" x="2889250" y="2416175"/>
          <p14:tracePt t="33039" x="2954338" y="2405063"/>
          <p14:tracePt t="33051" x="3014663" y="2374900"/>
          <p14:tracePt t="33055" x="3073400" y="2362200"/>
          <p14:tracePt t="33067" x="3127375" y="2338388"/>
          <p14:tracePt t="33071" x="3175000" y="2320925"/>
          <p14:tracePt t="33083" x="3217863" y="2297113"/>
          <p14:tracePt t="33087" x="3252788" y="2284413"/>
          <p14:tracePt t="33099" x="3276600" y="2260600"/>
          <p14:tracePt t="33104" x="3295650" y="2249488"/>
          <p14:tracePt t="33115" x="3300413" y="2230438"/>
          <p14:tracePt t="33120" x="3306763" y="2224088"/>
          <p14:tracePt t="33131" x="3313113" y="2212975"/>
          <p14:tracePt t="33137" x="3319463" y="2200275"/>
          <p14:tracePt t="33147" x="3319463" y="2189163"/>
          <p14:tracePt t="33152" x="3325813" y="2182813"/>
          <p14:tracePt t="33164" x="3325813" y="2176463"/>
          <p14:tracePt t="33195" x="3325813" y="2171700"/>
          <p14:tracePt t="33470" x="3330575" y="2176463"/>
          <p14:tracePt t="33474" x="3336925" y="2182813"/>
          <p14:tracePt t="33483" x="3336925" y="2189163"/>
          <p14:tracePt t="33499" x="3343275" y="2195513"/>
          <p14:tracePt t="33504" x="3343275" y="2200275"/>
          <p14:tracePt t="33521" x="3349625" y="2200275"/>
          <p14:tracePt t="33579" x="3349625" y="2206625"/>
          <p14:tracePt t="33583" x="3360738" y="2212975"/>
          <p14:tracePt t="33598" x="3378200" y="2224088"/>
          <p14:tracePt t="33603" x="3390900" y="2236788"/>
          <p14:tracePt t="33614" x="3403600" y="2249488"/>
          <p14:tracePt t="33619" x="3408363" y="2260600"/>
          <p14:tracePt t="33635" x="3421063" y="2266950"/>
          <p14:tracePt t="33646" x="3421063" y="2273300"/>
          <p14:tracePt t="33662" x="3421063" y="2278063"/>
          <p14:tracePt t="33678" x="3421063" y="2284413"/>
          <p14:tracePt t="33682" x="3421063" y="2297113"/>
          <p14:tracePt t="33694" x="3403600" y="2314575"/>
          <p14:tracePt t="33698" x="3390900" y="2338388"/>
          <p14:tracePt t="33710" x="3360738" y="2362200"/>
          <p14:tracePt t="33714" x="3330575" y="2379663"/>
          <p14:tracePt t="33726" x="3289300" y="2405063"/>
          <p14:tracePt t="33730" x="3248025" y="2422525"/>
          <p14:tracePt t="33742" x="3187700" y="2452688"/>
          <p14:tracePt t="33746" x="3025775" y="2470150"/>
          <p14:tracePt t="33758" x="2947988" y="2476500"/>
          <p14:tracePt t="33762" x="2870200" y="2476500"/>
          <p14:tracePt t="33774" x="2792413" y="2476500"/>
          <p14:tracePt t="33779" x="2709863" y="2476500"/>
          <p14:tracePt t="33790" x="2632075" y="2476500"/>
          <p14:tracePt t="33794" x="2565400" y="2476500"/>
          <p14:tracePt t="33806" x="2487613" y="2457450"/>
          <p14:tracePt t="33811" x="2422525" y="2446338"/>
          <p14:tracePt t="33822" x="2374900" y="2439988"/>
          <p14:tracePt t="33826" x="2314575" y="2428875"/>
          <p14:tracePt t="33838" x="2266950" y="2416175"/>
          <p14:tracePt t="33842" x="2224088" y="2405063"/>
          <p14:tracePt t="33854" x="2182813" y="2392363"/>
          <p14:tracePt t="33858" x="2165350" y="2379663"/>
          <p14:tracePt t="33871" x="2146300" y="2379663"/>
          <p14:tracePt t="33874" x="2117725" y="2368550"/>
          <p14:tracePt t="33886" x="2093913" y="2355850"/>
          <p14:tracePt t="33890" x="2074863" y="2344738"/>
          <p14:tracePt t="33903" x="2068513" y="2344738"/>
          <p14:tracePt t="33906" x="2063750" y="2332038"/>
          <p14:tracePt t="33920" x="2057400" y="2327275"/>
          <p14:tracePt t="33922" x="2044700" y="2314575"/>
          <p14:tracePt t="33934" x="2033588" y="2308225"/>
          <p14:tracePt t="33938" x="2027238" y="2297113"/>
          <p14:tracePt t="33950" x="2016125" y="2284413"/>
          <p14:tracePt t="33966" x="2016125" y="2278063"/>
          <p14:tracePt t="33982" x="2016125" y="2260600"/>
          <p14:tracePt t="33987" x="2016125" y="2243138"/>
          <p14:tracePt t="34110" x="2039938" y="2243138"/>
          <p14:tracePt t="34114" x="2044700" y="2243138"/>
          <p14:tracePt t="34126" x="2122488" y="2266950"/>
          <p14:tracePt t="34130" x="2135188" y="2273300"/>
          <p14:tracePt t="34142" x="2135188" y="2278063"/>
          <p14:tracePt t="34146" x="2141538" y="2278063"/>
          <p14:tracePt t="34158" x="2141538" y="2284413"/>
          <p14:tracePt t="34162" x="2146300" y="2290763"/>
          <p14:tracePt t="34174" x="2152650" y="2297113"/>
          <p14:tracePt t="34178" x="2152650" y="2320925"/>
          <p14:tracePt t="34190" x="2152650" y="2355850"/>
          <p14:tracePt t="34194" x="2152650" y="2398713"/>
          <p14:tracePt t="34206" x="2152650" y="2439988"/>
          <p14:tracePt t="34210" x="2146300" y="2493963"/>
          <p14:tracePt t="34222" x="2135188" y="2524125"/>
          <p14:tracePt t="34226" x="2128838" y="2554288"/>
          <p14:tracePt t="34238" x="2105025" y="2589213"/>
          <p14:tracePt t="34242" x="2098675" y="2608263"/>
          <p14:tracePt t="34254" x="2087563" y="2619375"/>
          <p14:tracePt t="34258" x="2063750" y="2632075"/>
          <p14:tracePt t="34271" x="2044700" y="2632075"/>
          <p14:tracePt t="34274" x="2027238" y="2636838"/>
          <p14:tracePt t="34287" x="1985963" y="2649538"/>
          <p14:tracePt t="34290" x="1938338" y="2649538"/>
          <p14:tracePt t="34304" x="1871663" y="2655888"/>
          <p14:tracePt t="34306" x="1800225" y="2655888"/>
          <p14:tracePt t="34321" x="1716088" y="2655888"/>
          <p14:tracePt t="34322" x="1638300" y="2655888"/>
          <p14:tracePt t="34337" x="1549400" y="2655888"/>
          <p14:tracePt t="34339" x="1476375" y="2655888"/>
          <p14:tracePt t="34351" x="1400175" y="2643188"/>
          <p14:tracePt t="34355" x="1333500" y="2625725"/>
          <p14:tracePt t="34367" x="1268413" y="2595563"/>
          <p14:tracePt t="34371" x="1208088" y="2584450"/>
          <p14:tracePt t="34383" x="1160463" y="2559050"/>
          <p14:tracePt t="34388" x="1130300" y="2535238"/>
          <p14:tracePt t="34399" x="1100138" y="2511425"/>
          <p14:tracePt t="34403" x="1089025" y="2500313"/>
          <p14:tracePt t="34415" x="1069975" y="2470150"/>
          <p14:tracePt t="34420" x="1065213" y="2452688"/>
          <p14:tracePt t="34431" x="1058863" y="2433638"/>
          <p14:tracePt t="34437" x="1058863" y="2405063"/>
          <p14:tracePt t="34447" x="1058863" y="2374900"/>
          <p14:tracePt t="34451" x="1058863" y="2344738"/>
          <p14:tracePt t="34463" x="1069975" y="2308225"/>
          <p14:tracePt t="34467" x="1089025" y="2260600"/>
          <p14:tracePt t="34479" x="1112838" y="2224088"/>
          <p14:tracePt t="34483" x="1136650" y="2195513"/>
          <p14:tracePt t="34495" x="1166813" y="2159000"/>
          <p14:tracePt t="34499" x="1268413" y="2105025"/>
          <p14:tracePt t="34511" x="1327150" y="2070100"/>
          <p14:tracePt t="34515" x="1381125" y="2057400"/>
          <p14:tracePt t="34527" x="1435100" y="2039938"/>
          <p14:tracePt t="34531" x="1512888" y="2020888"/>
          <p14:tracePt t="34539" x="1579563" y="2003425"/>
          <p14:tracePt t="34543" x="1644650" y="1997075"/>
          <p14:tracePt t="34556" x="1698625" y="1985963"/>
          <p14:tracePt t="34559" x="1770063" y="1985963"/>
          <p14:tracePt t="34571" x="1811338" y="1979613"/>
          <p14:tracePt t="34575" x="1854200" y="1979613"/>
          <p14:tracePt t="34587" x="1878013" y="1979613"/>
          <p14:tracePt t="34591" x="1895475" y="1979613"/>
          <p14:tracePt t="34619" x="1908175" y="1985963"/>
          <p14:tracePt t="34635" x="1919288" y="1997075"/>
          <p14:tracePt t="34639" x="1925638" y="2009775"/>
          <p14:tracePt t="34651" x="1943100" y="2027238"/>
          <p14:tracePt t="34655" x="1955800" y="2044700"/>
          <p14:tracePt t="34667" x="1979613" y="2093913"/>
          <p14:tracePt t="34670" x="2003425" y="2128838"/>
          <p14:tracePt t="34687" x="2020888" y="2171700"/>
          <p14:tracePt t="34691" x="2044700" y="2212975"/>
          <p14:tracePt t="34704" x="2068513" y="2254250"/>
          <p14:tracePt t="34707" x="2093913" y="2290763"/>
          <p14:tracePt t="34720" x="2111375" y="2327275"/>
          <p14:tracePt t="34723" x="2135188" y="2355850"/>
          <p14:tracePt t="34737" x="2165350" y="2386013"/>
          <p14:tracePt t="34740" x="2189163" y="2416175"/>
          <p14:tracePt t="34752" x="2206625" y="2422525"/>
          <p14:tracePt t="34755" x="2236788" y="2446338"/>
          <p14:tracePt t="34783" x="2247900" y="2446338"/>
          <p14:tracePt t="34787" x="2266950" y="2452688"/>
          <p14:tracePt t="34799" x="2290763" y="2452688"/>
          <p14:tracePt t="34804" x="2308225" y="2457450"/>
          <p14:tracePt t="34815" x="2338388" y="2457450"/>
          <p14:tracePt t="34821" x="2368550" y="2457450"/>
          <p14:tracePt t="34831" x="2409825" y="2457450"/>
          <p14:tracePt t="34837" x="2493963" y="2457450"/>
          <p14:tracePt t="34848" x="2554288" y="2452688"/>
          <p14:tracePt t="34851" x="2643188" y="2428875"/>
          <p14:tracePt t="34863" x="2703513" y="2409825"/>
          <p14:tracePt t="34867" x="2781300" y="2386013"/>
          <p14:tracePt t="34888" x="2947988" y="2338388"/>
          <p14:tracePt t="34907" x="2990850" y="2327275"/>
          <p14:tracePt t="34911" x="3032125" y="2314575"/>
          <p14:tracePt t="34923" x="3049588" y="2308225"/>
          <p14:tracePt t="34927" x="3068638" y="2308225"/>
          <p14:tracePt t="34943" x="3073400" y="2308225"/>
          <p14:tracePt t="34947" x="3073400" y="2301875"/>
          <p14:tracePt t="34955" x="3079750" y="2301875"/>
          <p14:tracePt t="34987" x="3086100" y="2301875"/>
          <p14:tracePt t="35019" x="3092450" y="2301875"/>
          <p14:tracePt t="35023" x="3092450" y="2297113"/>
          <p14:tracePt t="35035" x="3097213" y="2290763"/>
          <p14:tracePt t="35067" x="3103563" y="2290763"/>
          <p14:tracePt t="35083" x="3109913" y="2290763"/>
          <p14:tracePt t="35411" x="3109913" y="2297113"/>
          <p14:tracePt t="35419" x="3116263" y="2297113"/>
          <p14:tracePt t="35436" x="3116263" y="2301875"/>
          <p14:tracePt t="35441" x="3121025" y="2301875"/>
          <p14:tracePt t="35455" x="3121025" y="2308225"/>
          <p14:tracePt t="35459" x="3127375" y="2308225"/>
          <p14:tracePt t="35468" x="3127375" y="2314575"/>
          <p14:tracePt t="35472" x="3133725" y="2314575"/>
          <p14:tracePt t="35483" x="3146425" y="2314575"/>
          <p14:tracePt t="35487" x="3157538" y="2320925"/>
          <p14:tracePt t="35499" x="3170238" y="2327275"/>
          <p14:tracePt t="35504" x="3198813" y="2332038"/>
          <p14:tracePt t="35515" x="3217863" y="2338388"/>
          <p14:tracePt t="35521" x="3235325" y="2344738"/>
          <p14:tracePt t="35531" x="3265488" y="2344738"/>
          <p14:tracePt t="35537" x="3282950" y="2351088"/>
          <p14:tracePt t="35551" x="3300413" y="2351088"/>
          <p14:tracePt t="35555" x="3313113" y="2351088"/>
          <p14:tracePt t="35563" x="3330575" y="2351088"/>
          <p14:tracePt t="35567" x="3343275" y="2351088"/>
          <p14:tracePt t="35579" x="3349625" y="2351088"/>
          <p14:tracePt t="35583" x="3360738" y="2351088"/>
          <p14:tracePt t="35595" x="3367088" y="2344738"/>
          <p14:tracePt t="35599" x="3373438" y="2344738"/>
          <p14:tracePt t="35619" x="3378200" y="2338388"/>
          <p14:tracePt t="35627" x="3378200" y="2332038"/>
          <p14:tracePt t="35631" x="3384550" y="2327275"/>
          <p14:tracePt t="35647" x="3384550" y="2320925"/>
          <p14:tracePt t="35651" x="3390900" y="2297113"/>
          <p14:tracePt t="35659" x="3397250" y="2290763"/>
          <p14:tracePt t="35663" x="3397250" y="2278063"/>
          <p14:tracePt t="35675" x="3403600" y="2260600"/>
          <p14:tracePt t="35679" x="3408363" y="2249488"/>
          <p14:tracePt t="35691" x="3408363" y="2224088"/>
          <p14:tracePt t="35695" x="3408363" y="2219325"/>
          <p14:tracePt t="35707" x="3414713" y="2195513"/>
          <p14:tracePt t="35711" x="3414713" y="2176463"/>
          <p14:tracePt t="35723" x="3414713" y="2159000"/>
          <p14:tracePt t="35727" x="3414713" y="2141538"/>
          <p14:tracePt t="35739" x="3414713" y="2122488"/>
          <p14:tracePt t="35743" x="3414713" y="2111375"/>
          <p14:tracePt t="35755" x="3414713" y="2105025"/>
          <p14:tracePt t="35759" x="3403600" y="2093913"/>
          <p14:tracePt t="35771" x="3403600" y="2081213"/>
          <p14:tracePt t="35776" x="3390900" y="2070100"/>
          <p14:tracePt t="35789" x="3378200" y="2057400"/>
          <p14:tracePt t="35791" x="3360738" y="2051050"/>
          <p14:tracePt t="35804" x="3349625" y="2044700"/>
          <p14:tracePt t="35807" x="3330575" y="2039938"/>
          <p14:tracePt t="35821" x="3325813" y="2039938"/>
          <p14:tracePt t="35823" x="3319463" y="2033588"/>
          <p14:tracePt t="35837" x="3306763" y="2027238"/>
          <p14:tracePt t="35839" x="3289300" y="2027238"/>
          <p14:tracePt t="35852" x="3276600" y="2027238"/>
          <p14:tracePt t="35855" x="3265488" y="2027238"/>
          <p14:tracePt t="35868" x="3252788" y="2027238"/>
          <p14:tracePt t="35872" x="3248025" y="2027238"/>
          <p14:tracePt t="35888" x="3235325" y="2027238"/>
          <p14:tracePt t="35891" x="3228975" y="2027238"/>
          <p14:tracePt t="35899" x="3224213" y="2027238"/>
          <p14:tracePt t="35904" x="3217863" y="2027238"/>
          <p14:tracePt t="35921" x="3205163" y="2027238"/>
          <p14:tracePt t="35923" x="3181350" y="2044700"/>
          <p14:tracePt t="35931" x="3170238" y="2057400"/>
          <p14:tracePt t="35937" x="3151188" y="2087563"/>
          <p14:tracePt t="35947" x="3133725" y="2117725"/>
          <p14:tracePt t="35951" x="3116263" y="2147888"/>
          <p14:tracePt t="35967" x="3103563" y="2182813"/>
          <p14:tracePt t="35971" x="3097213" y="2195513"/>
          <p14:tracePt t="35983" x="3097213" y="2212975"/>
          <p14:tracePt t="35988" x="3097213" y="2243138"/>
          <p14:tracePt t="35999" x="3097213" y="2266950"/>
          <p14:tracePt t="36004" x="3097213" y="2284413"/>
          <p14:tracePt t="36015" x="3097213" y="2301875"/>
          <p14:tracePt t="36020" x="3097213" y="2320925"/>
          <p14:tracePt t="36030" x="3103563" y="2332038"/>
          <p14:tracePt t="36034" x="3109913" y="2344738"/>
          <p14:tracePt t="36043" x="3133725" y="2368550"/>
          <p14:tracePt t="36047" x="3151188" y="2374900"/>
          <p14:tracePt t="36062" x="3175000" y="2386013"/>
          <p14:tracePt t="36066" x="3211513" y="2392363"/>
          <p14:tracePt t="36075" x="3252788" y="2398713"/>
          <p14:tracePt t="36079" x="3300413" y="2398713"/>
          <p14:tracePt t="36095" x="3354388" y="2398713"/>
          <p14:tracePt t="36099" x="3414713" y="2398713"/>
          <p14:tracePt t="36107" x="3468688" y="2398713"/>
          <p14:tracePt t="36111" x="3533775" y="2398713"/>
          <p14:tracePt t="36123" x="3582988" y="2392363"/>
          <p14:tracePt t="36127" x="3624263" y="2386013"/>
          <p14:tracePt t="36143" x="3648075" y="2386013"/>
          <p14:tracePt t="36147" x="3660775" y="2374900"/>
          <p14:tracePt t="36159" x="3665538" y="2374900"/>
          <p14:tracePt t="36163" x="3671888" y="2374900"/>
          <p14:tracePt t="36175" x="3678238" y="2374900"/>
          <p14:tracePt t="36187" x="3678238" y="2368550"/>
          <p14:tracePt t="36204" x="3671888" y="2355850"/>
          <p14:tracePt t="36207" x="3671888" y="2344738"/>
          <p14:tracePt t="36220" x="3665538" y="2301875"/>
          <p14:tracePt t="36223" x="3665538" y="2278063"/>
          <p14:tracePt t="36237" x="3665538" y="2236788"/>
          <p14:tracePt t="36239" x="3665538" y="2219325"/>
          <p14:tracePt t="36251" x="3665538" y="2189163"/>
          <p14:tracePt t="36255" x="3665538" y="2171700"/>
          <p14:tracePt t="36271" x="3660775" y="2152650"/>
          <p14:tracePt t="36275" x="3648075" y="2135188"/>
          <p14:tracePt t="36283" x="3641725" y="2128838"/>
          <p14:tracePt t="36287" x="3630613" y="2111375"/>
          <p14:tracePt t="36299" x="3617913" y="2111375"/>
          <p14:tracePt t="36304" x="3594100" y="2093913"/>
          <p14:tracePt t="36315" x="3563938" y="2081213"/>
          <p14:tracePt t="36321" x="3540125" y="2070100"/>
          <p14:tracePt t="36331" x="3516313" y="2070100"/>
          <p14:tracePt t="36337" x="3486150" y="2063750"/>
          <p14:tracePt t="36347" x="3468688" y="2063750"/>
          <p14:tracePt t="36351" x="3444875" y="2063750"/>
          <p14:tracePt t="36366" x="3427413" y="2063750"/>
          <p14:tracePt t="36370" x="3408363" y="2063750"/>
          <p14:tracePt t="36379" x="3390900" y="2063750"/>
          <p14:tracePt t="36383" x="3378200" y="2063750"/>
          <p14:tracePt t="36399" x="3360738" y="2063750"/>
          <p14:tracePt t="36415" x="3349625" y="2063750"/>
          <p14:tracePt t="36428" x="3343275" y="2063750"/>
          <p14:tracePt t="36443" x="3330575" y="2074863"/>
          <p14:tracePt t="36447" x="3319463" y="2098675"/>
          <p14:tracePt t="36459" x="3313113" y="2117725"/>
          <p14:tracePt t="36463" x="3295650" y="2141538"/>
          <p14:tracePt t="36479" x="3289300" y="2176463"/>
          <p14:tracePt t="36483" x="3289300" y="2200275"/>
          <p14:tracePt t="36495" x="3282950" y="2236788"/>
          <p14:tracePt t="36499" x="3282950" y="2260600"/>
          <p14:tracePt t="36510" x="3282950" y="2284413"/>
          <p14:tracePt t="36514" x="3289300" y="2314575"/>
          <p14:tracePt t="36526" x="3295650" y="2338388"/>
          <p14:tracePt t="36530" x="3313113" y="2355850"/>
          <p14:tracePt t="36543" x="3330575" y="2374900"/>
          <p14:tracePt t="36547" x="3354388" y="2392363"/>
          <p14:tracePt t="36559" x="3373438" y="2392363"/>
          <p14:tracePt t="36563" x="3397250" y="2409825"/>
          <p14:tracePt t="36575" x="3432175" y="2409825"/>
          <p14:tracePt t="36579" x="3462338" y="2409825"/>
          <p14:tracePt t="36587" x="3505200" y="2409825"/>
          <p14:tracePt t="36591" x="3546475" y="2409825"/>
          <p14:tracePt t="36604" x="3587750" y="2409825"/>
          <p14:tracePt t="36607" x="3617913" y="2398713"/>
          <p14:tracePt t="36621" x="3671888" y="2386013"/>
          <p14:tracePt t="36623" x="3702050" y="2374900"/>
          <p14:tracePt t="36639" x="3736975" y="2362200"/>
          <p14:tracePt t="36642" x="3767138" y="2355850"/>
          <p14:tracePt t="36654" x="3786188" y="2332038"/>
          <p14:tracePt t="36658" x="3803650" y="2327275"/>
          <p14:tracePt t="36671" x="3821113" y="2320925"/>
          <p14:tracePt t="36674" x="3821113" y="2308225"/>
          <p14:tracePt t="36690" x="3827463" y="2308225"/>
          <p14:tracePt t="36694" x="3827463" y="2301875"/>
          <p14:tracePt t="36704" x="3827463" y="2297113"/>
          <p14:tracePt t="36706" x="3827463" y="2290763"/>
          <p14:tracePt t="36721" x="3827463" y="2278063"/>
          <p14:tracePt t="36723" x="3827463" y="2266950"/>
          <p14:tracePt t="36734" x="3827463" y="2254250"/>
          <p14:tracePt t="36738" x="3821113" y="2249488"/>
          <p14:tracePt t="36750" x="3814763" y="2224088"/>
          <p14:tracePt t="36754" x="3779838" y="2165350"/>
          <p14:tracePt t="36766" x="3756025" y="2141538"/>
          <p14:tracePt t="36771" x="3719513" y="2117725"/>
          <p14:tracePt t="36787" x="3660775" y="2098675"/>
          <p14:tracePt t="36790" x="3600450" y="2081213"/>
          <p14:tracePt t="36799" x="3533775" y="2070100"/>
          <p14:tracePt t="36804" x="3475038" y="2063750"/>
          <p14:tracePt t="36822" x="3354388" y="2063750"/>
          <p14:tracePt t="36831" x="3319463" y="2063750"/>
          <p14:tracePt t="36837" x="3295650" y="2070100"/>
          <p14:tracePt t="36846" x="3276600" y="2070100"/>
          <p14:tracePt t="36850" x="3271838" y="2070100"/>
          <p14:tracePt t="36910" x="3271838" y="2074863"/>
          <p14:tracePt t="36926" x="3271838" y="2081213"/>
          <p14:tracePt t="36930" x="3271838" y="2117725"/>
          <p14:tracePt t="36942" x="3271838" y="2159000"/>
          <p14:tracePt t="36946" x="3271838" y="2189163"/>
          <p14:tracePt t="36958" x="3271838" y="2212975"/>
          <p14:tracePt t="36962" x="3271838" y="2236788"/>
          <p14:tracePt t="36974" x="3271838" y="2254250"/>
          <p14:tracePt t="36978" x="3282950" y="2273300"/>
          <p14:tracePt t="36990" x="3295650" y="2290763"/>
          <p14:tracePt t="36994" x="3295650" y="2297113"/>
          <p14:tracePt t="37006" x="3300413" y="2308225"/>
          <p14:tracePt t="37010" x="3306763" y="2314575"/>
          <p14:tracePt t="37023" x="3313113" y="2327275"/>
          <p14:tracePt t="37026" x="3319463" y="2327275"/>
          <p14:tracePt t="37038" x="3319463" y="2332038"/>
          <p14:tracePt t="37042" x="3325813" y="2332038"/>
          <p14:tracePt t="37246" x="3325813" y="2327275"/>
          <p14:tracePt t="37262" x="3319463" y="2320925"/>
          <p14:tracePt t="37266" x="3313113" y="2320925"/>
          <p14:tracePt t="37298" x="3313113" y="2314575"/>
          <p14:tracePt t="37647" x="3306763" y="2320925"/>
          <p14:tracePt t="37652" x="3300413" y="2320925"/>
          <p14:tracePt t="37667" x="3300413" y="2338388"/>
          <p14:tracePt t="37679" x="3300413" y="2351088"/>
          <p14:tracePt t="37683" x="3300413" y="2355850"/>
          <p14:tracePt t="37703" x="3300413" y="2362200"/>
          <p14:tracePt t="37711" x="3300413" y="2368550"/>
          <p14:tracePt t="37715" x="3300413" y="2374900"/>
          <p14:tracePt t="37743" x="3300413" y="2379663"/>
          <p14:tracePt t="37759" x="3300413" y="2386013"/>
          <p14:tracePt t="37763" x="3300413" y="2392363"/>
          <p14:tracePt t="37779" x="3300413" y="2398713"/>
          <p14:tracePt t="37799" x="3300413" y="2405063"/>
          <p14:tracePt t="37815" x="3300413" y="2409825"/>
          <p14:tracePt t="37839" x="3300413" y="2416175"/>
          <p14:tracePt t="37843" x="3295650" y="2416175"/>
          <p14:tracePt t="37855" x="3295650" y="2422525"/>
          <p14:tracePt t="37859" x="3295650" y="2428875"/>
          <p14:tracePt t="37871" x="3289300" y="2433638"/>
          <p14:tracePt t="37888" x="3282950" y="2439988"/>
          <p14:tracePt t="37891" x="3282950" y="2446338"/>
          <p14:tracePt t="37907" x="3276600" y="2446338"/>
          <p14:tracePt t="37921" x="3271838" y="2446338"/>
          <p14:tracePt t="37937" x="3271838" y="2452688"/>
          <p14:tracePt t="37939" x="3265488" y="2452688"/>
          <p14:tracePt t="37967" x="3259138" y="2452688"/>
          <p14:tracePt t="37987" x="3252788" y="2452688"/>
          <p14:tracePt t="37999" x="3248025" y="2452688"/>
          <p14:tracePt t="38023" x="3241675" y="2452688"/>
          <p14:tracePt t="38063" x="3235325" y="2446338"/>
          <p14:tracePt t="38431" x="3217863" y="2457450"/>
          <p14:tracePt t="38436" x="3217863" y="2463800"/>
          <p14:tracePt t="38447" x="3194050" y="2487613"/>
          <p14:tracePt t="38452" x="3175000" y="2493963"/>
          <p14:tracePt t="38463" x="3151188" y="2506663"/>
          <p14:tracePt t="38468" x="3116263" y="2524125"/>
          <p14:tracePt t="38479" x="3092450" y="2535238"/>
          <p14:tracePt t="38483" x="3062288" y="2554288"/>
          <p14:tracePt t="38495" x="3049588" y="2559050"/>
          <p14:tracePt t="38499" x="3043238" y="2565400"/>
          <p14:tracePt t="38515" x="3032125" y="2565400"/>
          <p14:tracePt t="38519" x="3032125" y="2571750"/>
          <p14:tracePt t="38527" x="3019425" y="2578100"/>
          <p14:tracePt t="38531" x="3014663" y="2578100"/>
          <p14:tracePt t="38546" x="3008313" y="2584450"/>
          <p14:tracePt t="38550" x="3001963" y="2584450"/>
          <p14:tracePt t="38563" x="2995613" y="2595563"/>
          <p14:tracePt t="38567" x="2984500" y="2608263"/>
          <p14:tracePt t="38579" x="2971800" y="2613025"/>
          <p14:tracePt t="38583" x="2954338" y="2625725"/>
          <p14:tracePt t="38595" x="2936875" y="2636838"/>
          <p14:tracePt t="38599" x="2913063" y="2649538"/>
          <p14:tracePt t="38611" x="2889250" y="2662238"/>
          <p14:tracePt t="38615" x="2852738" y="2679700"/>
          <p14:tracePt t="38627" x="2816225" y="2686050"/>
          <p14:tracePt t="38631" x="2792413" y="2703513"/>
          <p14:tracePt t="38643" x="2757488" y="2709863"/>
          <p14:tracePt t="38647" x="2720975" y="2727325"/>
          <p14:tracePt t="38655" x="2697163" y="2733675"/>
          <p14:tracePt t="38659" x="2667000" y="2744788"/>
          <p14:tracePt t="38671" x="2643188" y="2744788"/>
          <p14:tracePt t="38675" x="2613025" y="2757488"/>
          <p14:tracePt t="38687" x="2582863" y="2763838"/>
          <p14:tracePt t="38691" x="2547938" y="2768600"/>
          <p14:tracePt t="38703" x="2505075" y="2774950"/>
          <p14:tracePt t="38707" x="2481263" y="2781300"/>
          <p14:tracePt t="38720" x="2446338" y="2787650"/>
          <p14:tracePt t="38723" x="2427288" y="2792413"/>
          <p14:tracePt t="38736" x="2403475" y="2792413"/>
          <p14:tracePt t="38739" x="2379663" y="2798763"/>
          <p14:tracePt t="38751" x="2349500" y="2805113"/>
          <p14:tracePt t="38755" x="2338388" y="2805113"/>
          <p14:tracePt t="38767" x="2320925" y="2805113"/>
          <p14:tracePt t="38771" x="2314575" y="2805113"/>
          <p14:tracePt t="38783" x="2308225" y="2805113"/>
          <p14:tracePt t="38787" x="2290763" y="2811463"/>
          <p14:tracePt t="38799" x="2273300" y="2811463"/>
          <p14:tracePt t="38803" x="2254250" y="2811463"/>
          <p14:tracePt t="38815" x="2236788" y="2811463"/>
          <p14:tracePt t="38819" x="2219325" y="2811463"/>
          <p14:tracePt t="38831" x="2200275" y="2811463"/>
          <p14:tracePt t="38836" x="2176463" y="2811463"/>
          <p14:tracePt t="38847" x="2152650" y="2811463"/>
          <p14:tracePt t="38851" x="2117725" y="2805113"/>
          <p14:tracePt t="38863" x="2087563" y="2805113"/>
          <p14:tracePt t="38867" x="2057400" y="2805113"/>
          <p14:tracePt t="38884" x="2016125" y="2798763"/>
          <p14:tracePt t="38888" x="1990725" y="2798763"/>
          <p14:tracePt t="38899" x="1955800" y="2792413"/>
          <p14:tracePt t="38904" x="1938338" y="2792413"/>
          <p14:tracePt t="38915" x="1912938" y="2792413"/>
          <p14:tracePt t="38921" x="1901825" y="2792413"/>
          <p14:tracePt t="38931" x="1889125" y="2792413"/>
          <p14:tracePt t="38937" x="1884363" y="2792413"/>
          <p14:tracePt t="38948" x="1878013" y="2792413"/>
          <p14:tracePt t="38954" x="1871663" y="2792413"/>
          <p14:tracePt t="39368" x="1878013" y="2798763"/>
          <p14:tracePt t="39375" x="1878013" y="2805113"/>
          <p14:tracePt t="39610" x="1878013" y="2798763"/>
          <p14:tracePt t="39639" x="1871663" y="2792413"/>
          <p14:tracePt t="39642" x="1871663" y="2774950"/>
          <p14:tracePt t="39654" x="1865313" y="2751138"/>
          <p14:tracePt t="39659" x="1860550" y="2738438"/>
          <p14:tracePt t="39671" x="1854200" y="2727325"/>
          <p14:tracePt t="39674" x="1854200" y="2720975"/>
          <p14:tracePt t="39687" x="1854200" y="2714625"/>
          <p14:tracePt t="39902" x="1860550" y="2720975"/>
          <p14:tracePt t="39906" x="1860550" y="2727325"/>
          <p14:tracePt t="39919" x="1865313" y="2733675"/>
          <p14:tracePt t="39935" x="1871663" y="2738438"/>
          <p14:tracePt t="39939" x="1878013" y="2744788"/>
          <p14:tracePt t="39950" x="1878013" y="2757488"/>
          <p14:tracePt t="39954" x="1884363" y="2757488"/>
          <p14:tracePt t="39966" x="1884363" y="2763838"/>
          <p14:tracePt t="39986" x="1884363" y="2768600"/>
          <p14:tracePt t="39998" x="1889125" y="2768600"/>
          <p14:tracePt t="40014" x="1895475" y="2768600"/>
          <p14:tracePt t="40021" x="1895475" y="2774950"/>
          <p14:tracePt t="40030" x="1895475" y="2781300"/>
          <p14:tracePt t="40671" x="1901825" y="2781300"/>
          <p14:tracePt t="40719" x="1901825" y="2787650"/>
          <p14:tracePt t="40736" x="1919288" y="2792413"/>
          <p14:tracePt t="40740" x="1943100" y="2792413"/>
          <p14:tracePt t="40752" x="1955800" y="2792413"/>
          <p14:tracePt t="40757" x="1966913" y="2792413"/>
          <p14:tracePt t="40768" x="1985963" y="2792413"/>
          <p14:tracePt t="40784" x="1990725" y="2792413"/>
          <p14:tracePt t="41155" x="2020888" y="2792413"/>
          <p14:tracePt t="41171" x="2039938" y="2792413"/>
          <p14:tracePt t="41175" x="2051050" y="2787650"/>
          <p14:tracePt t="41187" x="2068513" y="2787650"/>
          <p14:tracePt t="41191" x="2093913" y="2787650"/>
          <p14:tracePt t="41204" x="2117725" y="2787650"/>
          <p14:tracePt t="41207" x="2152650" y="2787650"/>
          <p14:tracePt t="41220" x="2170113" y="2787650"/>
          <p14:tracePt t="41223" x="2182813" y="2787650"/>
          <p14:tracePt t="41238" x="2195513" y="2787650"/>
          <p14:tracePt t="41240" x="2206625" y="2787650"/>
          <p14:tracePt t="41251" x="2219325" y="2787650"/>
          <p14:tracePt t="41255" x="2230438" y="2787650"/>
          <p14:tracePt t="41267" x="2236788" y="2787650"/>
          <p14:tracePt t="41283" x="2247900" y="2787650"/>
          <p14:tracePt t="41287" x="2254250" y="2787650"/>
          <p14:tracePt t="41299" x="2260600" y="2787650"/>
          <p14:tracePt t="41304" x="2266950" y="2787650"/>
          <p14:tracePt t="41315" x="2278063" y="2787650"/>
          <p14:tracePt t="41321" x="2290763" y="2787650"/>
          <p14:tracePt t="41337" x="2297113" y="2787650"/>
          <p14:tracePt t="41352" x="2308225" y="2787650"/>
          <p14:tracePt t="41355" x="2314575" y="2781300"/>
          <p14:tracePt t="41363" x="2325688" y="2781300"/>
          <p14:tracePt t="41368" x="2332038" y="2781300"/>
          <p14:tracePt t="41384" x="2344738" y="2781300"/>
          <p14:tracePt t="41399" x="2349500" y="2781300"/>
          <p14:tracePt t="41404" x="2355850" y="2781300"/>
          <p14:tracePt t="41411" x="2355850" y="2774950"/>
          <p14:tracePt t="41415" x="2362200" y="2774950"/>
          <p14:tracePt t="41431" x="2368550" y="2768600"/>
          <p14:tracePt t="41447" x="2374900" y="2763838"/>
          <p14:tracePt t="41463" x="2379663" y="2763838"/>
          <p14:tracePt t="41475" x="2379663" y="2757488"/>
          <p14:tracePt t="41479" x="2386013" y="2757488"/>
          <p14:tracePt t="41495" x="2386013" y="2744788"/>
          <p14:tracePt t="41508" x="2398713" y="2738438"/>
          <p14:tracePt t="41511" x="2398713" y="2733675"/>
          <p14:tracePt t="41523" x="2398713" y="2727325"/>
          <p14:tracePt t="41527" x="2403475" y="2714625"/>
          <p14:tracePt t="41544" x="2403475" y="2709863"/>
          <p14:tracePt t="41555" x="2409825" y="2703513"/>
          <p14:tracePt t="41571" x="2409825" y="2697163"/>
          <p14:tracePt t="41575" x="2409825" y="2690813"/>
          <p14:tracePt t="41588" x="2409825" y="2686050"/>
          <p14:tracePt t="41591" x="2409825" y="2679700"/>
          <p14:tracePt t="41604" x="2409825" y="2673350"/>
          <p14:tracePt t="41607" x="2409825" y="2667000"/>
          <p14:tracePt t="41623" x="2409825" y="2662238"/>
          <p14:tracePt t="41638" x="2409825" y="2655888"/>
          <p14:tracePt t="41640" x="2409825" y="2649538"/>
          <p14:tracePt t="41655" x="2409825" y="2643188"/>
          <p14:tracePt t="41683" x="2409825" y="2636838"/>
          <p14:tracePt t="41699" x="2409825" y="2632075"/>
          <p14:tracePt t="41763" x="2409825" y="2625725"/>
          <p14:tracePt t="41875" x="2409825" y="2636838"/>
          <p14:tracePt t="41879" x="2416175" y="2636838"/>
          <p14:tracePt t="41902" x="2427288" y="2649538"/>
          <p14:tracePt t="41915" x="2433638" y="2662238"/>
          <p14:tracePt t="41935" x="2439988" y="2667000"/>
          <p14:tracePt t="41947" x="2446338" y="2667000"/>
          <p14:tracePt t="41951" x="2452688" y="2667000"/>
          <p14:tracePt t="41963" x="2470150" y="2667000"/>
          <p14:tracePt t="41967" x="2476500" y="2673350"/>
          <p14:tracePt t="41983" x="2505075" y="2673350"/>
          <p14:tracePt t="41987" x="2578100" y="2679700"/>
          <p14:tracePt t="41995" x="2625725" y="2686050"/>
          <p14:tracePt t="41999" x="2667000" y="2686050"/>
          <p14:tracePt t="42011" x="2703513" y="2690813"/>
          <p14:tracePt t="42015" x="2727325" y="2690813"/>
          <p14:tracePt t="42027" x="2774950" y="2697163"/>
          <p14:tracePt t="42031" x="2798763" y="2697163"/>
          <p14:tracePt t="42043" x="2822575" y="2697163"/>
          <p14:tracePt t="42047" x="2835275" y="2697163"/>
          <p14:tracePt t="42059" x="2846388" y="2697163"/>
          <p14:tracePt t="42075" x="2852738" y="2697163"/>
          <p14:tracePt t="42094" x="2859088" y="2697163"/>
          <p14:tracePt t="42139" x="2863850" y="2697163"/>
          <p14:tracePt t="42159" x="2870200" y="2697163"/>
          <p14:tracePt t="42174" x="2882900" y="2697163"/>
          <p14:tracePt t="42178" x="2894013" y="2690813"/>
          <p14:tracePt t="42187" x="2900363" y="2690813"/>
          <p14:tracePt t="42191" x="2947988" y="2679700"/>
          <p14:tracePt t="42204" x="2971800" y="2673350"/>
          <p14:tracePt t="42207" x="2990850" y="2673350"/>
          <p14:tracePt t="42221" x="3001963" y="2673350"/>
          <p14:tracePt t="42223" x="3019425" y="2667000"/>
          <p14:tracePt t="42237" x="3032125" y="2667000"/>
          <p14:tracePt t="42239" x="3043238" y="2667000"/>
          <p14:tracePt t="42251" x="3049588" y="2667000"/>
          <p14:tracePt t="42267" x="3062288" y="2667000"/>
          <p14:tracePt t="42271" x="3068638" y="2662238"/>
          <p14:tracePt t="42283" x="3073400" y="2662238"/>
          <p14:tracePt t="42288" x="3079750" y="2662238"/>
          <p14:tracePt t="42299" x="3086100" y="2662238"/>
          <p14:tracePt t="42315" x="3092450" y="2662238"/>
          <p14:tracePt t="42321" x="3097213" y="2662238"/>
          <p14:tracePt t="42331" x="3103563" y="2662238"/>
          <p14:tracePt t="42337" x="3109913" y="2662238"/>
          <p14:tracePt t="42347" x="3116263" y="2662238"/>
          <p14:tracePt t="42363" x="3127375" y="2662238"/>
          <p14:tracePt t="42367" x="3133725" y="2662238"/>
          <p14:tracePt t="42383" x="3146425" y="2662238"/>
          <p14:tracePt t="42387" x="3157538" y="2662238"/>
          <p14:tracePt t="42395" x="3163888" y="2662238"/>
          <p14:tracePt t="42399" x="3187700" y="2667000"/>
          <p14:tracePt t="42415" x="3198813" y="2673350"/>
          <p14:tracePt t="42420" x="3217863" y="2673350"/>
          <p14:tracePt t="42427" x="3224213" y="2673350"/>
          <p14:tracePt t="42431" x="3228975" y="2673350"/>
          <p14:tracePt t="42443" x="3248025" y="2679700"/>
          <p14:tracePt t="42447" x="3259138" y="2686050"/>
          <p14:tracePt t="42459" x="3271838" y="2686050"/>
          <p14:tracePt t="42463" x="3276600" y="2686050"/>
          <p14:tracePt t="42475" x="3282950" y="2686050"/>
          <p14:tracePt t="42479" x="3300413" y="2686050"/>
          <p14:tracePt t="42491" x="3306763" y="2686050"/>
          <p14:tracePt t="42495" x="3319463" y="2686050"/>
          <p14:tracePt t="42507" x="3325813" y="2690813"/>
          <p14:tracePt t="42511" x="3336925" y="2690813"/>
          <p14:tracePt t="42523" x="3349625" y="2690813"/>
          <p14:tracePt t="42528" x="3354388" y="2697163"/>
          <p14:tracePt t="42539" x="3367088" y="2697163"/>
          <p14:tracePt t="42543" x="3373438" y="2697163"/>
          <p14:tracePt t="42555" x="3378200" y="2697163"/>
          <p14:tracePt t="42559" x="3390900" y="2697163"/>
          <p14:tracePt t="42571" x="3403600" y="2697163"/>
          <p14:tracePt t="42575" x="3414713" y="2697163"/>
          <p14:tracePt t="42591" x="3421063" y="2697163"/>
          <p14:tracePt t="42604" x="3427413" y="2697163"/>
          <p14:tracePt t="42607" x="3432175" y="2697163"/>
          <p14:tracePt t="42694" x="3432175" y="2690813"/>
          <p14:tracePt t="42698" x="3432175" y="2686050"/>
          <p14:tracePt t="42711" x="3432175" y="2673350"/>
          <p14:tracePt t="42714" x="3414713" y="2632075"/>
          <p14:tracePt t="42726" x="3403600" y="2595563"/>
          <p14:tracePt t="42730" x="3397250" y="2578100"/>
          <p14:tracePt t="42742" x="3390900" y="2554288"/>
          <p14:tracePt t="42746" x="3384550" y="2535238"/>
          <p14:tracePt t="42758" x="3373438" y="2524125"/>
          <p14:tracePt t="42762" x="3367088" y="2517775"/>
          <p14:tracePt t="42774" x="3360738" y="2511425"/>
          <p14:tracePt t="42778" x="3349625" y="2500313"/>
          <p14:tracePt t="42790" x="3343275" y="2500313"/>
          <p14:tracePt t="42795" x="3325813" y="2487613"/>
          <p14:tracePt t="42806" x="3319463" y="2487613"/>
          <p14:tracePt t="42810" x="3306763" y="2481263"/>
          <p14:tracePt t="42823" x="3295650" y="2476500"/>
          <p14:tracePt t="42826" x="3276600" y="2470150"/>
          <p14:tracePt t="42838" x="3259138" y="2470150"/>
          <p14:tracePt t="42842" x="3241675" y="2463800"/>
          <p14:tracePt t="42854" x="3224213" y="2457450"/>
          <p14:tracePt t="42858" x="3205163" y="2457450"/>
          <p14:tracePt t="42871" x="3181350" y="2457450"/>
          <p14:tracePt t="42874" x="3146425" y="2457450"/>
          <p14:tracePt t="42888" x="3109913" y="2457450"/>
          <p14:tracePt t="42890" x="3068638" y="2457450"/>
          <p14:tracePt t="42904" x="3032125" y="2457450"/>
          <p14:tracePt t="42906" x="2990850" y="2457450"/>
          <p14:tracePt t="42921" x="2941638" y="2457450"/>
          <p14:tracePt t="42922" x="2900363" y="2457450"/>
          <p14:tracePt t="42938" x="2859088" y="2457450"/>
          <p14:tracePt t="42939" x="2816225" y="2463800"/>
          <p14:tracePt t="42950" x="2787650" y="2463800"/>
          <p14:tracePt t="42955" x="2751138" y="2470150"/>
          <p14:tracePt t="42966" x="2720975" y="2476500"/>
          <p14:tracePt t="42971" x="2684463" y="2481263"/>
          <p14:tracePt t="42982" x="2660650" y="2481263"/>
          <p14:tracePt t="42988" x="2643188" y="2487613"/>
          <p14:tracePt t="42998" x="2606675" y="2493963"/>
          <p14:tracePt t="43004" x="2559050" y="2506663"/>
          <p14:tracePt t="43014" x="2541588" y="2506663"/>
          <p14:tracePt t="43022" x="2517775" y="2511425"/>
          <p14:tracePt t="43031" x="2493963" y="2511425"/>
          <p14:tracePt t="43038" x="2457450" y="2511425"/>
          <p14:tracePt t="43046" x="2433638" y="2517775"/>
          <p14:tracePt t="43050" x="2392363" y="2524125"/>
          <p14:tracePt t="43062" x="2349500" y="2530475"/>
          <p14:tracePt t="43066" x="2320925" y="2530475"/>
          <p14:tracePt t="43086" x="2284413" y="2535238"/>
          <p14:tracePt t="43090" x="2273300" y="2535238"/>
          <p14:tracePt t="43104" x="2243138" y="2541588"/>
          <p14:tracePt t="43106" x="2170113" y="2547938"/>
          <p14:tracePt t="43122" x="2122488" y="2547938"/>
          <p14:tracePt t="43134" x="2087563" y="2554288"/>
          <p14:tracePt t="43138" x="2063750" y="2554288"/>
          <p14:tracePt t="43150" x="2044700" y="2554288"/>
          <p14:tracePt t="43154" x="2033588" y="2559050"/>
          <p14:tracePt t="43166" x="2016125" y="2565400"/>
          <p14:tracePt t="43171" x="2009775" y="2565400"/>
          <p14:tracePt t="43182" x="1997075" y="2565400"/>
          <p14:tracePt t="43187" x="1990725" y="2565400"/>
          <p14:tracePt t="43198" x="1979613" y="2571750"/>
          <p14:tracePt t="43214" x="1973263" y="2578100"/>
          <p14:tracePt t="43230" x="1966913" y="2578100"/>
          <p14:tracePt t="43234" x="1966913" y="2584450"/>
          <p14:tracePt t="43247" x="1962150" y="2584450"/>
          <p14:tracePt t="43262" x="1955800" y="2595563"/>
          <p14:tracePt t="43266" x="1943100" y="2595563"/>
          <p14:tracePt t="43282" x="1943100" y="2601913"/>
          <p14:tracePt t="43287" x="1938338" y="2608263"/>
          <p14:tracePt t="43298" x="1925638" y="2613025"/>
          <p14:tracePt t="43304" x="1919288" y="2625725"/>
          <p14:tracePt t="43314" x="1912938" y="2632075"/>
          <p14:tracePt t="43321" x="1908175" y="2643188"/>
          <p14:tracePt t="43330" x="1895475" y="2649538"/>
          <p14:tracePt t="43334" x="1889125" y="2655888"/>
          <p14:tracePt t="43350" x="1884363" y="2667000"/>
          <p14:tracePt t="43367" x="1884363" y="2679700"/>
          <p14:tracePt t="43372" x="1884363" y="2686050"/>
          <p14:tracePt t="43387" x="1884363" y="2690813"/>
          <p14:tracePt t="43391" x="1884363" y="2697163"/>
          <p14:tracePt t="43407" x="1884363" y="2703513"/>
          <p14:tracePt t="43421" x="1884363" y="2709863"/>
          <p14:tracePt t="43423" x="1884363" y="2714625"/>
          <p14:tracePt t="43437" x="1895475" y="2727325"/>
          <p14:tracePt t="43447" x="1912938" y="2727325"/>
          <p14:tracePt t="43451" x="1943100" y="2733675"/>
          <p14:tracePt t="43467" x="1962150" y="2738438"/>
          <p14:tracePt t="43471" x="1985963" y="2751138"/>
          <p14:tracePt t="43479" x="2016125" y="2757488"/>
          <p14:tracePt t="43483" x="2051050" y="2757488"/>
          <p14:tracePt t="43495" x="2068513" y="2757488"/>
          <p14:tracePt t="43499" x="2105025" y="2757488"/>
          <p14:tracePt t="43515" x="2146300" y="2763838"/>
          <p14:tracePt t="43521" x="2189163" y="2763838"/>
          <p14:tracePt t="43527" x="2236788" y="2763838"/>
          <p14:tracePt t="43531" x="2278063" y="2763838"/>
          <p14:tracePt t="43543" x="2332038" y="2763838"/>
          <p14:tracePt t="43547" x="2374900" y="2763838"/>
          <p14:tracePt t="43559" x="2422525" y="2763838"/>
          <p14:tracePt t="43563" x="2470150" y="2763838"/>
          <p14:tracePt t="43575" x="2517775" y="2757488"/>
          <p14:tracePt t="43579" x="2559050" y="2757488"/>
          <p14:tracePt t="43591" x="2595563" y="2751138"/>
          <p14:tracePt t="43595" x="2619375" y="2751138"/>
          <p14:tracePt t="43615" x="2649538" y="2744788"/>
          <p14:tracePt t="43621" x="2679700" y="2738438"/>
          <p14:tracePt t="43637" x="2690813" y="2738438"/>
          <p14:tracePt t="43639" x="2727325" y="2733675"/>
          <p14:tracePt t="43651" x="2738438" y="2733675"/>
          <p14:tracePt t="43655" x="2751138" y="2733675"/>
          <p14:tracePt t="43663" x="2762250" y="2727325"/>
          <p14:tracePt t="43667" x="2781300" y="2727325"/>
          <p14:tracePt t="43679" x="2798763" y="2727325"/>
          <p14:tracePt t="43683" x="2805113" y="2727325"/>
          <p14:tracePt t="43696" x="2816225" y="2727325"/>
          <p14:tracePt t="43699" x="2822575" y="2727325"/>
          <p14:tracePt t="43711" x="2828925" y="2727325"/>
          <p14:tracePt t="43715" x="2840038" y="2727325"/>
          <p14:tracePt t="43727" x="2852738" y="2727325"/>
          <p14:tracePt t="43731" x="2859088" y="2727325"/>
          <p14:tracePt t="43743" x="2870200" y="2720975"/>
          <p14:tracePt t="43747" x="2889250" y="2720975"/>
          <p14:tracePt t="43759" x="2894013" y="2720975"/>
          <p14:tracePt t="43763" x="2906713" y="2720975"/>
          <p14:tracePt t="43775" x="2913063" y="2720975"/>
          <p14:tracePt t="43779" x="2924175" y="2720975"/>
          <p14:tracePt t="43791" x="2936875" y="2720975"/>
          <p14:tracePt t="43795" x="2941638" y="2720975"/>
          <p14:tracePt t="43811" x="2954338" y="2720975"/>
          <p14:tracePt t="43815" x="2960688" y="2720975"/>
          <p14:tracePt t="43827" x="2971800" y="2720975"/>
          <p14:tracePt t="43831" x="2984500" y="2720975"/>
          <p14:tracePt t="43839" x="2995613" y="2720975"/>
          <p14:tracePt t="43843" x="3001963" y="2720975"/>
          <p14:tracePt t="43855" x="3019425" y="2720975"/>
          <p14:tracePt t="43859" x="3032125" y="2720975"/>
          <p14:tracePt t="43871" x="3043238" y="2720975"/>
          <p14:tracePt t="43875" x="3062288" y="2720975"/>
          <p14:tracePt t="43888" x="3068638" y="2720975"/>
          <p14:tracePt t="43891" x="3079750" y="2720975"/>
          <p14:tracePt t="43904" x="3092450" y="2720975"/>
          <p14:tracePt t="43907" x="3103563" y="2720975"/>
          <p14:tracePt t="43921" x="3116263" y="2720975"/>
          <p14:tracePt t="43937" x="3121025" y="2720975"/>
          <p14:tracePt t="43939" x="3133725" y="2720975"/>
          <p14:tracePt t="43959" x="3140075" y="2720975"/>
          <p14:tracePt t="43967" x="3146425" y="2720975"/>
          <p14:tracePt t="43971" x="3151188" y="2720975"/>
          <p14:tracePt t="43983" x="3157538" y="2720975"/>
          <p14:tracePt t="44007" x="3163888" y="2720975"/>
          <p14:tracePt t="44023" x="3175000" y="2720975"/>
          <p14:tracePt t="44027" x="3194050" y="2720975"/>
          <p14:tracePt t="44039" x="3198813" y="2720975"/>
          <p14:tracePt t="44043" x="3205163" y="2720975"/>
          <p14:tracePt t="44055" x="3217863" y="2720975"/>
          <p14:tracePt t="44059" x="3235325" y="2720975"/>
          <p14:tracePt t="44071" x="3248025" y="2720975"/>
          <p14:tracePt t="44075" x="3259138" y="2720975"/>
          <p14:tracePt t="44088" x="3271838" y="2720975"/>
          <p14:tracePt t="44091" x="3295650" y="2720975"/>
          <p14:tracePt t="44104" x="3313113" y="2720975"/>
          <p14:tracePt t="44107" x="3336925" y="2720975"/>
          <p14:tracePt t="44121" x="3354388" y="2720975"/>
          <p14:tracePt t="44123" x="3373438" y="2720975"/>
          <p14:tracePt t="44138" x="3397250" y="2720975"/>
          <p14:tracePt t="44139" x="3421063" y="2720975"/>
          <p14:tracePt t="44151" x="3444875" y="2720975"/>
          <p14:tracePt t="44155" x="3468688" y="2720975"/>
          <p14:tracePt t="44167" x="3486150" y="2720975"/>
          <p14:tracePt t="44171" x="3516313" y="2720975"/>
          <p14:tracePt t="44183" x="3540125" y="2720975"/>
          <p14:tracePt t="44188" x="3570288" y="2720975"/>
          <p14:tracePt t="44199" x="3594100" y="2720975"/>
          <p14:tracePt t="44204" x="3606800" y="2720975"/>
          <p14:tracePt t="44215" x="3630613" y="2720975"/>
          <p14:tracePt t="44221" x="3648075" y="2720975"/>
          <p14:tracePt t="44231" x="3671888" y="2720975"/>
          <p14:tracePt t="44237" x="3684588" y="2720975"/>
          <p14:tracePt t="44247" x="3695700" y="2720975"/>
          <p14:tracePt t="44251" x="3713163" y="2720975"/>
          <p14:tracePt t="44263" x="3732213" y="2714625"/>
          <p14:tracePt t="44267" x="3749675" y="2714625"/>
          <p14:tracePt t="44279" x="3762375" y="2709863"/>
          <p14:tracePt t="44283" x="3773488" y="2709863"/>
          <p14:tracePt t="44295" x="3790950" y="2709863"/>
          <p14:tracePt t="44299" x="3810000" y="2709863"/>
          <p14:tracePt t="44311" x="3827463" y="2709863"/>
          <p14:tracePt t="44315" x="3840163" y="2709863"/>
          <p14:tracePt t="44327" x="3844925" y="2709863"/>
          <p14:tracePt t="44331" x="3863975" y="2709863"/>
          <p14:tracePt t="44343" x="3881438" y="2709863"/>
          <p14:tracePt t="44347" x="3898900" y="2709863"/>
          <p14:tracePt t="44363" x="3911600" y="2709863"/>
          <p14:tracePt t="44367" x="3929063" y="2709863"/>
          <p14:tracePt t="44375" x="4000500" y="2709863"/>
          <p14:tracePt t="44379" x="4043363" y="2709863"/>
          <p14:tracePt t="44391" x="4078288" y="2714625"/>
          <p14:tracePt t="44395" x="4121150" y="2720975"/>
          <p14:tracePt t="44407" x="4162425" y="2720975"/>
          <p14:tracePt t="44411" x="4210050" y="2727325"/>
          <p14:tracePt t="44423" x="4240213" y="2727325"/>
          <p14:tracePt t="44427" x="4270375" y="2727325"/>
          <p14:tracePt t="44439" x="4300538" y="2727325"/>
          <p14:tracePt t="44443" x="4329113" y="2733675"/>
          <p14:tracePt t="44455" x="4348163" y="2733675"/>
          <p14:tracePt t="44459" x="4365625" y="2733675"/>
          <p14:tracePt t="44471" x="4378325" y="2733675"/>
          <p14:tracePt t="44475" x="4383088" y="2733675"/>
          <p14:tracePt t="44488" x="4389438" y="2733675"/>
          <p14:tracePt t="44491" x="4395788" y="2733675"/>
          <p14:tracePt t="44504" x="4402138" y="2733675"/>
          <p14:tracePt t="44507" x="4406900" y="2733675"/>
          <p14:tracePt t="44521" x="4419600" y="2733675"/>
          <p14:tracePt t="44537" x="4430713" y="2733675"/>
          <p14:tracePt t="44539" x="4437063" y="2733675"/>
          <p14:tracePt t="44551" x="4443413" y="2733675"/>
          <p14:tracePt t="44555" x="4460875" y="2733675"/>
          <p14:tracePt t="44567" x="4479925" y="2733675"/>
          <p14:tracePt t="44571" x="4491038" y="2733675"/>
          <p14:tracePt t="44583" x="4503738" y="2733675"/>
          <p14:tracePt t="44587" x="4521200" y="2733675"/>
          <p14:tracePt t="44599" x="4533900" y="2733675"/>
          <p14:tracePt t="44604" x="4551363" y="2733675"/>
          <p14:tracePt t="44615" x="4562475" y="2733675"/>
          <p14:tracePt t="44621" x="4575175" y="2733675"/>
          <p14:tracePt t="44631" x="4586288" y="2733675"/>
          <p14:tracePt t="44638" x="4592638" y="2733675"/>
          <p14:tracePt t="44647" x="4605338" y="2727325"/>
          <p14:tracePt t="44651" x="4610100" y="2727325"/>
          <p14:tracePt t="44663" x="4616450" y="2727325"/>
          <p14:tracePt t="44667" x="4622800" y="2720975"/>
          <p14:tracePt t="44679" x="4629150" y="2714625"/>
          <p14:tracePt t="44683" x="4635500" y="2714625"/>
          <p14:tracePt t="44695" x="4640263" y="2709863"/>
          <p14:tracePt t="44699" x="4646613" y="2703513"/>
          <p14:tracePt t="44711" x="4659313" y="2690813"/>
          <p14:tracePt t="44715" x="4664075" y="2679700"/>
          <p14:tracePt t="44727" x="4670425" y="2667000"/>
          <p14:tracePt t="44731" x="4676775" y="2662238"/>
          <p14:tracePt t="44743" x="4687888" y="2649538"/>
          <p14:tracePt t="44747" x="4694238" y="2636838"/>
          <p14:tracePt t="44759" x="4694238" y="2632075"/>
          <p14:tracePt t="44763" x="4700588" y="2613025"/>
          <p14:tracePt t="44779" x="4700588" y="2608263"/>
          <p14:tracePt t="44791" x="4700588" y="2595563"/>
          <p14:tracePt t="44795" x="4700588" y="2589213"/>
          <p14:tracePt t="44807" x="4700588" y="2584450"/>
          <p14:tracePt t="44811" x="4700588" y="2571750"/>
          <p14:tracePt t="44823" x="4700588" y="2559050"/>
          <p14:tracePt t="44827" x="4694238" y="2541588"/>
          <p14:tracePt t="44839" x="4670425" y="2517775"/>
          <p14:tracePt t="44843" x="4659313" y="2506663"/>
          <p14:tracePt t="44855" x="4629150" y="2487613"/>
          <p14:tracePt t="44859" x="4592638" y="2481263"/>
          <p14:tracePt t="44875" x="4557713" y="2463800"/>
          <p14:tracePt t="44879" x="4527550" y="2457450"/>
          <p14:tracePt t="44888" x="4484688" y="2446338"/>
          <p14:tracePt t="44891" x="4430713" y="2428875"/>
          <p14:tracePt t="44904" x="4383088" y="2422525"/>
          <p14:tracePt t="44907" x="4318000" y="2409825"/>
          <p14:tracePt t="44921" x="4246563" y="2409825"/>
          <p14:tracePt t="44923" x="4173538" y="2409825"/>
          <p14:tracePt t="44937" x="4102100" y="2405063"/>
          <p14:tracePt t="44939" x="4024313" y="2405063"/>
          <p14:tracePt t="44951" x="3965575" y="2405063"/>
          <p14:tracePt t="44955" x="3892550" y="2405063"/>
          <p14:tracePt t="44967" x="3827463" y="2405063"/>
          <p14:tracePt t="44972" x="3762375" y="2405063"/>
          <p14:tracePt t="44983" x="3708400" y="2405063"/>
          <p14:tracePt t="44988" x="3641725" y="2405063"/>
          <p14:tracePt t="44999" x="3587750" y="2405063"/>
          <p14:tracePt t="45004" x="3533775" y="2405063"/>
          <p14:tracePt t="45015" x="3468688" y="2405063"/>
          <p14:tracePt t="45021" x="3427413" y="2405063"/>
          <p14:tracePt t="45031" x="3378200" y="2416175"/>
          <p14:tracePt t="45037" x="3336925" y="2422525"/>
          <p14:tracePt t="45047" x="3295650" y="2433638"/>
          <p14:tracePt t="45051" x="3265488" y="2439988"/>
          <p14:tracePt t="45063" x="3235325" y="2452688"/>
          <p14:tracePt t="45067" x="3217863" y="2457450"/>
          <p14:tracePt t="45079" x="3187700" y="2470150"/>
          <p14:tracePt t="45083" x="3170238" y="2476500"/>
          <p14:tracePt t="45095" x="3151188" y="2493963"/>
          <p14:tracePt t="45099" x="3127375" y="2500313"/>
          <p14:tracePt t="45111" x="3109913" y="2517775"/>
          <p14:tracePt t="45115" x="3092450" y="2530475"/>
          <p14:tracePt t="45127" x="3062288" y="2554288"/>
          <p14:tracePt t="45131" x="3032125" y="2565400"/>
          <p14:tracePt t="45143" x="3001963" y="2589213"/>
          <p14:tracePt t="45147" x="2984500" y="2601913"/>
          <p14:tracePt t="45162" x="2954338" y="2625725"/>
          <p14:tracePt t="45166" x="2936875" y="2636838"/>
          <p14:tracePt t="45175" x="2924175" y="2655888"/>
          <p14:tracePt t="45179" x="2906713" y="2667000"/>
          <p14:tracePt t="45191" x="2900363" y="2673350"/>
          <p14:tracePt t="45195" x="2894013" y="2690813"/>
          <p14:tracePt t="45207" x="2889250" y="2697163"/>
          <p14:tracePt t="45211" x="2882900" y="2709863"/>
          <p14:tracePt t="45224" x="2882900" y="2714625"/>
          <p14:tracePt t="45227" x="2876550" y="2727325"/>
          <p14:tracePt t="45240" x="2876550" y="2733675"/>
          <p14:tracePt t="45243" x="2876550" y="2738438"/>
          <p14:tracePt t="45255" x="2870200" y="2751138"/>
          <p14:tracePt t="45259" x="2870200" y="2763838"/>
          <p14:tracePt t="45272" x="2870200" y="2768600"/>
          <p14:tracePt t="45275" x="2870200" y="2774950"/>
          <p14:tracePt t="45295" x="2870200" y="2792413"/>
          <p14:tracePt t="45299" x="2870200" y="2798763"/>
          <p14:tracePt t="45311" x="2870200" y="2805113"/>
          <p14:tracePt t="45315" x="2870200" y="2811463"/>
          <p14:tracePt t="45327" x="2870200" y="2822575"/>
          <p14:tracePt t="45343" x="2870200" y="2828925"/>
          <p14:tracePt t="45362" x="2882900" y="2828925"/>
          <p14:tracePt t="45375" x="2900363" y="2835275"/>
          <p14:tracePt t="45379" x="2913063" y="2835275"/>
          <p14:tracePt t="45391" x="2936875" y="2835275"/>
          <p14:tracePt t="45395" x="2971800" y="2835275"/>
          <p14:tracePt t="45407" x="3019425" y="2835275"/>
          <p14:tracePt t="45411" x="3043238" y="2835275"/>
          <p14:tracePt t="45423" x="3097213" y="2835275"/>
          <p14:tracePt t="45427" x="3151188" y="2835275"/>
          <p14:tracePt t="45439" x="3211513" y="2828925"/>
          <p14:tracePt t="45443" x="3276600" y="2816225"/>
          <p14:tracePt t="45455" x="3330575" y="2811463"/>
          <p14:tracePt t="45459" x="3397250" y="2811463"/>
          <p14:tracePt t="45471" x="3427413" y="2805113"/>
          <p14:tracePt t="45475" x="3479800" y="2798763"/>
          <p14:tracePt t="45487" x="3505200" y="2798763"/>
          <p14:tracePt t="45491" x="3529013" y="2792413"/>
          <p14:tracePt t="45504" x="3540125" y="2792413"/>
          <p14:tracePt t="45507" x="3552825" y="2787650"/>
          <p14:tracePt t="45520" x="3557588" y="2787650"/>
          <p14:tracePt t="45523" x="3563938" y="2787650"/>
          <p14:tracePt t="45539" x="3570288" y="2781300"/>
          <p14:tracePt t="45563" x="3576638" y="2781300"/>
          <p14:tracePt t="45575" x="3582988" y="2774950"/>
          <p14:tracePt t="45579" x="3594100" y="2763838"/>
          <p14:tracePt t="45591" x="3600450" y="2763838"/>
          <p14:tracePt t="45595" x="3606800" y="2763838"/>
          <p14:tracePt t="45607" x="3617913" y="2757488"/>
          <p14:tracePt t="45611" x="3624263" y="2751138"/>
          <p14:tracePt t="45623" x="3630613" y="2751138"/>
          <p14:tracePt t="45628" x="3635375" y="2751138"/>
          <p14:tracePt t="45643" x="3648075" y="2744788"/>
          <p14:tracePt t="45655" x="3654425" y="2744788"/>
          <p14:tracePt t="45674" x="3660775" y="2744788"/>
          <p14:tracePt t="45678" x="3665538" y="2738438"/>
          <p14:tracePt t="45694" x="3665538" y="2733675"/>
          <p14:tracePt t="45698" x="3671888" y="2733675"/>
          <p14:tracePt t="45722" x="3684588" y="2727325"/>
          <p14:tracePt t="45738" x="3689350" y="2727325"/>
          <p14:tracePt t="45743" x="3695700" y="2720975"/>
          <p14:tracePt t="45755" x="3702050" y="2714625"/>
          <p14:tracePt t="45758" x="3708400" y="2714625"/>
          <p14:tracePt t="45786" x="3713163" y="2709863"/>
          <p14:tracePt t="45802" x="3725863" y="2709863"/>
          <p14:tracePt t="45834" x="3732213" y="2709863"/>
          <p14:tracePt t="45866" x="3736975" y="2703513"/>
          <p14:tracePt t="46035" x="3743325" y="2703513"/>
          <p14:tracePt t="46039" x="3749675" y="2703513"/>
          <p14:tracePt t="46050" x="3773488" y="2703513"/>
          <p14:tracePt t="46055" x="3797300" y="2703513"/>
          <p14:tracePt t="46066" x="3814763" y="2703513"/>
          <p14:tracePt t="46071" x="3851275" y="2703513"/>
          <p14:tracePt t="46082" x="3887788" y="2703513"/>
          <p14:tracePt t="46087" x="3929063" y="2709863"/>
          <p14:tracePt t="46099" x="3970338" y="2709863"/>
          <p14:tracePt t="46105" x="4013200" y="2714625"/>
          <p14:tracePt t="46114" x="4048125" y="2714625"/>
          <p14:tracePt t="46121" x="4060825" y="2714625"/>
          <p14:tracePt t="46131" x="4084638" y="2714625"/>
          <p14:tracePt t="46134" x="4114800" y="2714625"/>
          <p14:tracePt t="46147" x="4132263" y="2714625"/>
          <p14:tracePt t="46150" x="4138613" y="2714625"/>
          <p14:tracePt t="46162" x="4156075" y="2714625"/>
          <p14:tracePt t="46178" x="4168775" y="2714625"/>
          <p14:tracePt t="46182" x="4179888" y="2714625"/>
          <p14:tracePt t="46194" x="4186238" y="2714625"/>
          <p14:tracePt t="46198" x="4198938" y="2714625"/>
          <p14:tracePt t="46210" x="4203700" y="2714625"/>
          <p14:tracePt t="46214" x="4222750" y="2714625"/>
          <p14:tracePt t="46226" x="4240213" y="2714625"/>
          <p14:tracePt t="46230" x="4257675" y="2714625"/>
          <p14:tracePt t="46242" x="4281488" y="2714625"/>
          <p14:tracePt t="46246" x="4305300" y="2714625"/>
          <p14:tracePt t="46258" x="4329113" y="2714625"/>
          <p14:tracePt t="46262" x="4348163" y="2714625"/>
          <p14:tracePt t="46274" x="4365625" y="2714625"/>
          <p14:tracePt t="46278" x="4389438" y="2714625"/>
          <p14:tracePt t="46290" x="4406900" y="2714625"/>
          <p14:tracePt t="46294" x="4425950" y="2714625"/>
          <p14:tracePt t="46310" x="4430713" y="2714625"/>
          <p14:tracePt t="46314" x="4443413" y="2714625"/>
          <p14:tracePt t="46322" x="4449763" y="2714625"/>
          <p14:tracePt t="46326" x="4460875" y="2714625"/>
          <p14:tracePt t="46338" x="4473575" y="2714625"/>
          <p14:tracePt t="46355" x="4479925" y="2714625"/>
          <p14:tracePt t="46371" x="4484688" y="2714625"/>
          <p14:tracePt t="46374" x="4491038" y="2714625"/>
          <p14:tracePt t="46390" x="4497388" y="2714625"/>
          <p14:tracePt t="46454" x="4497388" y="2697163"/>
          <p14:tracePt t="46467" x="4497388" y="2686050"/>
          <p14:tracePt t="46471" x="4497388" y="2667000"/>
          <p14:tracePt t="46483" x="4497388" y="2649538"/>
          <p14:tracePt t="46488" x="4497388" y="2632075"/>
          <p14:tracePt t="46499" x="4497388" y="2613025"/>
          <p14:tracePt t="46504" x="4497388" y="2608263"/>
          <p14:tracePt t="46515" x="4497388" y="2589213"/>
          <p14:tracePt t="46521" x="4497388" y="2584450"/>
          <p14:tracePt t="46531" x="4497388" y="2571750"/>
          <p14:tracePt t="46547" x="4497388" y="2565400"/>
          <p14:tracePt t="46563" x="4497388" y="2559050"/>
          <p14:tracePt t="46579" x="4497388" y="2554288"/>
          <p14:tracePt t="46595" x="4491038" y="2554288"/>
          <p14:tracePt t="46611" x="4484688" y="2547938"/>
          <p14:tracePt t="46643" x="4479925" y="2547938"/>
          <p14:tracePt t="46663" x="4473575" y="2547938"/>
          <p14:tracePt t="46771" x="4473575" y="2554288"/>
          <p14:tracePt t="46776" x="4473575" y="2559050"/>
          <p14:tracePt t="46791" x="4473575" y="2571750"/>
          <p14:tracePt t="46803" x="4479925" y="2571750"/>
          <p14:tracePt t="46807" x="4479925" y="2578100"/>
          <p14:tracePt t="46821" x="4479925" y="2584450"/>
          <p14:tracePt t="46823" x="4479925" y="2589213"/>
          <p14:tracePt t="46838" x="4484688" y="2589213"/>
          <p14:tracePt t="47059" x="4467225" y="2589213"/>
          <p14:tracePt t="47063" x="4460875" y="2584450"/>
          <p14:tracePt t="47075" x="4406900" y="2589213"/>
          <p14:tracePt t="47079" x="4305300" y="2601913"/>
          <p14:tracePt t="47091" x="4251325" y="2613025"/>
          <p14:tracePt t="47095" x="4162425" y="2632075"/>
          <p14:tracePt t="47107" x="4078288" y="2636838"/>
          <p14:tracePt t="47111" x="3989388" y="2649538"/>
          <p14:tracePt t="47127" x="3922713" y="2655888"/>
          <p14:tracePt t="47131" x="3887788" y="2662238"/>
          <p14:tracePt t="47140" x="3851275" y="2667000"/>
          <p14:tracePt t="47143" x="3821113" y="2667000"/>
          <p14:tracePt t="47155" x="3810000" y="2667000"/>
          <p14:tracePt t="47203" x="3803650" y="2667000"/>
          <p14:tracePt t="47219" x="3803650" y="2673350"/>
          <p14:tracePt t="47223" x="3786188" y="2673350"/>
          <p14:tracePt t="47236" x="3762375" y="2679700"/>
          <p14:tracePt t="47239" x="3713163" y="2697163"/>
          <p14:tracePt t="47252" x="3678238" y="2703513"/>
          <p14:tracePt t="47255" x="3624263" y="2720975"/>
          <p14:tracePt t="47267" x="3576638" y="2727325"/>
          <p14:tracePt t="47271" x="3516313" y="2751138"/>
          <p14:tracePt t="47283" x="3475038" y="2757488"/>
          <p14:tracePt t="47288" x="3427413" y="2763838"/>
          <p14:tracePt t="47299" x="3384550" y="2768600"/>
          <p14:tracePt t="47304" x="3354388" y="2774950"/>
          <p14:tracePt t="47315" x="3319463" y="2781300"/>
          <p14:tracePt t="47321" x="3313113" y="2781300"/>
          <p14:tracePt t="47331" x="3300413" y="2781300"/>
          <p14:tracePt t="47337" x="3289300" y="2781300"/>
          <p14:tracePt t="47395" x="3282950" y="2781300"/>
          <p14:tracePt t="47415" x="3252788" y="2781300"/>
          <p14:tracePt t="47427" x="3248025" y="2781300"/>
          <p14:tracePt t="47431" x="3235325" y="2781300"/>
          <p14:tracePt t="47443" x="3217863" y="2768600"/>
          <p14:tracePt t="47447" x="3198813" y="2757488"/>
          <p14:tracePt t="47459" x="3194050" y="2751138"/>
          <p14:tracePt t="47463" x="3181350" y="2744788"/>
          <p14:tracePt t="47475" x="3175000" y="2738438"/>
          <p14:tracePt t="47479" x="3170238" y="2733675"/>
          <p14:tracePt t="47491" x="3163888" y="2727325"/>
          <p14:tracePt t="47495" x="3157538" y="2727325"/>
          <p14:tracePt t="47955" x="3146425" y="2738438"/>
          <p14:tracePt t="47960" x="3140075" y="2744788"/>
          <p14:tracePt t="47971" x="3116263" y="2768600"/>
          <p14:tracePt t="47975" x="3103563" y="2768600"/>
          <p14:tracePt t="47988" x="3092450" y="2787650"/>
          <p14:tracePt t="47991" x="3079750" y="2787650"/>
          <p14:tracePt t="48005" x="3068638" y="2798763"/>
          <p14:tracePt t="48008" x="3062288" y="2798763"/>
          <p14:tracePt t="48023" x="3062288" y="2805113"/>
          <p14:tracePt t="48243" x="3055938" y="2805113"/>
          <p14:tracePt t="48291" x="3049588" y="2805113"/>
          <p14:tracePt t="48295" x="3043238" y="2805113"/>
          <p14:tracePt t="48307" x="3038475" y="2805113"/>
          <p14:tracePt t="48311" x="3032125" y="2805113"/>
          <p14:tracePt t="48323" x="3025775" y="2805113"/>
          <p14:tracePt t="48327" x="3019425" y="2805113"/>
          <p14:tracePt t="48355" x="3014663" y="2805113"/>
          <p14:tracePt t="48375" x="3008313" y="2805113"/>
          <p14:tracePt t="48452" x="3001963" y="2805113"/>
          <p14:tracePt t="51162" x="3001963" y="2811463"/>
          <p14:tracePt t="53384" x="2673350" y="2811463"/>
          <p14:tracePt t="53399" x="2643188" y="2811463"/>
          <p14:tracePt t="53403" x="2606675" y="2811463"/>
          <p14:tracePt t="53415" x="2565400" y="2811463"/>
          <p14:tracePt t="53419" x="2535238" y="2811463"/>
          <p14:tracePt t="53431" x="2505075" y="2811463"/>
          <p14:tracePt t="53436" x="2487613" y="2811463"/>
          <p14:tracePt t="53447" x="2481263" y="2811463"/>
          <p14:tracePt t="53452" x="2470150" y="2811463"/>
          <p14:tracePt t="53468" x="2457450" y="2811463"/>
          <p14:tracePt t="53479" x="2446338" y="2811463"/>
          <p14:tracePt t="53483" x="2433638" y="2811463"/>
          <p14:tracePt t="53495" x="2427288" y="2811463"/>
          <p14:tracePt t="53499" x="2416175" y="2811463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077600" y="1998853"/>
            <a:ext cx="16132800" cy="1476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200" b="1" dirty="0">
                <a:solidFill>
                  <a:srgbClr val="008B36"/>
                </a:solidFill>
                <a:latin typeface="Nunito"/>
                <a:ea typeface="Nunito"/>
                <a:cs typeface="Nunito"/>
                <a:sym typeface="Nunito"/>
              </a:rPr>
              <a:t>Referencias por secuencia </a:t>
            </a:r>
            <a:endParaRPr sz="5200" b="1" dirty="0">
              <a:solidFill>
                <a:srgbClr val="008B3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EA7C5C-BA44-A40F-9CD3-344A50F5C6A4}"/>
              </a:ext>
            </a:extLst>
          </p:cNvPr>
          <p:cNvSpPr txBox="1"/>
          <p:nvPr/>
        </p:nvSpPr>
        <p:spPr>
          <a:xfrm>
            <a:off x="1077600" y="3684932"/>
            <a:ext cx="16581750" cy="5486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s-CO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Nakashima</a:t>
            </a: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A. S. et al.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(2017). Nutrition Education in Japanese Elementary and Junior High School Textbooks: A Content Analysis. Nutrition Education and Behavior, 49(6), 653-660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Collins, C. E. et al. (2014). Secondary School Nutrition Education in Australia: A Critical Review. Health Education &amp; Behavior, 41(3), 287-300.</a:t>
            </a:r>
            <a:endParaRPr kumimoji="0" lang="es-CO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Ferreira, M. S. et al. (2018). Nutrition Education in Basic Education: A Space for Reflecting on the Right to Healthy Eating. </a:t>
            </a: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Interface - </a:t>
            </a:r>
            <a:r>
              <a:rPr kumimoji="0" lang="es-CO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Comunicação</a:t>
            </a: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s-CO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Saúde</a:t>
            </a: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s-CO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Educação</a:t>
            </a: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22(</a:t>
            </a:r>
            <a:r>
              <a:rPr kumimoji="0" lang="es-CO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Suppl</a:t>
            </a:r>
            <a:r>
              <a:rPr kumimoji="0" lang="es-CO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2), 1605-1616.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Onyango, A. W. et al. (2008). Nutrition Education and Introduction of Enhanced Lunchbox in Kenyan Schools Improves Lunchtime Food Consumption. Journal of Nutrition Education and Behavior, 40(6), 474-482.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Sánchez, G. et al. (2015). Participatory Nutrition Education and Community-based Approach for Improving Child Feeding Practices: A Cluster Randomized Controlled Trial. The Lancet Global Health, 3(12), e789-e799.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Roy, S. K. et al. (2005). Randomized Controlled Trial of a Preschool Play-based Intervention for Improving Physical Activity, Motor Skills, and Body Composition. American Journal of Clinical Nutrition, 82(4), 708-715.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Knol, L. L. et al. (2019).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Effects of a School-based Mentorship Program on School Performance Outcomes and Physical Activity. Journal of School Health, 89(3), 198-204.</a:t>
            </a:r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McIsaac, J. D. et al. 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(2018).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Food Education with Parents (FEP): A Pilot Quasi-Experimental Intervention to Improve School Children’s Nutrition Knowledge and Healthy Food Choices. </a:t>
            </a:r>
            <a:r>
              <a:rPr lang="es-CO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Nutrients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10(7), 861.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López-Olmedo, N. et al. (2018).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Efficacy of an Educational Program to Promote Healthy Eating Habits in Mexican Schoolchildren: A Cluster Randomized Trial. </a:t>
            </a:r>
            <a:r>
              <a:rPr lang="es-CO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Nutrition</a:t>
            </a:r>
            <a:r>
              <a:rPr lang="es-C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21(9), 1627-1637.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CA277E73-8280-2BBF-9A62-CB9C206766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7619" y="7364125"/>
            <a:ext cx="17041813" cy="1144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200" b="1" dirty="0">
                <a:solidFill>
                  <a:srgbClr val="008B36"/>
                </a:solidFill>
                <a:latin typeface="Nunito"/>
                <a:ea typeface="Nunito"/>
                <a:cs typeface="Nunito"/>
                <a:sym typeface="Nunito"/>
              </a:rPr>
              <a:t>GRACIAS</a:t>
            </a:r>
            <a:endParaRPr sz="5200" b="1" dirty="0">
              <a:solidFill>
                <a:srgbClr val="008B3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8B3FE6D-A9C0-DBF7-047E-0F8838909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717" y="2656379"/>
            <a:ext cx="10790088" cy="4558812"/>
          </a:xfrm>
          <a:prstGeom prst="rect">
            <a:avLst/>
          </a:prstGeom>
        </p:spPr>
      </p:pic>
      <p:pic>
        <p:nvPicPr>
          <p:cNvPr id="3" name="Picture 2" descr="C:\Users\1040325887\Documents\2019- 1\Logos\Verde.png">
            <a:extLst>
              <a:ext uri="{FF2B5EF4-FFF2-40B4-BE49-F238E27FC236}">
                <a16:creationId xmlns:a16="http://schemas.microsoft.com/office/drawing/2014/main" id="{25AF18CC-51D3-A336-0BAB-4621D0457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348" y="8044671"/>
            <a:ext cx="3560569" cy="114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3D9E58F-F952-A379-28FD-3F256BF8B6A7}"/>
              </a:ext>
            </a:extLst>
          </p:cNvPr>
          <p:cNvSpPr txBox="1"/>
          <p:nvPr/>
        </p:nvSpPr>
        <p:spPr>
          <a:xfrm>
            <a:off x="11097491" y="8604482"/>
            <a:ext cx="5112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b="1" dirty="0">
                <a:latin typeface="Serifa55Roman" panose="02020500000000000000" pitchFamily="18" charset="0"/>
              </a:rPr>
              <a:t>teresita.alzate@gmail.com</a:t>
            </a:r>
            <a:endParaRPr lang="es-CO" sz="3200" dirty="0"/>
          </a:p>
        </p:txBody>
      </p:sp>
    </p:spTree>
    <p:extLst>
      <p:ext uri="{BB962C8B-B14F-4D97-AF65-F5344CB8AC3E}">
        <p14:creationId xmlns:p14="http://schemas.microsoft.com/office/powerpoint/2010/main" val="1970650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2966C4-D9F6-FB22-DF6D-EF15B55A3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564" y="1903708"/>
            <a:ext cx="17041200" cy="1145400"/>
          </a:xfrm>
        </p:spPr>
        <p:txBody>
          <a:bodyPr>
            <a:normAutofit/>
          </a:bodyPr>
          <a:lstStyle/>
          <a:p>
            <a:pPr algn="ctr"/>
            <a:r>
              <a:rPr lang="es-ES" sz="4400" b="1" dirty="0">
                <a:solidFill>
                  <a:srgbClr val="00B050"/>
                </a:solidFill>
              </a:rPr>
              <a:t>Conceptualización de ambiente alimentario</a:t>
            </a:r>
            <a:endParaRPr lang="es-CO" sz="4400" b="1" dirty="0">
              <a:solidFill>
                <a:srgbClr val="00B050"/>
              </a:solidFill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C4B9F0E-11E4-F178-E16A-B6AE0C9AB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400" y="2951018"/>
            <a:ext cx="17041200" cy="642158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CO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ambiente alimentario escolar se refiere </a:t>
            </a:r>
            <a:r>
              <a:rPr lang="es-CO" sz="3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 entorno y contexto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CO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que los estudiantes </a:t>
            </a:r>
            <a:r>
              <a:rPr lang="es-CO" sz="3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interactúan con la comida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CO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entorno educativo.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CO" sz="3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Incluye</a:t>
            </a:r>
            <a:r>
              <a:rPr lang="es-CO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todos los aspectos relacionados con la </a:t>
            </a:r>
            <a:r>
              <a:rPr lang="es-CO" sz="3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alimentación en las escuelas</a:t>
            </a:r>
            <a:r>
              <a:rPr lang="es-CO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CO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como la disponibilidad y variedad de alimentos en los </a:t>
            </a:r>
            <a:r>
              <a:rPr lang="es-CO" sz="3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comedores escolares,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CO" sz="3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políticas y prácticas </a:t>
            </a:r>
            <a:r>
              <a:rPr lang="es-CO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relacionadas con la alimentación,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CO" sz="3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educación nutricional dirigida a los estudiantes,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CO" sz="36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las influencias socio-culturales que afectan las elecciones alimentarias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CO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dentro del ambiente escolar.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es-CO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Afecta la promoción y la prevención.</a:t>
            </a:r>
          </a:p>
          <a:p>
            <a:pPr marL="0" indent="0" algn="r">
              <a:buNone/>
            </a:pPr>
            <a:endParaRPr lang="es-CO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es-CO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Casper et al. (2017), </a:t>
            </a:r>
            <a:r>
              <a:rPr lang="es-CO" sz="1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Story</a:t>
            </a:r>
            <a:r>
              <a:rPr lang="es-CO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 (2008, 2009), </a:t>
            </a:r>
            <a:r>
              <a:rPr lang="es-CO" sz="1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Glanz</a:t>
            </a:r>
            <a:r>
              <a:rPr lang="es-CO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 (2005), Lake et al. (2010)</a:t>
            </a:r>
          </a:p>
          <a:p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195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0;p14">
            <a:extLst>
              <a:ext uri="{FF2B5EF4-FFF2-40B4-BE49-F238E27FC236}">
                <a16:creationId xmlns:a16="http://schemas.microsoft.com/office/drawing/2014/main" id="{E7A50939-A422-141C-FADD-9E6CB10F8129}"/>
              </a:ext>
            </a:extLst>
          </p:cNvPr>
          <p:cNvSpPr txBox="1"/>
          <p:nvPr/>
        </p:nvSpPr>
        <p:spPr>
          <a:xfrm>
            <a:off x="4178884" y="837742"/>
            <a:ext cx="9892944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dirty="0">
                <a:solidFill>
                  <a:srgbClr val="008B36"/>
                </a:solidFill>
                <a:latin typeface="Nunito"/>
                <a:ea typeface="Nunito"/>
                <a:cs typeface="Nunito"/>
                <a:sym typeface="Nunito"/>
              </a:rPr>
              <a:t>Intervenciones en el ambiente alimentario: Revisión bibliográfica</a:t>
            </a:r>
            <a:endParaRPr sz="4000" b="1" dirty="0">
              <a:solidFill>
                <a:srgbClr val="008B3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58BC15C-6E98-5F5C-C631-2DA175F23C51}"/>
              </a:ext>
            </a:extLst>
          </p:cNvPr>
          <p:cNvSpPr txBox="1"/>
          <p:nvPr/>
        </p:nvSpPr>
        <p:spPr>
          <a:xfrm>
            <a:off x="8567496" y="3816920"/>
            <a:ext cx="84666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200" b="1" i="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Impacto en la comunidad </a:t>
            </a:r>
          </a:p>
          <a:p>
            <a:pPr algn="ctr"/>
            <a:endParaRPr lang="es-MX" sz="3200" b="1" i="0" dirty="0">
              <a:solidFill>
                <a:schemeClr val="bg2"/>
              </a:solidFill>
              <a:effectLst/>
              <a:latin typeface="Nunito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781E9E0-C31B-EF0E-76F3-BDEF7F691265}"/>
              </a:ext>
            </a:extLst>
          </p:cNvPr>
          <p:cNvSpPr txBox="1"/>
          <p:nvPr/>
        </p:nvSpPr>
        <p:spPr>
          <a:xfrm>
            <a:off x="1066802" y="2687832"/>
            <a:ext cx="6611163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3200" b="1" i="0" dirty="0">
                <a:solidFill>
                  <a:schemeClr val="accent4"/>
                </a:solidFill>
                <a:effectLst/>
                <a:latin typeface="Nunito" pitchFamily="2" charset="0"/>
              </a:rPr>
              <a:t>Síntesis de hallazgos: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600" b="0" i="0" dirty="0">
                <a:solidFill>
                  <a:schemeClr val="bg2"/>
                </a:solidFill>
                <a:effectLst/>
                <a:latin typeface="Nunito" pitchFamily="2" charset="0"/>
              </a:rPr>
              <a:t>Los estudios demuestran que </a:t>
            </a:r>
            <a:r>
              <a:rPr lang="es-MX" sz="2600" b="1" i="1" dirty="0">
                <a:solidFill>
                  <a:srgbClr val="00B050"/>
                </a:solidFill>
                <a:effectLst/>
                <a:latin typeface="Nunito" pitchFamily="2" charset="0"/>
              </a:rPr>
              <a:t>estrategias en entornos escolares son efectivas</a:t>
            </a:r>
            <a:r>
              <a:rPr lang="es-MX" sz="2600" b="0" i="0" dirty="0">
                <a:solidFill>
                  <a:srgbClr val="00B050"/>
                </a:solidFill>
                <a:effectLst/>
                <a:latin typeface="Nunito" pitchFamily="2" charset="0"/>
              </a:rPr>
              <a:t> </a:t>
            </a:r>
            <a:r>
              <a:rPr lang="es-MX" sz="2600" b="0" i="0" dirty="0">
                <a:solidFill>
                  <a:schemeClr val="bg2"/>
                </a:solidFill>
                <a:effectLst/>
                <a:latin typeface="Nunito" pitchFamily="2" charset="0"/>
              </a:rPr>
              <a:t>para promover hábitos saludables y tienen un impacto positivo en la comunidad.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600" b="0" i="0" dirty="0">
                <a:solidFill>
                  <a:schemeClr val="bg2"/>
                </a:solidFill>
                <a:effectLst/>
                <a:latin typeface="Nunito" pitchFamily="2" charset="0"/>
              </a:rPr>
              <a:t>La </a:t>
            </a:r>
            <a:r>
              <a:rPr lang="es-MX" sz="2600" b="1" i="1" dirty="0">
                <a:solidFill>
                  <a:srgbClr val="00B050"/>
                </a:solidFill>
                <a:effectLst/>
                <a:latin typeface="Nunito" pitchFamily="2" charset="0"/>
              </a:rPr>
              <a:t>participación activa de las familias </a:t>
            </a:r>
            <a:r>
              <a:rPr lang="es-MX" sz="2600" b="0" i="0" dirty="0">
                <a:solidFill>
                  <a:schemeClr val="bg2"/>
                </a:solidFill>
                <a:effectLst/>
                <a:latin typeface="Nunito" pitchFamily="2" charset="0"/>
              </a:rPr>
              <a:t>es esencial para el éxito y sostenibilidad de estas intervenciones.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600" b="0" i="0" dirty="0">
                <a:solidFill>
                  <a:schemeClr val="bg2"/>
                </a:solidFill>
                <a:effectLst/>
                <a:latin typeface="Nunito" pitchFamily="2" charset="0"/>
              </a:rPr>
              <a:t>Un </a:t>
            </a:r>
            <a:r>
              <a:rPr lang="es-MX" sz="2600" b="1" i="0" dirty="0">
                <a:solidFill>
                  <a:srgbClr val="00B050"/>
                </a:solidFill>
                <a:effectLst/>
                <a:latin typeface="Nunito" pitchFamily="2" charset="0"/>
              </a:rPr>
              <a:t>enfoque comunitario es fundamental</a:t>
            </a:r>
            <a:r>
              <a:rPr lang="es-MX" sz="2600" b="0" i="0" dirty="0">
                <a:solidFill>
                  <a:srgbClr val="00B050"/>
                </a:solidFill>
                <a:effectLst/>
                <a:latin typeface="Nunito" pitchFamily="2" charset="0"/>
              </a:rPr>
              <a:t> </a:t>
            </a:r>
            <a:r>
              <a:rPr lang="es-MX" sz="2600" b="0" i="0" dirty="0">
                <a:solidFill>
                  <a:schemeClr val="bg2"/>
                </a:solidFill>
                <a:effectLst/>
                <a:latin typeface="Nunito" pitchFamily="2" charset="0"/>
              </a:rPr>
              <a:t>para adaptar estrategias a las necesidades específicas de cada comunidad</a:t>
            </a:r>
            <a:r>
              <a:rPr lang="es-MX" sz="2600" b="0" i="0" dirty="0">
                <a:solidFill>
                  <a:schemeClr val="bg2"/>
                </a:solidFill>
                <a:effectLst/>
                <a:latin typeface="Söhne"/>
              </a:rPr>
              <a:t>.</a:t>
            </a:r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A06F92F4-9F8E-5899-8DFE-C1F010D643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9176707"/>
              </p:ext>
            </p:extLst>
          </p:nvPr>
        </p:nvGraphicFramePr>
        <p:xfrm>
          <a:off x="8691415" y="4640761"/>
          <a:ext cx="8837901" cy="2425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CuadroTexto 20">
            <a:extLst>
              <a:ext uri="{FF2B5EF4-FFF2-40B4-BE49-F238E27FC236}">
                <a16:creationId xmlns:a16="http://schemas.microsoft.com/office/drawing/2014/main" id="{8E509336-0E87-70D5-3C2D-08C5F00DCADC}"/>
              </a:ext>
            </a:extLst>
          </p:cNvPr>
          <p:cNvSpPr txBox="1"/>
          <p:nvPr/>
        </p:nvSpPr>
        <p:spPr>
          <a:xfrm>
            <a:off x="0" y="8672506"/>
            <a:ext cx="182507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González Rodríguez, A., Travé González, G. H., &amp; García Padilla, F. (2019). La mejora de los hábitos de desayuno y merienda escolar a través de una doble intervención escuela-familia. Revista Electrónica De Investigación Y Docencia (REID), (21).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Nazar-Carter, G., Sáez-Delgado, F., Maldonado-Rojas, C., Mella-Norambuena, J., Stuardo-Álvarez, M., &amp; Meza-Rodríguez, D. (2022). Intervenciones en obesidad infantil. Una revisión sistemática de la literatura. Hacia Promoción de la Salud, 27(1), 213-233.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Scruzzi, Graciela, Cebreiro, Cynthia, Pou, Sonia, &amp; Rodríguez Junyent C, Constanza. (2014). Salud escolar: una intervención educativa en nutrición desde un enfoque integral. Cuadernos.info, (35), 39-53.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Galván M, Hernández-Cabrera J, López-Rodríguez G, Bustos N, García-Cruz R, Guzmán-Saldaña R, et al. (2023) Perceptions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of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food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environments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in the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school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and at home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during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Covid-19: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An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online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cross-sectional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study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of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parents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,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teachers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and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experts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from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Latin America. PLoS ONE 18(6): e0287747.</a:t>
            </a:r>
            <a:endParaRPr lang="es-CO" sz="1200" dirty="0">
              <a:solidFill>
                <a:schemeClr val="bg2"/>
              </a:solidFill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984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B03FBB3-3963-A183-5DB4-2F3BA4DC7E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6580188"/>
              </p:ext>
            </p:extLst>
          </p:nvPr>
        </p:nvGraphicFramePr>
        <p:xfrm>
          <a:off x="904969" y="2938794"/>
          <a:ext cx="10795872" cy="5550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Google Shape;60;p14">
            <a:extLst>
              <a:ext uri="{FF2B5EF4-FFF2-40B4-BE49-F238E27FC236}">
                <a16:creationId xmlns:a16="http://schemas.microsoft.com/office/drawing/2014/main" id="{E7A50939-A422-141C-FADD-9E6CB10F8129}"/>
              </a:ext>
            </a:extLst>
          </p:cNvPr>
          <p:cNvSpPr txBox="1"/>
          <p:nvPr/>
        </p:nvSpPr>
        <p:spPr>
          <a:xfrm>
            <a:off x="5725132" y="1978152"/>
            <a:ext cx="5428035" cy="8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200" b="1" dirty="0">
                <a:solidFill>
                  <a:srgbClr val="008B36"/>
                </a:solidFill>
                <a:latin typeface="Nunito"/>
                <a:ea typeface="Nunito"/>
                <a:cs typeface="Nunito"/>
                <a:sym typeface="Nunito"/>
              </a:rPr>
              <a:t>Problemática</a:t>
            </a:r>
            <a:endParaRPr sz="5200" b="1" dirty="0">
              <a:solidFill>
                <a:srgbClr val="008B3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C7DC6247-5FFB-971E-46C0-11A453259304}"/>
              </a:ext>
            </a:extLst>
          </p:cNvPr>
          <p:cNvGrpSpPr/>
          <p:nvPr/>
        </p:nvGrpSpPr>
        <p:grpSpPr>
          <a:xfrm>
            <a:off x="10851301" y="936210"/>
            <a:ext cx="6060176" cy="8414580"/>
            <a:chOff x="11003701" y="1177944"/>
            <a:chExt cx="6060176" cy="8414580"/>
          </a:xfrm>
        </p:grpSpPr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1559A04A-5FE8-C123-9FFB-59E97BD7B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7778" r="94167">
                          <a14:foregroundMark x1="8056" y1="71389" x2="8056" y2="71389"/>
                          <a14:foregroundMark x1="7778" y1="71944" x2="7778" y2="71944"/>
                          <a14:foregroundMark x1="91389" y1="73333" x2="91389" y2="73333"/>
                          <a14:foregroundMark x1="89167" y1="64444" x2="89167" y2="64444"/>
                          <a14:foregroundMark x1="94167" y1="66389" x2="94167" y2="66389"/>
                          <a14:foregroundMark x1="79722" y1="71389" x2="79722" y2="71389"/>
                          <a14:foregroundMark x1="79167" y1="68611" x2="77778" y2="72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496073" y="1177944"/>
              <a:ext cx="3429000" cy="3429000"/>
            </a:xfrm>
            <a:prstGeom prst="rect">
              <a:avLst/>
            </a:prstGeom>
          </p:spPr>
        </p:pic>
        <p:graphicFrame>
          <p:nvGraphicFramePr>
            <p:cNvPr id="30" name="Diagrama 29">
              <a:extLst>
                <a:ext uri="{FF2B5EF4-FFF2-40B4-BE49-F238E27FC236}">
                  <a16:creationId xmlns:a16="http://schemas.microsoft.com/office/drawing/2014/main" id="{C83A1BC0-C934-2ECC-35EF-B1529FF9765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25458211"/>
                </p:ext>
              </p:extLst>
            </p:nvPr>
          </p:nvGraphicFramePr>
          <p:xfrm>
            <a:off x="11744108" y="2892444"/>
            <a:ext cx="4735957" cy="444221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63854442-7E55-7A83-84E6-5D8B76F75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52336" y1="88535" x2="52336" y2="88535"/>
                          <a14:foregroundMark x1="52025" y1="83439" x2="52025" y2="83439"/>
                          <a14:backgroundMark x1="48287" y1="74522" x2="48287" y2="74522"/>
                          <a14:backgroundMark x1="49533" y1="78981" x2="49533" y2="78981"/>
                          <a14:backgroundMark x1="49844" y1="73248" x2="49844" y2="7324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229223" y="5492852"/>
              <a:ext cx="3765725" cy="1841803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4AF66A21-37F8-D9E1-9437-7D5A3CCF8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417" b="90000" l="10000" r="90000">
                          <a14:foregroundMark x1="17833" y1="64167" x2="17833" y2="64167"/>
                          <a14:foregroundMark x1="84167" y1="53500" x2="84167" y2="53500"/>
                          <a14:foregroundMark x1="51167" y1="9417" x2="51167" y2="94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03701" y="7014147"/>
              <a:ext cx="2578377" cy="2578377"/>
            </a:xfrm>
            <a:prstGeom prst="rect">
              <a:avLst/>
            </a:prstGeom>
          </p:spPr>
        </p:pic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10507E1C-CAF1-2173-8EBA-6689255B8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>
                          <a14:foregroundMark x1="53056" y1="22778" x2="53056" y2="22778"/>
                          <a14:foregroundMark x1="52500" y1="13333" x2="52500" y2="13333"/>
                          <a14:foregroundMark x1="52222" y1="16111" x2="52222" y2="16111"/>
                          <a14:foregroundMark x1="33611" y1="15000" x2="33611" y2="15000"/>
                          <a14:foregroundMark x1="21111" y1="25278" x2="21111" y2="25278"/>
                          <a14:foregroundMark x1="17500" y1="43889" x2="17500" y2="43889"/>
                          <a14:foregroundMark x1="86389" y1="26944" x2="86389" y2="26944"/>
                          <a14:foregroundMark x1="86111" y1="44722" x2="82500" y2="43056"/>
                          <a14:foregroundMark x1="72778" y1="26111" x2="72778" y2="26111"/>
                          <a14:foregroundMark x1="50278" y1="88889" x2="50278" y2="88889"/>
                          <a14:foregroundMark x1="59722" y1="85000" x2="59722" y2="85000"/>
                          <a14:foregroundMark x1="60833" y1="86389" x2="60833" y2="86389"/>
                          <a14:foregroundMark x1="50278" y1="87222" x2="50278" y2="87222"/>
                          <a14:foregroundMark x1="50833" y1="88056" x2="50833" y2="88056"/>
                          <a14:foregroundMark x1="86667" y1="46389" x2="86667" y2="46389"/>
                          <a14:foregroundMark x1="75278" y1="30833" x2="79167" y2="26389"/>
                          <a14:foregroundMark x1="23333" y1="25833" x2="23333" y2="25833"/>
                          <a14:foregroundMark x1="30000" y1="26944" x2="30000" y2="26944"/>
                          <a14:foregroundMark x1="29722" y1="25000" x2="29722" y2="25000"/>
                          <a14:foregroundMark x1="28611" y1="22500" x2="28611" y2="22500"/>
                          <a14:foregroundMark x1="27222" y1="20833" x2="27222" y2="20833"/>
                          <a14:foregroundMark x1="26944" y1="20000" x2="26944" y2="20000"/>
                          <a14:foregroundMark x1="40833" y1="15833" x2="40833" y2="15833"/>
                          <a14:foregroundMark x1="39722" y1="15833" x2="41111" y2="16944"/>
                          <a14:foregroundMark x1="41389" y1="16389" x2="45556" y2="18056"/>
                          <a14:foregroundMark x1="58889" y1="19167" x2="66111" y2="14167"/>
                          <a14:foregroundMark x1="66389" y1="11944" x2="66389" y2="11944"/>
                          <a14:foregroundMark x1="49167" y1="65278" x2="41944" y2="61389"/>
                          <a14:foregroundMark x1="51111" y1="59444" x2="50833" y2="64722"/>
                          <a14:foregroundMark x1="73056" y1="25000" x2="72778" y2="20833"/>
                          <a14:foregroundMark x1="73333" y1="20278" x2="75000" y2="18611"/>
                          <a14:foregroundMark x1="76667" y1="17222" x2="76667" y2="17222"/>
                          <a14:foregroundMark x1="78056" y1="33333" x2="85833" y2="39722"/>
                          <a14:foregroundMark x1="86667" y1="39722" x2="87500" y2="39722"/>
                          <a14:foregroundMark x1="48611" y1="31944" x2="49167" y2="30833"/>
                          <a14:foregroundMark x1="50278" y1="31944" x2="50833" y2="3166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485499" y="6834196"/>
              <a:ext cx="2578378" cy="2578378"/>
            </a:xfrm>
            <a:prstGeom prst="rect">
              <a:avLst/>
            </a:prstGeom>
          </p:spPr>
        </p:pic>
      </p:grp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764AF76-DEFE-961D-97A5-F721D6F387AA}"/>
              </a:ext>
            </a:extLst>
          </p:cNvPr>
          <p:cNvSpPr txBox="1"/>
          <p:nvPr/>
        </p:nvSpPr>
        <p:spPr>
          <a:xfrm>
            <a:off x="0" y="9213537"/>
            <a:ext cx="1828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2"/>
                </a:solidFill>
                <a:effectLst/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Galván M, Hernández-Cabrera J, López-Rodríguez G, Bustos N, García-Cruz R, Guzmán-Saldaña R, et al. </a:t>
            </a:r>
            <a:r>
              <a:rPr lang="en-US" sz="1200" dirty="0">
                <a:solidFill>
                  <a:schemeClr val="bg2"/>
                </a:solidFill>
                <a:effectLst/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(2023) Perceptions of food environments in the school and at home during Covid-19: An online cross-sectional study of parents, teachers and experts from Latin America. </a:t>
            </a:r>
            <a:r>
              <a:rPr lang="es-CO" sz="1200" dirty="0">
                <a:solidFill>
                  <a:schemeClr val="bg2"/>
                </a:solidFill>
                <a:effectLst/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PLoS ONE 18(6): e0287747.</a:t>
            </a:r>
            <a:endParaRPr lang="es-CO" sz="1200" dirty="0">
              <a:solidFill>
                <a:schemeClr val="bg2"/>
              </a:solidFill>
              <a:latin typeface="Nunito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0;p14">
            <a:extLst>
              <a:ext uri="{FF2B5EF4-FFF2-40B4-BE49-F238E27FC236}">
                <a16:creationId xmlns:a16="http://schemas.microsoft.com/office/drawing/2014/main" id="{E7A50939-A422-141C-FADD-9E6CB10F8129}"/>
              </a:ext>
            </a:extLst>
          </p:cNvPr>
          <p:cNvSpPr txBox="1"/>
          <p:nvPr/>
        </p:nvSpPr>
        <p:spPr>
          <a:xfrm>
            <a:off x="3722111" y="1698120"/>
            <a:ext cx="10843777" cy="1307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dirty="0">
                <a:solidFill>
                  <a:srgbClr val="008B36"/>
                </a:solidFill>
                <a:latin typeface="Nunito"/>
                <a:ea typeface="Nunito"/>
                <a:cs typeface="Nunito"/>
                <a:sym typeface="Nunito"/>
              </a:rPr>
              <a:t>Intervenciones en el ambiente alimentario: Familia-Escuela-Comunidad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268FB71-3B21-0D1C-A606-397E6C25573E}"/>
              </a:ext>
            </a:extLst>
          </p:cNvPr>
          <p:cNvSpPr txBox="1"/>
          <p:nvPr/>
        </p:nvSpPr>
        <p:spPr>
          <a:xfrm>
            <a:off x="862540" y="2909174"/>
            <a:ext cx="1656291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600" b="0" i="0" dirty="0">
                <a:solidFill>
                  <a:schemeClr val="bg2"/>
                </a:solidFill>
                <a:effectLst/>
                <a:latin typeface="Nunito" pitchFamily="2" charset="0"/>
              </a:rPr>
              <a:t>Abordar las problemáticas </a:t>
            </a:r>
            <a:r>
              <a:rPr lang="es-MX" sz="2600" dirty="0">
                <a:solidFill>
                  <a:schemeClr val="bg2"/>
                </a:solidFill>
                <a:latin typeface="Nunito" pitchFamily="2" charset="0"/>
              </a:rPr>
              <a:t>mencionadas </a:t>
            </a:r>
            <a:r>
              <a:rPr lang="es-MX" sz="2600" b="0" i="0" dirty="0">
                <a:solidFill>
                  <a:schemeClr val="bg2"/>
                </a:solidFill>
                <a:effectLst/>
                <a:latin typeface="Nunito" pitchFamily="2" charset="0"/>
              </a:rPr>
              <a:t>implica intervenir en los entornos escolares, familiares y comunitarios. </a:t>
            </a:r>
            <a:endParaRPr lang="es-CO" sz="2600" dirty="0">
              <a:solidFill>
                <a:schemeClr val="bg2"/>
              </a:solidFill>
              <a:latin typeface="Nunito" pitchFamily="2" charset="0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5A4E5C17-24F7-8231-1B0E-B39031950D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7452118"/>
              </p:ext>
            </p:extLst>
          </p:nvPr>
        </p:nvGraphicFramePr>
        <p:xfrm>
          <a:off x="1552575" y="3273536"/>
          <a:ext cx="15182850" cy="5665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B31B3E06-7F0D-095B-6A38-D9584867922D}"/>
              </a:ext>
            </a:extLst>
          </p:cNvPr>
          <p:cNvSpPr txBox="1"/>
          <p:nvPr/>
        </p:nvSpPr>
        <p:spPr>
          <a:xfrm>
            <a:off x="0" y="9207087"/>
            <a:ext cx="181429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González Rodríguez, A., Travé González, G. H., &amp; García Padilla, F. (2019). La mejora de los hábitos de desayuno y merienda escolar a través de una doble intervención escuela-familia. Revista Electrónica De Investigación Y Docencia (REID), (21).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Scruzzi, Graciela, Cebreiro, Cynthia, Pou, Sonia, &amp; Rodríguez Junyent C, Constanza. (2014). Salud escolar: una intervención educativa en nutrición desde un enfoque integral. Cuadernos.info, (35), 39-53.</a:t>
            </a:r>
          </a:p>
        </p:txBody>
      </p:sp>
    </p:spTree>
    <p:extLst>
      <p:ext uri="{BB962C8B-B14F-4D97-AF65-F5344CB8AC3E}">
        <p14:creationId xmlns:p14="http://schemas.microsoft.com/office/powerpoint/2010/main" val="3648527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0;p14">
            <a:extLst>
              <a:ext uri="{FF2B5EF4-FFF2-40B4-BE49-F238E27FC236}">
                <a16:creationId xmlns:a16="http://schemas.microsoft.com/office/drawing/2014/main" id="{E7A50939-A422-141C-FADD-9E6CB10F8129}"/>
              </a:ext>
            </a:extLst>
          </p:cNvPr>
          <p:cNvSpPr txBox="1"/>
          <p:nvPr/>
        </p:nvSpPr>
        <p:spPr>
          <a:xfrm>
            <a:off x="3838237" y="2028169"/>
            <a:ext cx="10836438" cy="1397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dirty="0">
                <a:solidFill>
                  <a:srgbClr val="008B36"/>
                </a:solidFill>
                <a:latin typeface="Nunito"/>
                <a:ea typeface="Nunito"/>
                <a:cs typeface="Nunito"/>
                <a:sym typeface="Nunito"/>
              </a:rPr>
              <a:t>Intervenciones en el ambiente alimentario: Percepciones de padres, maestros y expertos</a:t>
            </a:r>
            <a:endParaRPr sz="4000" b="1" dirty="0">
              <a:solidFill>
                <a:srgbClr val="008B3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80090FA-96DA-5180-B107-EDD8642B80FE}"/>
              </a:ext>
            </a:extLst>
          </p:cNvPr>
          <p:cNvSpPr txBox="1"/>
          <p:nvPr/>
        </p:nvSpPr>
        <p:spPr>
          <a:xfrm>
            <a:off x="9575823" y="4127346"/>
            <a:ext cx="69532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i="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Importancia de involucrar a los padres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97A7976-BEED-7178-A617-21506A30672A}"/>
              </a:ext>
            </a:extLst>
          </p:cNvPr>
          <p:cNvSpPr txBox="1"/>
          <p:nvPr/>
        </p:nvSpPr>
        <p:spPr>
          <a:xfrm>
            <a:off x="660351" y="4184867"/>
            <a:ext cx="62865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600" b="1" i="0" dirty="0">
                <a:solidFill>
                  <a:schemeClr val="bg2"/>
                </a:solidFill>
                <a:effectLst/>
                <a:latin typeface="Nunito" pitchFamily="2" charset="0"/>
              </a:rPr>
              <a:t>Según encuestas en las que se recopilan estas perspectivas</a:t>
            </a:r>
          </a:p>
          <a:p>
            <a:pPr algn="ctr"/>
            <a:endParaRPr lang="es-MX" sz="2600" dirty="0">
              <a:solidFill>
                <a:schemeClr val="bg2"/>
              </a:solidFill>
              <a:latin typeface="Nunito" pitchFamily="2" charset="0"/>
            </a:endParaRPr>
          </a:p>
          <a:p>
            <a:pPr algn="ctr"/>
            <a:endParaRPr lang="es-MX" sz="2600" b="0" i="0" dirty="0">
              <a:solidFill>
                <a:schemeClr val="bg2"/>
              </a:solidFill>
              <a:effectLst/>
              <a:latin typeface="Nunito" pitchFamily="2" charset="0"/>
            </a:endParaRPr>
          </a:p>
          <a:p>
            <a:pPr algn="ctr"/>
            <a:r>
              <a:rPr lang="es-MX" sz="2600" dirty="0">
                <a:solidFill>
                  <a:schemeClr val="bg2"/>
                </a:solidFill>
                <a:latin typeface="Nunito" pitchFamily="2" charset="0"/>
              </a:rPr>
              <a:t>Se encontraron d</a:t>
            </a:r>
            <a:r>
              <a:rPr lang="es-MX" sz="2600" b="0" i="0" dirty="0">
                <a:solidFill>
                  <a:schemeClr val="bg2"/>
                </a:solidFill>
                <a:effectLst/>
                <a:latin typeface="Nunito" pitchFamily="2" charset="0"/>
              </a:rPr>
              <a:t>iferencias notables en las percepciones entre los tres grupos, con expertos y maestros asignando una mayor importancia a los entornos alimentarios escolares en comparación con los padres.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08511335-0087-5A40-0D14-1BC73EE859CB}"/>
              </a:ext>
            </a:extLst>
          </p:cNvPr>
          <p:cNvCxnSpPr>
            <a:cxnSpLocks/>
          </p:cNvCxnSpPr>
          <p:nvPr/>
        </p:nvCxnSpPr>
        <p:spPr>
          <a:xfrm>
            <a:off x="3803601" y="5042117"/>
            <a:ext cx="0" cy="571500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EDC1196E-5B9B-122A-0AE5-1BD6AEB8CE9C}"/>
              </a:ext>
            </a:extLst>
          </p:cNvPr>
          <p:cNvSpPr/>
          <p:nvPr/>
        </p:nvSpPr>
        <p:spPr>
          <a:xfrm>
            <a:off x="9026535" y="4692847"/>
            <a:ext cx="8051827" cy="1787398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b="0" i="0" dirty="0">
                <a:solidFill>
                  <a:schemeClr val="bg2"/>
                </a:solidFill>
                <a:effectLst/>
                <a:latin typeface="Nunito" pitchFamily="2" charset="0"/>
              </a:rPr>
              <a:t>Estos hallazgos resaltan la necesidad de </a:t>
            </a:r>
            <a:r>
              <a:rPr lang="es-MX" sz="24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estrategias que involucren a los padres </a:t>
            </a:r>
            <a:r>
              <a:rPr lang="es-MX" sz="2400" b="0" i="0" dirty="0">
                <a:solidFill>
                  <a:schemeClr val="bg2"/>
                </a:solidFill>
                <a:effectLst/>
                <a:latin typeface="Nunito" pitchFamily="2" charset="0"/>
              </a:rPr>
              <a:t>y les ayuden a comprender la importancia crítica de los entornos alimentarios escolares. </a:t>
            </a:r>
            <a:endParaRPr lang="es-CO" dirty="0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ED4E751F-3BA6-B13F-1217-07A24E9CE2F3}"/>
              </a:ext>
            </a:extLst>
          </p:cNvPr>
          <p:cNvSpPr/>
          <p:nvPr/>
        </p:nvSpPr>
        <p:spPr>
          <a:xfrm>
            <a:off x="9026534" y="6636246"/>
            <a:ext cx="8051828" cy="150041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>
                <a:solidFill>
                  <a:schemeClr val="bg2"/>
                </a:solidFill>
                <a:latin typeface="Nunito" pitchFamily="2" charset="0"/>
              </a:rPr>
              <a:t>Al involucrar a los padres en la promoción de hábitos saludables en la escuela y la comunidad, se crea un </a:t>
            </a:r>
            <a:r>
              <a:rPr lang="es-MX" sz="24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puente de apoyo crucial</a:t>
            </a:r>
            <a:r>
              <a:rPr lang="es-MX" sz="2400" dirty="0">
                <a:solidFill>
                  <a:schemeClr val="bg2"/>
                </a:solidFill>
                <a:latin typeface="Nunito" pitchFamily="2" charset="0"/>
              </a:rPr>
              <a:t> entre estos dos entornos.</a:t>
            </a:r>
            <a:endParaRPr lang="es-CO" dirty="0"/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F36A3CA7-5660-7030-7701-FFD90F3AF829}"/>
              </a:ext>
            </a:extLst>
          </p:cNvPr>
          <p:cNvCxnSpPr>
            <a:cxnSpLocks/>
          </p:cNvCxnSpPr>
          <p:nvPr/>
        </p:nvCxnSpPr>
        <p:spPr>
          <a:xfrm flipV="1">
            <a:off x="6946851" y="5448300"/>
            <a:ext cx="1816149" cy="219075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66F231A1-F3DF-EBF1-9BC6-2E3C6D73E10F}"/>
              </a:ext>
            </a:extLst>
          </p:cNvPr>
          <p:cNvCxnSpPr>
            <a:cxnSpLocks/>
          </p:cNvCxnSpPr>
          <p:nvPr/>
        </p:nvCxnSpPr>
        <p:spPr>
          <a:xfrm>
            <a:off x="6946851" y="7620000"/>
            <a:ext cx="1816149" cy="19050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6AE59B4-5BBB-AE9F-ABF2-AFF6F637E92A}"/>
              </a:ext>
            </a:extLst>
          </p:cNvPr>
          <p:cNvSpPr txBox="1"/>
          <p:nvPr/>
        </p:nvSpPr>
        <p:spPr>
          <a:xfrm>
            <a:off x="-3" y="9071236"/>
            <a:ext cx="18288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Scruzzi, Graciela, Cebreiro, Cynthia, Pou, Sonia, &amp; Rodríguez Junyent C, Constanza. (2014). Salud escolar: una intervención educativa en nutrición desde un enfoque integral. Cuadernos.info, (35), 39-53.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Galván M, Hernández-Cabrera J, López-Rodríguez G, Bustos N, García-Cruz R, Guzmán-Saldaña R, et al. (2023) Perceptions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of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food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environments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in the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school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and at home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during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Covid-19: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An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online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cross-sectional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study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of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parents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,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teachers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and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experts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from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Latin America. PLoS ONE 18(6): e0287747.</a:t>
            </a:r>
            <a:endParaRPr lang="es-CO" sz="1200" dirty="0">
              <a:solidFill>
                <a:schemeClr val="bg2"/>
              </a:solidFill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716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: curvado 25">
            <a:extLst>
              <a:ext uri="{FF2B5EF4-FFF2-40B4-BE49-F238E27FC236}">
                <a16:creationId xmlns:a16="http://schemas.microsoft.com/office/drawing/2014/main" id="{CBD85C2F-DAAD-779C-5A88-671DC816D6F5}"/>
              </a:ext>
            </a:extLst>
          </p:cNvPr>
          <p:cNvCxnSpPr>
            <a:cxnSpLocks/>
            <a:endCxn id="18" idx="3"/>
          </p:cNvCxnSpPr>
          <p:nvPr/>
        </p:nvCxnSpPr>
        <p:spPr>
          <a:xfrm rot="5400000">
            <a:off x="13190921" y="6107440"/>
            <a:ext cx="1750910" cy="566920"/>
          </a:xfrm>
          <a:prstGeom prst="curvedConnector2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60;p14">
            <a:extLst>
              <a:ext uri="{FF2B5EF4-FFF2-40B4-BE49-F238E27FC236}">
                <a16:creationId xmlns:a16="http://schemas.microsoft.com/office/drawing/2014/main" id="{E7A50939-A422-141C-FADD-9E6CB10F8129}"/>
              </a:ext>
            </a:extLst>
          </p:cNvPr>
          <p:cNvSpPr txBox="1"/>
          <p:nvPr/>
        </p:nvSpPr>
        <p:spPr>
          <a:xfrm>
            <a:off x="3949073" y="1177098"/>
            <a:ext cx="10680795" cy="132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 b="1" dirty="0">
                <a:solidFill>
                  <a:srgbClr val="008B36"/>
                </a:solidFill>
                <a:latin typeface="Nunito"/>
                <a:ea typeface="Nunito"/>
                <a:cs typeface="Nunito"/>
                <a:sym typeface="Nunito"/>
              </a:rPr>
              <a:t>Intervenciones en el ambiente alimentario: Enfoque integral</a:t>
            </a:r>
            <a:endParaRPr sz="4000" b="1" dirty="0">
              <a:solidFill>
                <a:srgbClr val="008B3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D19B593-1292-ED73-6A97-1606E1B55494}"/>
              </a:ext>
            </a:extLst>
          </p:cNvPr>
          <p:cNvSpPr txBox="1"/>
          <p:nvPr/>
        </p:nvSpPr>
        <p:spPr>
          <a:xfrm>
            <a:off x="581025" y="2367290"/>
            <a:ext cx="17125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schemeClr val="bg2"/>
                </a:solidFill>
                <a:latin typeface="Nunito" pitchFamily="2" charset="0"/>
              </a:rPr>
              <a:t>Se requieren estrategias integrales que consideren aspectos psicosociales, contextuales y culturales</a:t>
            </a:r>
            <a:r>
              <a:rPr lang="es-MX" dirty="0">
                <a:solidFill>
                  <a:schemeClr val="bg2"/>
                </a:solidFill>
              </a:rPr>
              <a:t>.</a:t>
            </a:r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B7282516-4765-2C93-8698-EF610784F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7898313"/>
              </p:ext>
            </p:extLst>
          </p:nvPr>
        </p:nvGraphicFramePr>
        <p:xfrm>
          <a:off x="1901584" y="2828955"/>
          <a:ext cx="14484828" cy="2677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087A61BF-E525-46D3-60E7-8F0368959D84}"/>
              </a:ext>
            </a:extLst>
          </p:cNvPr>
          <p:cNvSpPr txBox="1"/>
          <p:nvPr/>
        </p:nvSpPr>
        <p:spPr>
          <a:xfrm>
            <a:off x="8455717" y="5927527"/>
            <a:ext cx="5327199" cy="2677656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schemeClr val="bg2"/>
                </a:solidFill>
                <a:latin typeface="Nunito" pitchFamily="2" charset="0"/>
              </a:rPr>
              <a:t>Las intervenciones </a:t>
            </a:r>
            <a:r>
              <a:rPr lang="es-MX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culturalmente sensibles </a:t>
            </a:r>
            <a:r>
              <a:rPr lang="es-MX" sz="2400" dirty="0">
                <a:solidFill>
                  <a:schemeClr val="bg2"/>
                </a:solidFill>
                <a:latin typeface="Nunito" pitchFamily="2" charset="0"/>
              </a:rPr>
              <a:t>tienen un mayor potencial para tener un </a:t>
            </a:r>
            <a:r>
              <a:rPr lang="es-MX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impacto positivo </a:t>
            </a:r>
            <a:r>
              <a:rPr lang="es-MX" sz="2400" dirty="0">
                <a:solidFill>
                  <a:schemeClr val="bg2"/>
                </a:solidFill>
                <a:latin typeface="Nunito" pitchFamily="2" charset="0"/>
              </a:rPr>
              <a:t>en la promoción de la salud y prevención de la enfermedad, ya que </a:t>
            </a:r>
            <a:r>
              <a:rPr lang="es-MX" sz="2400" b="1" dirty="0">
                <a:solidFill>
                  <a:schemeClr val="bg2"/>
                </a:solidFill>
                <a:latin typeface="Nunito" pitchFamily="2" charset="0"/>
              </a:rPr>
              <a:t>son bien recibidas y aceptadas por la población </a:t>
            </a:r>
            <a:r>
              <a:rPr lang="es-MX" sz="2400" dirty="0">
                <a:solidFill>
                  <a:schemeClr val="bg2"/>
                </a:solidFill>
                <a:latin typeface="Nunito" pitchFamily="2" charset="0"/>
              </a:rPr>
              <a:t>a la que se destinan</a:t>
            </a:r>
            <a:r>
              <a:rPr lang="es-MX" sz="2400" dirty="0">
                <a:solidFill>
                  <a:schemeClr val="bg2"/>
                </a:solidFill>
              </a:rPr>
              <a:t>.</a:t>
            </a:r>
            <a:endParaRPr lang="es-CO" sz="2400" dirty="0">
              <a:solidFill>
                <a:schemeClr val="bg2"/>
              </a:solidFill>
              <a:latin typeface="Nunito" pitchFamily="2" charset="0"/>
            </a:endParaRP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2F32BBB8-7A3B-7F91-0FCD-AB640CFD57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8333" y="5745110"/>
            <a:ext cx="3085024" cy="3098796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6A589CDA-3E89-E578-FCE3-94F3C138A18D}"/>
              </a:ext>
            </a:extLst>
          </p:cNvPr>
          <p:cNvSpPr txBox="1"/>
          <p:nvPr/>
        </p:nvSpPr>
        <p:spPr>
          <a:xfrm>
            <a:off x="0" y="8843906"/>
            <a:ext cx="18288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Nazar-Carter, G., Sáez-Delgado, F., Maldonado-Rojas, C., Mella-Norambuena, J., Stuardo-Álvarez, M., &amp; Meza-Rodríguez, D. (2022). Intervenciones en obesidad infantil. Una revisión sistemática de la literatura. Hacia Promoción de la Salud, 27(1), 213-233.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Scruzzi, Graciela, Cebreiro, Cynthia, Pou, Sonia, &amp; Rodríguez Junyent C, Constanza. (2014). Salud escolar: una intervención educativa en nutrición desde un enfoque integral. Cuadernos.info, (35), 39-53.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Galván M, Hernández-Cabrera J, López-Rodríguez G, Bustos N, García-Cruz R, Guzmán-Saldaña R, et al. (2023) Perceptions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of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food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environments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in the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school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and at home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during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Covid-19: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An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online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cross-sectional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study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of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parents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,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teachers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and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experts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</a:t>
            </a:r>
            <a:r>
              <a:rPr lang="es-MX" sz="1200" dirty="0" err="1">
                <a:solidFill>
                  <a:schemeClr val="bg2"/>
                </a:solidFill>
                <a:latin typeface="Nunito" pitchFamily="2" charset="0"/>
              </a:rPr>
              <a:t>from</a:t>
            </a:r>
            <a:r>
              <a:rPr lang="es-MX" sz="1200" dirty="0">
                <a:solidFill>
                  <a:schemeClr val="bg2"/>
                </a:solidFill>
                <a:latin typeface="Nunito" pitchFamily="2" charset="0"/>
              </a:rPr>
              <a:t> Latin America. PLoS ONE 18(6): e0287747.</a:t>
            </a:r>
            <a:endParaRPr lang="es-CO" sz="1200" dirty="0">
              <a:solidFill>
                <a:schemeClr val="bg2"/>
              </a:solidFill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734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DB8F1B-111B-1E53-859A-208940A43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95600"/>
            <a:ext cx="7848600" cy="5314950"/>
          </a:xfrm>
        </p:spPr>
        <p:txBody>
          <a:bodyPr>
            <a:normAutofit fontScale="90000"/>
          </a:bodyPr>
          <a:lstStyle/>
          <a:p>
            <a:r>
              <a:rPr kumimoji="0" lang="es-CO" sz="25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Las intervenciones exitosas en el ambiente alimentario que involucran a la familia, la escuela y la comunidad desde un enfoque integral han demostrado tener un impacto positivo en la salud nutricional de los escolares. Algunos ejemplos de estas intervenciones incluyen:</a:t>
            </a:r>
            <a:br>
              <a:rPr kumimoji="0" lang="es-CO" sz="25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br>
              <a:rPr kumimoji="0" lang="es-CO" sz="25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r>
              <a:rPr kumimoji="0" lang="es-CO" sz="25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s-ES" sz="25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Educación Nutricional Integrada al currículo</a:t>
            </a:r>
            <a:br>
              <a:rPr kumimoji="0" lang="es-ES" sz="25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r>
              <a:rPr kumimoji="0" lang="es-ES" sz="25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 Escolar</a:t>
            </a:r>
            <a:r>
              <a:rPr lang="es-CO" sz="2500" b="1" dirty="0">
                <a:solidFill>
                  <a:schemeClr val="tx1"/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s-CO" sz="2500" b="1" dirty="0">
                <a:solidFill>
                  <a:schemeClr val="tx1"/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CO" sz="2500" b="1" dirty="0">
                <a:solidFill>
                  <a:schemeClr val="tx1"/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Entornos de Aprendizaje Participativos </a:t>
            </a:r>
            <a:br>
              <a:rPr lang="es-CO" sz="2500" b="1" dirty="0">
                <a:solidFill>
                  <a:schemeClr val="tx1"/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CO" sz="2500" b="1" dirty="0">
                <a:solidFill>
                  <a:schemeClr val="tx1"/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Aprendizaje Basado en Problemas </a:t>
            </a:r>
            <a:br>
              <a:rPr lang="es-CO" sz="2500" b="1" dirty="0">
                <a:solidFill>
                  <a:schemeClr val="tx1"/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CO" sz="2500" b="1" dirty="0">
                <a:solidFill>
                  <a:schemeClr val="tx1"/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Participación Activa</a:t>
            </a:r>
            <a:br>
              <a:rPr lang="es-CO" sz="2500" b="1" dirty="0">
                <a:solidFill>
                  <a:schemeClr val="tx1"/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CO" sz="2500" b="1" dirty="0">
                <a:solidFill>
                  <a:schemeClr val="tx1"/>
                </a:solidFill>
                <a:latin typeface="Nunito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Programas de Mentoría</a:t>
            </a:r>
            <a:endParaRPr lang="es-CO" dirty="0">
              <a:solidFill>
                <a:schemeClr val="tx1"/>
              </a:solidFill>
              <a:latin typeface="Nunito" pitchFamily="2" charset="0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467FC9E-3D5C-143A-3BD7-3558FA5DA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0014493"/>
              </p:ext>
            </p:extLst>
          </p:nvPr>
        </p:nvGraphicFramePr>
        <p:xfrm>
          <a:off x="9296400" y="381000"/>
          <a:ext cx="8820150" cy="922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FB824952-619E-F09C-256E-11A508B473A4}"/>
              </a:ext>
            </a:extLst>
          </p:cNvPr>
          <p:cNvSpPr txBox="1"/>
          <p:nvPr/>
        </p:nvSpPr>
        <p:spPr>
          <a:xfrm>
            <a:off x="152400" y="2541657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4000" b="1" i="0" u="none" strike="noStrike" kern="0" cap="none" spc="0" normalizeH="0" baseline="0" noProof="0" dirty="0">
                <a:ln>
                  <a:noFill/>
                </a:ln>
                <a:solidFill>
                  <a:srgbClr val="008B36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Proyectos en el mundo</a:t>
            </a:r>
          </a:p>
        </p:txBody>
      </p:sp>
    </p:spTree>
    <p:extLst>
      <p:ext uri="{BB962C8B-B14F-4D97-AF65-F5344CB8AC3E}">
        <p14:creationId xmlns:p14="http://schemas.microsoft.com/office/powerpoint/2010/main" val="56558440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2034</TotalTime>
  <Words>3006</Words>
  <Application>Microsoft Office PowerPoint</Application>
  <PresentationFormat>Personalizado</PresentationFormat>
  <Paragraphs>220</Paragraphs>
  <Slides>23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23</vt:i4>
      </vt:variant>
    </vt:vector>
  </HeadingPairs>
  <TitlesOfParts>
    <vt:vector size="35" baseType="lpstr">
      <vt:lpstr>Comic Sans MS</vt:lpstr>
      <vt:lpstr>Arial</vt:lpstr>
      <vt:lpstr>Serifa55Roman</vt:lpstr>
      <vt:lpstr>Segoe UI</vt:lpstr>
      <vt:lpstr>verdana</vt:lpstr>
      <vt:lpstr>Calibri</vt:lpstr>
      <vt:lpstr>Söhne</vt:lpstr>
      <vt:lpstr>Times New Roman</vt:lpstr>
      <vt:lpstr>Nunito</vt:lpstr>
      <vt:lpstr>Calibri Light</vt:lpstr>
      <vt:lpstr>Simple Light</vt:lpstr>
      <vt:lpstr>Tema de Office</vt:lpstr>
      <vt:lpstr>Presentación de PowerPoint</vt:lpstr>
      <vt:lpstr>Presentación de PowerPoint</vt:lpstr>
      <vt:lpstr>Conceptualización de ambiente alimentario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Las intervenciones exitosas en el ambiente alimentario que involucran a la familia, la escuela y la comunidad desde un enfoque integral han demostrado tener un impacto positivo en la salud nutricional de los escolares. Algunos ejemplos de estas intervenciones incluyen:  - Educación Nutricional Integrada al currículo    Escolar  - Entornos de Aprendizaje Participativos  - Aprendizaje Basado en Problemas  - Participación Activa - Programas de Mentoría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Fundamentos pedagógicos interacción  Familia-Escuela- Comunidad</vt:lpstr>
      <vt:lpstr>Fundamento metodológico de la Educación Alimentaria para la Salud Nutricional</vt:lpstr>
      <vt:lpstr>Presentación de PowerPoint</vt:lpstr>
      <vt:lpstr>Abordajes y Resultados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TERESA DE JESUS ALZATE YEPES</cp:lastModifiedBy>
  <cp:revision>11</cp:revision>
  <dcterms:modified xsi:type="dcterms:W3CDTF">2023-12-15T15:17:43Z</dcterms:modified>
</cp:coreProperties>
</file>