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6" r:id="rId1"/>
  </p:sldMasterIdLst>
  <p:notesMasterIdLst>
    <p:notesMasterId r:id="rId45"/>
  </p:notesMasterIdLst>
  <p:sldIdLst>
    <p:sldId id="256" r:id="rId2"/>
    <p:sldId id="762" r:id="rId3"/>
    <p:sldId id="772" r:id="rId4"/>
    <p:sldId id="2113691478" r:id="rId5"/>
    <p:sldId id="2113691635" r:id="rId6"/>
    <p:sldId id="2113691639" r:id="rId7"/>
    <p:sldId id="2113691640" r:id="rId8"/>
    <p:sldId id="446" r:id="rId9"/>
    <p:sldId id="2113691637" r:id="rId10"/>
    <p:sldId id="2577" r:id="rId11"/>
    <p:sldId id="2113691636" r:id="rId12"/>
    <p:sldId id="2113691344" r:id="rId13"/>
    <p:sldId id="2113691533" r:id="rId14"/>
    <p:sldId id="475" r:id="rId15"/>
    <p:sldId id="442" r:id="rId16"/>
    <p:sldId id="776" r:id="rId17"/>
    <p:sldId id="320" r:id="rId18"/>
    <p:sldId id="478" r:id="rId19"/>
    <p:sldId id="479" r:id="rId20"/>
    <p:sldId id="480" r:id="rId21"/>
    <p:sldId id="789" r:id="rId22"/>
    <p:sldId id="675" r:id="rId23"/>
    <p:sldId id="674" r:id="rId24"/>
    <p:sldId id="2113691395" r:id="rId25"/>
    <p:sldId id="2113691641" r:id="rId26"/>
    <p:sldId id="2113691480" r:id="rId27"/>
    <p:sldId id="2113691643" r:id="rId28"/>
    <p:sldId id="2113691644" r:id="rId29"/>
    <p:sldId id="2113691645" r:id="rId30"/>
    <p:sldId id="2113691646" r:id="rId31"/>
    <p:sldId id="2113691481" r:id="rId32"/>
    <p:sldId id="2113691647" r:id="rId33"/>
    <p:sldId id="2113691468" r:id="rId34"/>
    <p:sldId id="2113691469" r:id="rId35"/>
    <p:sldId id="2113691648" r:id="rId36"/>
    <p:sldId id="2113691471" r:id="rId37"/>
    <p:sldId id="2113691474" r:id="rId38"/>
    <p:sldId id="2113691460" r:id="rId39"/>
    <p:sldId id="2113691472" r:id="rId40"/>
    <p:sldId id="2113691456" r:id="rId41"/>
    <p:sldId id="260" r:id="rId42"/>
    <p:sldId id="2113691642" r:id="rId43"/>
    <p:sldId id="304" r:id="rId4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C7D"/>
    <a:srgbClr val="5F7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0"/>
    <p:restoredTop sz="69260"/>
  </p:normalViewPr>
  <p:slideViewPr>
    <p:cSldViewPr snapToGrid="0">
      <p:cViewPr varScale="1">
        <p:scale>
          <a:sx n="75" d="100"/>
          <a:sy n="75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Libro3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Hoja3!$A$1:$A$14</cx:f>
        <cx:lvl ptCount="14">
          <cx:pt idx="0">Colombia</cx:pt>
          <cx:pt idx="1">Switzerland</cx:pt>
          <cx:pt idx="2">Kuwait</cx:pt>
          <cx:pt idx="3">Finland</cx:pt>
          <cx:pt idx="4">Austria</cx:pt>
          <cx:pt idx="5">Tanzania</cx:pt>
          <cx:pt idx="6">Denmark</cx:pt>
          <cx:pt idx="7">United Kingdom</cx:pt>
          <cx:pt idx="8">United States</cx:pt>
          <cx:pt idx="9">Perú</cx:pt>
          <cx:pt idx="10">India</cx:pt>
          <cx:pt idx="11">Brazil</cx:pt>
          <cx:pt idx="12">Australia</cx:pt>
          <cx:pt idx="13">Pakistan</cx:pt>
        </cx:lvl>
      </cx:strDim>
      <cx:numDim type="colorVal">
        <cx:f>Hoja3!$B$1:$B$14</cx:f>
        <cx:lvl ptCount="14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</cx:lvl>
      </cx:numDim>
    </cx:data>
  </cx:chartData>
  <cx:chart>
    <cx:plotArea>
      <cx:plotAreaRegion>
        <cx:series layoutId="regionMap" uniqueId="{17515B2E-D0A8-E947-B67A-0CAB2DC83BA1}">
          <cx:dataId val="0"/>
          <cx:layoutPr>
            <cx:geography cultureLanguage="es-MX" cultureRegion="CO" attribution="Con tecnología de Bing">
              <cx:geoCache provider="{E9337A44-BEBE-4D9F-B70C-5C5E7DAFC167}">
                <cx:binary>7HzZcuU4kuWvpOXzIJLEQgBllW3WIHkXXe1SKEL5QlMoFNwBEgQ3/E3/xti81Y+NK5Ysxa3ozByr
GMt+yPsiE3FBgO4O93OOU/r74/K3x+bpwf6wtI0e/va4/Pxj4Vz3t59+Gh6Lp/ZheNWWj9YM5oN7
9Wjan8yHD+Xj00/v7cNc6vwnHIT0p8fiwbqn5cf/+DvcLX8yp+bxwZVGX41Pdr1+GsbGDb8x9s2h
Hx7NqN3z9Bzu9POP6eAe3pvhh9e6hB8//vCkXenW27V7+vnHr7764w8/Hd/wXxb/oYH9ufE9zCXy
FQsI4wGLfvyhMTr/fB1J+SoIBSGE0uDjB8Y/LXr+0MLEP76hj9t5eP/ePg3DD59//uv8rx7iX4fL
wcSfLBKb532/vvn4oD99bfH/+PvRBXj0oysvnHJsp98bOvaJsg9D2Xwxy7/vCxQGr8Dg8Anw185g
5BX+6AQefXIGjL90xu/v5NtO+DLvyPhfLh8bXV3/+Ua/fKhLOAv6iwH+fbNj+YpIKTmWX1s9Eq9E
yAgRIflk9PDLmp9OwKed/OO/fnMr37b7i6lHpn8xcmz9y8Ofb/3/HAdnH5ry4Ysp/n3zI8xecSwC
KkgIbnj+fBX8IaGvqAxCDqnoox+O3PCHtvRtN7yYeuSGFyPHbvjP13++Gzalbh70++/phghSDI04
j5j4NcW8qAfgJIkDGbLPCSg48sIf2tG3vfBi6pEXXowce2Gz//O98OKsfq9y/Fcu+giXPgbKMZL6
Rvn1f5Vf/S8I5/8r5tl/36yD8SvCMAsEey7Bz5+vcj+H0hwRyEryc1I6AqG/u5tvZ5zP046yzeer
x5lmf/7nZ5qbsfTfseTS6JUIQkygqn7K9eQrq4tXmAQyohH75BLJv1T7T8Dnd3fzbat/nnZk9c9X
j60e7/58qwPXck/vf7hxD+7pL8r1P4Jy3T5o/6C/J+5B0SuGKQ8B3Hw6CwH96jAQQKeCCwrA59Np
EF8fhj+yo2+fh3/OPDoS/xw4PhW3v/z5pyIp9UP7YB+/Yz5iz+AyioBtfWK5R/RXvJIyFJGUkKZe
st4/tJNv2/7F1CPjvxg5tn7yP4CAfYbEXwzx79Ovv3D/S53uY7T8HvA8jPND6b6fCwD0Y2C3kn0b
BFEO/JdLyiPxKQMdlePf3863z8CXeUcH4Mvl4+g/vPnzc8/ninwA6fW9ab+fB0Bfk5QIApDo1yT/
gvwi/IoxUEhpwD7XiCP97fqp1OaTNvtbm/q2H76afOSMr8aOPbJVf75HbubS+Sf7rEb81pP/v4nS
f+HTP5SHPopU3xMLQaZhggc8oJBiXsR/SF+FNJBCkM/xfyT+/IGNfDv0f514FPa/Xj8O+f+8/fND
/vLJ/uN/f79gBwD6jG0iKT43Wo4AKOLsVUCZYPgLHwOA+hIG/e5+vm37z9OOLP/56rHdL9M/3+5f
5cLvJbj9lfm/0a38Q9knedJAA+ovsfjvI9G/WMBzp/gP2T42jWnffdfU/+qZ3obRM8d6kfkRx69k
IKAFRr+twP2RnXw7//xz5lEK+ufAcRaKL75HFvrvG8K/NsqTB/eQfuywv+gJ//boF78dTf2cqb95
Oj7lsP37n3/EhH18sk/d7OdbfJXhb//xf2xdrk9fztqvU54eBvfzj5RCoxIaN5w+124SYrjZ/PQ8
Al2biBMOpRscK4BBgH6qjXUFTMKvQqjzoPNh0D9oSKGmD2Z8HgLJA6g4Z5yzkEZUUPrrqw2Xpllz
o381xefff9Bje2lK7Yaff4Qluk/fet4mx5REUQRdVFgrkrBkAOOPD9cA4eHL4f/ichyijhIa1111
Pxbz6dTIQ9t3ql1m0Bh+fZvhW0tFzzc7XkzAzeB5OBhCgljzcrF6HLDTPZtiZ1Drb9qqC7uTQYdl
oUZneq1wt+DwrGCy+mC91WLbFmSe0nAYxS4YWtSqoo0YVSIcs+4KiX5k+zrPq+ES90zonS6NKzbM
1xrt+6GNlgPuM9fvIj7zM1I2vbmoC4dP2VC6/FwXVbkms7RLfyjYmvcbT3FTJFMr8jXBzrNhE6Kg
tSqsrE/rHnudLLZ5nsTwUiqaMVJv3ejcZekiHm4mUmtyMnZtX8eN7tt2R2eaNXGHp4s1H+FObtFT
FUdd293LWkS9MrUnKO4H3lNlpwJMUY0DuaxMLqq4q2dWqMh62akebhDPuJnyjTQ+CJMpqIJJOREU
6GxelmBPI2nGxLp5LtvYB7TutzoyYXs6dSXTNGnGgAtV+Shzeyx1lcXtOjKp5q4c61gMobTbwpvS
qXBGwRIPOThRiaCSXLFhzO/mdfR6781E31SooopOOXqXV20ahuiqm1iUMAw7HVq3xvXQoXQus1Dh
wfeqoWhQZH6+U53ppEOw4iT4tpzHlCIdxk04uGQsllxFjp3Ljl/nUdElYebuJCI1GC4qUlTgt8XI
b6O1uu5weUbXqFMM1+8Zkl6tYz3tPa6SsvbVBiJ+36+C7WXLMlXmLVODl3lcw9KqKvuTMhpP5BqU
8bTgDRFBrULitqbt2xixMq44upiWeTdNfk7Kme6aQdukruerpa8OPmjLpKjQZmhNr4ZFJ2O5ZInE
XCQ9+Hluh1wFw1M44yqdg2lVSzbsWt/iM7ywa6pxrVacPxQDPll5ftaJpkvqIZqS3mftNtTDhvbs
UkxNUi1jl1QhOp/CceOFvV7D/Lz2Fu2aEJ/4NVeZGGExPoyqruxZRKsdCYoqWfS65fO686u+CD2s
3pno1ETTJcPFUyhxnBfW3tpxuiFjkDK9nq+kKVQ7Zq+Jmw4BzXaIVj4dpZvBdtnek6raiyYoFOZl
4vFaqyDyz3sqY+PmMsZuVTb3r1tJL5o6kCrni1DaeRuHAkWK1q2OLRyPpNHFG2pzpJAcLyaxmpg7
ZBWowIksCqWRfB8iaVQul3Ne9tW2YMPTsOBGBdnE1bwWNwTjxDZ+k/lwUV09nHVhexvVplCsl4cZ
+1Pty0uD81WRkMeTD86XTOeqXdkMC9V00+pKx1lnlk1GTKsEDu9wJ5ukFG5R0g9b0YyKRe4tbPQU
C3gU6YJHieq0Dwpz6cvig8/Hm3FGqwrltLV9dNDN+DYiy86RsldUo0KVbHhXWDnFxZqNGzJqGq8m
Q8lqyRmS+MBXeGjf+SVu4SWLtKir6sx1vU/WqLoknaFb2XWXHg1YtUX/fpxrpGw1VWrq/W5ERihS
8KeQRJvWCHNY6/y6C90SF0s0p5gxr2hvrBqtFbHR/pTmxMYtNj4mpP4wrUTDneQ7X6/x5BA8a3ZW
LyvbZ3LK0kyz2DbdkyllqHKMuJKIbRgdU7ZUSE1tuSgrZNKURakGji8mT+CKKw9DEXTbEkUb0pZF
vHJRwKGYNr7ysSjak2Il+zyrD0HValVLlwZTdjXUI1W+h6OKeXtVZZVVtmRzPLHGxTVhd7kIaxib
itjNVMSBp2vSLtFNZvglZrW4zDjmqes0TivDb2lo5a4QZMPRcjf08xK7vN9VhU3F3O9XD6sRG60x
rmkZoyL01zWUaeXz4WwUXm7LustVDi8nbmenP6yNvjMRf6/ndavDoEh8UJCYFyOJSVagBLLGo2/C
pNMCKyqXLtb16NK8xxsKv54GQ89iSqdqryd0sogVdlq4YYjzvg7uijYrdiMfN1nepZQMZUyr7Krh
+XnU2seeQaCbqVGmLFgqRZ+2AysVF1kQB2t52wYywcPMVTS7IrbMDpB38/OhF+m6Wp5GbbGkUCT0
OQS9ScNgtuHZ0ngZh/OALgLSDokci1yRpuoV6Xrw7VRvmmg44RItqc0ypio5HUzfnPQdGWIr+Qcy
15AawrqGupjjJi1F6ASYpd8LjU76SgcHJpxRJc3q3WiWYod1eZU39p5icmba8NaRFsLa8K0lQTTH
3vM3WvbkaahadK5xKJWfmzPemDNdjJ0yxLO4YetGDP072RW3eDb0aW2bIGFRf8Gjcb2q+7XZLqTc
QPF757m5dx2kaNn2675CwS7DzZKwrNsVo8aq0p1I7Wz2OkKBynj2bl3y3dyzD5MB5+KpE7uKFt3l
1FbzIYw6ktbwYiaUSN3e5hlUzJFTGo9NQ8BQ4CQdLK81r0I1TkUqh3lRTdRdY7aShJbhmTfNh1b7
YSPHrlPLSs7LGg5VS4cxZqXuY+Rbp0rNoMza8WKUQ45Vvlqd5K1+owGrxV03iHNb1YAX5HiXyUzH
Uc0bpQuGlG6z9YTb7jDm0u4DAK6xbMtDBbGhdB4EquDVvXZ63HcBeyvWTqaB8b/kXXuFIE9lNCRq
ttKe4ZbhhJQ1PQ1I7WO8jKWaaI+SFsqLL+oTYcorZuyZ4PqGiZKk4ZpHzwVwTlmB6bWXa6ZIGzRx
7oPmRkT+ni0jVutEt5lpWvBlUO5QjvoknNrxqh+66kAxOuuGTiYiCu5zOBGqDIPxNJLVCmk94qmc
W/R+Js3juCzmPFzKa1a6GhwHkEcKFN6BhLbRMyu3tDMoNj6697rtNqDh8I0rsFFhC27v0UouiHXb
wS9OaV/P6RRk+9qRVLTFnuLxAl6He5jpcgYRTk+jqZ2SKGs2Y5O3CjF5PrYrnJNVmLh2UCXaOgTI
zLlydZ7k1B/CWmpl9PTeBE0qSXhoSmYVkfVDVJMLb+VF5crbbqJJGDRntggqlXfNYy17hbK8UbmJ
gqT0wc6X7DLC5Mr5drti+nbxDTwuQAwAcpAGRS/U0gQPTpRGmZHdwdMaJfrl3TTj1wF3VpV8PrQ2
vJUQiC0O7AkdoykWzYyS0eblRdu2EIrSTrEZ+vuuQosafYbPDWxm2Vc2B1BGu7UZt8IuXXFViqqF
8iIQX+IpmvVTOWNe74uin3Bcr017nQe4Xs4gMc9hXNasLRLrGTt0ZRtEWxRmGilTEc538M5boB9q
6+s3czWaqVdrRKBU0lySs2GkAUBCEoRxZQe4CeVaDxeBJZn8JL5/Ymzf4CagoB4xE0kDHMBqXEoB
tOhrZpJrDOZriiA2LTSjVTVhkxgIulM9FVker+W62Lhi2fCJA/+36z6Tv6OFuQzkM32nDAORB4L/
khJ11k0jJ9EY09CgEggQoqWaK9d3cSNETRTqJa/iao1CHFdRC37XAB4DsLMcEhLw+oYROm1R35C3
dYaLzUxDHSjeujzxtRNNIlZkAkCGnh2KAMp1S2peKbRqglVgWXA7WpN3cY6m5fK3Gd+/WhWYbURC
EUDvDN4igr7My4frNS94M/Exdq1t7gYmm7spaHaoxVCF0Yr426ivRZD+9qohcOMjm0oiIxZJhkMB
L64+c94XnLZG3pE8mIM4qqamTKjuyGvSh3TY2GVpM2XxtFbKsBJOUtsuwDKWVSD2nF+aGGJeot+J
rmde+zXvlRQ/E3YsJY3C8GhDUy7ZhLAN4hGi+dByLQ5LPaCzCgjoJeo6dNYbnk0xmlH1O0v/C7//
KDpQykICIjXoBl/bIiyQGCXpXNzwOX835aKDdKG9zWOCK/C65T4SyW874DimGawkCbw3BsI5CyQ/
WnPGi+U8o3kyNv6k5Tudjelo3v72IlhEx+HFoiiIhJBCckiA0J/9+tnqqi0znpssdkV/kLW5LTLA
Pl09TgnhJrtZitkmDWInS1FfdC3bdw7yXivKYbc2nVeAsZ6LYqFV7yDHGC6Hk4UXHyI07rN8bOq4
dRWgF0PqK2x9kYRDUwFgLN64jteQY2m3pVGTcFnEfog2AzB2tpob07ATXkaXXTUnUWiTCJlzZ/HO
Nd2gImT3pidGdZWLM92uyk0CiiUhpaoAn52KqMapR8szXJ4vR5K9tUGWStbewN/BPHrSHsQkigQo
xHkTzW8sW05YE2BYeXqTjfM9Hpb7YOreZASfVEQfEKS2pHJVyjsgd0vY76cW9WpB8jafcdLmfRJk
waYuo62hyz4I+ws5UX4YhHisMNp4Z5t4zkES8oMDDNBUN2HRnnc02qzlvB24OGmJSKJlTqQMfpmz
/qZw0UPZZ6dzne/WmVyXRsbjVFo4YcN9GwIyI/YNWOXWTOOocCA2TIbbai1PWsTeAjw6G1B+XrRr
smL4Msqdst34ZuLAFKpQK2BHm5yiLSvQYw3FDYdlCxVqejLU3EKSlKp2fjuX80kmAxbD0UiQyV5r
kRMlOpf6Yojrkl8XBL9ldRHPY3vnpTkZW9qoKKgD1S3Dhos+LrpIVVm9NxYnUyfv9cL2uYczXPXn
eK3ezHn5DEx39TRvymx6aGc5qZGYa1LON02Vqb4laTCEv6CI78QgATyCY6fGXwxDc1vk4UlL+yZx
0xB7Os2Qm4Uxm9xrIBKVvo9KtMR5Bfw/AowU86C4ATT3enZDn4Ac1sdNAFEUsSC8GhFw+9ldOKJv
83GdN32/DKrMbPOoDeEbG4SnWWW2HutD1I6pCWYNywVtkqHylHp+skg/qawFH4tA+rQHxcAXYovs
apSu3bZr/OnKShKPZLhCI3HnekEAO111TsRwADZ6gfoBQn5txQYV9KSKugNwwxPp4ZyNK682nTSV
CifPt6NtSIpyXO6Ktl4vatOdTlW9zbLRg0xQTU4Fc7VrpmLDxwEQF/Hrnlr0moI0taf9iK5AIvlQ
NZN/Jq1vXON+MdTx2KPVx0Hbuv0Ipy0tTXnvpLuN2qyNlzVakgFsEXC/hXzg4nU1TBWQNHRrTpGO
YpfVF2DXRBszqCIKZRz5ZVJ4NZPqzRLFpQXQFeA1AD3OprQpz/iQ7Rrj8d26+AruON7KDspLv2ZJ
yybzRnRQiXrQuE7tLLPYAEZTrHNN0rhZEBW68TAs/YcMsxM95j1IH6ZI+9DXilt6Jgt5PQ/jGzTM
13Nh43wofMwzUsWcgFDVwWlXJqNvqQ36E9QXOy/0DIIAi3Erz7pqTUMiboOApA0OecKNR3EGu48m
dhFE0zlb8vuhxmoM+63Fyy5s2bbLAMYOrFMZCH3erOflGF5kkm0wRIo15YPp3EljUYrRmEwgEKB+
2XQijPVaX4xr+a7VYVqYYFc29HKJgtgKfxjWnKmwaTaBNNtehPejfwiL8M3ou+pEVo7aLW0bVLwZ
bDBt3cwHxQlg89maZNAjSs1suw4eOIfNlX06crkN2+gpQrNsgG13waYJV67KqvT7jGkypNHYoQeu
caUym89xZCt90/CSXY9zZUGPBaNLyI057g4hmvRV78ruPEDlsl2lr0GTre8oEDMI/rW+k7yYVTcs
S6wxrm5DWfeXoOC+dyjc+wlloGGECZvRBzRGDBS5aWFJREo3732dZels3SXvjIjDhQQfFg8KxUnh
RpAZswZUsEUEZ6YGmC5qCRSf5Yrlk1DNUsPxAdoEIucUXgdBNWSqLfnrsURjWg10iJtmxpe6ChsZ
Y3jKg7AGwCTh7l1e0/6kqrr1DGUBL1WT11ms+YqTXLiLGdSMbd8M+0iWBz0FNEYuc8oI72OfAbdZ
5+isnKY+nRt0KmZx6WZM4wzIScIj4P9FBpQsH6sTnYdUtdyEoD0AsCxqe+cG8rZflkY5W9eK8QHH
NurRCRH9+bDMV+vkTumq0ag4d+YRr+49ad28DbMojKcegRbb9hnoS2GZuXsZTCZeuG7Qu6agolWr
Awly8g4kX9PfB3PXnWgHLzAqRhDMsTWlmz4bSBn3k5tPJVC+4dzmXP6SzWV3XaIS5UmQ24s6wKJT
ayZ9F1dB5MjeZgh3Kcjwdk49lOI0kzzUaZbXw7aP6vbM264HQaod5jqWKITYG1hPpZqqfnxiMtBk
J6QnXGWz9ueVJQ7FK3JdCap9Oe9z4DcXdrZ1C6UBlT7OeuPD1E89T6QW1Xs7V9nrcKbNjVlnfbKG
NBfpOGodGxbWKYjxzdtRWJH2Ha1vl8Hj06FaQD+G4IksAEmIxb1ceVRsaNjdQs0Tpxie7YQgM0Wg
si7heaPFzhgLbQxgRElGanGIeoCEnV02bEQXgKr5ViBzN4GcvAiClPA4S3Cgy7QCaTCe1m4rClTH
pkTzm4LZ61COJi5mSHzlNEdXfd828TBx+Ra5goCqVGb0gwZ589bZirm0X+l2jtB56w3Akeh80UWw
nZYCIIIMDhZkaFDltdlmILHvB2pB5BwjM1wjRHeo92Kv2apf1xm7ishkgKVh6e5GXhvQwZ3QCk6+
3QE0BWmG2epymiFXR9PZQEmV4Kmv4jpfFpXb4TBQiAMGuWUz8xlKGud4jfnQtiI1YU3uZ+jp7bBl
4UVZrqAta06Gk2728545tAvydrrEmD25IDdJxRA9JROoFgIEYsVN5SCJDlCx2qaAwISGymZZg7u+
6SwFCT9at9kUqIYEB8LcL3Rtf3E9Ox+Fe7S+2+YAKnBY8QRpUm1QRHP4Li+mfUg1fT+xQp9mud9U
XHegZ7Ng2dvRZttctuNzxZw83RA8NYcFQ+LUqM6VhxbUAZoyvSqGDFxVTSah8+T3QrCrrI4GhXwT
xT1n3aXh61Zk5XClmU1n34Y7PsnUlE23h2ZEoCBEDbyt6M8mna2xDEebon52arD1A1T8djcGc7oW
vdiUpn5weQ69KtmwpMfz5dB2SSHCZy2eq3wen/KIXUcYDcAV7AnW1emM5zkGmfmyFvKxr6RPUDWq
FcSQZGIuV9D/WKGpE+6qvkosAa0V1RB8KJ/PAm0bVc3ypEKg3qLCnfVCXOY1iks/1Ds6yT5epmW7
0HJKlxx6aNBFgApY2l2uy06h0fvXIsxe9009xdXYwBf0fNtkuk8JM1BrdaNDEPwBN4RA7dUwjPiX
GYBXrZ5RJJkrvzNRDh25qgzntOupB1tLVl6OMzQ5B08aQABzo2omLm2TkTM+IrpFEwvegj7oTrKh
ialuueqwbFLXA2ZV0BAEzto3egQFfulj7i3je7CCVpL2azxovpsX4eNm9MGjtUUx5Qo6N+/Lami2
CPSBC6fJVdPQ5bzWgtwEM6pVv4jLbmjaDWup/iWah7NpaSe1ymI7E+Sveg3oNGf1615Wd46Vq2JZ
NYJISS94FthYh/2sarKe5BYE13y2v4jIDWkbOFlCUePDhRnX6YOu+y5Zp+W+qiZ+Ugk9qSGY3uo6
A4Lg6/K0zccoyYJ+3TEg4Jverl2cDQBT5xw6TQMuq4RmRmxaMnrVTvnlc86OQYE6N4Fp3g9du1xh
XPMk5F1KPtL7zOw967d12V4Bsoa+b+s2ukJ3XvMrM1kwd7fJ5RhH+RqC4DqIuJpDKA6Dj7Vr0iFY
XKuyrHDbBY3i3fO/FADZMJOA4J6BCCTyfdFMVZkwKHRl3MDxvCFkam5Wyua7aHIaTjAI3+PlFBlT
q85plCyuyVKvAcKPK4hzEYX6HSRhnkGHEuojnrPzcK7ScZJbwNTdzpPyChqHqjDDReT7i8VWaY26
65FCcxh0lG1gyLixHHoYdpAfbC26UTnt3tAZTfG88Bh0M0ioS4Y2a1hClTMdisc1bzZDpbMYm06r
wuO0y+d2mztU7iJo0EBqeZjCoVJQIM8MpodwNCcg5TxC74CmtCzTMuc0FRGU6BnUQBXxblJo7r0q
FnsJb/IexgEiwEzVTaPNKYE+YyuwV9LMtbJMx7iDBhbP7XnvsL1cqDxIbutr2gyNwhrgQsab/dTP
l02UD+qZbvWg/fdqrJcxbrvgTbk6v7c52S9TgAuV6TCxGD/0DX7NUMauodUNIIq6+Z6HK1a8tAsY
ps7By+2brMUMeoju3qBCKOgI0H1Z+lu0SnMl8wLAPbyPnM5MGOVWnW3g+OzZIE1c4rzbkApkgCgr
euh+LkECwl54zg0wtaoo3gYGIKKcNPRmWHVK1qxNRwa4eh7PVgJpBmISOvo6iw44msgGQxdayRJf
5YO8zhCYvecfLA6HmFfyii9RnpY9A/hjxjymCGg50+f/l7EzW7JTR7f1E7FDgCTgZl/QzC67ma3T
viHstI1AAgFCQvD0e6TXqqpd50SdOBErVjjtzDmZoOb/x/iGMhu26KjSRVaKrMU2LFexZzeM6/7c
0gUlWIYmqIub/aLGdqs613QXzN0BJMGS/Yrb4Nqj+rY7mwsWDt9jw2+mvpuvUkMPcMnbMoY52ghU
Q/CAz8rEl3CAnxPGTYrJO79NWzTmC8ySJ5p2Vwlj5841fQrVdtVFvNpbF1h2bOQMHxy6ZVTYbE9u
pnWGwCzGy8ZrmdNt3A9Rv5nCzIM6NTbaTrVrnmEnBDldIHyjADnUI1+aA+mCx3ZmZxu4/h2gfoNq
SzuUVTE+71CXs4B1OK5tvhD3vEwzYIbG3Ctl0hfHOtjScm9KgBBtNSoSYm/YNZ6wefPG+pNNLb9k
UqCPMttwmpljhRjqU6TbH3Qf/E+9Up2vA8suXu4/yByll0xvhRLd12mikH6S8Wsfz9edjEO1NDw4
J/2qKrkKU/ZyfAHm8qtupch3rLHV0MffWSuHYkyXsPAwpY1YkyrtgBB4MxX72F6EmaI88s1VtUNX
pBKPaQmCAzKB98nmXfGpNkTUPafePuAOtaXj/ck7ezIWBotg/CaOxFawepLHCcsxlN6HztUaRfWY
PUAZ/Ua2fc53mr5uNvwNg8/mgdZnEtGrCB09RbJ9VxnjR/S8QdXaeYL9xIfCA4M9rqu6bk0Hm0Pt
6SnrBfapFs5jTKYfo4FMvSxwqFHd3xtKr5CGp2IY5YOZxj7vKO4/C9gPlnR4i4SK8873ppjG8Um6
OC3A6KgytORm6N1RKmFzMfvuItZw+KnUEB0X/Ijj3buNMDmbNbnVmKp3avTPUkDcnlJ06taM95Gn
uJK99aWIxtdpIq9bllyb3ue+1TEuJPJlzYK5iGn0ErL2wY6Y0AFRj/CZv7EFtVDGupsx9luxxhO4
BtvehH7xcc6lmjFhIlEwHz6wUf5sKGZOy4JSyHjE6IFv3U8EtE8bQ9V1mc+3+bOzSRmagdXRAgty
te3YUbY5W0qKv8tVvd2abXwVk3reE4AJUxe8GKe+aCpOuIssJwx/2NTVj8P7ytQ5m9DVJsGnhDh7
WW4AKDBGMl9Ose0LSGcwFZagYtP4jAL4VW2QdgIzPXatgjU1zjfd1NzFZD3Zzs2nWnU6F8Re6zq8
yaL0Ls3M09CpMZ8Ne6OAeoo5ED36pP7LQBjUVfXQ7eI1ofCLxtYdqN7Ovlbfaepfu44ceQYKqo37
dz6r7o1QzvPVkYPAjbmFPG8g4/U659i182bpbr0dQFFAWsQTp92ZMPox+bErxNId4mW4tjbB+7p3
hgLVdBLtRd+RvJG6iCauiyCi0M2gInl2hE/9wBtAB9YAXmka0Ef+u5v1aQscKo9u1IdVZQ5fQpDV
I3l2o3ibxP4Lk5veUK26EraPqpp6qqTRNVSx9FEq95xg5GYhzN01Cd0hdcsptN0D96goAzbXOfPB
oQkg4qP+goGOZv4g5vYK67hFN7THqFjS60b7CbKS0gdYlFW/cPmeddGaT7HS5YoliG7w9NTS8Srm
/VRtQYrhNHTfVWNuQcu5Y6/awxgBQOiHVZSDd9eJT32uDLuHbPC0pux9ygDPKSpzzK5yGbJy5/1B
eWh6usUPdhl0hSiNUTrz7KSVRPFI5/kb8/OHEhk7osfasSr6oKB7AxlGxVEdlWJgy2XFUlxGsZco
9ck17UMo6TULYVvWDxtTtxtxt/CY7poJklQ82x49mU+fEra9rh6NWKzs114SCWMqPhJeXwDRdTnZ
sRHqEAV9bZOc9Km4F7vLQMPx76kNN2wdeNu+HusqtetjyFiULwm4J6ampQAgcJHZ+kZ086INGtZs
6m85iduyJfKFbrTGgBhOCi1yabuaFbA7IYWudw2Z7sc1vR/r+IboIC6FahUoOPexGCwBwqpnMZCj
ojDedpeiYJrceaX7ZZIGNZSA6epqQ3OlzVDumrwtFLu6SCNU7FG7FOs2QR6PVOnWNsmDVAZlM6KT
AdcXFxTGqocoQzJz8gHgDmAXj9GufaVg2dyReHjeppVhs2zSUxOiIYjbYcetilhVp/4tCIaik/57
1u5AskztH8gExYzqHqtafG0yQfPNDOTJUGx3uYza4LL5+qebgRxE097/8H0Y3CXLqApLsipc6xuA
cDGUz2F7Cusd+nVmb/SccSBCeiy8IdmN0Co+DmMwFuvcPpiOQBerGQTHFovNltgXUwcYMMoGoPfG
8BDMQQFXdXyoMWRz2nJebiZxqDtTAHVGBOMb+FTzwmttrpsi9XUNQl2N82D9bc0BLoShtHHuTepz
4RLf3KQLq7r4PYN7d9C2gxKD4j5N4pJHw0PXwyruyZTcBgLbO3rGHL4AULVwDoFLynYs+56h5V66
J1ZDQJ56+l116XZye1qfUP+VyNu8D77+MIHm54mx130C7gkeasrDVP2UfdMWYt7DXPL16y7BXeyC
X6UnWxlG9q3hNoTr0wDatLBzhV3qikn+FVLlWk3ZcuNGY3ICM6EaNg71PahpSbawzqkYPmATyaLr
x2eJ/REGe4c9nqjLwnV8sCI6gBYaynk2v3e2whP4vN5Z8evGXTVmdrsZTXAaNBtyr6H6dXvTnnam
r6kP35o+myvMk9seVnoZ1NOvCbANqqnZHcjYg1puvzLQOBXd9Q3Bvb4xsjl38XQGp/gR9v16P+ve
FdMOwbOveV9ILzh0j0+sjm7f19g8TQHoTyAFc+F0qAuqYO90g2O3PWoX7CXyMvr9xm7LFVP7cR+0
eIrWODs28ebwkBIHEzZQ7sdA674MwuiBiba7Y2zyn6sC8ErIGU9Um58bOmoogHIyurQTZtyx87rX
Bect/J1wCaP+yFzbDxXeFJuAc2pGoxuL9iYgCymTFGhm/aldi9Cgb5XjaYrG+2HvO3S5XFf7NIOd
U3A8Fh5fpxFeFZadsxuSwyhQhkPp2Q8Q7Saofy3rD/GISiiEruJCNLgJ2sLSBlsV9SsenvviAv6j
Hy0cxERPxaiz12gyGE/ZcwDdXDWvUCEeMtur+w18a2m3bDphpZdAJOnJAzgDChWgmBVUL1jWJcSy
aEcx2IV16fcgytU+nZdshKbRf2V1doQILmBzq7uB0SRXbcLyJFjO/Q44LKs9OOv1OOvsZY7Rrcg9
wvh0b9k63DmO1oKjWYJssdm62AxLFlBIzZdauHe37mjmIHz6PiWHcM9eIYk9r2GQJ6PdSkhvkG2z
yg/DcREoKhvzrReOwOAaaFWvGHgL0L2Oplsx1foNjEi1uOG8dfWddeTDx9HT7MPbMa4jCA0GUO22
NIWK3f0ArCdL9nKlcWXHWedMyyfVG4zpBXAjrvg3gNV70glzVLV7lOsaFQOXwCt7r/CWCrMvPjV7
elPPYMJYhxpNSvc97ncsRy4sYz+c6ynGtPKQn0Z3jcW3Pp5EAYXmEgxZlQaqxJV9gdP8Uptf64a2
F52TCPqCzh9Nt2DvyqAgBq046YS+rxjeOplgtzVYnab+poF8aiJzQVt5sn7+Fu57pc1ejbuFkLTA
bk2f7NRBPVyWO8kJoErx4KEPYNSc0bgc2dh+S3Yz5hEQjrPyyWlhIeBIfxYhPfeJEMdMJM+7B25k
In2z1NtwmCCBo4fcQUO03S9VN79H1v+GknqtGX1AVf5FtuomHJuhTIL4rSEKSGdSW8BbFLX7HoAV
SWS43qYJBzzLUPLRaH3t+u0RVdiSRyI8oOW4yXpV0mkUmMda80O38hQ3BrpvIcn+ENHW3oXLBpGt
d+7rFHG0BdZOT6wZ62eaYjLmcm1lsdHwIscZnvwSYgzGY1/SLgghLqRzOQSJVZUKFv7bqKh5zZq5
Och9sgA7lqUYLOnXc02GAqteXEXQiaN234GqhqDTYPTOFjjCSpKxjPvOlUMaAp2UYjg6PpLys4dv
U1EXdZ181M06PesBMmluBa+LWLEVslOY2MrtrAKuj4/bjXHBxX5eZrdiSLKkHQpAKb5IGsgyah3d
MabkG+TSGbNRnFJsrg97EmOJGEl4RGX3YVSSPaTx+L5T2Dikbu8XYYYc+6gBEZZ2B7LYqhGUPLVN
xMp447c7AAPwD9UGu2ehCRjncR6f24l3wLp7zDy65kQCP47H4Gc0tmk58BoWvQEd5tmo78UYchQk
2RFo8pH43VVJtAuQrOxjRst07xr6ktTisU5Qys37B6RMVoV6CqqdigSfuIH899kExUnz0wIlLwOT
NOdNRA+8a96SjZ5VNj6bkV3W0RaS6c9lkvTfh14UFiv03kYxnFOmgIxbeennEcaG3Q7eG0gBEGaP
cWeDH92OFTwboukwTnEKyXIKWtBrvDc50GWofal5pGrD2zfLcLNKcVIkkCXcqVvkDaa8AYYcaECt
Xc3lSSwIdWi0g4Xt0vcgCF53Pj6QLVkLH8Hb662H5chZwbQPcaOSKtlhu9IuM/m4yrlkEXqMPXtE
aVAuQWPzVsTPvcrgCXlXNsHwpRnMxyR7FGwahmBy2+80rxvWFaHEfKXL1WobVYlKEB5QtlJ7CDuC
A95vOj7nKYPBiUr0phsRrIibLSmitNcVofNlD9ZK7MMhXGpfLRGM3nHP9oOZ7HlL477CM7902zSd
Zw2JvKuD+9l1l4DGX/oBbKYJMnJoTXPdY+vugq37OrfLq16T7byYtIYi0TWFsGzLR7Y8JXI4ZEro
QhnhCztIzBJCD/Mok4pBL4HRR/t8r0EZWDfdkNC+g+3GMMPL6LzGxyvTUM3FSvs9H+ouuemW4DDa
gecgRevnME3sZ7TlHQiNLVB1XzsVHlbJa7A81P8kNviyGYsrtgzUZmg5jDr4amioxBF3Y+7yNO3e
PSW/BFy2Z+oGhAgGgwVZRjuMeDAhm0d1P+D+ori5YR1o4rgPsmKT+7UVTfwUgb9fcmkYdhqY1sUM
XL4QYss+l7jXdRa3bE8KQIeovHX6ZvrZ5uOMhlVmEt75hF1xgoaRp26zJQTPs9IiAl81XXiw8/PW
BkhhkP4Ffe+j7HlftpmKjmYDcpQMLAgLEEW2K2Y7KLT3RtQzpN+RgFwLQopvtDRyucBnam7w7Pfs
0I4JIOIawOTwNVQjYLZ1CrftxtGkgbKKE2PZjRKfShex0pYx8HJEcWQ/Rw+RIkzebVzjTYbdo5AK
GuqKcbKkffERxMnKS+Q+LnD3s6QK2bAUrSNZjOkSwxOXyB6JEkXQ9j2Jkk1Xiw5HXoUcHVPFVtdh
HGzcwjVttHxwMuh/OYuKJphGLNrTghe9bVmymSpBufgZb5GYiiZDcYEWqut+8dZ3w9vgMb8RdABL
VC5ha+2vXhls9Tgwi53ghu7zlxlSq1q0eoMwivve2OXz/80CynGIN7lBe2aoloYpDOKT77NAF9D9
flIbR3BwurHFhmt1WTvd97depG6+wBQCVhQ2W/a1mQdcl+dux4sCLP8xhUu3fayRc+mHB2zyJtaa
tBXFHMBlUcJPezOtw5NbQ03LaO/lXRy6ZCvCTumjR65huyM2U7RMQVEPR7428VQBv0XwAvQVEI0U
bZIswhmRmWcWuuUY1YmdD86KtDthz/S47ztZ64Oc+ZZckVXPshu5k9R+Ra3X6sIAptRFrXqS5muW
rsF7Z9qR5J7v6FuFXDiB0CAgwAVmRxsx7wqfrgXOXlFwYhKExlijJpvj/dhsCvw8XMvwhSZ11lZI
U4T70akhWKbcGdvejTwJxDmzqwErhMxd/xN6jPBHAV0GVFHHLQpbsdoxhhIrB1dfugWxlsKrdYLZ
irRS/2wCzlFSwSf2j7qXdrvAie2HUk00opeG1m10tyYIpUEXgdlRjx1EETnHASmCjaBz8uHqPqBg
DSsKrXQkd2hXUMsTIjto1kRG5CnkG3tfmnndqniyABRi02WfLF+gBsBz3XpIGz7DDBUmBD0xhVFp
P0HNC7FGzLBu1Vajo7OjtnlKXQQmJUJvET2EwMfdE1c7pyfTtHgyndswGe2Y6uQ2UQ2YEKCvc4Fb
GaHt9+PmygDEWwp/S3XBQzugYr+VUcLxWnOy3Wgy7NGZBVwn9ztX2D6woINEzkLt1pPcDVhN4gyE
1UA4j0SFrrFwABsUz1TukGCI5OPrMDeCwS5Tu76byJjedOB5fgbbaLFjskafYCqst8Dj77oI5mOO
/Q+UiQvc8tiPvRGF9sMIL5Fty+seaHrvUwDyVUfSsT0ujdmRe9DRAJ1Uu3E89GZQsD8/7crUt9gK
FRTn3IsFnmwqhgElEGu61mEchv0PwCHhj7bDdpLH7g96iWoqKGm8MPo2MkfmA875ysa7SHatR6oF
/RqYeNyZa49l7FN+HH/Hg9mH49CmWCRX4oGldSBn43NqePQlYIgM5O2eIEwhVo8etTGp7c4gSNGr
d1GvQPF1i2OnMW0RIbA88E+MixfZelCwPkKQa82jeo0AlPB+/d3gfeX9AKUEMptQ6FRmql197gVs
KsQg6YuBxDGBypKAGqJxC3akENo5hlZLxUfip5TnQ9dmuR3C9Hsv1Xj1LjNXRgOoOSLq4MZBu4K2
5JvtNek8pnFm5BI9+A6XU8DgUmfWrSma7I4uHzqKAHfP3qrozgHrO1HVIxGzc54gcsb65YJiQcKJ
MQQLJ/GNvFgxyxVFWgxYC+VyYAoA6fBdaRvh/sbEY9kMwVAhUPAHL+ctqPetD7tjaoYansf8SY9v
tbclxKjpHiFiLI+wVF6XxSBeEkeGV0ZPcjq1G040LLLRg/cb0iV4YUjnNGUXx/Gpjntxu0DsvWqC
rBFFY5AUIeCD6bAkffgSbZl1uFjSIg8SqLOp1+3ZCh1etziCUD5OUCmLmQx9map2bM46jDEtHdQ/
CnEK8tqR2wGr2tQ37gEQln4HWIvlA2KSkUjzUVSVMdnFUu5rg7URnVM9QqjY4l+IecSijOeWFksr
Q1d29RZkZdyAm7YtbDxIPMN8GAnXt3O7p0ueZZs+9yF379yl4MVDFmIPmj1EZa01Nlud4jl5zddv
M9ddX3Dapxr9B2NrTk1o7sTGyQ8gTaj3x0BDr6CieQBTgx+jWCEQK/FEA7zMVCbyCZjI7x6McZG1
yHAX9RoiEpt2bUrzZoeWWWFp8TOOJ0NOK98QZOxyZTPHq3FADXIhaR8gBInZkEthgu9q79xXYEPA
dtPVX5EpTtMStb16g1WotmoNDchOEgANhb/bgFWxHOt3SDyty9Ho9Dcx43LvMmSzUPaO90tmsGnG
4bYMSC/06Ven/fiyM27v2gQh4XnCQCgQBcBY6iOFmGjbGP5sBg64E7Af8nJ0S7/Xe0vfQdPhe4cI
1cM1RYclShz7JOG41IF4yuZRA0IwiXqphbmlizJLhe4bNbpZ/MuwbOI9M9MMfjTpKQgT3+3ht0RG
4aMPCPnBFGgD5SzOb+Dh5PKOIR8dyBAN1LKP0HuU7Z/gmgCsI8EYl6CZiM7lSN3Z2Jn/bscRRdRG
UJEs/RodSOTVGzBUgcAPEw2ezA4kpyeOxOUaevZs1QQ9jsJiuYfu4qpoHSd8olisT+hwXxbFIixW
dAW0vLCte9nmevhlnfpuE6i8nLp+Bx32hGK/uUbYiR5T+IXypktmgOC+zZCXFhmirzOfiwmOKMiS
uqviZBLXSWh7G2udlVASuwSpzGC5x6G9Fmi5CMVH22Q1eBFq9GurWrSUO5ieAhafROTWpdhTwn1+
BB6R/sTHbh5pXAMsWhod3LLRkNfZJu2HBmkSQPyzWXpwsINh7yVsoaDKtD23KeRyVAJBexAN5FyQ
gwRDu1MU21kUf6Zg1bxBRjSIJNx3aCbmagfz7I8KggYm1J90QutThqQW0qc5DfvwGvEd4xKVHsZ9
6LeBAwbtuyJOFayGzWRNdBnYCgmliUz3EDaqg5pPkBr+6wddm8G1RfRiKoFR7DcuG7Nvtl3CD7Ij
/FVCkRufEq/huhipAd7B9p3PMiBYNFrfY4lRQ4xxDDJQHOM6BmdjEtD7ppuw+2hsz4CNGL6NfE4o
OrQbWIBpqs/LFA1Y3XG8Qc4QGn2sJ/QwTe1RbQvTWLw65AGEcZceugEMkujHDJqmZGHHbsjEsew6
qrItF9DCLsMUgHNbgGp9+M3F5rBYpoaiR0DgF7qK+k4j61smrd8OpElk2eGwhAI1AzzAZIfKmHsi
U+RfAo97GSojwbnOajv0WeRMbhCDHSokINWPdUDDXsJLUG8x0LLksAGstFXWZvw3qOSI53ET8rcV
MxlrWaimFeHYhI7FnvLIPcs4zeDdxcMMdnQKpzJbiYt+Ln9u1rLsYn+DgKLeMIPZAuBpAy2YqMVD
b60Rfxr20GLzRPHM53RAHFDhjiwh9Cz8Ma3vAIYHJVnTthiyzF9n0m5dlwOCRuQA14Zkv+w1Elx9
1wzZK0+b5ohgN32ONBxTbz17EzxGZdmj5CJ5h0bunYZ+QISQpkCW+CIehfH7PdCq6HHdeTOXZBk+
8XTkNNtHDiYWqj0jE62yoEF9NG9CPCY2C+NLvPT7wU7QNRTMojeRJcgQtPPrrIEkz+kkf4b71GA7
BjINUZff7aFGud4Swwfks+YIP80Rip0QYVeHAccYQB4jDsNl2BQm0F6jscu1hhWY613bp7Df5gvQ
wvYe9uZHiDM2bEGaMEurxuF8izcdyY1XSGjggapeYiOR8xJRgJIimKu/tv+1tQCrEX7E3GpBs5cj
3fx1t0KMRVrPGOEO8oq7oU2IZHnmGdrJ5E/CLPvca+4GE5j40G+1mXOE/KEs/3kBiN+YERo5WLAG
nTb+yqcGNVecfbZt3DLsUmuk8TfUe8x8KTOMS0TVQ1J4rkWwFACyyA/5OVaA1CNMyAjZDgvfu+iO
44BGebdsqa8Pe0jZDbNLxpGLcbhBsp7wIghYYodal83LUzyrKatwVgcDj7FbtMXRsjp5GoXH9/+1
CjRhUPNLivB+g+5ITkjnz1QiWflnBUOmINkYBCjXpkW9rEDlrKA1lBHVRngzcLEgYbTGW/KEyX3F
pHNRaIt0sJqSE+BNwPMAFWCWoESBmCYvO5NoJBy4OoLsH+83WiBnC0G/SP9UhAaLD3ntl12ON1AG
4v4KMC3risUCRSyQRI3kocExNNkpE3yZjyH/BCFXTNTjXg9YvLYd8+JMOiXfgr6dTAG5l8PFBdaD
UQ1A81c2Y0OF0RZGOIvDLTwp7IJKKt+meifFINBUFS1v8SQ3Mqrhdtx82J2swnvncyAHUQaBnr9g
DHFomdqzpvLKWwhS9Qz8JOZQkIqIZs3zYuYa1cyyNJexHVrkILghSDS3EtGNKYq2T646RVx33yGU
HEXYIvWdgwiMllfmRtC5qIvgFNmJA5FCvB8jp0ucevvrGc7Q3s1BmUbakxskYfmE79YFmtXsA86k
i48QgGAGk9iYa9QyZbGqpAuOFBCEgF6xHikgJWoG8wpng4KURlL8EQ1DnRy5bwmSCGvff8QcuibW
/G3ri2jfoLKydSEvzTDT6dkDy6kvaOsx/OjsYb2AhpJvJs4w5FvILkPZJ7I+Y/NaowcAFrVCkyhw
FgY0RWVKlNdIzGfWD9nJ+DD+hjI/fZdTXXVpsB9cyJ73QSEA0wbHes2at6aNfC61uncrRaIjRs8D
DSLPtr55ajpY14iULUCUlt/RnH1FSA+rIWPYqQ8L8V/+5PP+Pp7p+le88a+Thj70uM1tAy3pzzFL
//zyv+/+8cuZ/vyan3/9/edvYvrXVy+6x3//z2/5jy/0eTn/fCW8/d+X93lG07998X8dF/UfDoT6
6/dB/Yd//P87LSpF+vOfxyJ9Xsi/HRZ1/KURqcbJSf86XurzB/4+Korjd60gKorjZoF+fp7t9I+j
oijB73siMQ555DShOOwa//KPo6JiHAvJgMVj9jCaphFe7u+jomj4X4QhBUuSKKQISOLgyH98tH97
gDhS9++v//dRUbiU/yPHypAbQYeSInUZ8QgH3v574LIHh524GKA3WiCgZWrDAUSHNRn5G5ZJuhyE
rYkppsbhLBKOEf8K+jz9jiv25zrVXYTMBsfhLlJYGnwWY5G9EJJ0Ci5znL2z2rZIjCx9BtWozSQ7
Do1ckQjYnXvwEF+g5SOr8ymamfTbongMxwybJzvs2VTfDeCVsP3i+AtAqInG+tvLZIyxY67+dlnC
uP48NgqH3gDdkQ8rJMfTp7x5m8xLfdvEawM2gXXTbxCxa9kFgnzf989iZG5T+VVng4rzZFOQtxLk
xO/bVvqvy+SS12zo0XsKJBWAgnQiAwy7NW2L/AeFXrSiP6c5VDqD3P8U/hRDj7RMAD7+S7TgWedk
w3vnNdL9MOxDN9VQTsDsIhc2y3cm+H4ztJLzcxAhodWGCiYaSofC4tiqC6zgXh6hwkDoh5aigdd2
3U/RyWDLORqqy8zHjOTELQmvEM6AToPbGoao8ZcViPkcOFeyOIOMt9QDSlgapFFWdSqOP09+seNw
4EM83umxBb0/BsDcKQAkcOhczY9IHjdBFRui37sFAlWJI3UgY0/Rkj7MMuZBoZoUabWpN37OPe1J
VCG/MX+JNct+KO+wwk6xRKjB9Gv43QVhiHyb6NO6lGJdLk6g/D3VZFsJTKwOrlEYDYvNoRCiYEuA
sF65iUKW4zyWdTylHYUEjVJ3oIdgHaITZDLkWzlZFc69Cff0NUU6ZyhCEYEP8pbh2AggmFtbDgkK
l6NFHQ41CoztdJnMuOGNGJFtPg36M2inM4hKrrZjdFomNR2ALGsQCSROXSUygReb2xnIcdbN0XO6
LsnT4BdxhnSaPvkaKnPeRlCnCx5jjDVNC/A1Mca9Ql+BiZ8knwdcIETT88sOftACs0tApTSf51PV
CQc9m1pUWhtPAfdEKSS3/6HuTLLjxrI0vZXYAPygeegmOTADrCWNvZHUBEciKfR9j1nWAmo7VTWu
2kjupD7QmyBNcjIVo8wT4TpyF2UwdO/d5v+/i5lWN1NXTwt8TsEkWefmlBvxUlA1HRdq4SkKBUzJ
IOU362nCKDF6cBwQb+kbchsDqkGmZRZENYSTLh3X4UvWDPZjIakYSwXkAK5PLWqDRGdWZlCwJpVA
r/itmho+qWxbexGMRXU+aZmiL0MlkjdN2iWx20eY9djth54CphGYgFCkYfweD0r4aLZTSQrSNQ0i
zKjSx22AA00nCmaJWICOqb4rvpVoKNUlETuKHiu+0+UqZ5NoUs6OH3r6vZnmWYzIaSDYb/A/cDGF
qI51Fibfk66XvqR1g7ClrwrvpSkKQhjewP6gd+oUOUlh6LhYa/gzBMAkIrRzKhgeXqgE92j2qLuh
+ESvaQ6B7CNnDVr6l6HiE+8mUeI79SQiMDSKRVA0Klk+LeL54VlmelSbu0yQ6CFhDsgytbjDBVeQ
3sdr3ZYoaAwjWsBSD9LUka2GnIN3tK0WpiUhZM6CGmqZUVt9tG7CCkJbkeDFWhHdq/1qlCh2O+jz
DW0z2nHoL/KR4jz5l6gSdwbmiWUoQMshIu7RggYTEdHKK4fEXsldLB5yvSrF0qJscNTbHkUp+WAk
Udbx22qvJ2Ka1VRNc2vjlMWZmHSxsWkLGo2uhpRSWXlSZParDP5Ywaoja9ETX2UgzTfAQK1koxZf
Blu0/YKTbq8DM/YDNy0kCtiYEidtjWBYaa5FFfB0SNKoG5cVuVaF3RII1yKTFRGv+r7uC8dM6+RZ
iox6GZmlvYrm3tlcgrAjFBpk022kEGSbabzokO1kgAiQ7GD1rqZw1kJghzcHncIZbVdvYejpOhxy
cYbg9pxQS2C987Y6990Ks72Vj5e2qrm2Py5KmtwLJW0P8azW4B1Oi+5ClPJTXYRXtM+6hRahTKja
tdYGoeN5PVK5tNl0ce9oFsbqApVYhH5Is3F4F8CXQp9gvdIfhCyekeLd0GLjDS0I3tSvin/ZNeU5
/ucEnc1Gq4Nt3UTbwrfdsaO1ioSB4sXFgIQ/LYOHqrMkp9HLcmNW/W2beQrqrnDYaHP/NKP/lEok
k6WOktjClK6py6TUXblkdWmfrBRVQofdq7c5WiL766jCbt57iNm16B48UbBqErxQUZQ4qpeu6F8u
+lgTQEQSTNPjLpyKeCdqTdpZaXuLuTTFXlE7Rd7nmz5GLp/ymo4UStAJ0bO0NpWP4tTqrmulRbGN
3lQpWHhoMYvh29TJKDXmzjN//x577n0doVD0MnFDgW7XmcHeirWzuENfI0PiYqEd1105yCi0+djC
F1dBMjyRNWZu2gU1yT6NM+CCVX3MZB8MEm9p1biSUFdBJ3g/Jxrq8g7j1h6lkrKk20uXW1yAvJwB
Z9pSpjnvezU8QcsqHyq6+2kUv+SGDestQSGtIr22jkVtDmivqDZico+PQBaXMvoBDEpky5pG4SE9
ZyFCIz7Qgw0GUFvBhFM0yJSjmVMcbZQ5jEmapzBH5lRimmibmY4woUeTklWZl7edGj2wli7phQRb
KVOvKEEiJW9yFoAQ5hdaTlNbEfjclGa+L8vkK43Z+8FrLEalKsotXspVq6eQDCi90EmlgCJZw3nd
yy26X7QXSBuuuoDPLHiB3LwtcU5IEsrntK2eLCFFoDA65bxXFIqiw4Mg0+OpNl44HGWk+BCEVWbC
LNBtHO4eAVqqnEeKcLXAK9cWsYZDSft5knS0ALhok8nbqQXiFIpKxCX05ruBzl98KaIeP6V2Hckw
IxMbwFSuGsAG5E48tlU3UXb3nRi3rZWUoA2z8UoV/SqNKNFlKhwci3sYZeIyxWlVVYfK7/ytITQU
fDHmqGZbJZnNlQ+/Aeo7p1yDWIE9Y/APkqFvm9G4NBsM+z077IDwB2PGjapnI52j3lFJKgOBzCco
8KcT+lBYjCHYoa9VHZF7aI9p0TXU7FSJenDl7+PYuFSV9DozPcqBsavX3dqX7UuVTUa3qUIoeHpa
MGgILhH8lvRZsUDG8Na+kFYjkq3viDAeALMu7OAJEcWZSK7C8SCBaFpk+U07ajvD4/br3VciQMyM
KFK0JNxg8wET4h8TTGimUq28qlm19rOUN2cABF20p955UlFBREcvJWm6tOByteoLLQQYpUJxyyCG
YBkMGKGRrK5xFKPXqNoN7QIX4absUDClIhhmXzw7vxSFj2jJ0yZMvbLh+LFhr7o+vtA7NmjbIOf2
WJnV6QkMWwiMRZ+QxAqsmxWRiDw1z1kdrHJEUU40tcTHmdjYRnro9XqfDWDO4oTlpA4fUmgHDqdG
dt3jiY/18itxdbex86+DKtFzM+QRh5nRpMEXBMySD5dDNp+1pLlAxlwGJAVNY9EakNV6lg7L2SqP
22rcVEYafwH/aNPvNhK0VUggBzes8ZQ7AQ2bHghEK61SdJVQL4s2PIiur1OybLxGi9JIxVOlR+lX
RaQj5Xzb8ArXMD2kO16BHnmJFDohzsqysHK6NlE2utHJlDoGgy2xQToBqcSr9wXC+ZzOMOYq0pf2
hWsLvVQ1IJk5Ruj1dMsLy7iK/DT9nugKeNMUkz4OBAs/qmyVvT9bSpV7pcmr1PGjqB2WioHe7mB4
IawBuwsCt046cQMyQbGwOdgicYIhFeCtxqF45gWTpwU420peYfqaUjQ+LURPJHZ65BQm1YilwgZx
1fdqPetpm/EikYqucVOoijpWRhDBGzYg2XJg5rUUF1BJ8TUzYqSdXBgI0NDBz7Elohdjl8ehdI+A
UToQm4zlnlJk7Kb1aD4rFPGMRVG0GC4HKZq+/Xol4qJ4yW6a6uWlOf9anJYa/gsWEYBFGVSNgYJZ
lmWTdxvk2n9fVXg3C+0f54w7qf5x0TbJyHLxj209z/+o35Ycfvrxv9cgXgcayIqtmZZhqAr6HuoJ
/SuvWjGM3wxZ0UzwWkLXFBXw0x9FCJWpdIoF7MkwBdUGdUZZ/1GEkOTf8AxgPycXAnGm24KJdb9Q
hlBmFts/aVrCVmxDMQFpG7JFicIUJ1QxFR6M34WG/1h2BL9dFejXWFUPRT3tpRJFe9qsy5kCO7DN
rpSB/rNIXTh5VNZ5pd0q057fXOufFUZ+9oXoqVJ7mSeVzfWct7yxvmqENI6dj6sFMJHkGwk+dH6J
FWJEKYa5nLby7+W1vwXHKe9Z2lxDG6gXODHTUCj6MPn1/UFrTc0Q/YTa7WhIe12pXMT51dHHcI8b
LCAdKAexnBHUyzILjgYCl49P+n0tCIERTjIGk9OxBriNnPXkLqRB1nJJ8fVM1GVtNB5BqY0rQcKM
AZIeNWl5qB1GVZ62v3pg3cC9omoy91/hf+9PvKr9ALS4hngPkZyjmQTl/ezN1rzuBt7mqhYGIiq0
/Ll4/PjIyjxa8c2jxyPMDdYUjfuswRzTXolkb8hyUSf0LK2C9CpesHPzz/n5l+0WtfjSX8NOOgNc
7eqHZkNffWtsUSRsq72xNQ+SGziWYy9tV1rO/33+uWJTbbJNs7isNg2/tV11q142C6T9/OBTt3y6
NJxsIz9We9sVjskfR9/6x/Ey2U/r4Qrdyrm/LVzlMB38M/tuuOovYSuNl+oWAeSyWZhL9MVu5T5d
8qFPTw2/RcXpcJ2WoXOlO7QiXGmFzHlJfOXCGdwYLuXwtbxGa7ruVtUq/R5tS7dx+iUdhY3uROsc
sRPCxcX0LB+U7Xg9XAwX0j7dG655pp5Dw1iPO9pVbrvM+TRlSzDC51uuvpVW2sLeTJfioG3nTyLZ
Xn7f7JFVL6wlCBJ+zHbKTbmvN8nyBp/o0lpq22DtLfWtcUDRfltv0JR88gyb70l1f9xPVSY91FjQ
eJ7eP0uhTXRU6lJytXIubmmD7stlvvavum/oj7SG7WuBnSKlfrefNr47LYjyF4Q5q2mDhnDNj7rl
Mlq9rA87urKLankzLvqN72TLccF/cPHqOyPfOuGSZ/M/56Oy7BdXAZ6BBaiM7M6+zAQK4oXk9Buc
YatsOf/dzebjB3eeFnD63Gq6YcqwB20WYW1eUt88t4VI+waVVHpFKQDyn95buwEKytbOMzBp+JTz
MRqprlrfGrkpz37/JQ12QQsM9fXf6rF/zPwOCE4KH74w89YNs7EDZwSR1upyu1igp5C3noJoSR3y
3esvStQ8BWrhk4HyhsqALheVydLAayT2jdJfeFkk7zxu1M726z9+yXKSsMnzTeef/+3158qhtT55
AvT3y9jrE6BTPLdVNjaK6+bJlfEweMOdq6IrhhaglJbORBZco1Y8s9IXqWluFE+niR4fNEk5V/Xp
pg6tFTYbkI7uhFtbnXaR/OwH2lkm+ltcu1+RW1yVZriD/7pv0+YeczwkC2Af2bdQ9I91k27gIDv6
iFqnag92blDVPVqUCV1Fsy+FpaxLDFILbwrW8KMcDxPc0MSrSIRuLzx68hd63LpNUwAlEm5uAi0z
uk3i2e4MTxei2Ue4mWeQu1Im11qW3fRNvgOZ+wlZ8mQHer10WCNUitRcOhbc+aF781ClEWRJVU2D
Kzlmq2moNS1Uaiu9/F1uzHofNmtFvxwbYzX4dveLB+eWccfYAk0mWDAcTj3ZfobKBFDWKJ6rBAao
kJIK4jhifhzYNUgqQCgNVwEs9utKSI7Nl/vkwTl5bubwjD1QMRC0CYXmyslzAzDIAmSlTxdRrb7E
2OqwD5XpavLVC8+vQWU3lNcY2zDXg2pl/fH7rLw/ukVRWbMVE17szJchSDyZ2lGI1kNOA7q1VGJ1
Mwr/Gs1VvFfammq/Rx2BeYbgdvSc0n2+DSdsN/QpKTql+wBgKyMCsq8CuIHjNzBQ/aF4KqKivk3N
Ktp9/FV//k0NVZi2itBgbk69fUgyS4arSxxx21L7tTRKdKksZ1h6zH1Wh49trIM7K5H9TrQOPj60
eL+6MxSWUWm6mCfnaJpq0Ah7f2ylTytcgW1+BTTHSfrecwtQRysnNIt0jdyE3Uf1sUyhrj3AqMeU
ZGZ3Iw/N3s+oUfdlS3coZ+WvAiybQnmwxqy/AoNWUW6IaxJp/hVtQunqoh+h35mIZOXxDnlzcmBY
2wWE0OiK5NS7Ewiv0n48i/wdqqHuJlcoIQWFPwAiGGXSMuwhdZ91uynLcKtlNf4L3zvIYPocf9Tu
Xq/ML/Vm/xNd1/92SRNpgckwco31XJHJn2by7N8nTf/3fyYv/3h++QfekqJ4qZo8e5ci/ezD/kiR
yIp+QwFjKHRUZ6juHPz+niJJ8x+xv84RKsH5rP7/K0dSSIQIKWcgrmlpKhnMXzkSf6SSzAgCTEt7
Hef0SxmSebLfn37107iGfTNsQ8Rt25YXXgDaUV5SKsoCwoKEwkwZD6CS1B5B73Kc7koIK1isKny8
rgXUwtslkCDyhTBxlrl5vDGfYqCc8tY2rsvy0vAOjEYokD0lG3O6t9qzyHwOQfTRGFiEzVMprhQB
mewWoXQAJQSZL+YG/WsY3FA8lNqDWexKdV8blzlFruiyq/cxv+4lbz/hJx/WlkXI5O3ndqAaHijF
0ngFStgcTLH2cbTJ8Tcz23jedW8f2epy6SWuQL6JQzUhEWEpzrpVkZyn0SWqTYOpPN5ez/Gz3g46
rCpwEbDEQLptg/6rCnG8IldUPDoN7XU63gTa7SRvpfhemb508dYMzj0mpzRbY9z7s13WNfqVUWyi
hH7OmYFle0qOVEPwUDQQZOKLYVwb4UroF4F9RrY5N7eLzRBABTsfu0vImxhag2A3dY/gbRgpQ7UT
oNClKS08bWN2GwxRju5vpGE3/z9nJNF9MFy18W1BG1SK9mmKnfdQiZuyvvESENIbSQcC4Ab0GjI8
Lxh5nSZaj8aOATEmLtEYcehKLdZl8G5+1x9574mk4+Rf/+3nq8h/wYKKOkd+f78W3Py/f0/zr2/f
/9e/8Of7biq/CcVkI1FRa5mW8uZ9ZwQbOzDrDmk48gj2mD9KIpKi/SZ4o3XbMJiP/XvU/WdNhJmd
iChMgzoKabQh6/qvvPBCYyf7Z0mEb6RrJko4naKAJUh+T3ZZHx4uwMIJFT1qUzrRWRUlUGKn4rkI
vcDF9KhTklB8EFV9gQyKcJOpEWOIHJ9ZJHIJvBjZw4xpsGvX73sce3ViGJdCD2b/GyKpeOnHo2o6
ESjcm2iSvlRdzciCjPkb32SN2THUqLW6d71Jk65t0wJI4YmANYeBVWPhtrBrnlOjsMBuZRmWT2aw
TODcYB1chppIVyUCvHKJyWpo3SLE4/kooZO9CAefAQYoo7ot/BVGs/gZGrwS1O4nqPo5Xnt/BQWV
G00R3EdNt16D3TfBbMWdDacyUW4TOfQwaLeMyElF57x5qP54Y95KaN7T2Of7JGhU87Qwzp6nSDuJ
WpMqadqyCJXbNBNgmYK8Wg1a3a4klWKtRgNv9fHxTkKg+YCcCoUytiNhqah33odArQpMW6PJfmvI
BQtYlnePg2ZJ2qr37JKaaxsjEWybODynzaB5s3K3T1EEFiVNGlBvWtHAM5hCrd8zziNbJIh/D1aZ
UNsFUmNuMILm7BKQM1P4ALm4EQyHSLA0CMIgFJLectA0vIJhkaWLbOwrgDypPY870PU4d6ZJGY1F
DEWyIRoysYYC3I0u8EfYJcagAnCb7HkHhnvNQA1RFHucceW1EXjDl8BPzHgp1e3M0zKq70hhIrJx
QVNrIRBqpIuPr+UP986g7qTqlqBdgWH9NOLvUUU27WAMt42ffffgY/hzF2JS7Y0Ue+HvN+6XIrT/
buGXOgc0f7/E3uaZ/36FnX/+rxVW+20ehWgiLgPr/xo2/RlRmfZvpHh4tCg9M0RvLq/+tcTqv80/
bc25hWGA/CHg+3OJVRmLbGiol/7SzP3KEntSdeZNoqmqs8brPAN8P+2kVGTGYQSIZNDvBiu38Z3k
9ZZOv+RkkeFf66iZgKbJ2a0INWpkTE7JN4zpGLZjBWKslDuwQ82EHSVQmCT45jL+ZxYVg6VfJcXB
Emsr1ODfv+MpzUv0RFJz58m0zLyma+lSlcplaTDAqZJE8tmicrpUzsfjdqhMK9G4MCfJJ+10iLG0
4u58uNzuzDeAz4jR6uOzOi0v0H7QFAq5pHEcjNLcyQUPvCJmUEzQ3TFrIXYZCAe1rWLoDExgu7+2
2snCw2E1Z6lqaA4FB0BrZdV+si28T185uXl0J2JHmb6FxjSVkxQyjFElAAnPjxkis03djP7jyHgp
x0qt9l4ShQIp3vOu1DKXryqstJ/sFz9eBBZt29SIFBh0IWz55PiS0GtMAcpwzBoIAx6G5WWrwmzV
5EY55LrZOa0eqXutrIdDNIgH1vPPJoj8sDNaKvMDSHUgZppkLfOfv9kZM2B+U534zbFSVaq0qYow
uWIn/vh2zyfybv+dj8L7SxJk8obNraW3RxmGCCN7MDTH0tCqrRrG0CtAEawrlJifHGqO1k6ORX6o
2aRbsP00qijvjzUV3ezUHsejpifTdpp8CUCEp20xxNi7TtWRqOZFoDzYTMMz+spYS4yY0mA4eGoK
0C4xPqmRzE/y+3MnVSTtM2WZUFHV5+juzRUWJsJapBdAYzXpS4uel2lr2SYadMq10iII4Yv86sVm
yBHNYZ32InWs0xaKak2iM4pkPOZD1Lgt08+B4PcmUsDQ/OQJ/uG+UnRU4IUDkyMWQdz8/tyaUh9r
Pcm7I746CiyhMJ2J1rQ7CJjwH5/VHOS+u4wcShMMX+N4aJ7teQN/cxmzooyKwOvbYytl6WqAarnz
WlxxHorH6xy7pauYFWbsnJEcHx/5ZydJSU42SOIVnuGT8Dtq2gAYezUcU3TYG8IEyTHqPCELHINP
DvVDFMJJMliHLMQmzjf1k+s5MK0mtCd1OHrCOzPr+EHpGBY2mDgoglr79vF5/fBgcjDKu4Q9Ftss
F/X9FTULFeYvodQxHgq0FtRbMnBTZr0pxrSAQCOl+zbD1vrLR8Uuq7Hjs3LrpnpyH6uJbILJUfJx
ilPvG0CBJy2swrUWqtJGYjaug91I+/7xMefLdvLsKDSADHI7TlZDKP/u2eFbiK6zSxn/q98t7R6h
0MQHbH75KColcKSoRBNUqk52zqyDzaA33kQ7NrBdJpo2EDuwLH18FOUnzwjXTZdZUueYVT9Z37wx
1zr89AbGOus8BTiGZGcpNwU4WdC8+Lq0xwYWmB1t8PQNso+/f9wMeHINn9BhOH78dX7ycsxRgs5L
SRhH/Pb+0pZaUEjMSzeOFrK4OoSRng9QMrJ/5awtAgUSYM1UFPnkrEcGAU0d7YZjEDhquKXjou3D
c+umJ4u54iKo2/KJ+pD/DOkDivevn+Tbg5+8KbliJnZa1cYxs89Fe2aaBz/Y/+ohkFXQe1YobzLS
7bTj0dHJkRMpau61QU7WyQTLDoMDgs1Ej3/5OeUh5cUnpsSpye/e3zKpT4UI4tY+lj0jZKFUoHmc
8Y8fn5A2P+7vXzoVY4pF90jXiN5fqxpvFmzFjPBWkCofLRqIMbbWvHnx+wQsObSgKHeqvIrU5aBn
MZO7muB7afkDN1CLc9q0pRCPMrlkQu3OCGIHtXj2nOoZHZesUSbQ7SLAXDnAe2zWgQ7MbDGVcUKz
W2vGvSjK7rJqIXFh6GuccITr4PQM05U3fljOZUTReNgOusD+buVh+tka9+N6w6kzdZjGCJVghM3v
r7CuxCVjpHrzmNUJqMvU05ZVQfnk4yv8Y/jIuE3W7TleJ4FhiNb7w2QIocFV1/YRO6bmxN7MJfSa
3FR3qs0wEm20GIM2Cpw3LkS06ZJRV3HJuPUkPXz8TX5cksD7MqGNURjUWLTTHAV3glkPoeQf9V61
txg8a2BScbyR+jxz4yD+5RwFIZI925TkWZGji/n7vHm0cjGVqNSa+ChXfuyYE1ZXZH+x8/FZ/ZAd
zEfh4/Fq0bu25ZO3Xh0Ub2CyanwM2KsZFKwV+gr+lreJ+06/pF1eUXLJvK1WDsw99ZGC/wvHn5NS
ixWPdsTJWVajLpLJzBhOJPTwMKQjwytk39iEOXGOAenKYS68CW4llx7KQPE/eYGV+fF5/wJz/jri
H3oZtmGdaoDA+VhSEBjRkbE89H2lNTtstTdh6rqDNha3UeAjBxq96KzVCB2Mcko2JQynTx6uH18m
wyIBRtprsbvin3t/s7H35o3mcRusEfR7Z7W00otp/GSD+elRaFAyQ/G14X2SZsN1sMvS5JHKyyZF
WTkMu0KO1LOPb+lPj8KSS1FYQ6pxWodMenqQuhXHR6OBd9j3DKeMUrP+5M6pP7lzhHOUpek4zUHe
yabceh0l1U6OjmExJFCNFLTujRRT0WVAltehuS2D8yS10zswOPITgGImvHtQ57TM+26aQ/fdhM/G
FMHeRPkhTdn4XYkldQ1IhcFlelONLuRS/UvtxcrS6xSmB358nX7y6nECOvJazmDO0N/fc+D49AGx
rxxTqrbzDGZs4h71lRoX2aJlTu5S8nIGkalXxcxm+/jgP2aQPO0U7okTUUAQZGnvj57jTgkLUu1j
hrLabUMcHwDDzJ3tic6NC9g5owaYE08+hhPU4mugQcilwIatGMIV/AvPP2YAGvcoNqkwn1wLg2IP
Y5Gz6Ggnsrmt6biv+kBk649Pev6Uk5fd0gkJXo9DVe0kRAY7MFRNN4XHycLQ4GFNXkEfYeJEmpJE
5/rwyfF+cpHNebOgwKTJgvf6JFo2TK3iEa1qkLTdY2HqoA6CeWwHVK/tNGjGg9J0D53AeNjlfbRV
Whnijkw3Uavy+Fd3UkovyFepJQow0mhOT84+CFMzicasOfpU+Euq0k29Iz9KXR+gB9PGp/qeC4df
0hdASIrAPwZhKX/y0P9QhJy/Bds4MloKMqS5J3e6lLjPsWY2c6UA5wjso3uiUn8Lo4ZROTIabECP
0lpUabYaIY19a1ptvGWk2Utmp5e4xa5HvbI/qZGZ89P+5slg/adORoWWZ1AVhBonb4OS91aGa7N7
MNniz/y2iB6Mum5wteqI0VB8WYwUqquayZ1jP6JbxM/B5N9RQBPDzBYsxkRLDmXWel8CpZFrEs1E
h+kQaPWi67ua6XIGQ9QXk9/RORHD2EDHCPILZOM0qom85QeVST7DYmr67La0c+B/ErWdy7qvlSsq
bMBhQi0Ut2rNOIeFppeytGTmcfnFhy70lLON3iYpA6kX5VRnvMpkZ+NCLqYIsC3QDch+UvYF4ady
HC2IFwu9zQN8OBqeXzT3UfBVlRtmP1oBmi+GRGbnRK7+U5cCK+MD1PybNo0MO1UC7bkBr4vxMU7V
b1oHKWwJo0R8U2y/vBKTTK+ryHQcsUUhE8hOPEtnYaMFT4VtpjRQemJyTW+Z01kC6LiV6hykNvNF
mIVEp06C3xYU0SOMLO/3jOCX+hF/a8J/68H/t/9uXQt0HG/WwR/8+v/xf/7H1+jlP/73/3rbG379
O793LhAg/0ahAqyGoPpDyEnw8adaXv6Nac+zSg3RxyxY/6tvQfeXQp9AD2VYgpdm7tf+adn/jVqD
ZSLvphCIxhhd9y9o5d+v2fSlqaDPxbdZmU8L+jWAexMG90qasH2H6XU1MKwLag6mQuum6w2qRUNp
fbJiz0HDP9eB349GH3reh2h6gyngz98cDepvT8GySK/NsI5XKZMM/Itewy2uNec52PUFuWb4+4P5
tzr4nxyTwe0GfDuK8wpd1ffHTCMvUNt0iK+70cQpSduFES3rogaA2uXmmg73PrQ/077/5LJSO557
S7JKaez0snZGZ0OTTJJrddKnTddYW4zT941k7cFoKZ9tPa9qvnfXlYoUuAUOOF/XH7rGbIQMhkxk
49rGZbWy4D+HjhU/y8MCdwPYqeeQiaNZ9tD6N0p0EbUHxntqGaTJRcVsCd9Rm+WkMJMPIrDTBs+W
/2zld0N5H7SXcrdtuu+a2FqzU8xpglUS3Yr6wgj2uOaxj4JaNoNllQIDfJyACmd+gWdoqTI0flsH
jjiLrhhXO2rPLHCiY1bGIQmAWz8a0npiRqS1ZhSXZjqFeiWLa0uPFjVBGnyXRV9cNWQMceC05iZc
D+pGYpABeeJSu7ZImdbmTmN8H+NgcvPCPk5fDYY6MLJ3SHbho7iPv6nFMpYuJ/0pkdLzEBEoC2aZ
X+IdW4r0xZIfR+tGt76WGIBHWmLQW9TyWxnFTo1OvlBfOu9Lo3sA9hhiuqq1bYdCmck4C6188KYr
L2MyxYoZxCz28CsrhtyOD6AqFop2L4X7atgZBrC4icmLyl4udgUcncsMOj92Y2mZ+/7St1c8C37h
VPEeap7ZP7aI/2cFkxPmW9KhN8vS5e+Pw1tpwUmuz9vHU0JkMMdMJj1q9SRcKiMw6IyfNq77cJ4v
Y3hiAfLQg9QDoBgsoFhZdYhOuUfaOErlbd5A//34O/zwXvAyzHpYZOZMW0WJ9/5lHE0mP8WjIa4b
62szMh6x6ZmmZxS9vZixJ59E4T87msICyWuvzS/hSdihS7O2c6qMa0iHd14AdN40WgZddswSQrH5
ydF+WGjQrlJDsTji3FNmXX63uDG3gKFm2pDcDjhTFtqAPqEx78wCrFuPA8IO78aK2OHjC/raiXn3
6nPUWSgiozcQc7L9/qgQGzJZxGZ8S65P0ZZh2Z11Z8+lKagkVGqieqIpagxuHfcbGhM8y0VwG6bd
ldHDdqhbS9umTZy7Q9gxoj26/vj7nYR+PHQ2xnWDcJgmkkIEeHLHQ1WX0pjg6yYrGGKJd3RpMi0D
yq3q2NoSgzqsqzHeKCsGyzMJ03M6ukyFi2KPhxBXNwBP3AA3zQYMQbRKz6u9smPU3s5cU4NrKyco
l/a5AdmfebD6gnly/D2ld4AKKkugDojapZ2xAtyGp5+g71k6q3f5RseMcKi/+TfBTt1XX5Kdv8JK
4pauipgJ8oxJ3Ol41/rjx1fjVb7z7m69Xg2kYBT0dDQiJ8+IX9BGHsvYvrHu0ANrTz56FBU02xJz
aMDs5O/mPr9LCCox8XAhBoqUslNUqxI+bL6ojqW3AL1R3hTn/T56yb9xHij4GJT48fd8zZw++p4n
yUzlyz218sC+ATbAHGYQn8sAs06+zzeMjmEZ/Y41VXuID9PKu+oelIvsbNy1LjONvUOs0oBfeufw
nzc+AySvta2WIyVDQQaqys1BWJXODAoPIAecRZhDhrsGei4wDsoFzUJHN80MV6gkEGkW5sbce9v+
Ejrn9SgtmJ4Bo7ovHYLsMHDKdp2AF5wuBAYcfVV75xiQR++rnD82zXVWLrVqIR6SA9TFldgU6+gK
Vs0FUsz8pjqP1p+pqV7LpafXjTK1JiP5xXg4R3RvA5wYuULKBBTrJjzKO+UCyPNFdIZ2/AB9YiPd
iyOTKq9IwioYRzGyegohi6ledvYK4kDEMKgvKaOdmA4BsZthvf1lVa0TsCGA5/GGl4ukWlO7MsPV
pK9RlWeFY/XLENgaLF4dBDYgxCWgQSVY1mfRXo+d7Av7jomRK9iVBS/dKvlS3ki7dmvdR1+Me+W8
O0ByuGTj0Zh/cBUBscMdweJx08rQG27sbhugXTXZODegHpCbStG6nxy7c8G4yA30gEV0/vHT9yoY
+PEqErXQvaQzdJrXjxExDi5k68Y7987DY7vD6HUH6cRJzhi0Ig8uw4XzfMWECCYOglNKz41tu0r2
2T5cg4+8yreDq64EmuWFek8umJznm4+/IpZW7uTb70ilmlzWYkmjTfejHKEQ+VBOXjleJdY6TNe5
sovshcV4Pd5HP1FZ//cxCujadlOM5zPDbpuYV0Z3FQHYs3dGj+r3Udh3VrOrAd775/q4hAg7ehim
l+VTYa18/Bn5rvk+XgSeI0HLucqgV8ETUBbiGUO+/dW/LL6rsE3zO398sKoLZXD5c22GiiOfBFyw
tFpXN5d9z9w0XOxOqN5MuVOXztjv8ujAQIgqcbxwnVCp8TcNxr15ko3Ca2drFwxM6+Q7yMvLMTpM
iITLNdnsvBrXFyGw2Ck7NCJctiZjH7I7QzvYVJNLp2tf+PJlszZlN7q2YP5/Q/qjGTdxu49ULPZX
nbQ2xm+M7GHK6SabaocuC1MSNDeGO1vBPk0Ep8iXEWCvrYpIELo7YHrWSA0lMzM4AsZAMUK5mQe4
0kj3Z1otVYSzdLg2g8uuPa+tcNVZx9BE7zrnv1yt/hdDGap7dE7nV31WgyL6e/+qMyC2NqYpkK+h
+TDFdIi2njFqbumpDC4pzU92jtNQBuUalUyMC2SDbKqnwYWcRv+fu/NajhvNuuyrzAugAt7cJkz6
JJlJqxuEKInw3uPpZ4FV8Y+YrBGjLme61SV1kSKQMJ85Z++1Vb2IkvocmOZPyIjqSkmWTLyK4n1Y
flVjviojobCjgEQPEcsy20MaxUsR+reNWhuB6qEbHlxAfhKpK1WzE+W02YFUs87fhTHV1GhRBvfK
IagqJxkChxhATKqlsasLxf/iYv/LCVFXFNmoLi1iFW3OxxMSBtxtYjiKZ8n0n+oh1DwWjlDcdMBs
XboKA3/dKkyqQnZnJcIpqoy7Je2W3Yh4R9BM+h83sqzwWNag+GLVhejpuqDF2ASwTZTns18PaxWI
KnxmfLlV5cGRFwiTIhJysbp/MS8vi7kPgw5oPXRuWJrZ0OIfkT9ehTFSWsMsOvHcRWXjikkj2j0Q
DkAQPHl/HuGuV7OahnMNJTIWqWXT/G4g+e0JEIIU3HiRdee2aoVV4bvtCKxOm+mdm8k3RYl1J5FU
788HZan86RPiGtf5L5+Tw15rycZaLpW6LOVzkuwKEyjvNlR/WtB3kuI0A6SDJWqdjICIIEhLPeGP
M4OCeDLFI0LjVVm8aNW92p79EsjP7ThCDLlM5ePUvFZgS8PxEqaHoYXsvVfbA6vlJCclY0OwX14d
p3mzBJOp5AZi96CyGKmZ/ZzBsSHPLt4a1SaBNqrCVZPMm7l2o3mDlG4s74yIt/42746avsnEF7Fi
AFeFUzWT03lMhLeCPccsL6FeMP8Ez2DqVZ/RhHbW2SgeK4Od0MbgRMwbIfBk5UdaPGqTW4wnCteD
vmGO6427FHONtgfkIeVvlkEiTHPQrRvT4EMTgpeuxagHdb9j5J8FYGpPZvwgzyc5PLPDhrfj85mI
qUtIEFd/+d0aRoxUnIh7j6r7lO2t3u5iaR0C1uqnbcy1olQo1hCHqC5C+IWmWkPdU7TjVHjdj7AQ
4NR+lySuKS2cMLKhjJf6OoW5RV5qc5dPbHY2NS0hbVuarqxu2T/rxn3f3Yd8K7xCu1YuJM+M5mNn
eRIpXMqGGkXks3FexuqmJIdlP2j/SUi3jGtLBdpQkY5iu1hMFR/GtSoCkm5ovnoOo4AQwQUsXpYm
PutCAW6zhP1GEhl9f36qP62mSfTSeGdVBIxgDVgtfDxqOAcDiFZROc/6T/rrWT3bxQx3K1iZxT6p
3hrhJBLhOTKZBndKuwuUnZ+vJf+oVo9t5jGgNOOLYHqpcczGo5ydInjOiXYH5bHS7ibpG/hqVV2V
1BNYNNY7sqUDSjv6bopvGzV2lJgrO+0q/J2W0+9k4wAiU3lgVUe6m2/r1p3Vdy7Rm4OCs8gjnlT2
HSrgjYkLiWAFcZeLu7H5FeQI1tw2dYufvr4WuXYYsu/65HiaUd4ON2H8TKmcvNUaTlq2krrDrN7h
BF8Z9aOh7NBNRfVNqnioRfLoi043WuZPQwfacATgC/iBbu81esEkPjoAWCifI2VH6gSrhf5ANMat
76b28Easb3GkLF4/IzAEs+wvbnY4N+SW+nfivBth34I2V+zROJbhIVVfl/9DNskqyh4BEWc9UPfV
XDqyssKwbbFiv0ynAne3cQzz4w2oR0xsYpezala3KnOzMv0iDMhNlOcObqFR8NuhGMmEIB++hxP4
zYq+T/HRouZjIdxdT9EFFI48boTX8pb8B1iTUrAPyJ/TH/3poV8SWoJqJU/fA/VOQVOtNUd1Xgv6
DQxThXWAKGV2RsZTWd9M03dcdwtFGESdQPCKiK7LQRXjt2eRvG68eEK3y00ZNZcTEK80O6hYQwVy
6n2DFc7vXqVogZzSqq3vRWvJuLEn9oNdslnaL/VRZnMds4enfR/YVYL+x3CmR+nQycdKWcvDShdP
anSuvw9OIN3CEi1nSA7CMdUJpKhuNP/kxwPhCWut/qkwtoVHuRs3UdsTkKAd8vq20R6lAKFEwHa8
vKla97uWYD3sXoFGH7o22oYKP3CsVuX4Gktwkn+JNIoqNKTNHHpSsc4JsZwrz2h/SHCvMpjIikdE
4rIV8iEKzrKr14yZGJME9T4rdz7h1AnxVdT1uu6WsFGaSq9l+lNT7mlRkc4zrrVk3UWsmTfx5AQm
cwHLfK8wVw/czHX+7VF+FUqgiuvM93Dax2fhoRMd6WcQe6DiQYIqg2sR35K49XhMwjXzQX/XnkYC
A0ev5y13mGjIFibp0oMiXYjwzjK3SnboycuHNtlTVvXSdEUOF8SJEqzjVnQOZbomiZI8DN765gh4
PzQ8fWM5jcv4EL4kmA2+BXvLK07Jd4HIh1Umrfrz6HZbcr2pDt901FJhkFB3OYffAiCzwkrcVJeI
mNI7EOMAIaNtuY+fVJqa9oSK3VGf8i/2fFeSxGVkRjSBBxslElJK5dqgVrCWzxJC/M5xHZtu/55N
BZiQDWK4wksbOZ0Ed1bMkXsZ1LUCcNxWYe3JaAKPUUEAUaWHRjAOjZh8MWcsa90Piy7qh+jakZtK
oIn+Zh7/thKyqjqLBCAL5zgEoxjQrXNIrIr+64qSj06IsWQssjrsgFdzhNJGfmXGk3iOYU2sSq17
hDN+q4o9m/z5e4v0aoitL8ZMyVwWjFefTaNoictwufKfGD30bQU5jifpDAwwmm3RIBZ5QyGK2Nws
8HDdU/8eFVeXNrl8iqGs85zOjyljLFX4cmv+kiLnleGHGBxKFl26NyQ44oU9Ci9GVdljf4o0xoz9
FP7q9Nt5+CVlz5AfxPS1726rGCDNY96/4fMzl4xhGz+vMa8qAcOZkxBwq9msOSWq8AA9PZ6BOIQt
atcTrDS3YCUV76J6C2lwHBwyUsDb8caAKuTVpfMQpjuTsrKn2epG3lPQ2LAQuYNYB0qGeqFD6Wot
eUTMur2Hp/Fk3vnfijf/IXkrnwtXc4o9fRS+j66RV7m6278kT9mr9FLtpa38bboT+F27HXw7Elcm
8ll2oSgECycPNrNE3Oi5FzbkryrGYRzu8rWpbMrstU9+TNlxlPeYeoX+KMY37bAVMPlCglpFJdj/
S1wdACZnTl4deMFn2YsqWCF7MhpA2IHzy0E7JutxxP7A9gZ3sM0/+zOoh5cEAf0LmGCDnEPqnSSu
qwyBBBmtjJfo9c+rGja6nx8ebOqigp6dRdWn3cjUois0024+h1CWqs2ob+L4oKoQtTxYIywq+fcq
qMdoSwuObrnNg61+w7dXq25f3ufGa1ecqMWb87FlYT2tVGndkwaBHXX24BgGbN+IPynt5py+CM9l
ZhenxmZxTYUAduWFzOxBQvzkQtS4TM96aieTRyKSdqc+94/SW3jOHzOehrvgUEJPCnbVMfQSfoD1
LR0ciNPFwb/pPMPlHLf5Y/lde+zXhZcQraHZyYXh/g1JCTF9VJUlnTA8pytXcLvLTXhjbNJyJX7P
G8fY6NuyXtXSvX6je+Uu/EbKZEreu9ts2zcqgUyc0qp50Y74UrWjctRcyxbcbJ2sCdz0ggOplU5g
i17tsoMRviNrbXihSKv5Rq1FvPgH/17E68K1+yn+lLdwWanxoCWIV9URbMtJ2fQb/WfDaO0Wnvwq
P8X7CSn+XU7p874C4frMO0UMajyTmeEO006jhiq5M+goelb9z9K4m/rtpFwgWa618WCFXtzYfC1S
V8ukAE33LL7kT8lRf+mGFULp4Jg9VNWKX0bp8qv2HR06VOGN5FW2K0KowsSuCnvgcMPGava9sDf7
YzEQ/ZU9NyCgqGEixXntN8aa+N8WPDLsmnAdKU5/l7S29DD81H71hG7QxcB+bw8Q0uhRJi4VJAEL
vA45HNWYVybrRlvL7SlJj6SIGyqSYLtIbJhJ4S8kh7jdibsdCZubHLHzfG3nW04d7xXJ06AVK1tJ
8sxiFw53qNDqYKN3b2rEeuqi0CLuN1G1btRjQaxvc0PyfR27LVLgCjXZyizXBfmuhMIS7c7j4tsU
tmkiYnu1aN/RifxiF/G5BKKDY5Vkqk0yAnb0uryOv81DqlYTbu5n8znrjG5lDLzhfgQ7Ounpd4SJ
sWuTs1QfdLm7zQvX1DLZIb0Py7ZI8rigJF/M2J8qUpwO04aCHwlvJQ2vj6dTKzX09C6Uztigcmty
Ra2kw1rQ1hjNL+apv01AH+cp7PGsDCyLmgulgatim5gSopQg2TyPTrapdt1pPAyPsht7ljvc8mpE
1WoG2RvuuvG+JAROdlH4FA/yrXo/kQJ7S5U87m/jxI6pmBNDXrMTRpy2anIAEmuwreaP+WESV7b2
HQMdYB69tVMS0QuHWibpXJBbDTdrb9LGHohBzpYJqovdEQk62zKyfm7jt+VFv5leun6jxPckosH+
RPIr3k63mJJf6k2wzQ6tO++CdbS2zslacNv9dKs6yZra6hPfd8Pw/ph/Hw7lSfYGxiXlpKI4isna
uqEx1sQueTp+vZuAyCTHub0dk2Omch6OejvGNhVftVqGQ0yGVe8Kxp3ElCPZqsG9sYdb4WEZG4/i
LacffCtYhj+It/TXxGflTWCMTPfUiY1g5b/MM+zOFRsixhj9Vjnrju4UNrld3nxgfesh5XVkR/bm
N7zhorUSHvJXYmbKxuZ8k4eB985cVb+40MtQs5l3+nN4boikvC/u2QoJu/IuJVPzV58vs6b107od
BFuVbGEA3b9qXnsGLVpJCRuMVfdWuPmxuomeKZvszFO3szb6Of4VMD8Pu/qQ3ms/pp18TF4thcLx
yrilKMzvsDHiB4RUsuWoHVvoVSvtNfDLSxQi8W53jb83m9NgOYKXFLu030xQtPq7rr2N1GOggt4i
WskRFAc2BkQvoWd4cFJhbTVrS3GEbjNHBMSQbWFTxSDLSv9GwVonAjp2ssbWYp6WVfKEk2RRFggr
3Z3a27I7ysCYOk+ezrJ6TBo71G24i0J+ELojXFqh9e1EO1rRYxns/GZlfKEd/pd3FkksIiRk9gSp
iVcKABORteWP7Xye56y8ERTg5n0mjSu/H1W3arXpP48RuPokkDbUPvBgXzen40Kf4mEQkrNPQZnk
RJxgbV3tCjH5OZmC/lWR+FMFgOIOaw6cfbh7GCeuRgmLmLAlETc5x41fOvOUvWpy3t1CgITG3f4Q
iTuIJnZJYVu4wAocIxzhyOQ5UyruFbvNCMdhttKtSVi3fRTaJfg/D1bOjz8vna5vA1eeatBSXRcx
taBI/zh0QqkT4zbOojPh3AWtnY7HVF9y3FTFnge52/75cO8Gqt9Hz+V4BDvTk1xkEMb7LuC3mSMp
rWwuESSfzWge9mk1HcbYN72kgesXRfOPiuARd4oVQLzmTKMlNA2P0nBuF2pa7/uaPSOfByJ/rPob
3RKgN2qlcSixav35TN8dmB/OFKuChFhUZVbh2mhXV6bJhIroamW+yN86jgdJsV+l98KNutYu/trc
ZW5xR780vAS74pfyxFBPUzT6Ru6nQNzbkg7l6UB9Cg8kI+WaFAFEd8oouEQeCYPYO1iSaL4jU/qR
Iub/C0wgFWT0OYv3gbTHWKRVe1Z5VUrUMTgKGk4eGOh+djUTgGm6lUBn1ywiPFqf1sD6mjTRYy5T
vL0TwA2x3I/dqHKpCbAQmfb8kSiR6LVwpzvSBCpj1aM8aAi4sXsQ8DRRWC6xlmM+ekIOm6KxMuwo
xrfu1CwCNTKkvrjE76KX60uMX5y2Dv9ZQAUfH74EdC7l11S8zGV9yLssgZA6klURMlGWwgj7udC/
9znzZ5mwusrEG1Xy30hFLrY0Rb5QBl+/sQCyFgvDgj1R8K+LV2satsKhziubX2Q5kujipDeqOvRr
P/ohyR2r1oepLzbxMH7lxlt+7seLwHFBNTA4IRuHG/HxIhBZA2MEYPmltwSPEHESOIgBXUW6T/ho
JFPM0hv3z8/2p5eejwoOkJUblQT9XSD6+/JNUKW2kZQqu8RF3Lu1sZ8UnTyPitV8nCXefz7Y8iLB
SEF/Y3KVP36+MRi1qNQ0rmtcPUdhzgJbMX8VUvcwpdFXK9PrAgk/niIC0gaWg8u0crUSVCpFpLgd
DBd/Tii55Q1rbZmWzZ8/0vtkcXXPELZjY1pslKjHrh7cWFUArICsuJhHim6UXlfjfQglVQcaz+vP
os822fRGGzO91RonEF34fRqC1vyhi7ZFvo/Ds2DdlOO+1NzYXxeWZmupl2quTHQILvfRIbxYqe/L
xiHCRWrWI2BI4rsTp408zQdH6hpsFK09VM1JJU5lY/mupdGidqQ3tpN0rUeWSq2tB050n91LjwYh
1bqrQLk/sfbi6+ljApsdPlHoSoRCs/rs7a61C1qG6alQ3DbajNkpNrBnLJv4ObDh+PdIbyqvUtzA
WMf7NtuI/joZ1v0xX3dfXOTrrh+3ctHLYRNheIDJfTX+qiI5uVEqdhcxIada72/o8QGplEe7b+tn
ciFuCM76akRabtzHG4uZiT4zj9HysF4TAHByD3kKAutC9yZmGzg6U0YiEHFlaLv6RnWwf1AS6scN
AfMAdYvyq/by548NugWL3ALMxk/yPi39NkGKwRyQ8jHml1RQH9Moi+xaDX07rnLwxrEsO3Hx1hnF
V4DUz0MCQzB6TAxWCuJrUfn4ljbA9OuoL+vLpNfNrjXXAlo8LYSAKeHR+PPr80n9SU2RNQB2JF1G
J4jO7OPBhFbs/AHbwWUazEslShui2WNaAm8hXGghx6MldSl58bSQ0rL4YiH4L0dHebpkw6ECXKym
y0Tw2xUumO/hEkz1hfhqi57F7PR5cFQ6rXK0KDpOh6GKY5qAiysmeP7zR/98mS0L7eGC5YFOwtD7
8diyGpVBb+b1pcmafdXI7GtEi/Gi01ej1Xw5TvHTPj7NHI2y2EKlQXJ+Xci2iGJB4qc1F6QV7YZC
1tBuR4EwjE7WHxUwXraclxMN5sT86kX6NKuB2qUatzTBZFQpivzxg4Z8GkMo6YCRWY7IrRbvQ/TQ
eXfpWmGf1wpvsUxLesRisrKYEGwUoqarRlvdCpBglqnotbPoGYOqXxr67H++DZ+YtCjUgWMpzPY0
9hVet4+nF5epgBg3EM9geE0bp/Zb2FfEnxYlJpiE7j6LAQPpOq1MKxkZmVs20VX41EYyzS64X15r
doWL1Yf0FujuRHK6dYbirYy/ONVPTwxy1QUQKjFZm6zUr860z+dBH3O9vFiEuyDQo2NilRU+RTn5
EVYoyv58ZT5NoIsmG4MwD6i0sOOvxgFSXXA+BUZxmYxRQVKObiX1u/SLd1D7NM7KpoqEhroNjQCU
uFeD+6DVStHIaXSpEKtFK3KcXxRpPDfhvA2rqDjoKmq1YJppAqtVudc1zsMSUuU4dvqNLwbWbeFb
iQfAD2iboe16PRlOpRYp+0SipqDPz6qZ0dqtY/3GCvF+dnMnebP8w0TIK4T+qxWEwpbToFpKUVhO
xxNhVFS7c0u1SflGbUDeSEJWAtk/fnG2styJlZYbMM/qujTEBkpDAb/K7O9mw0192TojK5i0trg1
qnY6tdEXy9N/eWQXqhcPw6KEYnK6ujNNhLO6a9L4MrdYxAIg1zYwxMIxUqmwxZmSXwLy3xYbv8VT
YKLaVQoS21rR+iW24jGRfVcZ1f4JJKM915QCatmqPRV18BcT9zvc4cOww81lZ4eihqUY8Nird5/g
8ICA9Ty6aGSpr5WhV24IfhHIdW5xlgPfSzu/QFBAIEZaUDtVaDCKNa9/2FWCUypS4ghNjyCQZK85
maPtbEWHjBS+baJ26yhtmoMqBPvWl+TNn5/+T5MvzyKWANy46DIg11ytxZUuryE5Dv0i7bLWCk/H
gSbbKhDRsJsW8T6pSdzzfz8mI6XEwgMnNaPlx6FokAkNlM2+Pstx+2NOm19ZmD6lfrLFpchsSANM
EMMv1uTSlRueUFQkfEy/fGGpmDK0fDxqoii1rJNcfs4jR8lhbF8Mq8OiAztsFdTdKpCeteyIIamt
dpmOeAeRZrTiqrBZDeyhqtyISL8AYw9hwiLmjMhsHIUtW0MmFjDPVUBGTym/Gi064Fd9JBlJ2ddU
/jAByf1NLydUxjYxJsvsLI+nHplPmWz86bZNHWNy84RNJzuixyYF7lg+ZNLrULkNfbxO26qWZ4Vv
C5E2pESor31K65n6oBcb8ynXnSF/VpT9gONGIobIbm410+2IeRtQ/tAv1V2IjhZRjN34JpTnhDJ5
Vjn5uE2Mo6rfGPWDTyFPf1JT1TWTm4ATrs8TxbOCJDe7JmtBO02krZsr4YXhl85XpG19wzMWvSk/
yiWbjf2zCdy8WktfWck/TwdkmfBywf+UkGFer4pTAkanTpcZKhUFCcVIldOPTgH62oJQ8C8eTQZj
HoOPrzKH400AzQGnmj9+fEwiLcvEqFKHc6d6g3xXkK9JVmDDzRMrW2tIEKdioD0b5nerPPrcxMK/
hO1z2O0a5UVRf0nqr3Gg1lXeBuWvVDiGPrZVV02e5m6N+K0r9r5IM+ZBMh+Ib1+p8VPQy3ZLWKfl
615Ev4yAt9antYG6okc8MiRbvzsP4bGQ14H53GHon8qfclPbs0IhgzvUdNHic1212Pil8cnyd1NI
7Bu2nkGHu59TYKekMjbttg9JhB1Ay9oDSjp1IHpOHajOUWFOWmfq0UnQVLMKjA3E5RLGjgNCRSjM
o4NtWlB+SdrPSChXuXRrPY/sqmoMYAKK/pyyQfBcFdm659QnCts1X5UXTLtP3rr+iDxmJUbYdhum
FejWWf+ifcNDMFCUr1fxY49qCTCpeVeX5zj5qdJFTmSLwsDWDInIDu6t4C6qXwr9LCKdCZ8LRDz6
viL5bMZZhOIti88+J6NapGasu/IFHRV65tFJFWQUPLHdmsA7E4E6Jelqa8qr+bFg8rP9cGVZNgUX
Gmrdg/wmXYh/oBUuqai8koOMZUEl/9XJQrcr74Q72oP9q7IfM5tCfbQuclut3YERoV2p6Dko3CBj
k50CSR+zpegk5usgPwqWWwQuTaEsdPrB6RI3UOwqdPRubcSbNF9bbJL9XYSecfhmNdQmt7KxrSYv
rr1hseVNRPQKh/j9X4/TTVujRsco14xPYjjRmHvpipeRhi5y3CF0jMfh52w49PU6c43LkE5tLd9b
yY7QsFzeBe1zYG7T+ZvRf595Mk1cLESjvzetu9BNGMeW5GAvsNYY1xXTMcc9wniGQn7l/aEWLgkS
qWTL5myUd+BhTOWQdW5cnnQUI3nzmiyN5XGVNCTs3qmcvFD+7KW7Pr344yWm69hoLq4Rs97qTO1F
8pCHx9w/KdJaDtZhtlODNViSpNuRVVZ1yz5fmTfIJPP5RiLHE66j6mXaeRqecPQp/UOXetm2K24m
cz2qXhnd1wkewbPU3XYoAPwnmddjHrcaKRzmAUV7pm3knGQ7mwzSaqfTmSy+qDi9Y02uBpIFzcZm
T5Ql1n2flrFFW0Tt1J9nOoHkhwIoIPYnbydvksQLOZ7Ddq704UZtK5WI5eCQjzJ5IpYfrkORckrV
gXIkxppwPXlxlCesg41eaW1DzxA0ZD69lFVn9fdmnN+3/tLIlQs3NURkEIsiLEe1RfreuK7GgFJM
X4pe3zBN4cdPsKM/Wa1CxiZwQ2SzPQYU09Wr1o5SHeHnXKyTHo3Wn+f9z/tQVkZYD5cN4cLJuwbi
CKXWxFIopBfZF4dbPeydSskdWYVoMvcSk3GPq8UMXuEPNSuR2Nv1FyewrMM+3BNOYDEKLibIZRt+
VcXSOokkPQIAL+zi1ENQ3lIWmLyyVd+iBg1h23bEStdUietpHOw8mX/iHqf5VPKg//lUlrv/6UxA
lMj0gSCIvheKf9uSD3MaElbcZ5c5FV8CbWbunth6Fax517p80izG9T8f8X1Z9emQOowftPwa+8Cr
nTgBminhkSo10GZoHbPIiVJMjB9KaZm3mRrgoOjkrV5DgjaLhoBxtb6pR/leYTLcVSbwokbPHgK5
5q9B8mEJlPc2KegrS/5lkAtoY4Mev7hKV5H2LNogRhKDihSdTaskXi+so9mPkimqEvRwPB+9lIfr
fiQ+ePC73pGGqHXLtJ9XMrQuR0e2G1tZcNuitQjoO3Z52ntqYEnrSRS7tdypK61qCjvpAslbwmQ9
LS+stWksZpgsRpXRtM26kUp9MxXIr8Iw+gHqsDlMUrYeyEr74tOpn54BEiio2aKGVvFzXHMpm6kc
fVBYyUXGXbEazOZ+EuPNF3f903qGK/j7Qa7uuh9oiSwnPoqaRqTjMRuZF0l1iaCGf6gm1j8jkD1d
T6nJpnrk6o31XHU3+ZiWXmyItZey9ZYG+WY0MQoNPdov2k+2iKbBmeMJwStyX3/ExJTpKi4/wdyU
aoA/oRQMz3K4u8pXS/nPb/FSVZcpZ5HGgXbx6i0uI1MPF57GWW9ROBVGOLsgnKkSmMGwDUs2LTrr
gi44aONS5w0CstX4Oyi1BvOLW/hey//4Ui0tDB3V5NLLYLv6cbnYWqo/sU0Szh2cI61V+nXVchWF
Wd0WmoxbQS4nb0aepyaaLUuTcmNFLYsEDBNuoLEI0zJaLjHRNH++7/96YlC/EBHyuivvYZC/1/yI
9s3jtK6Fc2WRztEGw1lZgrG6NCUOdMAFnLcvfec7o889zEJhL1JQsI0JuVRP7KmtCOGlyMbnP5/W
vwxCbOcZ9bh7C7b4GnlXd30UT0EZXEjBzk8z+1ld6dZ+ag77GRSb7pNzUiYmZEB1FG2V77L1ptT3
mia5sbAfi4NCu1QVc2ETENbFWkF/y61w8qophzGFQeL9hP8TWeX/PWYK5eX/O+l99Sv93n3kpfD9
//BSFPUvg53W4q+CFURD4n94KYr0F21hGWct9TLrnaTyD+fd/AuIiri0hri1UIt5B/7Bpch/EcrB
hA9tAFcW9inrv+BSPg5lyBzpDsDvRYxEMUj7e+v225zZy5WfFYUxHawoax0J0i22bXNajVJU0Npl
a1oqExVVnJW/XZ/bv1/n3+ENXI7fJuvlwFD88NADmIJmgN/w40tuWYkeT+R3HnK5w4SpxzqvB+vH
Rkaj8+dDfZwT/jkUQmeawywtUIt8PFSfVuHUDXl9oNqHpLLtyWfTGFC+OMrHauT7YeiFQg3GaygS
g7Kcxm+XMgqaoBOJ7T6YusBSqzZDrxG19MGY9H6HAXHwwFNJstsSIeq29DEJHtbVMLU56eF7NIaS
O6iNrjuzXNVrYZYpwekSaWYreTbkm0pBZGFL8Kt/loriVXJoVCuWvtOD1E/NU9JXw08kHuiUBRgB
2lyxwI/GuD/1xAkhShrDicg0WX5Qu6F6aQPJ2Afh+MryEY47rHdnCSIh89sXK2ixSjZ+W5x/X/XG
/uVeKMv4ic8YbyU9uY8XSZYagNGD2B5wLhWbWYhmrBls/P58Lz7WN95vBXZGXhCJ/wHLuboVeiyq
QcPkf8De99hXjtKdwmoo1zSoG+fPhzL+7RPRpMC+iEBnket8/ERNF4yRRrz1wYcIUE2iLQeZU/kK
WEw77X5glShBuFloo5ZZHRiZ1/XtukGbZ2JEM+tbufsOhXAbVcWvQFBBBJjrzLpRmnE1sGhtLDtJ
l4R2itjZIyJIp0N3AcvAHpSDVN/20U5sUaqdfVSDofhNjZ7ifseKDNM9TRo7xLUcJCgLcVGbMbkr
sBXieS2FQG30p8a/iYvpLkGiavlshWlBx3eT/stvH6cZu1p0LhAMpdLO79nASqcM8fCge4oZuHI/
8MfvhpLemKW8yckdjOsvLu6VKf2fG0nfByEF2EH1muvc4dHtC7JRDtDHJKwq0ObMXPTiJP8VJcVk
T4kUHfRg/p5VhbA2Zma6sO3DeylJTlHO9kzzQ4ECga/vyQynRkcJFm2nss4IscMCldd3MfTAWz+G
9avE834UotRtQwWSB/RW2xykn2mpUTM2tH5vFb1BkbPhvRMqtv9Vml+URC+3yYi3SMvyaU0rLNz+
+Qm7qoT/cxGW9GNTJbGHVtzHJyyJZbGMO709aI0JCtyP0ATp2rSbS8R/aq70bxZRLXiH0Rax/VGe
SamgrQ80eRVAx7F7X0dTJOEp0urOtwVaWitJ7C0712J8Y4wwm3GB5Rpdkrmqmnx1F6/2qH9/AOze
bMvQ6jF1La/rbyOj0LG0bA2J4IppUKFCAAlpAktftyWqg8Yc8nVqTsl+MPEAlFL3ZBC59MXa7V+m
m6V/iJHunb58rbcdcrUXEznpDoI5LjBsYsWEBOaEqWGF+/P9+tdDMZ/KDDzLXvRq8MmBMFfN3JER
p2eBnSoklGTVYizt+vCL9+NKQv33lWWdbKB+JAYFVeLHKytKrdloXdkc0lJsTxkZHXgjM+Vu6Nth
z8VAvRqSGmIMdXIIJbF0y65GUhpW2s3UFboXNHFzmqcw+0KXeeV+Wk7s3fwEG4m1xdKm/nhi9P7m
oTGl6hDUvuw2oT6sEERQdoyb0kQXq3SOgfPfpmLyTJSp4ihD7G+0fBi8XJr1tZ4O80YQUiRkcy+e
Am36b9kJf58htwdvEtQaCARXCxDVD0JdnpQSC2NbnLOcnLuQJu1On+t8bUxhsoU0pB8kpf2KW7Xc
lP+zv+HIiDLoGEvLGgERqXbd2QpEqTPCPN9PSYNvYEpKJ+hM/7+uenBAIRxFLoVIi3XJ1aqn7K2y
r8ZY3WdiPXpihiQsNvKvADGfZlq2Z6gDJASZNBQ+7T1ofkOknPp5n03SWinretPNyFJZvBI5OGje
+6v1//nOgfv/f9853H4vu+//6xR1QZRHH3cQ/L1/dhCa9Rd3ET7i4qdj8c+z+g9xURX/ogH+nkW8
ML9/T4riK8ZiD18y/BYyGVnY/7OJAAn8Fx0g7h07EhL7EPL9l13Exyd6wUWwolucU38/DNd8m4Gp
RhgpUR4acuRpmiit8JZTQtn8dmX+Zc+wPLL/58V5P4zGynFpNrJZghr5cVDJiCATUsaPg9CW6YMC
McVRCTk91WWePwWCpD4VrSBvFSkTn6pQ/yq05vOntKARAl4GTQZN5LouIRRW3WiwSo+5OJP0nJiZ
k43D+X9zdl5LcuNI274iRtCb07LdrS7KzcidMDQjid4B9Ff/PdAe/CpW/c3o2T1Q7CpmUCASQCLz
NS/P8d4giofCmimL6fVjJdG9rqiNGPZwgJWcNreI35gie9Udpb4k9RU4mUg5g18CrHr9JbVljqNg
TpOLPo3TTquq8riAlEaMsHxlRe5/Q6EWD3KI3AUI3vVQed8S1qJPLtmc9f8Gta9xGAmeKK//bjj8
0I8Gp8Tlu0qSusR35qBnRtNQdiTRgBZwiei27jXVR78OQTBQcAPV6vgona6y/XSQtWYMenKJ6ehd
pAVos7b04oTi9c9RTsVBSNc/Wn3vn0YEew/DtNRgetzgdRxe9VU96unKUoF3NCi46686gPqLtNFP
Lon0+qfEL51Dv3jFt5c/6vXp/jtMPBRhmCgnCeVi9fd/JG7BjKzuBMTr0ub6jxFNCBqEzXun8ZGy
M4GGvjzandAHtagQZko6Fp2W69F6vrlIAzeB8g1Co88stMXk1L4qE/zfnOiUcC8S+uzk1ZeLACgi
xiWyi7VM0XkKihbE+/xz1GmyvnI+gJO43pGdUbk7Q13Pp8yFgYZzVl66Kqcdw8DyIQqksXFi3CwS
5XxcrYA/0YLQKQpdDwN6qMx9r+HEWMr04MI6/+HGDeI9fem/r5dseO0yqfYBsGUlpEPsrcebDUxP
BRIpl2hJ80OS1WhTW/5WfegmGBB1Vx4H4MdQsqdrcT2rtqBK4We2ohY7qM5l1rCvm3xLFGiNYGFh
1DC0rX4bv5CCXg9TUwO1BSTES4NBPL1tG5UDs51+UJ0ITkmHt/28DO8tv5W/mkHUbyMTjle91K+z
WiAqQbYDj+CRRN2b02sVK6lTzIhl07G1E3sGwqT9iLR0q/Vz+02ZoA6BibxQOd2sIqWQZt23KRss
iLr+GFUiPcye2746Pq5HWU2llrSBCmtOLp2ZB/vEtCeeoUDKX95ct1EPLl9ZRqBPDzXKWY0ya2T2
Q1KXF2902gctGsBd0hMGqaDNh7y0hi2wIYFwdfBzhXG9sL9I3AE5rw5+vfZHv/b08jKXhvvRspIh
Aosxdp9yqBX2ay8zCvrc/ap+BbrXX6v6aDmOYKUGaNmVyfSm6yJ400NR/M/N+v8rJH0bDowC/ZSN
rE4OZ1WLs/IZOZd4qi8+6OydVaao+82bjjHXz2EV2YwCz9UjeWU/r5M2P6myRjOc+tIGht8A2NVw
aG8XicTP3HVpvFEtUcf39TrhdMiTU9XMYdhaq3XyMnwJhiVHm1VS7T5GGLDg1eL20Qm3aD+MvcX/
MWu9e5kaLZUb63YblCQg5Nk64PvA5Gq+Pk1i4dm1NXnQ2LvOqA48J6GfFuBHvyZJYX1LCj3bEua+
+bxkOzaJP1cZBUio1NdDAjOeZBuX8gJDRgKoKuJ3C7g0LO0NZyNe7g1FBZ38V3EqSOauh7K8OHWq
vu7IfYzxp6qCX9rJGs/ToG1xse8MRV6jWlrgqnECXcMZ535eDFrNl2XyEB+S3ngue4nupBZFX155
kKi+vWL5OGxr5fd5Pas6yIWtURi7CL+EJ8NCPY1Tq+0XX+se4Dj5G5nbnalRwuPVRaIKdnItCBfX
XeMkIKQvmsmEZBN0h0qAG5ga7FNentrNXlBTQ0VZsVV5HK4rUYSfmPS87y9kQcb3UQdmp8VD+Tw5
3hhWi6iR4wkGF/p37GwclzdnixqahFAxV6lMrXVjl8XME+hh/WXMqde2CMt+q6xk2YC1qxPqarOv
RlmtndumbdwHZn+xkKnr7QqVVDsNHkq8Tf9SaKD9gibTa/PH32OSX+M26CjU/3W8WFDtaM0w5uiD
ubNTfKZwdj9q0RyfXl6+u5GC0QLVFVg8QCevR3IxEwCb5PWXoCkRWLNSzASdEs0719hKP+4OxRnt
gtEkzb+hD471NMy+21+WcagfjVrXv4BWXp5SaVcba2aoRVktGv42wJVoboI2+F3T/ONRIU13GGMY
EBcfbiziI66PGqvm5k+wQOKL3k90ASfMb1I0NHAXwsqxBA3TiuptK3LjvcDZbqsWeCdaAT3wjApw
VCCrVX//x09q9KnVuQyHyzzWYECj0X6yhzTauJrujQJqgDIt72C6kav1XNJF65aOUZahULLX/XTK
ST+PL0fNzR2k4hKVS8rPCkSxxmOlOAr3s+mMF3Pkuk25BoHFZ+2jZ2BBAwgse/V5Bh0elySMfKki
8Q65/nbjHCQSLtZyGTPH3GcsFBpHaHqDQ2gOr50aQYM+MY8C3gT8cT3ULL2qXgpbv2S64NgqpTSB
21nUMVDgHr1oX2RTme9fHvT2ELXRAiGZ+E00c9a9xBihtdY0YmVyOQXzJTMcmZ61Dhusx8Xyo+Yo
h64a3hUBJo2XgoKLt/EDbg85XnemqjqR1xjWGuHXJ6beGn2qXVxf+E+j1xhv51KT51IaQ0k9XZvs
A/oA6RYD4zZcbZXvgk0gNaSMv0oPoe1FVKnq6LIQZWDphQQeGyUbd9TtKOp2oJIBsEaRUtTf/7H1
dDOaJ7f2EcbOu+U022aCGni9VYSiTMi/5+rUgZINYU+HrOdSQl2/fZwGV3gWmj46UBz7/QS87nfv
yfHfx0GlKuQUSc0dGtjG8hwHwrSfSlHVNWTmJpjKU9Y20ABKo8SycokW3UXTXhR+re/LqOmzUPYW
BRHLHnXtkYRG0K4VWVIjSxmj1uP0Q/RJcyvw0v1s2cUDUtqNeRCDVrOQRizoSbVNi3L0lBrTwdZH
H1WnoM6cbyJbynnfoJPzuahwCX+X9yl7zEQw14XfL1McOuIpb+qPRtoH6Eg3Axx/MeCC+z3Nh7FD
nBE46Luk75LgbZ458pcjhQH5Pyi05Lmq/cZ+NCuEId73Rdy0h8WJkfqwWyj1D1ZX6vkhs3v5JS4X
BdmmsRE/+35UBLtpwmYK8r8FRjwpXH94To2iedb1qfjUdZ6wjhkVqvQvd3ZS7hSy5u+TNRdmmOSy
Sd8mGArOx7Ra/G+SstJnDZhDcV6CHEsW6Y51fF5yMImfi7zNNQQepsx7nPwo1tAemKPIeJ+NhtMi
KOh7yNfagzaeANR43y17NvxDUlZ+Dkla1u0hmnp/eWi9ZkSLrUhr2MzZYCJdUAc2AH47Q9uzEmPm
nyJTmz5qw2SgT6i32RfRlUDhg94r66O0uar2Vm/Z5SEOovR7k+DGigmDU2H7QSX3ETIvIm+GlChK
NlOpZbsyj+Q/0Wi6H7pxojBIOjmkz3pn4yDTNHbwE8qKj1riUgwp0gm8GrAaiObysLhaY1+0anBG
lNe80eBXSPLEY0KhwntbWhq07FYreu8f7kM722m518fZDt4xqOPGW+Bo11pQ/+MuvvzHFXVj7rUu
L/qTLcc4fw9P15wwoEXz+dtEOS75uXjBiCNN6vj1uYj0Qh6nIWmQy4rdpD8tE2C7k+dgyvMYmVSu
T9LJR2PvB3TGEzS0rHw5+nrSTk+mY0r3Me8sR7OQTvWBiKYB/chD1UGsP3S5rhUHuYztvJd5l3dv
3MILOrR+hei/gZWDQRmMIwIXaW6J9EhTtxmfZKC1AJhnC1LzG98ZXT68BuCPhrcsMaeB+5sjV6x1
xo8xkotSB/OzpLn0U+HAapH+AFVAomX+2MHYSs9OFjXad3coscBpvKBAS9TU6+I8yDQADh4X7nu6
CImf7FMKvvrOjdrYgVaamPHJg04szksfdc1jmvMP7+bMBzawiK6P9003JqjIkmRAnVfYI6xn9BRl
t15v3rlxBb3fg0PivZUCt9adO/lV8y2b2oSSHW0HUX1ajMGNfixGV8VfZl5JIzyFIp6aQ6XrZdI/
NkvuYupGJ9uS35uidboPObt9ftYaXjnn3Cupe3eNRd0A1fwpasShWlr5ozcnSVhUWa1zZmEmUEk3
eVoca36w8vFXHGn/TAl1ttwooNh1ffMkKtP4mRj4sAjvbRwkxcFtHPjWE/EWodAphaMfPUeWvyR6
wKcOLNchoA4PocEKSy02ZjSaBSYpHV1m0/xcSSDESxqjH5CZb7tUsz2QSnmGUhVSeik19ae+bwBn
JPIYRFSZ9R75FiuKmxDL0xEtcvDcWQsiMavtfgf2E1HeKWnfZ5HWHZpl8XdFirRSY3f7fvS0B+i1
VRillOu02fk1xYI2dOpeMhH3+z5ytA/gRuzHwgRvU0XVcRgnpXVo/TMnMEpyxKItp0N2tKqak0Ml
69z1RnywZlpOuF1CPKTu9MW1ugfPz5qT36XWX/1YPwdDhqIprriP6ZJlDyS0SBoa5rvFRgal7yrA
00P+RncivFkMs4LcsQhU6Gf5tqhA8TRunBxtF38Z2yi/WaVjINuL3Iqnx8jbOfI0Ia35hkJH/CUa
cXeqpvmLNJD6iU193C28qp/cBP6LaDNgsuVPVDVOxRhFD3bnRmje7pt2MiRdCRTqH4zeap29cMuZ
1yCNu7H+2ADQ0FDhwmvo3VhmAb4ERW4X720XL4O91qYGotv0+/ont4iH9EHEJTYGrkj8+m09R7jX
T0u1TO9wB/IcZJdF7U/7TEeq+ucs5nr4laezOXxAgCXuwiyzF6rvVEqscwNv0vxZmnqpKHGNsyx/
zdUSAUbXtVgOT62h+wI18UkX7/S6hHSos6Ozo2z6Ingq5x6iDObFxQeNOPfOQAis+WxkfVk+gH7h
yTZQNnJOnSzi+lfZllGPvDd3beYfyplKWb+3x8l6jmLP/tdYvDT4HnFIx0dX6hBmoGwhQl1XvoFF
lsBj23rILM+l2siOcpCKSwAnY8nqDe4OOX33y1Bo/fjM7YURt59kOHZrZpyHtZwCcaRQ5dsHT8JO
LJMSxW4ba8MfQVA1JsAwbZneBCX4g91UY0eLQPPoO0fKEqX9kBhDACMXfkOwD5LSY9lMHbFNHtr2
r6qLxLIbSwetzJ6MtDiORZZ+40rHOAY9qxZyOXicp0Tg37fLWytND+bsF+WpHQv93dR3VrD3295m
pj28UbTnk+TfFhVmxFQHbpXn1ggqrkGfixqvlq7Xw86pigL59BSeG9+F5G32JxTEPBk3P7pRRsYB
3f0FwFk80xebtMR231VTueCukM6pUSE52ObdKYK/MUOtWoLkWUyJPiL0Kwxres46L6YoXnuleyhN
YWiPuBW4414XliXhybkwJpauhV6/Kws0Aw4UwAy8aPo24wJzS8d534opw6DM6KsPDdhTwc2s5xiR
lKRtaEY40v7QV34s3gHqAsa2pCbM/cwaEZ7kWJd1GDQWStSdGAMe/U7rtg+pMRrRefTq0XzyRDJo
70sLa2HIm3rzjazAfZcU9Fl3lTlKdP3jCaXlgiT/G1m+Xj61bEke9KaVdT/6RG+f7SkegHSmSWEu
Zy4LB85in+cD9p15iqZKtEROdZ5as3P39ZBENnwiUtD9MNQ6IkdWDk+NmxnhC3RlyNM1PxNI23nG
6B4KbyjgLEqA9PobWmPjDBGeSt9JcHL9mgczS/HDE+nH2JbdJymaSSlJTyqXSMSEKpXf5Fq0t6d6
MqHAoXABtU2U2ofKatsADMvMvdDG0VDgwGVIjgmulka+maqi+eGoRPNxGCoE5bIUqw0UmePGAXHK
Nh3PbW1Y88XQoVSdmqWylnNE9xZuSTnA7rKrrEMFHEWh8iBGt8kfg05LMEIpATJZQJc/VouOpmZb
t2199vso+JGmhgmNT5go5y5dRKtZNEv8nbJJWyFgW9cVln+5idZ13GVi9/Jz8ea1RsENNwtYrrw2
ADmvGkrU61PfSIckrBI3DoEVopw5G9VbLrIIsiJ43Z3dj9bGqDf1m9+jAhUn+aPpuG6dktTnop77
JPS4xh6FU6XHLJ28A6jIrQne1BfUUNANKDBQWaSueP1go4BuGE23JGHAptkJTc8vs48Z+65cInMv
zHpLCP/mhciAFE0sREJR8wFjdD2gFyN55dRmgtu75UGydIyveWBvcgvX70M1Cp1aF9AeMH1/9drV
0bBrJkTnQwP4tXzQnMaN3kLz2GTN35uOKv+imsU7kNbI9XQG1x5E3nRp2DpWi2aEXI7WnInzy2F4
LyB4VuOPSJ1SWe1cj9J0MtHmWqYhmJX4IQCGQKaZVRevcLcKJPcCgnBAbki1oelDXA+FzgXJ+jim
oaOLD10RcExUeIGR6n2lvfvlP8yLuIMFyt6i/no9WFYnnvCdOQ0rWdhv9Xhs/10k7pzWbG4V6u8u
FPUs3UN8kWLaqrBVFVWBjWtBcdKwYi5ZMUQS0rGXDH+9PKe7A1F8pdPBsUGp/npOhZ2mlYXzVBhF
FTwmV/PcT5Y+Bt3x9eMorAAIJsrJ2FevxuFWsCsty8KyzvvP0BKm7lAvTVG9tqSD9BN9sIBtxB9A
0K7HWdoqMpeegPASpz/EiWGeZs9PPr52NjRWPWSQHHAPSmbjehTZJTO3aZuHvpim56Id9OfSzYsN
wM/tPoIYQ7XIVrUhVmdVciwG2jJ6AOy7rwt9HwGUQSIAcV7qf1tU3tswuB5q1czQZTH4zTx7dLR7
49Lqlf+W5lS1cVPcjqI4KgC/VClVmdtffzY/bsrWrsbg0mQabPh+QPyCJ+9Gqfv2swEvoAdKDBBt
5rq1PAQFnleFiMNmSNAuqEuTJ7/dahMKlkH26bWRYOETjMoZmBRFsFpFgjd4ALvLIA61ItbF2wqM
YHmhxbtl5nTnar8aZ3VyL+5SogJUJmFnYuY4VNrRkD81r0a7OnKWk/Tj7vWnuAUshM45HmHqcLhe
rHzq/FQl4KGP41e/N/OxfLJAeKQPozMn/776M2Kii5CSi5kQwmqrY2g2R9xRYj0J09IzQs+AyEyW
PDW/Xh7mNjQoFwMpQ7dM2UL89n/9o+BL8VMPBNkqZlBF9nVJh/aEuTxvfcS0ttx5t8ZSReE/xsr8
wtd8d8nDITWX92BK7UMtcWUtijzeWKrbfaXKyojvKKofRueroXqqfVE8TWnYlVb0icKA8idMvdc2
W3xGIUehTcU63TQjSrexbJGWWTjkqfSOhjsG8G5Asw2YsCw43768VncnxVIB7XWAoqwPCz0yYs/p
LbIIRI+pTcNh7QxU5l4eReUiV6V5OCHU5W1uJoX4Wmummqre7/RctNGQol88ASNpOZQcZPF1v37u
/TF7zrREC208Kql+GGgabfyEO4ECxQhQG5pNtKzX2u+Q4KgDzUqZXFIy58kGSX7f11n92YihDhxe
nrCKhZsJwyNWGScJmr466e3YbsZEE1lo9yiC8AqiyeniOAL3Jntys757E1fSfBABHd+XR76zoEgB
qpYOGa76z/WGSIc0DYoyycJshrQctAZqJqM5b0TpvVEMHXIF4lD8dw2Dcfwp18u2y8IUzONnV8+S
8sD/ieTTy7NRB/v6OyJq56rPSMtzHTgRpY7ImfiOmjUuH2GuNx8zD4deN+LV1VD/3VLZvRcmJFBK
GZa3CLCb688H+23E+kxLw0YCuEXxezgVUgueOi8wNtIbtRI3c+MQRv4MAP/Nq6eqlqxFnToN81j2
J/ZEDHb00gym/qnOvOGQLci0vfw5785OLRhZlavQpNezG6nGF6mWZqEzYIRY8pJ88rRJ2wnLkxun
5b0dQDeTBN7l1PXc1Q4QaQduY+Ic69Ou+OgmbfEGV8byaewq/TAYDv5uImqCJ5l7w/E/zFLJEzJR
yiFrJthEWRx+TpSFk+HKb1aAHOqjJRdU+WYr6ra643dD1Ed60SE8HU6462+aJGU7+4wR+r2P3GJj
NYdkwbWkQnfjjasv9teXZ3c3bP4YT521f9x4ZSMobFH3CstxhmrnFT/jHs+zcsqyJxpX5bORF+UG
ouNe3CidPpRX6OCaa/0BqyqSMdBUZTOK5jdRlvjjbkj66muUWPqWyMuKTMgTiUviz9FWoUPZie5W
ZmahIWRjH6aqRfFr0KJ3WZ9N5yqrEnqKFIJx8+m9nfSs6jO0ka3M4reYzHp/0k4mT0L5DjvEVZ0H
SaElGFOPm3gcqXhWhVf9aPOEelLnWVRshzoeEIZyaRrSwqrH98Ixo3fYnMYPZWNlj5PQl2PiVs6W
ttu9CFDCtFxjHFQoc19HgO/L0Y0yPQtnQ+lO1dkoodTlFIjBMfT5ecSmiMu+2bA0uRsENhkU/6xC
oKwCD2hCFPU9jfDeoddTV9anJYv0Y1u4W8K/924X3mNkWQpeD0LweoKtr4nIR70ytCaaQ0NUZQd3
HvTTyxvp3glFcYu27e/UZI0X6GqZV+gZZ2ENcCbUE1d+LJJBPpv2WH5YvC54Y0V292C0UfxamKUK
cAdMIsBZSl6/bSH/2MK2yPVGVkYW5kGOtZJcMIczB+sJzEm7kQ7cy7wAlJgWCtkAa25A1L7Wp6Th
uN5P4mcZEKqdbJefsrXMr9T+5nOS+PPX2q/Ln/Q85QZG8O4egqdvQh0DyO2YKpT/mGmhxy1/E+Wh
4E1w1rSyg8qyZAGKwlMjPuZN2n32Sqegaw8Peyqdr3M1IEWG7cdHoWt0fxNnXDZO0HsLDwvFASMC
Tgty6PWPyudZUDomRdJri+KpMAx81Zql+26OygBnLqpvdBXkB80w3Y0PcndoEFvcvS5olXV2Nlr5
gMMlcDivjvBhSTIvowWS0Sc7iFIfq4NmOTR+DT336kNRBsGWmNe9s8OCkAqSywI0ui61alaU8BiQ
WWguufEW6UH/b/hF2cWYtPgg9cQ5B8lgzRt5x707Egw/3BVKiGpPX3/xoM0mqm9oHheV3WCAXtu1
al4l2tuBSvmjVRlbrNV7hxXSI1wmfG2yj9WtHM/JlNPRykJhGS1CpGVfB4di0jAH9NKi2Mp27n1W
XFF4tCkQPJnH9QSHJdJLvwi4shLhM87Y/iPzGNxOkCjHnXEMfiW8tD69fILd/aywJSmV0he4oWDD
lundFJJkiNA8/dQlLkpa5vRcz4og2Z+s3pB/vzzkve+qYNuqCkzKuv6uU4eYRAYDNOwnq3rrJUhi
HxoRD9icRnb+/j8M5sBMUy0PupWrsEljf+nmquNx74jik9ODDjzVU1r8I7ycBvrLg92iVjmVGQyN
HkRvweOt7vspqGQLqxugV807RssQdtLAsR7pyC5714j3Q2Eb71OlxYl8QXKYF4/2TyxxF9AmpENf
/jn3Dm5AedwQoKYoNqwiSpWpei8tc3qvff41KjsM42rExvfkO35o5VP7tu/zyN1Z9F2fHZ8mwMYv
uGVOqQ/CWQURl5uKM/w6qFvoQ62j8RNELu19YEh9el4GZz5kbbq8bfxAS/cLUvyd0dnPWuoZiNwa
SP0447j1Drx3boKQpg/Ek4xCrdoJf9wjQ5wlrRWLPMzsxD9RuELbw15iZXzjz6e+T4J/7aksLk1d
u1txodZ9nQcqVjBYCdMCpL2KCykQBS60vAirEnTqjlPL/tIhtPJF65xM7N1ZyrOlTJx2y9h0DbIs
7eQA/oVJfXo5Ju6dMrymqGLABiFQVzGRjWWR50ufh0Y/A+9LBf2lvZ1KWtDLTMX/1OVx9AtNBX3Z
yP3ujezRoKN/5nCirhsLHfOqNM4zhfExPAwuKx1lV62zPxQ90AQUbUe8VJ1u3iqZ3ztvYBSrlieK
28ijXC+8PQX1bI8aN4dTF8/G1I57ZMzaD4OZeofXf104nIQYiRlTXT07MHhIUqActBsAt5/wHKv2
FLXcR3C/2htZJp+yatA3vuv96f2/MVeZrnR8YIFNlYc6lbE34xx/AEtQvUGxpXx8eXb37gqqlvSs
PXp4kG+vP2QNxK/VQRuEUd1iZj6a+byc26rvg72nhNh3Y6+JjWzn7piQEQMKOAC61wdIFFhQlOYm
DzFLyXCL75Ze27HDYU/lFtq+g7d17d87J0goVXLlEzHrGi3aPn2bW2YeotikH6OysVO8K6L2ATVH
JFq9NMG8ilvyoAViq/l2b4+g3kC1j9IDfUv193+cUckAemswiR8tFvjFRaGbYZNdu/17LUWUai63
6hx3H8p/jrg6oKsATX9/yvKwMsHP2qReB9m00RFAuXjyZDccFq/6ikVccDa7YcH8rzc3jqR7TzWf
9g/ZvUcraN2/oGYLGLYhrMyycs5poDc7342GjXLj3WVVxLTfqASqjteftlgSZBhLmYdJ5eUnh9r+
Tuauf4i1IXkegKyfhm5Gj1mbwd6+vG/u7tA/hl6tqpv4PKAig2YG3WE8SNwi+bv1wTzudE+BiF8e
7e7nVKoDatMAIFitaJzKQdiyKMJZWyIcW4eBzKppx2mrunFvWgDlFFIelIK37tGYHQV5I1UPM78x
6l3mOlMH+NdAsDsXOpj4l+d1dziycXpC9m8txOsFbMxmSbPYJ1JdOg67tCraz4Bg5S/NxTXkP8Sk
MkigNa06NdYqbSymLNGqReOo64vmIMHr75d6SjZi8u6UkEVWMF/aJ2uSPMwAWcdBWoTYLirRzQRs
7Nmqku7jKD1f/ocXFKkgTHg4TAh7rJIQTdIlD3pRhH1t5R87u5u/CitIviDLYvt7SQnhP1SZeLCh
DWFA/OGtuko2osqoULbA48vxNI8cv2zOQ9CBRSyApu/rZLbftZGcH14dKAjCIvytCvDoiK12eucg
ampVJFs2li24IyA+R/MQfNrO16S58b64l+Gi6vz7Me5z6durSOHEjlxhUv0RRQVvY3DlU2oXBRLy
CL25sTBPnRmVzxnIs2bnCB3FI5iqXwpDVhvRpOa1SjJRxKVjhO6CEv1czduVkVZwghYh3ixT89iL
CERhVOpgRUW6WH91lZDfXv7Ud+4r9IZUeR5WF2GlAvyP+0pUEBaGZSSno876j1HHcFZEqh8RNkdv
N5HRCQC8N2ycBHdOOOVXxiTZm0rG+3pUmTRB3U86C1wts3YQideBkRxNPz++PL17tSdOOGTTKPIo
mZ1VbgUJ0dPqSpThJGY7PxoioAHnmnXx99LVPJeB9GcP2dDuswHvW9KG8pC0MQxrVFcuUSHbB7ea
tHcv/6p766y6Zg67mBxzTblaRBC1vKDLEPCTcezaAdEuzajbM0Qa/REyavP15QHvJQnokanin81D
+oaMaUZjN5QL5xQZUKQEjLH1acwZpoM+KlaFjn1vb/VQYEDF6nyxv3QtrzamfS/WOCpJPenHcAms
7jX6S8CDArY1ZdXlr7RdvvtaMT9o9uB9xI7JPRFuWxILKpLWW0opkdJuZi5I6F1H2pQXNvpkfRH6
pTV/6GN0zN40lO/FPqCmgG9M8TmnJTWD9Olj9HCDwFo+vfzx76026SClbBThaOqvztBmhFjiTOzq
fM5i74BBl2MfHZ6HPz1RDd2bYMGfcOOmuJMrsdJKdhetEaiUq7AXwkrc3HaLUGrF8LeZLdpjVFj+
Y52mz54yK+kKXXtIoASeXp7svTWmJgTXjyIKwjur99M0ObMlurgMPXOoj5C4tLM+p3CN8YCBfqJl
X81FlBuBtdJH/N0sopzJTlIIIWij6rz54xTTii4qOs0pQytL688UfFNA4974SSz1eMbis937KVYf
NT7kGoqABxdVpz1tnebRWLrk6IvaPtc4qW4kcndPH4yrKe6TdlPGWS1DVGvYFFt6GVY+NIJB63BQ
qbQRwVFwAXvNgPsVWTCFhnSOD7YpaYTi3QsLNNrXLdYfhp5sqdrfi0aeJrymSSMQo1n9pDmbm9FM
2jKk1eyNu2mAjsrX6RURMcU8YyeGuTI2PsS9XahaD+pFzZ/rmgWGXkizBmYZajO25I5ozccA2Mwj
NP4WkWZwA4Gy1R7KKYp38PfmrQC5F5Y4VhMpJISITayOgSIdEWKk8xy6NoITh7GnV7cbLAsqAZj2
5RzMiXMhuPYtLE90bCh+uxAwdxwsYi+0vH3KpMD3bwI4tZuEX/+IuriBuGSOxY+Xd5CK1esTi12n
Xjmq42jSdLyOZcSBhJ1FwET7Rh/7PYwJ42+rEPaysVNvU1fYvqqnyelIoXPdhcizCV0V1V/rWip3
M//T4SJs+vrJKDCW+/nqWcEWBCiowo7BVmHXLj0mb40LoLewsZltk7pdznactls+0Xc+H6BH4D2c
AiSQa+yG1VSlXaV0xv0c/KYV1eUBgYUtGbrb85UbxQDZQ+eQxOKmTGRaktlSYqAJXqdAwPzGPwAl
wXSqSq3kU6lVJSw6CWBl1+pBPnx/+XPebijGd6ngKAAussmrIFHOycDD0jwEbeW9C2AvLcfKHPT4
S6MJbJRc6Mf/Ss1LuV66TsrjqNXzqxnrqKhQh1QYU0PBgNWP/OPUbRO6Eqk25qGn3OmL3MXJTILy
ytkxxgzqqfXZLG1hfn158rdHGJcaAAQFpGaPrNMn9GnimnSFpx0mK9EeTbQlPk7SL+ezUzL8IRns
5vWoUAYF7Wrz7mLZ1+iHCknIxpxYcWEXyw9KgsveG5zhbBdW+8zjPP3SBkOwscx3ZgoAniYdzRYl
TLVKHTQtdpu+p/CJrr2OUfzoY2GZFxXUS2sKUuhQhe7vX/66d84FlZOSLRpcqbSor1cVwchlqaFa
hVBWp0rJhxX+OQh4++2M3Bw33h/3ZkhjQyEqOfAwWb0eraUiUEd+yQPTRfocRi8cp8WftL992Y0h
FfdO23h73JkfXUh0DjGO+Q3wuh6xBk7hNkFUhIbZ6e7j0unteOxowTSf0HwQG0/ZO/PjUQVeHLEO
Sq7rLv9iZz2axlYVWsVSH3R0FsKhFFDUKGedbToVf7+8enfGozCP1wRqZDRr1li5efLzyvcL2LCZ
WzwsnWUpv9T5Z+VKOe07+KxbR+Ht1eqBnQCarxBemAyuMj6tSIwsXfoqhFxh4sg5RW8jxDt2pTsX
D87QB2+CAjeTjSi9c8xTIuAApioBVmjdj6FekQCgXaqQA8j8W4M090+L/8Pjy1/z7igobyECqhwf
1pwXQ+CFlAHRD2sc+46JJQd8zcetNPHOmvHtoO/w/RQkT/39H+coyq1Va7dTDTyDN/HJTsEc7cbU
yUxMaP3EPElzNvKNbXA7qPItJcego8Lc1j0VK4lF2sugCpMudT5gBGR/tBAe+LkkkfOxqHvXObz2
W8JS4tUHUFRB3ddUpaxSWrS6VYe962rHvoEiHg34O788yr1pId1K5Z1OHbqBq2isYtvOEtdnlNKD
nWiiLO6UdQQDV1AuXswtR6XbCGFWCsoBDEQlHKu1y+bI63yUAkIXsfNL0kHItOp54xq43WL8+211
+/CuAn6+OiQ7DfPxRORtOBZV9lRFS3GM4mHgni1NILcynb5EsR8ZGyFye1KqYSmfIEILO2bdb20i
8JqTFTQhIirDWyfOjCfa44gCuG6Qa68PD6BGaEVZIGIAh6w+ZNrzhjPjpA2FO/zbN2V/nuPXa92g
IqkspNlpyAfeREcLPXwOhlGEWd9W1v9xdmY7chtN074iAtyXU7KXmZGGrZEsy9YJ4UXivu+8+u+p
eYH/V5ONJtrQgQ0YVnUVa8mMjIxwgb/rP+YW9O/48C4ktHaQG4V7ulVkm4NCDzNALV9VaSkbKit8
wdr6p5pVhT/hdL7zobabnhsYHB+fcsg16voCmUuc9rp0Gf2oDP+catvyJLl9M43B9rps3msE3Ma+
7/f9ewwGNrzWfMu7upDRt5h8pZRMOGuBXHm4knTpkefb+VgMeYT7aFjjbjsWzrhXit8eBi5LWqio
7/Gwgupc35Z2Ab2/SOuZE474c2E33zpl+T2EU+XVxnjBDaQ+Pfg1edSgOwquCwADidn1iL2h0XJR
OxjSNhat75N+lFSkLaLC5n1blEcjhvfRsA8gg0FvX1vdYIrc0odWKdJrnKnyEwlaRxta3OHhCYuw
cgPuh50RN+cc0JmA7z0RVCk4rVY0nnq5zGoyTuTcFvMwlZLUuWGgWv82cjQZO2djc2MyGu+2SJqY
HLH09WpSiNVgUogOmgH3Z33qpTe9n/dIh7fmJHTyET7nQOB2fj3KNDYhZj5W7I/TgsSHPSsHXDMw
aM+K8dEggQmJ9jfOu7BGWD85WWQkBTrJiV+XU/UCmyc7zrj+7ZTRxUe4ggUYBalNkc8R+GzaVLnt
g8FAj8nvgVd+KyGNouUaJ43pdnkYFH+PRZzKmduixhJ+6LUAE20rbVRnT93u1sISx1LwYvmQ6lst
bCTJQZhO8OqBHXF+7dW6bA9IPRjDa+KY/X/YLFA0iWe5R4EVxa/5JTRy2sHoseQhmy8gW+PCUsaH
riy6buf1uTUrXgRBoiMSoyxxPc7YzPkM1wZSTWYli0u51/43ttXFUwLUa/7TYPBHAOBI7dYc6gAv
ero6GAwi6ABq4CTYLHVz83nJ8/lhrdr3WfGoQtYTt/UqdhhR2+nMUaJCmdcO/VZG08UIRGjJPzSO
xxcV986HzwPryENEFQtsArfY67XMKwRNQK5yn1qC6NIZhR1Jh/3cngL15tljapRBUV7nOafHfnWT
DEkRREYDqthk3VCjJKPkkouoUjkfrKGKQ7euBQJx/zHYPD8Myu6HwEoKyTRX+99cyB/jOg/9sNQl
P5Yl+SShgIUuS5M/LVX7p9pG2k78d2OiVIJUccG8u4+twLOEAkYSw8v19WSKMZar9D9Lpx4/c6cn
BylAl3FnktvjgN+LcPqgHAo/eW0IUNmlM00j5YN0ApXA1dxq/5HkcP6tkWa0W+6v6HZ2VCqoj9gQ
6yCnW6vnpy5lHd8gIIB8kqTSU9VGrg5jNUs1CjlWhGCUkdd7zhjbz4i4AHwVQcImA1rLWySOnplm
3mW+sxjBC+rKCHhls959Vgns3C6ZQqTK+ljZucVvzBUmJfxBwiaqXWtVWbOAxrZYVP5Sa/nRaVH8
MyuK/ndbL2pInJSev9xf29WHpLZKGoQaomDP0qm9PosLLMJWUsvplXso8BRR97JRJMI9zdpTqBan
7ZcHSgzFXsG0m4ZwDv9aYFmGdCRXtjm/FpiDfWni0gSFXOKdWOXWKBQvMMHmFwNRrY5ft6CvhBvi
9CrrLRgDd/Yx0bVsZ0vq4lZcTUYcNZBVOB00Ua7eHSMYp6aMjPlV9MGknqYktXosnAYJxLhmFx+c
obUmz6qt+WfYqZg3QhExP4YkVJo/omf4pxKW1udS7urp2OIfraKQlgVIKcVtxvIj4iS5IUyqAf9y
aKTPo4w014teJlL32g7sXa8c8zo7UbXVx7M6a2V0krMgNy99M9bDQdUj5wd2Z6YoHhURqmCzboUh
ZmRWG72mld0WR6eacZwO5UZmpXQSnicZusr8XDh1/jVNI2txg6bSptP9Pbfa42IjCAo8kTKoEOL2
q0+0qEqFuJEtv9Z90VJ2rJyjkmdolDlJjRpZrT7WSCPGA2iGFkMZg/x4jWQoeSrpUj4qr9pY656i
VcZRkALdftGSvX2x3Ra4KhAi8J5SXF2HCaD5gzkHi/Iqp12HTTJsgaUN9941sUCrzWdDtqZCxxZE
lHW1gLqFqlvaTNorlh8SyoTNFJxGq1WOoZJKnjr3P7tEMcvTPNB6dv/b3TheLKQISixIP5tyuSaN
Qx5P2fRaG0V+KKQifJPVzNrZIavLly8GFAhXCbCLAgLwHQvwS1THQZDNCcGQVxSqfjNjxKcmW3br
IvoRIseCN+leNrCdlo7LNBoLuiAeUPa8HlAq+hF3dkl5TZDbe2qT4uus4xr56NoxyLsQBsCCCLiu
B3HKtu8Ss1Zfww7qO0bp0Yn7YjncH2V7o4Mnq6CeoDIO1adVPNdlVadJ1JtfIQ8E5WmoltZwISWD
KaPiutuFd+NTATzRTI5qL4TW9aQsq6uDORj01ylylD97FP+eNdrJX6jyh681Le2nCVrDzit5Y47w
SBmWlg/ISWuZK8lQ2hmBO/2VRFL6V7eb4OsyxjRG4TdSP8a5Yi9Chua04SNLYVJfl6aNcVbiJrH1
V8S10ASXjPSgVxFdWUjnHQIKWTsnbHs7Mp4oWgkNArAEsVV/2ftpbo4h/t3GaxKkIxbiRu5ZU4v2
Yjn0LpKM09v9/bL9gCJWfffKoFxHse56vLiMabhDY+KVKNUavAArxO7ZkuyieVac1qo/tPS3QHLP
8tTYiSK39xhO0wrPAOEd1O81XbGTCb7GRTFeY6Q8MbqXg78hEEMygl90nppw/qzTBehNyhDtHMUb
iyzYmFBayZrprlwHzFSBw9lGY4ca5HiokqBDiHEOXFiatlsU054X6HY8kAZuagPwXrwOqzodjcx1
RQMpCJEVFi6t1+k5XeLI0+IsHdx6mIef97/q9kJjPLTCSR4hnhKkX3/V2VkiPYs76ZXV192uK9DT
sOs9yH5NjeRwMAytR2Ji1Ao2+j7ToqdWakqvhmT4hZ4uh3ao/hoN+afRaaFrx92XOLLbgyXPl1Ex
nuwEa9f7M13hHv/7CcIRl54bQqh1JAbfGqIkkY3f62YfwZ4KzPFLWnLGkFx07A4dVfrx8zOa2FHw
o1cU1BYtGRHCnXt3e44gD1K8IBsi4aTyfL3ii67WURqnoe/UgePOTV8p1Lbb6i+zonG1Suj406Op
3gMmttMXDoGkRaB7pCtrWfrBciaKi3nsl+ZsPkGqb7Fpr/JKdttINWdUIWXzL02dDcOtFq37Wii1
/uP+F9juNeB/wEhNFG94rFcvjmU1shWPULoixJle21RJjkZRjzs7enuEwF8EXI5FERtuzUtKJitI
M3i2fiGpsjsm4wv1Ftt1BumF2vteFn9jTlyJoI/EAzq5xOrAcll1dRJ2uT/OCBikWqEfbScZn+6v
3Hs2ch3JCZciFg9xOXq911h1hAa3vqhS6ceJvZiqW7N6qds0gInnvlfiH2Why8vBKcYK2U4JMfHx
JURJYjzYBSqPZiUPlmfmuA19QRdbilxjHoGDFQferpe0cl0eZsUJtWeuHCvZaXq4tUZAtDy/YO0C
b7/e8XnSW2XRO7mfKL2Jb3gmeVaJNO79Ndq+9bCChPUgnToQdTcI34S1y+wEhW9Jqo4Rpm0exiAz
cSHX98LOzYSA06E8wX8l5iS3WwVofbCYVWEFpd8pTuyNQyR5NgqrOxXIzUXBKBwWNhVJEEWz1dVc
BklfKNlYcWJznOIbjViimU3JDQJcalxY5MOpN9VoZ6/dmJwQgiBgos+Zaa52tKaNmYkESO13Zrd4
rdTTrqor0/H+17o5CqESHAPuQHmNJmb5FKcz7gH+GCiD17VdSN5ZxYf7o2z2BOpu4pqlfMaDiuHI
9c5DFt2I63hkLmjnPi2zmbxmxDYHQJm9St12KJSF3oNNGlzpF1st27TgoTI4S+XjY22e2163DkNo
0u8nRQ+/IERA9GzQ1wCwJmhj17MCikk1ZHFrv1cm9RvfJkU+BK++Y1LPU+zWYx+gF7Oojwa4YliM
rzBAfKffrWYod0mhRlVT+4mq0YnWzQn658HyZ5BG+cnJM+nBNh/aIRmQSj+xNMkWEcT1POOuFlBE
UfuynVVPNvTmc5Sm3bFPrQdrZe9DsZiCMEmZFUDveqjJUHo9axSGipXqSU7QuGxjvT+mgEMfEjRQ
3+5vzO32R4yEaAjojhQP35Tr8XSrShwp0GofTq95LHOjOOWK9CAz83+zAiLkCMCVB0O5HsVAljvO
Bqf20e6UD6Gt5G42msvJUOdqJxu5OSFwSGpL+L7SBXY9lKWk5tgtdu0vhhL8BT1p/NR287Jzx2+v
RJbtl1FWn4k6EaYDaBb59FcYXmxa3eRpidpgKAEZ9F/JGP/pzSH5+h8+FnLu4q7ik60zu9oqDIWO
6MZfQjt8GYVUuYYTxOMryHYHZyORRJxg7Xts6F0gRY3Z+D2auBzlBB+SKJ4fvhEJSQQfWGh20a+3
eosDVOzrxmajt0GSejq6q75dh9OLha7/p/vLduNGxHqbqpNo2OWJWO3xAVUFOr6W2g8HJ/ySNYv8
PCvRh3COh50n6+ZIgApwSAVhdY3lxuB2RtFZNbKXcn+wW8QhlSixvTkG+r8/qRv7XJhJce9CMRGc
5+t9ThjTaUOeNH43hZKXV2pxUkPt838YBChSwAmULNchbC6bPUaeReMrIrXv8mV0u1nZO0ybQPl9
JxD7ihYLUMjVfd4MCNRX/cCG46Q+1xUC+fWM9wfBWv0c5sWeXfOtr6QKdokIY4Uf5PXSWTGwltPP
zCoOpoQ4cO6lUyHF3aUfjLLf2RO3PhR0OyhcQn0DxO56NI0ezSCfl4a+aa06x6GMW6+Bac79L3V7
Tv9vlDWhKnDo6UKctPHbOG4O4PyFVyeYupRR+OP+SLfmQwmBIIbATKNwfj0fmve6BWSy8RspHp6T
cdG9sJ2C438YhRSRj8T22/CEQ7UoUfBzGr9CE+7QKPM/So4dw38YRKjMUA4hYl9H6nFTj1I4pq0f
qJF+CMduPEez8XiQTvDMy8fHgVa3Icwi2Wc7vV22PiwD+7uiDYbzrONwqZ7/w2zoHBXNYbzl66wW
D6fOXIK8RWIVF17XSSfZdJuiqPc0R2/uALio781YVEPEXvwF8Osco6MLKmbZ8nk+kBpYLs5eDye0
3Nn0UYr2VVSlePOuR8l6Y4oHHU02TKK0Y1C1uC5Z8BceXjRyNKFGg4YT5H91NcoAodhoTJTfskHx
kiSWDlrVP37DEYxAwhC2dOKfq1HCITHx3jSg2uPh8EmNY/kf2se0t3Dp0ueJS+iv+7MS8dRVlg6u
xHwo9IF3AauvHle7GEprsmEwL1Yl909x3o/p5xyrpfwSjHNZvxZTEJin2MLe+okacRc+HKIDHQIF
a8RIQuN8NeExZ8knfaj8tGnBaKMwVH5UGXaMHi1V0h8o8/R7N+D2FSHrYUQhNMyeWQcUupNgMjXr
HDMimN4rCknPT1AMlrNm4CLiWmqe7+HB2zGFYJRgOgPdECmtToLc02GZwC3zw1keo4MjZ7X5LVu0
Ifwq6Y2k/VWlSbgDYoi/8/rbXo8pftMvpy9sx2EC9O38rpfVjwpe9gcDQPH7nBKD3t9G24MurhOu
ekruCmp3q69o20urS4gj+rQ5SYepgXqc1WG180DeWkS2KiLogGVo4q8mFA9KN8ht3fuzlv6e623v
4j31sV/U5z4p94LbW6snbGIpctO3iw7m9eqVpbKkYLq9j0Nb+4IS19/QgeezveDqfX/xNiOJ24sd
DXGfuhZPzPVIkgb0V3VT59tlJR0SZDbp4tFaN17mZmeozXfi3uJFhmKsE85sGhbyuS5jE4NkPyiQ
y0oTpz8kXbV3wG5MiCgQ1jQMKEE5Xl3IbT0NSowjGJIhca26YRf/O6VBjlu4gXf3w4sHPG7CWOAs
U4Rc7Qkdq+l6tNUBfpBZ0t5d0eCJd5CjVF6N5ePe1Db35TsNXeWeEnkw2PD1tyJuMpo210dftUee
gR5+XuFhM2E2T9h4GdSN5xYDKmp1w+81KV+/E4hsl5ZAVMhY8g4Bdm0IlzO2F3xi2TezLD4OQC1e
qwT9eVyMPaGCTeYKRMzGpLuNs03hdRVswztaonrMNaixuHNi4laSndjJCU9j3Vezxvo704L40fIn
FTPuZt4koZlM6ny9vnY41ZRyG8vvbRoKzpSAQuOMmLmC/+0gzXuSRdvzAOqKbjF7h3IZRdDr4aax
H9KwK206ggfZ6yLFdGV193bcfjThFkIVnsYyzt46bZE0hMEcLVn8LKIf+9DYHbvT6lq7wDIRxa2d
Qy6O19W9j6IqhSuqcfDwRYfr9aQqJRHOBrPm4+GtH6ISzpM5281JNSYZO+Za9do+pqAMCPzU1ure
W7DZN6j1vQtPUw3kllnrwpgRJI68txYfdbQmPNljwxCt1nbZB+pcjYEjJ/HFYYkwajndvww2p5Oh
YY1ATgF7Jo3SrmeuKxHGlEGpIO9tV9UpGbRIOTlVFKlHTuowHXh2DdszoilbjpXU6g+q1AjKlE5P
LIAIXxr1gVXCWJtEUaUy6H6yYNtmpI79SYn65TUaW+ULJqZ7VZbNp4Z3BimHXIE/lEJXN23X5068
LKZBY5HUPKlSkJrPRmlk1Cl5I49pEeN4N9YW3Ai9U7EM08mUteP9Vd8cIvEjhBu3aHGyCI2vV12C
JpHPWWoAMKBYw5WUvSyFoe7UFjaHCN48usvkK2CsKozJ61HytlrswUZVbIyU8mWcrfRQgfsfemPX
v/3mUKLeCt+cS9ZZHSAqJSQtih34htPp86nDfCX3Qjz7Fk/vEVJ1H10/tHhBqflDGAyEfD0zS6ut
fBo6y5+cKnTNEI3iOo6rnaRvEzwJVTiSPUifoCgbTelKdSg2pbblD+B0F8tu1H8smCzP1Yipt5MX
8k5363YR2RRkyxAvWUg+3PWsskHSlq63HT+a7ZTeDTQEPCq62ZuJXtmjNx6vE6C7KNeLBvi1iUej
Ghn+mG3g04BeIE8uzc1BqprqKLe6gc8m3rhwJSU7V4+KFJkZqvH6srO+N+ZL8YmSp9BLF8Wb6/km
lWFTT2HTlIilP5VK3x/ivLSPg9XPb/c3zHvD9dUNjxcEYDwED3BKqvKrsUwtEy0KY3ppAqXu3IgC
aXVO+PDaJZXrvjmaMRfuAR9CzEYaIoXuJDdNo5+rYZ6lJ27ETD+YRtjSvjAKY81Ei5L5K8IoRXOS
kngMXLXozPRDs2jNAHHTMX42bW2UbolxwowDa5YPg2vWFerNUepo/e/NHOuMgpJ4c0j6rO8Oc5aU
KBvNnCbdTcOGXkRao4rgt1TXg/FJTks7dBsuFMkdFbM9zwDUgYcej66dU72bLkoOe/8tcMwgeE56
+HIflVGqm1clrJvm0DoVIhRTEevac6EaZYI9p97lMOgyPf9GU9i8nBq9CSZvTpYp/6236Gg9N6Ec
hsdE7drlIBvkRa6dmdNfiKIUiSdrHIhjnOco61UJ3a5HOw8n2x3tRavf0lYd8EduTEN6Qo43GDzO
2RieWFdZPy4pOjdvfUHprnWVeR6dkxxbbfMt6lP0rt2MbExDd6OuO/3SSGP9Z8/3Gr4mQ2Pn3ye1
7/NPUtyAA4dVmAa/TTXWYrixB1MUvNhaXPSfgkmV58+OVrYzpJRYCZ+XsVEqt0LXqTrDcDKIf4k8
zTeYs3b5dH/Tbe8PsF2wPIjbFCaJZa73N+TTFou9PL0Qbmrfx7pefo803Am0ys5PklwVO5Hg9i0n
e6XAhVkhtRnEM6/HKyZlQcFoqC7lmBkfFF7s4RCgC/4N8Dl6GSG1vcK9Gn60kzLtJM63hhaIIk+V
4KCuE7I0C3PMQfX6UtCRNjxVRYawJE35C8Yds2aV55nG/e5lVKbFOS8A3zus3m0ERfGLlBDfb34C
HRfXUw80vZ0HSbw/ZqYesCgqf2tkVHWPRS/hl6O3hWOAeSfDH/c/8fYKA7pnuZHKYutq62Y4dB3i
BgOj5CLVyTh5Cj5MnooqbOjZGD/v3Jfb/UT1Ay1W9OepJlKGvp5kXaa63POyXsa04yIYSjX7mdHp
+zsnFLJTkylGdXx4flBHQQrJ5m20YFfhoRap2LPVWnqR0qVUTypm6dmxoNd3+LjI2WI/3R9uGxeR
iqH3KFTOBKl49QLGJUCSLaN6kKNNfcyGWTkF+aPN7ISccBGg8oiwl39xVueymMZwoY0x8FNN784V
BM7PZb8MTzKCdscUnkb/cLjCgHwwIQUiqhVi9/4CK6l6oidYvgQ+/XDq2Ukwp8Dq6UGHRTEt+iRh
kvCivmtqXY+SA5MVphknF4ejftGWyPQsKbQe/kQ25VFebbJNSi5rWefBiomaSq26RFhEHFtMJd1K
DdudfbfdCGhu0LcLwMleIN9czcVo8yrrs/ECuti/Vbk+HJNI3Sud3xhFTAIwBNIfxCvx33/5Llmo
LkAH5njR1WJ+QSk6cHPQmYdXDPM8kTST3byzu65HCVKQfNPIpss7ybPOpfjHVFXLnrKGWJLrCAfg
gbNK3MgeQ+z7epgC4hh9QcN0SZriQxRIlpd2YYLxDK0190/pWkBNoN4UDUjLyV/gCK8hnco0Jq7F
ZL44hgRZtiOZsc+DOi72p6oNG/lI5GHUn6bU7BR3pEtl/CvMJZCzelyK0E2MXrKPGN2PH40xlIx/
Fyxo8p0ddGM5RHsR0R5dtvzI1VUiWVmoEO/MF0IfgUFm8tOkdP3Ftohj7q/HjW2EMDuXpKBxiRLE
9cqHmjz0C71uF/ovrMYNQt0qjpI5Nu3p/kC35kSIQz6H0A4X8irt0YK0GVMjWS5D2g8vtA7m3gyg
eLAXS9lZvhtzckgbRQc7YjRQZq7nFDSpFOpdml/kWVaeunCJvDDN0p2V2z7bPNncV2jEA32Sa12P
YsWytkjhlF/6euif1ESvfqd70ThKAIGug+7jIev7ead+cmtqkK6FuDiiPptcVWinh5PTMWhFu3oV
F7mnAoruHZIbHwvqBRAW8iI8nOvQIGyGPpGSorjEFfiBQ+XiDPmo8EZZSz/p81J972mXz13axMZz
0Iwvk6yP3/UkzF4yHA0/UC5vjmEJr83U8z0NiM0agE4KGWJBEqH97l2K8JebDxHiWZ2tXrkMeQEq
YNitK0uW+nx/v25HEZg5XFDoPICU64NBGY6WshDL2miGpbvEqXK0YdrvbNXtdQRHTsR9ogNJUE9X
uyghyS1Ttev9TM1n03V0QsEfCCH07cdwMWr5tejJYZ+oQc804S2WXZ0zyV7slzosQtUL+iTpjniW
L5M7meMAXrLM+Z782WY7CO0hAm12OSgjdM/rrW4qVAX7pul9VVJrHO81iHVI37iSmqo7W2+77KKx
AEwNtj/g8BodgTZAxkVPtU/ppPEGKyrPWpI6h0c/rjiyjCAGEZIv1xMa8qG0raUe0EyYi0OekNOg
/qw+GjqJbl9BxIFaDD64tvGV9bRVYM/L/iKZyks5pPlB7mdpZwttIuv3Uej/ABjEx3FNXq7pYoMZ
3zAKWYPbJ8bfvbY8lTUWLWYQ7lmbbrcCqBUbgYKEqMqtcTljTMg2M00B3HaC2NVSGkCMtg6BtjPt
2/2vdHMsURwXDk4YgKzORhm0NG0iCulLRYIOdxPpXinxbjgmCO/9obbbjmkJ8xm0veCtroN3nOWy
HqkCxR+70PQUOQwO8VLvlYU3TwafCrIvLcPodHCJrx7bJc3GTl1YPNzXysPYFzOATC996TSadRqt
rE6KGe+1fd2cGlCtLLKubXo5mXbUghUq/jLP7UkrAAGjtN/D5G6OQiRB1wiEZt756xOl9F3YRqWu
+JFm5l7fFvUHrQ/3LCBujwJnBhlv0aaxAsDNbpqnGgInDlCd4QVJUj9LUrvXU3VzFDq7uYVomdjQ
KVMjQshyttl3jYXSfcK9XHfSHvfj5magY0s0u5CertmH+ZwW5gAc4eO3tHhqHl9MOfgtK7XfkrJ6
HYrgMVNLYjs23/8fb43bR3Ji4CTDF0qq7nsRYgrSO2F1MIp+j/69KVOIkUiyKHIDHW1MbFpEhnt9
lhRfG7GtHFT7KQ6LJytClEOrl6/1Un4P+uANZ4QH1Rze58hq0vtKLk4ZU3zZX0KDNmuMLonZH2iD
B2e1H2ZIxU7xlAEqPRrPMknBp4JNQyoB4n09VNqxLZaFTRL1juphKW27paMBP47dXs5yaz9y4cL8
5hkhIlndgzIIc0t9VsUA08G/z8mlF5O+6fP9K/DWbWuCvQneG3jfmosUT3pvzE2t+k1g2UcMa34E
8CEOdpjuVdXX1mN8JihAINkUcuGQUKW4Xju6N9oq6MvFL7Q0QuVzgmw0V6qXlVZxHjF+uPRLNL32
gzKcKqULTgCc1VPRhSO4p7WnN7RdXljhxJF0NCM9SlvW9a/JC2029EVf/MkIZ6/IHCSpl0J7OLAh
6YR0JUg6FGzXuswUe5oQMU7VL1jWQ9gN342p3hMk2E6Fa5H9iAAOFYONViQ13hTYVpv9UKqkkxIO
OIbZnb6zUzYRBzIikC+ob4sWcx7n6wULgqhXIiey/Lg2P8628TrQvOlGiFxRb97bLJspGZRXEG+m
JxISEByM68GcCdHNIWkNH+Ep/TDmOgYxubYnTHlrFBopBaeQcg7f6HoUmL5D4kyD4RuNUbumOjgn
Pe33OqJvjgICSqcq/AMoHdej2HYD+4bGAJ/G9pg2YUnDCz4Mvtw/yDdGEWoU4pFECIAK2fUoFTwL
faEt1A+1cjlgma4ch06aDvdH2VwX1OBofkHMVhC0NyH0NDtdO0mJjY5U232pM8pEsZZ2/6CE0u8c
nVtDobNESyafR3Ayrydkx8geN/wQP++Hwi0XdThbOlXF2EmaR8vOzAoGk/AKJSYi+70eCgwyQ9Up
p7QopdEBp9LenWVUvNt82eOB3fhMWAOJPlAK6my71VBxWXa51FLFDGWsUftA6V8Vu5sfffXFhGgX
ApAm0aE0ez2hJgLbi7WYCTn6nzEGys9a7yA0YE+PIoVCqgEqEmZrxJpIGlwPVHQot8RhHl40SemP
dqX+UyLdtpNR0XnHX3OFFJIJgHqTu4HdbVuu5IJYSjV72x+bZi4PlWqHn2oc3Savpzimw2tWS+vC
Y1pnh2hOx/D3eC4n+83CTVF9CYHtx29ZLKfFcS5qJMhMwsfKo6qo+lWTDsE3ZRyrxY20jopnqUiD
4arJYGrPlSHZjYucPr0pbme2E9bCKPMWZyxC0/aQO/OcuaUth9JBxU1m8lKTiPgUdFlruoqajPqx
lKdRO+UOja0nR2nH/BziIzi99INt1mfHCvJTjLSXNbvUKib185yXy/gH7DYqqmY92S9hGun1E1Kl
TvQ8Omn5M+MM/iCA1ZTTMiZ2+NEpIj0+CRn2vnMnfZHjw1hBYPk8TcTtb0GqR9F5HpUGjEaK5+aj
OtoGpgAgsBSWizadaTIv4+9l3rPhCVAdmSZ/fBLcuCxyfO1hfHpTpaupWyKpW3zkKZ+aU60ny2c5
a60/U2XMSn5tVkWHaZH077YOeHC052JRv5iDZnSwju1M9ej1klQXPYgaCWArqEz1aEJZqP5t8z59
gxqiKAh/EHqdis7AVDZv8Jq6JAqaYy9zU43jeWoxJjqlCY3gTwHZIZIPiJQNb2OsDH9Kc99BjuEt
NDLPiaRA/wH8GMqeuUzZ/BNLM0v1Egw7Oq+Y8qr1MjMJrM8LIZZzqge9GrwiH5bhbCiFkTx1pjXR
gJ+X8yi98iTSwKg3evipZInivx1rDNKjDGoWnWo71f6IjELXPLr5surojGluvcnpnNHfPQTR53CU
nMyrzLaSEFqS6/owWMkoszH6QT2MUxThukm3tv4hTYdUecnHYI5JFGcn+dTRljw/6U2RLi4fQ6Lu
3lq17eW09M8e1f0k+rnMYWd7Ttjk/wRhW3w2Q/y5XINYq/WqcEw+97M2yb9lS6+9zvKU4RHMTlMc
tMFMOfHmwpDKA8aj5fLcdXLeIe7vqNGbsehZcugiXYovip5JyTkhtwzP0ELM6LhIpa0e56jroWGI
z/CtrpRWPQEQqIYnJ8lYnaYyqeQzpJBe9ZTUimqXCrcznam6JrMbxdnyHUE9cxDGGJwnV68DPTvE
KMt8HxR8fQ4tJIjKpU1/Ug+2VivGocI83Tg2XSubPxSlzmUv0ho1hZDhqJ9qTY7NT4pctmXq0oLV
/pFybhXPNNJQhS6WKd2pbHX5n/sv4/Zi53qBGkYtl3a5DT7Z12EMuKpQOh+Lz/iiRl8l9Ck/PzgI
rzggugLAZFFiWnNgKOj28ZAuxWWQqd02LXrkliqN3v1RNi+vCaIktOPpTYYcugYslFEex0wqm0sI
hHXqnCp+MmJJ/b3pEL69P9Rm1USwgtEDrCXCZPLH6/cDfw4jUtu2uRhVZz5Fw5h72qBoh/ujbEJX
MYqoZ9HYzQuyrpoVHZ1fWEU3l5o86AUKe0OLIVkOXPMT8uD/3h9tOydYSmCYrBzxOBHf9ZxqyQnk
bEz6i1OOMwpkZunKoVwfHxyFYiPFUxozSUcFEfR6FLQLAkocQ3dJncE2Dvk4yh+MyZkeNP2mDYp2
bpB3Nh7cEGDg63HUVpvmimY1RCjpx6zSaMhdWJbJV2oj+nGCUnQKzb4Idz6ZSAavX3zqdUgIwXkU
Jj7rlpEsjqagG8k2amsIni3r70QZ8Q8LW7p404KKftSZrtr0aEY8uq7C9IPCGIkq8kXriCaUEX5a
KtP0i0qZzrowTEM96cv9QbazI9Ik2X5POwyojteL2miLlgvdMV+zA+lkSrr2IaGseDAqWz9lqfoh
i5GfcdpRezheI8Yl3UXVkqCH2O16YK2veS21zvHHmvULoY19aLFD24mnN+cNTTdABbIQYQC38fkj
r6rr0ZQcv+mD5M1JreSk6JX0rYsouyN0sHy9v5zbeopAOtF+pdVWyJ2sKbl0UFp9yLV1maW8GF1F
KrCZqquQzvIgUdTeTW3Njo5tmvf5v4ozC03VVArg0KVj2X4ssrScTllNp/hramVG7+J9HuxV8bbX
Kj8SGJ2XUXCr1k2ZSsVfHAXOeOH2lYlamuSQEAq7UT/tOazeGIoEj+oS0T/30LrsGoZ83WiS+0tu
zMMBJbr0KzqZ2oeqlPqd2uTNoUCYoSlSMaS3/3pHSVE9O2Ok95cmDifL41IA0jHCsCdWlJvaPO18
anHfXF0MgCiiOCfsVEg+dPF7fgH75irrZHW2xkvHV6SBTY0kTKSWzEAD0sYAzWt7/rfnwmgs1S21
Qa6/2jruttAZq8RCJFuJwye8w6mYjEoU72Exm0yFnwdLmzuTbSiMWa9/nj1KXQcRf7hYkhJ72pgQ
t1JG+xirDn3MRk0/5iTtVRhuvDgAkrT90GMOsKaKH/XLmkQash4zhdcLl2mPiA5KqZ8C1mRn7bef
Wrxr7CjRt7jNyOcMpc00X6aL2lMS9jSpXC4YljrxoZ8XPdy5iG+M9r82F0vwizdw4ZzHiwJ2tlzo
iJyf4riHtRpg70fzz9/399T2m4nWSGBWkS0jQ7W6jZ0SC9h8DqYLL7f0hjpjaDyDmauHIre1/IT+
Sz17/0fdeSw3rqTb+lV27Dn2gTcnTvcAoBHlSJmSmyAklQoeCe+e/n5Q7z5dpHTFq+GdlYIlJRPI
/O3610qTvgqPBFqfLEyznSoypuudwXb/vaVWANIEaOqW8kOxoKQuuaEi9YtWdsRWKcv0pJ/j+a93
+8E4o4UyB10Uy2dPZ82f/3ZYrAmCbNEF4zZPR+c66qbgLJcMB4K+qDuvswTe9a8X/ORFUpwkQcdE
oIh6yJeq6G1NZpizIA//IrBiSEzg5/7h+0fxhh8vAs6NOiUvklq/c9inNHNf0SYrG7e1bIdnapzA
O5hFx/QEPnuCeE8GhOEv/VhqE7oWKGRn41b3w/HOMqJ6EShGupbb2F+0sFUfgYp+squZLJKBCJqI
IKYO3ljtVMhgRrm8TYCh3mDXMjewovLu69f06SozpdNMaz4j8/bPBQWiMffHUt6mbQblnhYVK6dR
j9G1f7LKDJ6nSkm7EDN5GIBkaRrm8E5vjb7RN0nvjBeUcY5xOny2CkaYWh6VQ3KxgyfW53VNZ7pS
trUFUCJJm4Ep0iFbfP3E3qXC9n0RO6CwC9srNp++4f4j660okGzLl7cd7UJt4RcaGDlBzQXGQDHI
L9JgA19vQPhejVVYOitg/nUQUDAqJOdkrGQ18VTfGe5GaxinZ7XPU2uZy1ZreOhn9va2UnM59WQT
JOFp4lfVq+VHZnMqyqizf5CGFjI8YhFNSs0Iw3g1hp30TQ11MjMaF7OWMaA5HuchaKKBiS3t8lLZ
6llkXZLWQK+fFNEMPlSU+68f6Py8Dp7nPNjI7SUlpKB3cDiGKsN+xLKyTYXMjLZiAD51maPTdtSI
q3pZpbFqHolVPx4V3CG3ikLYLNJ22CC1G6jKhiFHWEVK1LVqR0CYJr0+clTmb76/MwrZjEzzGOfR
XPVgZ4mqdHkCIcPWMUX3khp1t+Lgatf5RElrHCrzXkf8eqOMsn4E5/7R+pLAgRclx4ZzAs+/f0Zb
XwMtFHJGIcwoztNqVO7aBORLP1K//Pr1ffIoWYoWMOUJRp0OAYz4mkaqBUv5WtpfaByV00htrc3X
q3x0mgQDFCWYHsWAwPm1vyGrgaAarXRtS823WuRGb6yyIbcvBrUKbpLITH86CKyvvl7049ag34ZB
DagqU54gfPcXhVY5rUSualsaMI6HemB0Zzuh8e1YegZB8Zbgf6eDfighNhaxPgq0lbaoHkbnSNdy
1e3evDBL6xjE9+OxoOICzBQjSTzNv/c3lA2WU0j0P7eOHL5Uk9Ns5LYYV31YH2vlfWIlYZ4DF01r
CmpCDOb+UqGpIXtdasYWFHgiIfrLMF+8TGJInjaKjiDiItL7gkkjVIeUUzOcpnpRmqXYyk5pV0s1
GorxPooGB1rSTp+bW4MuxyeB1UW7ckyCcTFWUvkTUeQgurKAiAQnKnQa2dLM5ShkHMlGEVlps8hx
gauUPqNOaT0ei3LmB7Z/w7ngzNzBB8cZoM60v0vI2HO/t4W2rerol2hKzbP0dlP4DPuoUf08duFm
TCpEv6Qj0esnR3Oe2CHXJhqZsWD7C5tpPfUUvNWt5gjzfNIl6Tk1KuXIBXiH4B3sjyY7TgD+FdY5
rNR1sK9Uk10ZW8afbI/Sv3GZ2ma7COKmuVKsut7KUPauR6MV3jD2xQ6NgWghzOaYkNrHkzvr+uLT
iSfpRCqzffgtfiV/ayMoB+ythcaES6FS8qqhFBTup2T53Vs/T/nNlxEHODNr7S/VmCLIfNpoW12y
o6WGkgUNEboiX6/yyYZAE4NbocI2o0vmjPe3DY2B3NihmRmkH2HjTWkuuyKLZBpNpnMk4fjohqy5
gU/MOhcOP7SiIXJLnLaoja0SWNJiDNrmh6kknRdUNkUPxQ6Z/huUMV4MWlocmfX6eE5Zm/o4hpvT
SkV2f5tOVhHyQXW7LSQRL9AoDdZ2P45HXtmnDxPxAoZsqYZDTL2/is3wFBIUnbHtCyB9cWP529aM
y1UpnPiItf5449mQNWPAZ10GQGP7S5WVNKA5KhvbETQmPKH4iGsnyur7kGO7SDQt+5lWcfvgUwoM
3CAwnWNspZ9tdlawReeSjsMHf6FHetgVhcQjRbj7ZpDC7gJexeCew3SspPfJ/cflQswHygQQ9gdh
ElHp0FL4qrmFvKezTqqyTQK38BGZcRUrji1POGF/J+qoygheh7Rby04dlRdmpdjTogSLla+/vjef
PX8CZrwYyTtx6sGB0pPRgu2zMrd6UI+U2FO+iTreFnW51IVpuLWvvNROsFJE+m1SX2DyzEiCGFGo
QAHK33/1E/om/SxHsyV0tr0ukn3A6EG1jqqmPbLLz97xzLGCD+XxMwCwv1RNz4Qqamhtu3xQXeBM
5lZqTPhIEl+//vqBfkRosS1IajhQRCAUeg7WanpEy8ugtzhPTSct2qnr3+K0hJExk7LpqlfqcXSt
qU23Y59Ew4KJWj9ZNaJpr+s4M4e1lqjhsSLJJ3aDs03gRQGB6uEhhKrLg6YuRWhve7nSLwUo7osB
INnt13v/ZBVyHMga4T6dlZoO3qgZBQXjI62ztfp2AG6S1+KpM8zx+7Z+HmFg3oksm5d1gDgyRWi1
k5TZeJQsAXE0jte9ofQrJTT1IzuaA459h01JicwUbN9M0n1YFLRifbLaTra3qd10Pzoj9M9A1tG5
tVLZlXW/vfv2E4S0BiQwkyM0OvUDy5tLolQpZ9lb0/JTt2hSpnjt5phi+CfXgcYn932m1MQvHzzA
tqu1wLETZ5tkebv07bb1FGFlkO/K1ZGQ55Mj8T6YBh5ophE75Fdl4rIFp5U6WzNVukWn02ry0SI6
4pI/W4VSMeOJ0F1iVw+sWCBLlcTgIwcvMUvPiCLH02S9/XaWSz7GNSKMwTUSie9bkUEJc+KPJNhN
RWusc9G3rqz5x+ZaPtkLOCpOAedtVpE7CM1MuIOh1ID+qei11GsjK9kkWMgj5bB3TZa9k809fSf0
pWNMcHaoIGrHvWJlaM7u9Mxup8WI0Zp+KEmdp65p0B7fzFCXcqH7ufHaZcpk7nojkwcvFmpeXEFY
rg7XiEoCuyDCqlKP2Bx16plRQopdAyv3GMnwq7glGq/OAmknh38nbS6dpD61qgvb7gVQDtnK6ahE
hpH9qOAs2TWYlghBWrORXaftYdyCSGFMXwSKltWFsGBPcJUgSK/zNmnH2z6HDz9xVTPWdY8daPVZ
UfmggbRAiiBTQO/ScRPViF/7BP3N6yg2GnFSqUI1ljokRv3ZAH2V5coKNeLHvpKjCXoqZTTPJD1S
rG3kpKLcRIgm+Ayg9JBI5ero0Fqc6ml0Ub7oCleCjTSpFgFIQf1FadDdefumUbAAFb+X1rF5H6m0
OiIAiEFGe9vi/xemlgWLJoMx/utVPpi6eRVGepiNm+OTw0isliRFZRjK3tqijXcm0kRu1gX6WaoN
w9Lv0/rh6/U+nPOZXp+aq0VdhUmfQyvu6KUj+FTZxm0kVqUKO21Y6ca3dzVPGhJjUnagqG0e3CaD
cQ0Zjgl1WwVWtRBWXKyYRZPOjGKQNoZaHpst/vgUSSHnGWZw0Qo1uINsJ4tlqTWrWtuitaTv0Lpz
QjcEpX0X+JoUuHKL4PHXz3Hewf5FpszBziAHmCG4h7WpsXaaItE6Irgqy6yFYRXlGwBnKVmrWWOo
60BVRX5i1DRGTr5e+Z3Z72BpBnLAsoJoZs7osG0JjnDWn3OcbVYP7XhZDE76mlh58lBZfRKsrERt
n5AWooeXJkMwQOboQKTSOn77VjRZLW2cFJkoVzNTyVlwJm0Qgxp95x+hadfqmnyxmhZRxFyt15dD
UzxqVhbAGdfGo+EVSdVGS0Gxp1q0kSGaG4dA+pevdtY9Y6Va50YjZISuDAbxuatp2h5xbe9u8mD7
wJXodTGpMY/eH5wtRVLG1mRUfgvbR+GWdNq2sdMbuhuPjvGideNdbneLEQr910p09aNemcUxM374
8uf6HSEd5R4g3gR2+y6pCoFywV/gbKU4idZ9UykVHWM1SLyxSZIjVdAPiS/dE42y3cwET33mEB3t
9xqpZ1U7WycAxNiTM7nMrT6ZA62OXCrXea5eBTZO4Otj9sFQkBgyYA2CBYwHI2Dzlfstte+0ihEU
qlNblQO9ampS0ixgXOS7q1ANAflAOZTc3vzwJCsrk40kind9JNqHXhKpC3Gxevf1Kh8iL5tVmJZQ
AFqwk8PqrlFOSHglebyrOy6olSnyOdOTyYoK17H06oMlIm9nISoFVAyoph1aIqevMxjVqLukDsIR
5vA4JIHl+czgN20XHrFCHzfGfOtc28JPqVArHKwWhPkggqIIdlXfFV7HkudFWmiXStZ+W36Q6gfI
bOrjbIqikrp/HrJhgBAPuYpdPAh6PGWVrbq017996tgFfInUJihGkjTuryJRqyPSKfGElZ96xB3h
RsSBs/7ueaCbQRtvBjrQ3tUP6o5laAkr6cOEx5ZowaIQTvFkTwzyunGdh/Li69U+uAp6JnhadmRB
B0xDY39Phh/1Ztbj3WUjmFwjg0TNKaXXqujOpLgTa7CkxygWPzkXeELw5rC7zB74YMkWi2ROSZPs
ALgXG99o6HyNjZRyuxq/e/x6fx8tBXSGNE9w9/MM4jsC/jdLEVpDoMtBAT+UqIMLBx7q21jPxPL7
q9B7VfHyM8PT4VPs1JGKVGpnO1hhYdGqG2fZOeOxd/XZXubuKxSVXCtK0vvvKgxiJYeyINupre2v
mEwxnwNE5J++uxd4o3QAUjPnOJXgg1XMGv0LrfeznekPCdoh6KUlDVyUX6/y0XGwisFLYUwM5srD
GztZ8qSKOs93ItWmdcY819IZk2kFeVOz0SV0aUuows+aMjOPAWA+HnkSvXfxCDKSeZRj/zH6vVKA
nA6znVCsrr9Wq8yML5mKUYddhRxXfjuqRftiFr4Rf5vT/V18Ac4USAupbh2exrpIayXua7FLQ7O3
PVE4iM4hqPv9K0bznJ4QoRFvEJKW/S2m0ehbkx2Ind9NOewCiEUaGTxnTmpa3zaKM9kC/gvPBUXr
YaypxZkAe96IXV5M7YriiLkTcSOO1IQ/lklnTgeGoyC0IXoBYbO/o6iOtVaSUrHr4qQ/MRM9WYWW
5K/JxaKl2hfmIsvAzVIet70BjallZ/f6ZY7NO2KeP/pQ5vW56rS15wbG4enhbqeUKS2xK1DVWfdl
brpZH+ZLTar8hZLQRvv6ony89KzHtD5VQyrvH+oYohyN0gjiYueLKGZIqxzRD86PBa6f7YqkFoc9
k4F86MPmaqpjvtpix1xP4E2aE3u54zNNqvrFMpvk+uTrXX1yBxkQBPhMmgK88TAnInWZqrGyih1X
RfNwT9oyoru9clLwjfYkw4BQNsHz14t+8iiJD+aS5zzxRBFv/wxht30IFWc6Il91PB/iS8NTiWDt
I6/sk4dJZYsKNvNbqDEdwi0UcM2DMcrlTjS5/Csyc3GdJWZ+V6Pmt1SL6NuoVIbEGNTCl6KACAnd
QVxiq1WPxbaLHehc7XSmz16pg06XRtMfvn6CH1oDrIRdoRyJ+SJiPahFVlUJ5DNgZ5RhtGUdpGXn
ke0wY1WqCRQmUZrJP8yRmW2nC5tNFRfiyDf45OBQTGZUDRQaFtSZP//Nn9etWnbTFNc7bJzQltjr
Sl1qSt9mp45QinIDq4F0nQvZEEeygffJ5b3cbobO0CDFecwh4CFbehhGMZig1tilJZoZFg7KKCBM
hfegCE7h+iyjjVMAjDoPITOvfhXWMFlruc/i+ia3Jobn3ESYk/lLMWtRnkmD5ozrZlDLep5MkvPN
16/q8BAyu8BR4B3N+Io5Rdt/UG0P0rqblHTXWXm96KbkNJD8Xa4H9/SOv5spzYsBwKFWNGeDHzhV
VUW0ijXF+S4UtYK8a9ohuCp/N31hFWiaMVIzlIlc6WBLdVqoTZY31Q6lQtMzDMlZc9R+GE4hPJAS
zRGfc3jY5+VA7JHHk1nQo5uf8G9HrdABbdr2WO+iQrLWjY6PSZ1OWTIX1nm9PaTreuztZVWZgaeO
ZXjEihxaK5ZnKo8gifAIP37Id5M2Rd0QeDU7TUJnRkuVYCWZDNh9fUw+rsI9fid5wCpikg9sh1lD
9atNQbuDoMa+KBl5y06GrOyPRcjvbZHfb4/KlLtCRQQ6BOrl5mGcYNaplDtt2+8oD6GYo2rxYK9r
Z5JP4Zad8lVqT/GjbkilchVWcE1MCyaXoIoFGdBAk2TLbV1SwVCZ7k2LILqNO02e1kznxYNndz3s
MmMH0QyDok4cu21i2tM68DPzJbHk7DbyqU24WRXGyCrbgfMwwvvKVIMs/dDM2oy/GRSxWcoG5L0z
XdFcpNg/OlrCwOJQ5sNOONKT2unhOhSxeeSGf5jOmFexsYKwB7AU1/xglTJQ7SwqRiqznaIsq8Fo
dLcE9DYuJimH8MkZBqpi0tA4MPMGQ5DvUo3bv46NwK5XiFrHcLFUQOvcAVobaUGjSeu/mRrNOguc
ZK4tjV2qKAfZXlHaPUW/qdh1jk2wnSnWpZS1NO7fz/F/vQ7/HbwJsgBw9nn9z//h51dRjAw9hM3B
j//cFm/5TVO9vTUXz8X/zL/6v//1n/s/8pt//+XFc/O898Myb6JmvGrfqvH6rW7T5n1NvsP8P/9f
P/zj7f2v3I7F2z/+fBUtRom/FjDV++ffH21+/uPPdzDTf/3+9//+8PI54/d2UfP6HFX5H5s6fc5/
1h9+9e25bv7xJzV4/S/yQahn0SSZG7k84v7tXx9p8l9zdkXfGaNJc4frnwvmCfk1Vftr7n/PzT7C
sJlW688/atH+6zPjrxkLpKO7APhq5qX697fcexP/eTN/5FAsiyhv6n/8ue+J8NMzAhTiQIpcZOEf
xMBNpymLrs2nS2MQ0jJraZFVgHVzJGEXgSTFRyzaQbd9Xo/5SgJlZtxQEsXg7F+LSkdsVnFC9VKK
xehKUvhLNaoLJ3UWU68+yUoqVjAQx2vcYZY9SEGpuVWpjkfyhAODx9cAjo2ZA4I0t/y5BftfQ0yZ
2ZDqicsC2p5yUifXzyM0mLMhPCvr5zrL/TW6rij76iG4j8r4FdQ9kYKtLfShRTbdqq9awUh8pvW3
FgAQl6Kqcq3q/kkTy2IViKxclBWk210ja4sm6KLN9KgigeVCpH0Mp6IdhD/sh14qhOLkBzT0ScUO
bFphlGEGyYp6kUEAGUIQ4Lajq70aGM+oXunqaSuf6OmpnmyCZlU1J2l9BXqn2jkFBOSupZ8Ykme+
iVP681W1RgC9tpeTukTMc0g89lsmiVtfiItRnMfRys69tHFryc0tN9AXxjLYmOWCDlegX2eOWwVu
Gbsmaow/jXkaeWWG7gSK2i3yk/BeeUpHb7TWaA8p44Wu0irY0FmEpTS/M6XM1cRrDiLSPAFEaw2o
ki/8E9F6VuEZ6cLpaEqsFZTh7bVWrbJwQS98shZWvxiMVWq6tBsz3QsdL4oWxXW7ozZi2m56Vfyw
HrVHmjsjI9c7p3fl2gviFcClBD3yeCHID2NXOu9W5volWDqBK1muci+upHvHdmUHPPpqyFa+tBzr
16FZ0kcV4cWkec1rVLml73X6IjsrFv5TKZ9AEZOk7mi4SbYeK9dQXPUivrA2cFvfMMGuta7/Vlsr
m2xqcMVZ8MJbM25qdhWfjJZXZq51q7nm2l/r63Adl254Ed1PwcIfT6ZyEwvX2fZ3K//COW/P/MvR
co1bcdas0vPhAZ5f/SLPvSZA8ngRvCBXifbmabUyNv51ii+JXXiIhuIClaQB7Mquk1yld50FkKZk
6zyma+l8esxe8gvbWGfFAgcerHxPXfe/KLj4V+l57znnziZcyou6cwOveBo39mq4C7zK8z1zyR43
CXcqdFPgrkiigOvzil/xL2dw419MKMbypkOp5LRyg5U4I/Dm8k27+EIXCx7oY75GTHZTNvDUe+1K
8ZKfyUY8jPHaubbPoW+46Jb9xnnrLtNL5yqLXIkppcvpmWsLhl1zy841KjfaKcv8Kr/SEw8620F3
o8SLdagGPJPhgb97lt9ybxcRPaFa/Gr2fdm+T/z/0Anid/7vTvDyrf/j6e15doD7/o/f+rf/s8y/
CJTJS3EuswPE4P/L/1Fc/gsWFRosgL4pqs8Z//+6P+cvakkkR1RxoGWd49F/ez9D/QuHNVeLKRyT
voLq+Ib7OzSccz9i1p0C7kJNYEaA7TuCKC1FYxZd8ygb/TB54dhHuldMpnIzIFYeuV2VZjnDhXrz
2JV6bwKwKLTSs3yLY2ZZpfnTzKMidvPYKO7iehx+5r5wjhHwHrpNviZAa9Uhuwff+ZFSSzILfUqH
Vn+kyKemC91onXtVcowzfKW4AwXTWK5GT2eAScIQj8zT6Ze10UmPwlQ6gA9anP767U3/HUjsBQ4H
kQPuG1dOrk3ffG4nH/JIdaGaBprdqS+jkIJwFSTC+gVvhy7ctgqJYGn3TpZXaYOzs3MaZ4h5TMF9
njnJSw7l8xm8wWoL10c+4eJhpGzdnO7tcJInVlTgvibrwh9S/E4XBtatORnZSYjzO5uyILiuECC7
blANeIbatDmHWiR+nKokG5b0DPt8MTqZeKBPlM/6V9rlCHingPw0l/nLk1xOrkQOEp6khtJts34w
mLcs4h+jMoaXSl/ZG8mSegM+DkNoCwvJ8d3YVdZrWBnVJmg7/aVpe+mNvk150Y6G77iSNuY3SpVO
V3Ykx7upUXIwmM7Ym+c2ORxIWHNo7oWeKNVCkRHCdEsZdO4GhED3CKwyOVMTq7mm6ywmL62lUlpO
Y1u1bhzCALr6+tW9p3P/SfdmEBk1u/csiMsHzGvOO39LnkOlgZ9Lk+QXOIbkK1hc8hC54VHZ0cij
XASOCL6DuO/G8ynSlN1kJL7haZWtZ65UZTCsBBOqy1Yc2Feormix24eRpMMKU/m7MDHKt1DVRONS
F8syNwwK+GeKTq1ONUQxry2TeGIcu35ToiD19vXW3pFj/9naTJcEYpe9Mco3Y74P5y6bYehUtZ2y
R9hTUeTS4yK03dGRxFOSlJZwo7wabnp7TF4j04J6v086JXSzNh+ejED3r0C/WwhRSEFzJOQ8uMJ8
s7lSMQO3aGxQjD/EvKUwDrTDVCRPQ5kVP0TcEm84ZiQ/pF1WKtCRx5bwwAqJq4nw9Vou6bN4E+Pl
NkmxXpVuEMqpfSQXfqfe3Hte9jydShWFDgHfTzuwf5bJqpJm508oTimXQk6cmT9HOHfqmEAk0Oit
qbqtb9ila5hS9ARdkHUZ2p14bpSm9iHPgSOFn/l+duHrd0iLk+0Dt+peMyNPtxBQBeQUemoeI9I/
7DrMRBWEumSv2DzwVod9vUyVDBXyj/KJwULpOTci4zo0TPFcd0FMZJWVAdZygiPYMGvNtaFdad0u
CVGxoeSdHOs/Hyb889eBIZ2mKf4M0MBhCB45Dh3TUq+fYHkqbgpHtBy8PMosJh9nqJ6WFERwHaK+
7qSYmbQcmvkIVMIefgrwMMJNrN44bxN1pkwqp04+8q7fQcP77xqkGFkPvSdY38gc96/9qGVaGI4+
7OUOkMBYUZL7DD7taBWpPfGarWYF2j6SNC3asJuxgVVhnmKFzDuGuf3T3pys12lqI9/tmczJYdKw
6huY0Kxty6D/Y6eNMhMBneOfgcEdUq/qKvHLkuRuWCETJ/0Y2rJ7jGuLYF1u4uE8aO1uFSVGsg10
Mwxdsyule19ueFsjzKrSshuK8JeTZxJDx119By3JeE3dNDgGqv/k3cFWCboShAe4KFBu+0+mhykH
ojR5evKHIExcKtv9nRMbYisEg/cI/fm3QZMoT/DnBLZra3W6yVDcS9wGSv/5wtT+TamrGqxpw8sR
izYb4723BnQHa0axnDdG0/AgVU2pqqP/FPhPTIFTcVOVtK9dW+eiuVYj4x+FHWe3qdoOl2ncSHdQ
lfWG17d6ShpfG83WUYvppQhr863V4+FYC+wggsKu0e+G1A+I2lzUJtTbf3al6RcU7oL82TfrcdNm
tUJCOU3ZrkBD61qtp/YFy2u0UHaV0bbplejJlwPnXkALd5kY+YjaEdBW6LwrufW0268f37+4MX5/
flB4YyQox83xCjO2B6mx1TuDVFup/jzpudRB5K5aPjPJgxp6mRZUD85Y+0QQUyZVXl7TYljleQyE
ZBhADW/sONbrpVTE1DMLv+h0t4t1MzoxCRWKs0jutXoFzVIOsV7Z+8KDBqaeuDkQRVKQ198KO/K9
1CYyOS3jqnjIsiK+TcMi8k8p/AyvXWLMEZNdy9lm6vQpWmlOYDurprCapyJpS8PrDLkYFlJlpD+7
WI2v6TUlzUIRgGGdXCQpNBuaclrgFmu3dOS6XU5KpcsEfYkWXcUDwo1uA6fEC7SFYjOZvfiJKRf2
gyyNcb4kMFGYzk6a9tUszGTy+oAu0ok+yLm8iHI7O2P4rcCG9xmZLuou0garahAUR4kKE7AB9brX
xk6VLIZyNO+AC6eQkISS1niM1bQ/THOs5aUqx7Z9hlOpItd0iri8sK2qHM9oX/v9eZXhrtdqbQ76
1iTsyta6lDToeapt+zPwU+dKjoSduVPZOydBkKUMckXQf3h93nPOS1Mbr2KnUW6bQZBxl10ZohIA
DND3bCsrrh0rrK5HLlBzHpqmuJYp3t+VBKQPhFdTdlIzkAD2acaATkaAMZzAAhirlthOJnxIyboR
VqIkNqjaM6BBjR5oH6ZvbaaWGbR6QxouDa3ITyXd92+wDAYhz2RYlLIhCV/IYWsChWPQehOE5nTH
SZDKBcO+trKmu2TvYN/IHhToUx5BhSIHY2RW/pIH/vDattkovCkbpKcqKJMbVEDN1m0benhujwBC
6qbh4DB4GSLL5DLOIZsnJRx39sIYAotH05jtiWZHjX6BxrmO8ldghEsYrYLUHaIyv4IzIPupDoji
uRV18/ExZvCdKaceEUqvkkOjXIgW20fIm99XmOzIm+TW/4k2hnWuh7V+rk25CFzq1b3j2paEFaRH
XcWuNrbtLyv3g3AB0ajA+1qRThxT2vlLD874okoss3brwNc7Dxbw4EaqbLQuUqe4GOC2tly7CUOK
D3ETntYNOFS4J0FkPLYtKNpT2MDqYKXqVTq6EBTa903VI1sz5Y51H8FIcRVCsZK5kVLkO/Bn9aUh
03O7yZQw4C6b3PKMKLwLH3pzGK8RsM13lVo5jz40cOcwF9iSWyOa0FGxIH+EITOksAUUgJKGHhra
U6+PyRuCmsngJpWvZ17Xy/lJZdEbPxU1leDT3IrCJ3UqW3sTO1I0bY0OLruVPNgWBItYaO2mBhz/
UOSMPXtWP3LCHWNSBleZLAnsQieVZ4gc6tjWKb3raVxcdw6cjk3ehLnnJJyPCOt5qSTINVO0msYb
aRQ9b1JE0Qu4rbxwm8y0boshrk4NAm7bLUIGWPUE6SZXHeX6kZKifAXATHpudb98RASxS9wAQpgt
ZrDJebSW9SSVorgGnzJFLlzmQPkisgrX19Sq8CClRJdWtnnNo9FVz5oSBy8VJv2syhQQAwo40/Ms
i/QKf2Txxy3Vt8+sPp7uEu4UNN/NkElcIrU8qfUo/wlthGWeFGOi955M1xY+K9ikH8vGlktUfwnj
0ZuJiq0KQyPkS6jy0jfSGmADHAM9WSR5Z98Eup7uyrIfhgXuM25cSHvkylULuTsbUjN4qNoOVKwc
+zBrakJCa49gfBJLX7QCT0Bv5JLB1QLSTDUsnzMGr18yf6Ssa/g+7EsBlKqWF8LQX3m1rsTOslGm
5t4v6UMv+6qPGMyb/O6qyqfyPtd86TLw4xQRxJrixpx21Btsq0ypL4G+k+Bate+NPBd3slnK53YN
C5whOpG5fV2mzzE8k+USscZQdwHggAZEB9m4iLVJ6bzK8vkSQW2HF0HQB9cNrzX0HJR6qbbBOum7
yeCYsRf4Zgh/pt6YO9WeLUeELt5PDlRzClef8darQ/RDyxSEN0c/t55tq3bugoj/5fqtld3iRp1H
NM/bO7UPzesiHtOnKiTwXTLn6fsrMxpl+6ql7y7zNvvuIasj0KSoKdcG9UWTUT51jJimG+IER1pV
hXUdKPHwOMmhsy1xYKVnwyz/2FVG3CwihkrOQ6WEhtUMaxTjo1bTY5cOfXOn+U49riO5yn/QOuup
/sYqRsuW8+CXLHT9VlR1IRhmUdvbRo0z3HlPcu1Wo5ydlg5TzctK169L5Di9MAuilTpV2alSyDA6
WXKgvjqxjOQm0iBMQvnS8KuviwdjqE81uLNl3F3SLzPdCC+c2mSdyErz84RSxktc+9k9jrYaTkh6
ZKBHaiM9610Q3IgBlV/XyQ1ro4gQci49qMyVsE0qTuOk0EeWIrXpGYJBkNdtekd+0/WJkZy2qqqt
06Fj4FrpELXLoM+LbunUCmlaqGY3Ypyg2ILE1VyqyNHvCAKs66hPrG3M2409q/GteMlYkXpTaRnR
YUU6fi13wrxl2+m0SCL4cN0GLvi7PFamC8Mp9U070nG+tGkshKv/w955JDmOZOt6L2/caINyiClA
MhiMYCgyROYElhIacGixo7uOu7H7IbvvqyQjLWjVb/oGZdZVbZkgAIf7Of/5BX21csT/tYhXGftL
vKqDil5fsMHhMbpsM/DxeHY9beNW7SI8CUw4/Wu+W/cwa4PZYpmdNLs0JbHUr+eg49SkU7yd8gH9
UWizp1Wk4N1O0eAcu8JKMs+d0+klcDOzQLhTq0erENbbrOfzV2UoMUetYulMXowRWOz3WuGErzaC
uPhx6XTNh3FoY6PylEgqKU6zo2PxTdcta6S3ROSremAd86Q0oMJPTMe8QCX0jMY/quJHgXp22+I/
kd/mZlHuskkm4BnqaJvXfWgsfsMD5lXrxobVsqpVK8iPJqIjbm2uqr63vBGJbvBq1FnZ72MKULqr
gb/Qk8xjez/S5uaLg9uxyR82auLsKtzSr5f8PONn28Eqe0mTtDH91pbtK/bzqnpTd5GtbcKYqbxv
xHkBzm2qWXI/1UVec0aFUqydGtN9Y2h689s4OxTjwuj3IhvqZf5jimkdU47XQIRdDRtPpuE9WbON
fm3GDYa2U6+/EITK8Cpy7dGXnSZCP06iufREqtmf2PFSuAGseEyC9RFL6rCIjHE75FH41DhJed9F
bpJytiR25clqjMrl2Zb9wVGSKdiV82S3rPGqtK+ZOUIIRPRY19Qvrrhl6s1jdULZFDdu2srsuu0R
1q6AG5TPrAm5NwtMwxBc40vsJ27HA9DrpBivehxK5JUhJTkGTdjW6lXnZsN1ohiZeZU2gXiYi9px
VxXEoW5blQ1PukJqMtw0DSJKPg4AI2xlizq8UUQHMbhDB3zo0DbMROY2U7bFizonDle1y2mjJ0JL
IBTmbrW1EyqQ64oC11wHnDWCqGJjbvzCSRhFaXIK3pxwmL5kjrNQj+s6gTtXAKoad1FSIQBp07Ev
dqKuZPyYlji/bQKNVvwG5Lm6L8ndAJfU8pU+hVVIg+TEn6YY71Yv1oP0Ji/c8g01OGldFubC6ylE
SsTOPRBdXAcyd5jrzd0WMJuBfqIGQ+ebInVe7UazDqAjyn0S5ozJKpj7P023TT8FkZEwd9LMbtcm
xJ9N8VzQmLlVPPutk7U3Ms2jbYnDE9MdJ03tK9Is2xe3CYe3pkF1c21GNYNHRP+aoGHoUFxmJeeL
L5H9XQ2gjRyvQxB5i5jytQEzT70sUMhPxhGu+CTibtSeEqvps70rIgczOph63+ZI1F/pMSu5KVVt
fgqMaUzW/2iSNEiUKOg/AzcypnS1iow4o9S7wftHWpVGouI79FlB9bhTZP6zMHSeb6PUD/+QMi0i
LCFABa3IfsxGDIPWDQbljKEVp7gASuqnUDkiVyYcDGgB2Yh9FMZ5ioRr9NKu6tb9rM6EVGM6Ft9q
Lv5+dathdy51ZSc02/RkN5ub2hbKqm9s+WwGdbPVgNK22Iepq6EK9E0t5LihpQzXlWEW+4ZtjFO8
aW50ReKiFWrTuoUIuFI18q6bVARrJauc1ykji/rjxvqXR9RfffVyU4Sg44iImg3OH9DEad8/uz1Y
ISfwlznB9EGfia5gydszhqdzznAvrBCTtWH4EiKIfMm6unoTxsi+PkRT80XrE2vL7rNwud3hoS5n
5VsfLICY1LOEU8fpvhHDl3C3NNTPH/92l3nUb5jKr9+OoRG21QwuVDqNM6Ji0rexmFC+falsLrKq
uqzvfBkZwXVF6Nczf04w0lFJgZ1Hl6Dteaq1Zm2mbv6U9rn84qiLzznTCtTRleifytye922yaMCd
ZFQwC+tFd93rQ/8qzTakLaqlyjEXFPDu5lFX1umcwzeodPznfJBhfQe0OKgeW1H8gqa5mDkvpdt6
FLv9sxuTyOy1jjV/ViaOY4+z0rqJ0li+wA8TlRePddz5bj2UD4ou6ezgJjUvTTE0hR/0wxK3De2A
0oYsk+TRGuxB92GXMQMWvVXeOVDSrbUz9NkbFf/cemyspe6PjEse2sDVvqiYuaegI7mBQVlq6bc2
BcSRT7nA5jnTq29D7HR70Ufifh50kfrBPI97qLZVTLU/tftsiurvgZ21b3UdB3vUhzFZ9XjZNKsW
WU92BSO+/6E0Fk0XEIpVbwbptGuT/Sdm4yvErS0ayClBr7TPUScEzIxQNFssTd1vcdi4G0Om/atT
FvGdpU86t1Dp8RdS3ofE71M+JFIUc1z+BtIDLU3M7YWZyhmEyJKCjmPgv8iETiXM7xwGa1FZF+i0
8i+wvqrv+dhGn8oiLA5G1+nfaMSj2BNY3tw3mUMP2uW2ugFV6e/ZyucnXHitxzywtVvUbIax+ni5
/zIF+f1TJZtXB9aC4mPg3YK65/RTpXZWAgvrjC9OW4TlGsPY9jnQyzHEEM1a/AKbwrqq+C4/ySoz
HoEs9O2s9pR5pSa67dAG3Y2cFsORejZ1Dl5cg64UMubuq46RASQZ2VyDB1ifxjote050owWRrPoj
7j7ulags5m5JmVGusbMppR8zKCRyNqrKXY0j58MCR12Brtf2qq/ixvHolMZPeZZTQqRVZN1Nqqwb
Pwr7ZFU3IbVq1I4zqbm0wBAPe1FAbJ2N/s6NYv1FN/uW1WX39dGO1C5bzYbJQKDuGqynq+q+JhM5
X9UOFbU3pdQZHq5N6d1E2TP5LTdzPavm2KzoP1rDN2tmh6AIon2U9GcpzShbx3Zg3v1SDvElsr9x
ivdyk9guMEFgOLk4rTDaOH1ZhqhU2bqB9l1VS/Vrqg7aldTLYa3ZnbzO8PLaOkGU3ZlJKn1i6JSX
KnXbq8nK650W4eaXwCmOPDbNjG3LVFZR0w2bmUzNNfTRkTzw2lonMi8NL3G0cjPg0bcCNBK0RVoJ
xaTrlqo9W1uWTPZtE1WrsYspqiTTHtFU7Y5dQa6ZEBBRJIW+/XitvjsrMWjjpIQehlsmngrnbv+z
PbdFXhnB1xT1nrEOujB8aBrmBRuy4sYfMh3qN4VsyDdjsk1crxF5ZKtCy7QnOhDF9FPX7PdBTme9
CpwxUTdBqqqV305a9ahWdhp7JZFc94HpRI8Jy/dWKfL0p5Ip2tc2U9uHIm7U3XI2NBugrksCFWwh
zo4ehpKwHvDPpMr7Zadz+nob3e3mBA7ZF9Mdks/A9NGOcxbdtAAvfB2qybkjAaJ0/YS0ZbFCgB0b
ayqT7FbrscDxQm20jvgi9/12HqHWevWYjg85ptqfBH/6qOED6HiFoB7bFCRrPHexmz5bZpnuOnA0
6nrT7J5LA6jEs6d2ehJh2W2FkcDaULppEzuy28gu1H1YtFG4bVF9tGvVytRvLYXeuBKhVhlHEI68
AqWWwwNFrJOsk7pzj1ApRm3vKPNYeyme5fm3jtv8YY658VMZepTAfSfswc/scdjqoNmEyAVTIz30
Cf2AuXJu3ZS9Fj+IJhYZDLQxepCRbeyrJtLeOjdvb2CeFk+ycqc7AVYE5ART8keZgFISXpSygY2c
RCp14x4/C+WhniThIjYhzF6OFuJ1QLdJWwL2cBsXRkG9bIfyRzwG/XcApOITgSGa5SkNEy5vkg1l
fE/nfUPSS/IDWYwzbzqjHLX1HNlS+iF5M/WGIB74bMWUU3IbY+VMR7qDYfamkSA0HxhABLciFR15
0GiyvYqoluOcBwJQxI5b/T6AktA/tgKexS17OByaTUgD0IR+2rTExHUJE2Okn6VBLxJkwv2h5wT2
7hKt5FuOzUZ9G5pExwPbtrLbDEeSKxB7a2BMPxbWerKq/F6bp+TY2Hk3+WOT1o+21qfP5A0kD0gh
VM0rLR7Hah61NtuojSsa38yCuvSdcdATTERaLb3JUIDezYhdlp6hp1FkfxmRkWulk12xE2nOVQff
wPR4Ys6nwRUEVwUQGnBWU5wSgzdyiLIV06r+ni3OurEVcOOdHheFuYswmsxec9OtMo/opizfyERT
9k0Wab3w4qpCWlWMSXMfiVBmiDXiDoDZLeOvje6ASsZDh60as7HoDnjH/aZbQ3Q7Npa9xWMkNDZw
PJy9dMO2ukoJfEmvzKxP5k0WuvaWQM/gwXLw+vN6sw1KLzKrJrgWUsI1DKZIafzKCZJ+jaAhm9Zj
WUOS6EKZDL4Z2AgM8EzC8XCgJfwKMJUe1bm35k1cA5Kl7QQ8oQexWW50YJZnltY8bpM0hD8kjTC7
afuJWJMoR8BuKlYebIZmkFDYRMZgo57TufFazurbWggnvZEDLaTV2vqBSQe254YyMl1tKveQFrK8
m0n3sLAcCZ2jU42wOBwt1J+sFKaM1zZxDzqQto/hWNUHR4vsnUZIjPC6UlYQRVvLnb3GESUc0rGG
+wlQHd2pdIVgVYQ274M0MiiONWOnqoPdbnq2iBW/s9uF7TwUnmGO+iM7WF9gD2b2b3oalQIQn18z
Zgxtli9qvo1kKEeAmRTvstEo87uZSVJ4FVh9roJ1Ddld1s/2IYpafR8nY2oc7LyUNyBhs7qOJiA8
8PYxHlY9DuKv7jgP8zqjDrghLrWUnhsU+fdY7fphnVm9M/ooFNLWQxlICAG05oMKb2mXwVaIfbvM
1HgbjAHJ98Vg3yV6a61TyYB41eqdZIs1y3hYh8GcQo8MXTmwHWTtD+gni4DKhf1lVOWXaJT5S6C1
nLt91DQO6FJW1yt9nLHvZF6THEPFZZJHZVPs8WWOvnWjlW/GMIUUS1897DsrzDI/cwvmf1EyXjVO
rvywKKvide7WseWPmpN8VvM+f7FLU0ivKZSQ9pggr+Ixhv4bMI4L8sdey7q3ti7bdZQZ4dMUd4JF
ZLXhyzSP5Z4cMLVcjTjuQAutAMjWaqpMxbXW2dUPm1XVrSKTyZdfiEhzX9nTY4PUjCRXr/KAmYOH
0x74oqnUI+BUy+gUJwTRhXsMCizFz5QgYPNMcTDxU8Wd8k1UDAPRV4kis60B50dw3Fr6uJCbykOf
ylH/RCDB2DIWq0hUgBw9kZthLFlxCoknphdi7v9UtSTIUtC1wyPMbBZmmjXGAbdTY9joRlQpLHMt
63dGx95fhYH9hWFCfEtsV6J6cUCRsWYAapAjJVoie6tI0apbYKpmV2s0LZ7U2gSkxnSjB6PTZP6o
21UQ/IBzB37QsA92m2mO7eKa02OOvzLyN/AwysLkWRi5mbK5F/2wrcKUsKY0HczPXWeP8X1op9lR
6mpWrvKqzqKVMjfJTytpTEJCBsW0vU5jerWhkYPSQEayvMPJSTffZJKmLxWcxWRjtQk5k1FXRZnf
5qWi+mRpWZDIgplEh1aFkkU5NljPIA9VslXHwJ72Qzpo+l1u1wp8bwrqaaXx3WDKXeY80sBpgmEV
G5FAIWtgqa02I4VHZ20MPgpQzUSQS6UqcdhtRifoFEYGtWAmZZYSSnPcFUfFMaqDFk/zU6NOHVBt
aFfaGgAsSHdKoEKMyJ2xK71sHNIFSYyV0cvbIftm42Tce42c9Ac3jcUno3CX3FwI7fJmmHTmOyWA
Dn57fYBFS4R852lwdIZjTjPLAybC5ZPBHk2bUNjTizVM+SFGOFr7VWEY6Uo6qWWv1SZOd7wi9bZU
M1Xc5PgJOV6o94Wx6ZaS2Xf0aLZeezsIQStKmlgzm7Nt1A7tTsZzrK9xjoujVxkg2rjqSw5oj81c
yldJ5/ycLNQ93674mtdBMg/pCrcJNMDqUH9PBS2UR/4a4zsmq9EbiXfxM5ufhSWuFiXaXpN6hA60
0R5F2YUB26Np/iR5tu094lmyXaLk8TdVjdLKW6hZvAIKXU8tGIpDroHy4XVDy75hGHIGmY45WFPZ
GqmvSs3duLFeDZ4cbWLGABSrz1Y7JsD3cQ5GrPQlqNBc9LrXF65SeWzd4bPdjcknqWbaM6p+66Ut
9Kq9SSFI7g1FCbIrMSikB2Y2eXhrwZSm9U03reBR93p7hxKuMsh4lfOdyyj+JRMVY54mIa5NZTnI
tRFpkdjE4EfKhkKj30VzhIeQ0NOx9YqCpDVq+CR5dnPhXMVMapS164ygcW4U3hoANS+sDSbbvMpy
L5VpSmHN5YI7MLLo6GDqdgjVaNqL0Y5Vb7CVZISiX5uPczFML2TevyYh8yHXmTSOwALhuWeonbRX
w+AOT8o4iKe6kOPAEI9+zEvqvty3eZsUXmDWPGZmAfxnJs7xUYUchGzBgt5bymD60Yg8tzb5kJnO
ISnmOl5nYdqvalIS74qsM256NY3mtd4ZLe8aRGszGzL8Tggvtdmvtun/U9D/DyKh3zrIRed1osO6
K7v+R5b9UPwv2X//13fwHcDZfwm8fqm4lj/9Lyo6yMc/8amG4mgjMV9o5f+XiS6cf+KGr6KOhQUG
tZz/53+Z6JrzT7wwUPjTl0IRx0DkLyq6rv/TBgZFKm/8W8H1d6jo4qQxRCmIRxP0PAsolUrO1s94
VKVjQ88IZfCUy69DsrLU16i8YAi1wJp/4UD/vgT3uYj7oZOduxkpdQcOR0jlk4HTciLfWjdem+4X
LTy2zGN/ew1/4Ief0zN/3Y8O8o2uEIbALw7/7yTjIHYH+nxNeRoIPPSnO7da0yzQVuEXmJvb4kq/
5Hbxp9uDvIcTp7m44p0zvdSE1AST7f2p+1l+Lp/NQ4S45NJFTrH8fz1DfKQdqGRox+BGnPbvgqrf
MQoRMP52ILSEXh4SrCeSzRzGFx7hH+7Hge/HogBmX/JJTi8VwLoMVcMKnlq18BXzWWZvnEHLBM6z
Yu3CxU5hp1/35apQgPlfZB1p6hk5lKDJUpaUhAfIvGurvjdo/j5eEecLXKj8/YA6NIiLDkQ7GxgM
bYpAIZrCA8fqraPfqaFYKd0lSevyO39f4+dXOYP2zUp3+imcw0PQrwPFs4zX4N7a9ATa4kr38Q2d
P7LlUmRwOLQDNg5r4uyGtCbsAscNo0Mj+9pP003FqXbhGr+eyvn9LG4mkOVdXajnSkVidI0CuC46
1N+ddDUBmEgAh+vxa3mtfyVXNCp9qG76K8WzCiPM3Xx8j+fL/dc9Ys5ksskJAonPdiVdQpWg/YwO
ffY8mdUhGkoSR9NvQyXXH1/pF0H63Z3+dqll/fymSmjaOLGX6efB7b058uwncmLvq41+O+7zv+kM
e35XZ2+uqXthA9NHB83qr+to9sNWv/A9nX+8XAJ2I7Qd22L4x/53ejeq1WnMoWvuBlK0M4kbkn3X
iZP7raZtI4STHz+99x/X8n4c7NzYABFTnUP8DezDydDDwxjp69Rlc21X7qVBwp8uwndLGAinIXvs
GTTdRbPtqiRpHcoIyJQZgUie4+FSEuv7zwqvQuaKMMh0Cv9z28LEIR1Di/ToULUiOZqA2n5kB387
8xKaFfIxQow4oVyU1mdrQIWiYUhHRAcGNt40o8vUyC+68Pn+6YmRN7KUFrh94nV8ugoa2DfQQUJ2
1aFed9ldlMUPfZRcffzy//DEYDfrKhkqJvYN6tlBkVcz8igxxAct88H1NHhwyCI/vsYZMI+DDZvA
7xc5uxXMvvALdbjIan9/NLY6MN9rf48e2g+3X58eZn9aqStiynfmTY2q9aDfTN7jx7/hj/eJVp58
XsJbqL1On2ZKqmwEGhcfcAsOYcCVd2HRrv/frnH23UZNFhNlW/HGzGzrMDWphwvWJZfuwji9iymZ
lDaC73MYWpJeItGtGNknq//kNkioR/tHCtK5CSccoHLAMyo+FGm9TaDsRsWFSc2fb+OvK5wdtLSV
ZQ47liuwwTVq6EfFhQd1plP795LT/7rEeU1id24yxGN8qDf61YgyG3dZ75j7zir+EZCO/RQ/P3yz
r4bV3eRNXxmfB0+Ob979B0+SaCcEDrh5oBI5fV0iGnpIRXN86NLuOpwXW4S/65j669P66xLn0qEQ
SpQSxVN8cO8B16/A9i6c4r9sFU7PVj5ePOpJEAUzwSHq9CbMStoJswc+3q/ZqrvKt3LTXJX7dC/u
gqO9/vZpt7VXvEfrKdunG31bbuqraD153/+DZ/nbzzjbcyPslsI41eKDYx2KbiljxYV1/2s8+tGd
ni3LTNNAopGQHiY/uAp2dOnpurJ8SA3h2vYxCFgV62wtr7IOnjAwlVfeh5tLNhd//DYW61tqgKVy
O7vPuU2UGGQhPoRWBbBX5V8UvQp+fPwwl7/k3Z0inMbAA3k1EpzTd9pK6HboXeJDXN4FRgL6ejN1
hs9Y/0Jt8ce7+e1CZ4tHKxQX8iyP1JlId3Wkl1+8xB8XKBwFhOL8o1PBnN4MFrEZ8/soOey/5rts
o91or+Ho9Vt7Xa0gPPr5Cs8J31l3N+EKl32v8x6HbbRTb7b/wRlDQc8EGgoav+bsZpegJwGBKTmY
JXSBJL8btUt2S79MVE/fHJYuGjNuHuoy1Tvb16yyi+fETptDWPT2j2ZW+gM06BYraMNoBl+Yw4ja
XMw/waWyt2kW7ZcmNbJnafbJ3jJG/SkGMNzVxhSC7qPAJbsj6YNvzlihRnEIdjW9PGkRJweJ+nOE
Ffatt3IV4Y3Mov2giqCj4iE11K9RIgReVPcYb2R6Yx4zbIbg5GVK8QjfVt3rVsC/M582XL/Jx7IC
ewdlRTjB7M933WZEThlrxV1Qj8xzWmM2n+Yqj/ZOo1gaXCdnNFA6irRk0FHD/4QTFSDKqHWCskzU
mIDH3SgClKbBjCIBuO1tclTUhzrfF3hcjkgJm4zG+fnx1/OuPl8snbWFY8HnQzT42SeaF6Ys4jjp
D7rAQkM+MVX5OevsDuaBs+DvniGQQWgGsNdZfOYheJ6u7jmO02gYQ5WLqZ6twYKtL2wGvzxZT9YU
dkGsWtYVlblpnvOPVGnqYV6a8dHJDN7P1Gbyk+UMxvdyCtrGd8ice0KagwKO8XOteVYm7F2dRMnP
nOnbAyRPSiq9TXVUGgqOuc8dvD08LUfTfgnagE4TM5/ye+Do2PWijYOnbKnfF3nf5ynXUf4EQW8s
uZ9jM/p558hqrc6MNBZnhPTJqlxoalppaJPXaGN4Ewo9R3nujs9Q/YzIt5MqRlIWGcTcK0GhoztJ
ZbEPlyROL8sRuFyNMW0wxBYkxRc2uHNttoPmEys5OieBq8GC6J2+H1uBX9BWfcxgQ0571ZEA7lpX
+12YocuNh6z9bNmNsnOCUvXbIDSewiL8Fg7VsI4It7z6eGn+Sq87fZfU8rhL05gIqGTvfg620l1V
lekxVVO5qXItXI1B4GwVaFBrRvHhDVqJ1NcINDjUUjJHQtn3bKgJOvLR7Jp1Uzn9XS2CcRc0xKXO
ZaYcXIlLAykyBTDcYB+CINsow1TujUDvkCRV2iabxLRjRypXzdDN+z6z3VU0mD0q+tZYf3yPv+Ii
Tu/RhgRDcQebkUy7cw+CoVXDGsGeenTtbNkESrP92UPJSj1ZavpNXCrmp1z287Wh1Qpsv6w1Hwdj
SvptrbbFfUizeyycqf7SWfP0MMPnfeFc0Y7NJA0GJaFm4TJUDhAY85xTEUZPbPTMLErtOCVD9cjM
mToOQkS6h8PBRGJm5IeyA/XlD/zcxreobmpMNQoQ577ExMDHMKJTifkiovpesdK+8hHljChymzn8
IaHsvCo4TD/At0JKR4oBJMQ+t9M3vY+rb9OoMHPVpFRfKhDMA6qHdq+nXYegFMLGKshS27wEIL7D
YFnQS2gobDKeNNLvsxJhsq24gv/pHjsywZhpWxDW940bENDbZF1/7KZ0gswRNTiYzB34nN9VjWNe
zUOddmhZ/3ZeEo7UuH9h7EthAhlRnG2ECs5+umr06dHMkvCag0KshB6HF87wMzImjQMERDJ1CTgH
C9bfdT9qiBeoQCRxDAKpedXQWbdQxfuVRNiadqQL5+46n0IclnRMG525He8HBtwM6Kcg9qJBPKAe
ugSlvSujwDRAguDS4fq2dNKnmwxcaEZ4xlAci8FxNnVbijUy6fnCXva+kmJegRScnQxQg2PnrEnO
04ZcLU2Wxyyvm5vIUoM7RwmtrbO0y4jqDm1Z5bdkIZprciR57wo0gBz9qd+ZY7qeOnKjKySd/giD
0xsCNd9qqgI3KE+fSPnAvnEY861lBWLb4Xm/JX1Z3rSiQruFZgUzLl1bc8bHfoNn8AUQYim+TjaN
5d44sTUAZGCOc4PZ0AlFZROMdhyqMFzB7lEY26Hqs1MRXdiET3l6LCEuxcMDTGMVMU04OxLauTN7
s5rLo8MI/sYNEmttS9WFy2AAJ2eF7ed9lh6JB3R9iSfi9cf747vFslwef1OY5joY1Xl2lWVlZTBZ
rTxSEir+aI3BnRrF3YWB0C+j2fMHymBhqUxgPTMXO12TUsZqA828Osq5i/yhjYieSOd2XqeVFRFI
E7ebJczmKcwhdgSBtq+NRENtRTaNnmXTDj5ZzrQ51XbQWnRvTmP7Z6xgUJ3O1egtc1U4I2g/fQdR
3WZE6Lr6+DktG8bZDeC+qoGuEcKGDcj5hqLkZEvEfXV0x272NVGbiADd0BeNOLQSqryutBce2rsJ
A200ffS/Lutg+Xf6zFAJRJzbc3VMFWGQc6sFW6edIWnCzPSQhtoe+yuNZpppF5b/n27WZgxNVYB3
KYfm6ZUhKPZ6WM310U1zCM9B6wReM8/Z2mSEvUpVszuUji4vXPUPS5FnC9zG2Iu7PU8JVOvcVBvN
qI9JU7b+NGJoYE6RuLBvvf+0F0dGRpN8eVSx1tm2pXWh2UoW1zEck2Rlj9HXdtE4d0Ma/O0lQ4Yl
75CcFb4vWyz3+9ucoQubXlqRMI5hwaflukmw5qyfrybYp76Fv9BKKEZ4YdGcGxNxVyxRIBjmzosf
2vlC1UOnU7FeUI5JPJZrUxHXTZ/jABQ0K6wod63r3GCHdKx1WLUBbjtjL57awJQepLsLtdf7F0pf
CxyNMS3rGPec0wdQG6isDQtBZ9QyUtIS+yei0vLCU17W4umHaTLnY80IYh9Bvs+ecmaoedNGSfhc
25W7tnTk/6UexisDG4d1nwThhf36fQ1PrfNrGE9fhwX5L179b6/VmUxHUUVrH5vY+lxWBgbDderB
9Xwcg4NAE9+A9xQo0uIi1bxI6BscoS58Ku9vWoD2Y6mEEyeAzHlRCyBEy4k59hFek1ii5+YdpCZc
0Mxyukogklw4Jf5Y4KFnXTo+S8WC6GxHyIvFbAriwjGK1UlbRbOufypgMTw0iyALHY9TPCHMcNHh
GaOYfQUlQbQJ4sz83nLuXwIy38/weAkMVcBJoRmw1pev/LeX0DdBJscxcY8pRvObpqqadUW9ZXhK
5Sr7rrbNe4Aw5SaPknnfGLT5yPvd14/PhPfrm3kpZ/YixoHoYJ2dCXmVjb0tpHu0RuLPVWxsCZjW
fn58EbF8JacLnGE2xSrwGxNgKoTTW51qtc5ibB+eY2xhJm/okZFDbm63skbMjVkpWSnqFGnmVWt2
OBlgggN3KW8KiI/ZYu5c507/VZVIi3wzIst45ZjDYv0U68y6aKDvYTyJDT17+jbnNt5looP960XI
chX85ALngRaxeJVRPSwOFFbtrlDwN5gwjOlDQmt0r6N8VVdtNnW04UrcX+tdEkHlSgPlhUZeh1OJ
nvhTrtX94I1dBc0AOxeZr5S0Up6IPtefS4xxwJjcQsUNIwoWZUmAOmBVqIloNk0S4zEgUyLlJr1a
zL5dS7H8SJZPmVqp3z9+5H9Y7bbgBFrslBGT0juePvLI6JGGIpV+XlihG7xupO/OhpJ5KvuBb6Kx
9UWQlehyk53op35DNEf6XAV/21Kftw0IxApnTukYgLynP6SsZG5LkmqeVTsLbyYrlB4sjvrSlrb8
NadLbInOooVZdIq8j7OvWxWNqtWIXJ+H0E62Vaw6N6GNpYmtkU4szCDdkkPWrONOiZ60brA9Flrz
t/dx9EgEBxCpADaCaPLsVoPMggZrxc+qW7t7htnj8zDW6l1eukd0uOi3P37J77fQRfbkwoLiuKRT
PKuuJNHf5LRgRJGnmrJSkHxtZ305D4U6bkQYXZrGvSdYLInW5DVRbjMNpkE7vUGABiLNY97lWObt
lgiZ3u8aM1yjT7L8pqiQiMwDH59bIuu33Ax/alyglQASpelAlYd3WByGsW2uoxALlITW5cIc7H3B
ufxCThP6ObrH80dSYHDSgc8lz47GKxC1C52Ky/sUnOa2xVHBH/uuei7ii7D8+50UNj8SWeZGAnnj
OWVHreAUG7OTPAOcRduBUncDvnlp4P+Ho5vLoJHGuYqNFFjg9BVYkTqavWNBJrAB0yy11TZMSacN
bO3kKoSDvpG9bXhpatW3k+jSHZk79oq8NWM1wNy4sOKXF3721YGZQN4A/odzc54kV2moI5SiQB6T
u/djOv20nPKIydUnTDTumrL/+vGCf1/4Uo0i68FEDUj73fAexvJkx2WZPg+zkDeWEoonxZnfAFK1
Czf2vqWF/kgDTVQK9DVKhtPHjMoFwmqjF89idj+nodrig21ndwlGRj76ZiSGgTFc563WrGInti5U
nX+4T/qWJZyG8HrovmebmdM5ZZwy6Xy2yRfb5QgX1hKvm7Wdi/9h7zyS69bOfT+VU7cPFXLo3KoH
YGfGLQZJHRQpUcg5Y0JvIG9i7wfq2OYGZe5S3c5t2C4f2wpcwMIKX/iHc9hDnBzefcNZbp/CPiUX
8AJLNxI49Xk0WV51X7BFi63YhYormiXY3zyq01WBuljh5JnSf5u0UYHlI1AYtcs2yp+yPInaA1Tu
JN30YSenbjEV6KLLRa59lszSvwFJPEHCUSZ5reh5Qqsi7Ku7XhbyVYf2ibIS0Kq4Qk1INV250kXI
7r36M0qomHRSUal73W+DpyH2GnilokFmbaSES6ipt5nHXiYicP0KsQcrb8d2Y0AVuO/JzZ9NGQU/
22xD5E3aUUUgLLZCtGOg36W6UlX4MBv9BTJk6JsTaCCWGPDn7I5Cw9HKIuUuIdlpbSvxyvvaF2FU
sR0hiIJj24tFJjSgneEo2KWqda2taJC0nK5PjM91rpWXaPhp5jqIauSWhlb2lEsdwQUBrbIu2Y4F
n8GeGx3Uzwjxdga8571PvfUuLwXvJ2l43NNNaEUDRq/QfZmklp4T0rLJqs1bcQI/Z6CfEs6KdtAN
/RAUOwp0swXvFIibWEKQzPHzJmgdcewJaKC0BoS5eW9sLIFmE1+BJkUkxeOEeXAsfC3NRkS9SZXg
9gdGqVg2jabRdPs8kun3aEqpufTbAhn5lUQVUX4I45WeecXjpHk6gigdaa6DYoGn36B/RdemgGUn
25kFuQhnITQk3FoJdM+NAz0Z4KZX2SMndZO7rTwkhm12ktCscipipt3AzTx4mW89h5SVn71OTS/H
EUlXflCVI5su+JAR0dibZhds+GJuq2rhLrRaAZhpqobwrkQ5tbvEzMkaDUSNLYLLDEWgnAyZhZF9
TaYWqH9OzVwchnrFEaDt/UoI7yZLahxfCwdXnlREXYbAm0ZX7ocrNp9YXOswAvG6ox+RuajIxRV6
c1V4tGjpfZbFAC2mTJ98kPtZegnUaXyKphgLKxktH3MbadAXMQMw0AH221Fa11KWvpha6kX2QJX/
rrI85PRnfbDbho33tY0942vRmuWN0IxI6LVJclGhqQhM2FfzwyCiiuAKeu0/l5jHPtKyFHTXLDLx
ZgLUnNswYu/VXo03EuLdiVthMswmUM1XalR7KPUx2JhlEbS2ik6VSYVEDCH9QDp5yEdqCkxRjEVR
BdMJoTM50/cjVCWcDohrHqO6KI95LIvfyrqyKu7+sDqWFUqndlUTpNtoemmXVhNWjROZU7AuVF3I
VlGjriosfO9HyOdXhRT2gi1k0CKuQ2lC1EIDWsYIeh9+ywRTv8ZUx3/OQr1l7wu6kuyTOJw/tHXd
oYL9BQnFqSLkESRKIbBpv9FFpXIwmUNh97qvwIJP4HlSUJPy0vWEGMkhH+XDHyVOS4cOMaytWfdM
A85HkEhj3+27UEShStR/BJWZZcBGW+VRVODE8TlYeT6lP201CB1E2dzPlYeQ36sxW8gt00GJq72b
BsL8u7hHzcmpG2v6MUixdN2aVvLDl61csBO9KD5bfmLciV49PRvaoNL3kyXNabIu2SBP4698Fc6t
w9eZfnaabtepcNVF1g6m8LiNVa/+odM9cdU0phcJGuAROTe9dFjYcm7jBadcCj6ZDfhxr8SrQoUM
I/rhzGwypTG3B79DdBJtM/Gn3KFPRbTWf/Y9YXxA1GzcWxnRui30nk44SZWQYlZQji+RaU1MX9mq
HlPOqV/k8iA40Byh1A4e8nu2n5cl4hymFvmuOrH2OONC2bc5J6PbzIzDC7GPcsnl22WmHULpeawk
zRvPFJHeY/BIOCjSEpEDKCUBWsSqKpw1+ONSdS/LhYcuxqjf9o36lFpKdYVml7jKqxy/7TILN5HS
Ny4O44PTp0ay4j7kO+iQd3JP9i682usuIbMm25k6jZQWid2E3OSWnDbfFKC3N10byatenczdKHTD
Ma0UfadSaj0TlLwPC+ayBUhMDHIMjerBaVAScdQO2G9X990UwusdYVaFAfp6baqf85af45vTwO7t
UO8iLUvORYCDRnU/toG/UkIU3q1pss4kML95IWUuqtF/0qhCvPam3pRABlENxkzUsntPKJ76zmqv
fdMs4bYL2pkSxG/eB5QKUHraXaBll92QAmx264d6fo+AomEPVDoR6lKTM1nob0YhjJqjciIqyp+L
pDv0IrPUO7+4DwbO2SbxuMB16RyW/n2OY2GFRHxIXfuVbHO6DBqUi6UyHst7VITTvV+jn5qbZuJy
KnmogeA336JHv21n2vTH8fdruXOxLGY3Z/J4gtLZDuJ06GrQldgfk/Y+pm4UOR4RJU4Dmb+KW1lD
qjo3kOX0vCaJkXVDKAdp1AgNMkFJCyfJ6vq69sT4UlYjGeKfRi1XRNfmiTCu3o1GbXTrrJd8Ffaf
XOWbJJ0VmYlADJcJaUHM9NXMD2yy0ZFlUqtaMtgHdJWSYBOYgy5wdNdJ7MgDbRq78ST/ttUhNp+p
XC6/si5inAoKhjIFxxhzcToJoyhgv6l05UPMdeHkrRo6RQMW5OO5fs3k3s41I7BYVQStZ/M+Whin
w0x5ozWj7HUPuf3NLe3anuzcMZzC/hmsEEL6nw63WLtImITeoDOc6Gi27BCvOeFKWHGgM1a02sMO
Xn/8hsvyxfyC9BbAb+Dbx4petDGIBoD4qH7/gKzVdaMQnitF9JzELeJG+Znq7/tvdjqWfDqZXmQl
tawK3UOXohvxPYzuPn6XV3jA8mu9fZlFLUaWekqJSGM8HCy7tC27cdtV5+6eVQedK1tyjoGz4X5x
5TWUbFe0z7A0lnUBUjjMRcgVuexEyElL2BR8kFxH3W+4j8tMlBwvzkdqfaNpSk4Ry/VeigtwZUUW
NeIKRQi5AFE2GuhgDGKCHUU7adeJCN/1TCb7aoD7Zl5en4vznYCYnqnxDt4pVmHgCZj/3ntpOHxp
paa1UbHPVoYQTLu2VD0nyxXvaOShQkPJanZNjk6bj/TD9ZgV+rq1EPREKPK2l+rkohmrxh1L0XdD
NY6PH3/DxRp5fVQFZU+aXdg7ggg6XSMTSSahnT7cWygKu0h6AnQZyC8/HmWx6tnKyJNxiZPZQ/nT
l7bktdoh3dK1xv1IwH0bptDU46JunZja29bT++LXxv4P3fW/pLll8u8dl5ygCusmfar/9h084brO
f/VvrquofaKARQcEygnrc65//O26xO/QFoGdxBejcD2zYP/JdRU/YZoCsII6I3+EyPxfXFdJ/DT/
LHYjBW/z9Sf+ge3Sa7fzzQ7SOQXpkHEL4L00s0MZ6W2fCC0GP0ZVU9qWRa3s5SSuersUUgOl8EJz
c5y0J5uKxHiVlUqgOlb+kPiqeTDbujumndJfpFVl5rZUi8+RERW7QPdvBl8ZnbiXP4eSEceOkXXB
FSWi8b4UewCw5SA5WiFhEJepSF6QbFzmXR//Qnr+0cr8P23dVE9J+JT9hV7Jy1P7V/7zr8/NU8On
C7/XS4ew+Wf/0wvzf4n55Sy79e9X4YGU6pnXOV19/JV/mH5p4iccoV7L6hBKYXH9c/np1icWFkGA
zD8NSyfc/3v5qZ8w3yDIFE2WxHyMcFn/w/RLkj7R4Jx/GRzCXCXW/4RpvbhXGGLmU879GwjdECJe
sbRvQnSgfzC2/Ka7GdVeXvk5eL24G3/Qlut/lGWMPnPZsAr1DGkFkY5KJNWpA4hMPchlK63eTN3N
r0X/1khrgcGZn2a2+IX3Tew1kwXmI/zN06BJg84dCjM3fYI9ZCUoe+xIkodBozIlCFm1TVFQd9tQ
QhPJmppVgX6Ci4nmVpiyb+h26Sj7mKlbYsx0NyhJtekqtdxNODrADB3VQ6kk/SrrrC9DKFRnDv7X
++NfG/nXw9Os0U0ac+A4X6Hubx5+QCK+NTohuhGLepdk4ga6KFQENqYLxDW+zavO35mT2ewbubNu
MvSI1p4cJxu04/pDW/vV9zbt6oci8bAg3aeS9HJmeuejZPGEM/YanznA4ySAixuwyxMVXBtPmEqJ
eFTBlP4MvQyPyErXVhB7tYNoTpQTUS1xJGwD3HIy4rWOKxSVbBKQui6v1VTtb5FOrK+MbMo3VF0V
uxcQ1KzENFtjOE4ebfriddm0/gUC4eNK702kkRAPPRMTLdrOGgc2Hlz0P7nMaRdIy3wZ2SsDmZCi
uo4VvaceKFYIbo2tpq5NM/VcH00vGAQByiya4EmHrhGfS6HRr8NaQss+7Eawn42P4GZSRFCZ6uZK
w8kaVcMcvHM5FcL3NBJMz0l1uqkABDfCoGU3Ey2ol2yc4X+gw5JbU4xQKC0qgXphX2/LMmw206Qi
4FQ2FcVGbwKfjOgP5TzK67M3lJI86kZpRpRJyyu0gYQvHgqGWGXUOl1nRYgsZGGC7JuXe5Mryc0L
n6yUbCRuFASqAtO6muFfmUvprfiiNkO/8nwEY/dJKJ3F0p+uGGNOcsl06fByDChkpKcbUow1tNfq
MEe4fJTsbJL0dQMk/AwnYHkKvRtmEV2rStpodCfyz80UFhshmoINVT+k3+scWRgS1stCCr6xCAMn
R6n5IfPE7M5S2ruUyft4kyjzJnizSQzwObjRYMYIRIWwYJm2qEYPrnHUiyOAVGnVgg66yrEvcWl9
mRetJKUOh3m16YdAcLSul3D6y4ULvHyTQ1yhXI8zrrpXSwvnd2OeM8zjXKScmmssibLaEUrlxwA0
eCOr/Tb1e7ZLpdcHiR7vVlcbKKSKiVJYVk3bZGrixwDPqEt/GIvryjQHZGujfKsVtXhDQU868h+Y
ImVUYk6Qm9uPp2IBMgAHCUOO/HcGE9F8Bz5y+vWHUVc8dBIReFCwsRmny4h5qCPUNHGBDXt9j10k
fPFojY/v5xLI2JnxTyP2eXy+Ay5xlCNA0Rji4rwqQCTrjRqrR29Sy73mCQaz2+/J+bEr8ajY9aIH
50vIMEIN8bZV44G6j9JELr9e0RTGESiOx/764+f67WPRmX8tE8z4udNpCRsNHZt6UI65ND7qjYzl
RxioZzLaxVn96925kMHKoXxB4HA6yBjEnkfhGXpFaCobXQaVoufVrq2aM5vvNGGZJ1nT2dpzZ5Do
BMrH6UCzGVGtKnF+nKLUd4Q8BxZTVnHg0jUbHlIKwGcuyvkHnmywueM6wwuInS06oPP0vrknq6Ds
2kRSmqOPnZTYjddDLSHopf/oMNquwhSBInyCPv5kv1nKYJOAixIyAW+Am386aFSIsWlpXXEcLEpT
U/U5GE1nquB/DvWzEUnuZBmrFv0mMcKHW043H4///p1nrA5FXRW0LIDDxQEX6qlaB3DZjj0wDhS7
9PF2Vg9zjK7pr+tGfuaR5L1qtt3244EX+H8N7D+4LGDTEvgvMJ6vl+ib2VbhlhZtrFTXKp4cV2KB
4owg5fv+Vddb6sAsJ3U4rSBtIGIZp96jCs5kjSR4uS3RkHviOspvIq88J/+6sFvkwTD1or7GWiDA
pZ66KA/FyCLGnMT6td5M+NybnbZPS8S46ct7n2m42PqQwIXzYmWdFNbBqAcId0OP9AeSbKWRhduW
uGWNrCKeUCAx3BRorlPic/SQFcW0PjOP8wJ5s2rBcsyVX5OnRVkA0NNimwhIsUtCPAnXWd45NTRD
oWsvJPpfCu3DDKeIRl73ApLdyXTmEy7WDs5XFhhVQBGzZj6V68Up6PnYM1V9M1IwwRaiGfWtXHPq
Jz1KckUiaeu8nKKtVf6ZYAMfaFaIAuiEgiNSpWzV0y0jJZFsgsabrpUeawQcIjB/M6iIgls+Jxm+
uHMRm6LsjNbxLBwOB0pebI927KXGCGdvWbxBr+jyX2STIKxY2BZNmtYOYFh+PfNBTw9Yk1QDSjBE
RG4YEVjuO3IIqRda79V0hHQ22Uqam64S1xAvgRlKWyOZ0pWPLPZOKXFfH2v9uyfioJ4bOLKLE6zB
oRe6tZdGyH+LaRj9KuuQ3/ov+c2vhXWSCp1+9dfHI0iHcEEjF6HbJUIFPf0o4/4aj2nW3CMzM638
tgo3pjlidd4pmiP75O9iKwZfonDsLzz8UK7Ctq1wsEn6g0HzajUNauSGfYGgvT4mjl5LaP8EWR18
Vbs63oGJhKgSGo4X6sVVKoNDrWKVyvqgfmnNSVrjLDzslRql8TNzPx/x/9pMv14OkgUSYzDgWWiL
sDKsqcaIfofaO+4gjqWE7UFBUHJVTMPUYpiuCmuIjvU+Mp9btFLVoJgJtm16yyK6lzHkUlCJndrv
Hz/Wuymf8+C5uEpbQ2FZLDYacuNd3HojthtNrPzQzDZDnaacTejrbIWt7/DVTFENlDzxXKTzbj4Y
edbRMmkDANRdnoWiMag5VrPSMcQYYF0FAsCE0ZLO3PTvVjxnCFVG2g2SRii/fD/Kn3ovlWZ15Ijr
NpWiPZZ1abhg3c45YpzuZ74vI82TOZurIqK1JNspejVLMOTVUWsi/4uWS+1Ky6yDLIW+3UOTDgNc
a87smMVNNw9Kl8EE1UXIOOsNUE95G1fQSR86boP2GJFLrHUhkG9A5dS2nAvN54jDB8XcsX9oZUtE
F7OD7Ib+oo1XS+qi1utvwwytOQx76nMnzTzwyWp/fbB5D8NkmtF9pw829UOm1IXXHuH7E4CEsvQt
lNX24HnKtMvHwjt4MdAp7jQYlJT69lwtEdUDPH8yb7gIyMLWCWCVjTZF8j6pm+ccZiYWnjFwAqC9
H++CV9m25ePiE0pvisY//7XYBjJ4fUlQiupYyb22xmZySNHEFv2NUXZr3DvKPZsUV0qjUiHRtsOx
68wY42t5Cr7pgWA6/Mx6h/hEcOEhOI0Jhdg8a2WTbjQr9A6pX+QvMm7AAHI6BSy4Hx6sgjoBYqYy
tXLNugiweV2p+NpdVbn4DWPX8oGDAT6TQFX/CrFLrrupr66C3rOOXVPMUCywWq2k1fuiVHHGUzId
j7Q02H08N8t2x7zGOB64r+azmSW2CFpMfaAZ3wXlUfF0ZMjH3Nt6Y6nu+9ystkJeNNc+GJ1t17c3
Wj5Nj15q4qI4dl9is0rXnLzNKtbRIZa1Ck6uFY9Xo4DsPVyJ7PnjRz0N6193A80HPBRI3uem0XwY
vIn7ojZLQYsJWBWOarO1xqTAK0subOTzNbeZMHT6eLz3W55ofqY8AM7m7JzFIU/GaxJN91E5PZJm
iF/wjrKxr4udCgkh1x8bfQew4Zyw2PsDbUYD4wisoTlnQJ8+HTM1TOo1WIEekaGHRAAOxQ0aEJxs
Z/HMlfWb6QR+Dq8E6SoWwLvinoB2lVozlJlSbBeiyL/Kcb4DoBFn+6T14j8eD1w/XSTaVaRoVHtP
Xw0UZBAQg+TwTC3hDgNSC8/CAG0fEbs7SYiKy48/37u7j3gcNxTYM6RJJpnt6Xh13TRV2IVUPfpK
3+KaW9hmGHQYGdZ0+bE0tGejjF0lgiD8eORXG4uT82auMsAI019TQrKV06EHkF9FpPOqoSX0X4cy
HJ4hFEyo72pXMgzxTc+xuo5DUb4SylBboyus7RKoHqtCElqwZTImmNSnHpNoO9EvQQ0rhKgvQAWx
wo3OT3aH4RuulvWs91xtsQ4VnFJtq0e8jvzHFgX7JIOnyW5GcrxsMiT0EaLfJn3THvLpnPLou0U7
v65B3X8ONoB4L163qHDOxP+hPPpBgnt16YXrlBOUGDcZtx9P7bs9uRhq/uhvzgCvHbPJkzgDzEIc
HCGpsVfFICDprccmKL/IY3Ou+7nsZhHFAF0iwqC/SsbJMXQ6pNpJUa6PZnJktYr7ASJa6yQJ7mx6
XkpuD4DdUYwAy8levimrqXP1sB8vKzG7xrdBFZ00wI9PxGjviGlnuC56RT/mdVhRuh8ye9SA3ExC
8zKnEiu9E1B8HqoJ28kJb4VDaU5uOZj5vkmzc2+25HPxZvRaOPE54Sidvy9baCLezTh9EaP1Cba+
orS2WuRE0qLu14B/B9ca0FkFdodRT5XtvcE6s1PenUHzE6izLzu9QqoIi+Mu6Ttq8nEVHxFQCCIb
LKj6gktdvB46FSmHPo03H6+fRdWEr8eIMxmBbgxdIvLf068p4mfbREGQoJJb6nuz89YK6a2WcxWD
5Km26H+pV1lX+S4C8TreFOqEcMlwrhb2PrTjOV4766gT0sFdusa1lWVQH/GTYxWN4aa1rGATqwbo
X9PzJnRQXmTPC7ayP5grD+IdlXiNEnrXrSgfaLedV5lPWAk8fDw77zcyMjPkrXSqKKvA8DydnBb6
QG0KWnaUkPR+hDaMu1I/C4PHgnT78VDyHFecnpGIP7+KOHC/Akpa7GQkHihgkSQcixqn3twMQIVi
ZyvaOH/5yqoLMfZrwSyv60Cz1qE8pjeSGfBnACHsM+hZjqbiQm6bWQRYWPJrW4FVz8zJkuPLcrMO
Ah3LWSkbtK3nWXlwJjh/l+DMetFcMFzSMJspxZ3OlSoJXoHVSH4Em6zjXoK5A8VN88yluWQWz+t1
bslz/MD1JJNbVPk4DiAo9l1+7AT/JeywpgrNRwiwo6OFmr9tNXD9+M16t4qA5ZyAyd5G16TxHon3
yUnE8yCv33w35LNgtMAXR/x5Wev0JlphIdb0R5j5yCTEibWKRzna40lzR9A3XWbjdR3VwsEopzs5
7dttdy77OC1csSzZMiCwCAZnFrK8bOH4gtTCOMj7W4liwapFzQFokPgz1fDBTY262vjIgK+VrGtX
KfWrFEuajxfvIv3hAWaRY+B0FPJp2i3ZyErkx3TxxOpYNJ2OFXyfrPI6wl1XfPJxcHDqKFDdSEd1
dFKwcP548MXC+zU4/B4SX1YFBbTThScmCKeCfauP/hD+kIVRvaACnt59PIj2bo7ngHee45nNDixk
se50reomnCfaI/VUc6Oovb+eaEnbfI4c4DxKVYRPen6QZD9fN2EQ2CpisSsBS/c7vZjiY5yb0xOS
NKjl45q4UaTY+4JAjP/Vr8Vwo0pKsJYhsKwRzG/XZtNo66CV8dVJcQSfqzTbpicBSTP/Gj8TiqVt
Vx+GwIg3hhR86XSQ3MpgWCtIuNWVHo81iWUvrGCWWQfsCfPLYEB4yIBaedcN0MvEWsaLQ66RsiqR
Qw+C/FtZrvPx0I1hvekMtbzw1x/P4TJyYN9C6FPIjmETgoJeKj2lnRTXyqBMx9IKvyuj2TuyJYj7
JLVCHOfTSZ4TeTOzo1DuN54/Ft/8oP4atxSJKygDzwWcxcuuqIpbM2i8lR8E9VoogtzuIlM/FFlr
ulqa99daMFqOhU+eq8me0eP4M8qXSufJbl35yXYqJ/HMq71bg/A3Kd6S/aNgQi9nsTqUVDDS3gzE
IwlDgyHEINxmwOZu/nwC6asgSSzRsCVTmffhm2gPklWPwXklHdtkcPMhXPmjsRKojutBtTalBjlz
fSsM6ibk2MOhG+OL7EZKNxm+pDjcz/aSynhp9pLdWtnKb7ZJ1dzFkI9QunVGo7XZbHah9A8aN/6Z
++E3X59SLLg8BUYX22hpQ9qPvT8BDzSPrZGnrpHHPoJ8OewMFf7QblJw+q2SEZdOqctnKRN6g3bl
R/kl/lQYx6qUc7rRDBw06Sen7Pr9FJjfO8soNlC1rH1JD/u2E+kqoIyQ/IitKlhzC3V2KHc+Pm4a
vU1Z7qEAWMmZu3tZM2Bhz/EaiSOsWrCHxiK1kiK1T4IA9X/8m8a1p+T4uY/+TTJ1w800dcVlJQTW
Qw3tzVV6JFN6Y9RwGuomJx9pB4dquC5FcYSaMMk+Kivw9mgZDbobm2Fy5gZdxDQ8KzqdXNRza4Ya
3mvT5s0aMuLcqHurlY9QgSWqy7m1q4opxMJIFs4kJ78diiKhSfOHEEpcZLj+2E+JD7bjKKfoLqJb
k2wsEBCrmOV1/HhrLOPHX6/Fe8GW519cQqdbY9AaqZ/QVDkqETbQsepLLppXHXUi8UDSi+pjHu6w
cfY3I0bymDnJW0v0SrcJ/cmVJXaHGOVnwkedMd+EdK/PhNAe4hhIg1AUWTyTmuPBp02VcgyD/iex
dJHJm073bhOlN8581d8OxSU8K0AQGS3rJLEmBlgpl8pxkNJ7wYLtGEO4cnUBTqGR+90ZkvZvVjwn
EEhbwAMAg2nfn0431DVW/JRZRwuHwGddsCxH8tFXyXBCAy4N1OELXnoG3FqkmCfPFH6YWmeCosmG
KbYRmcLqcPRXKjiuRwFW6A4yZbGTqHjSa8uj8cwOXaTJfAkKHrSSaA3PnellwbPvhpQi4hR9npQg
w5lK7r8rUqFswQYpdNjkdldloXYmKlrmVvOowIRBY9H7YszXE/HNVusQ9LOkLi0/162s76KcflOa
6cV6RObzumqAfmTtoDxxLKNnlFvV9ZQGAR4lU/Prc/0RTvMy/F7ldf6zWSIy3wIy//u6eMk+N9XL
S3P5VCz/5P9G7OZc9fz32M3ty1P142/08F9P2Y+/Lr+7efaU/OPX6hNQ5/yzfoE6DeUTcE2g5PRl
Z2TGDGf6BSnGV4cEgxLhfNnzj7n88Q9IsSZ/QjhK4VydxWAICPhb/wB1agogUUxATRRwabtSDfsT
UOci4KZxqZL9EFPTN2R9LbWxJrVuapz/hJ0ieuY6g9i1Nwx9awVThUMlZFDJi8N1J1Vfcys4Ewq/
FiHeHGuaqpGjY7oKcIVuNcfb6d63mslEL9CL9l1cVzcFBpp4jPZe/kjVKH1KskAANlNADze8BjaA
im66w3xKsdPp8Sqgu44kVCEdopY6OY6hknTglEikdZWI+ZewEWgJK3nnI0Mxeub3pEN6De/RCfhK
P90pUS1/7zIruB+noPwpRC3ultOAgKPUjisY0e2lNKX9kxob+DDKPuWbyYRtitGZ8GUkSbtJqBlm
Gd2pRFfS1u7kvoELLqLoQsHFE69prEb3r6vuPxvwv+aj9N/vv037lL7dYvOf/hu0r6qfZpsfjaBp
xsXP2Oi/Qfv8Dn1SlZ4x+M9Zkvrv/SUpn3QNqMK8eXR99mf55/bit2SSCkB1/B4hGCDnPwDsL1c4
nVpUAumi8nDUOPnJpyvcZxeLcu+n1z2qAHc4C7RbDy3AZ6kDiG/7Spc9hroRWFs4B8mun3qEHfJB
8VdWFGmNDZKj2ob4eY5BPqzKJvaPqWUJR0Ucw+soteRHBFLDO3pZ3jc/75VVXsD/b8v4SspFun2D
nznAc9R7XxjaQyN0whFFdcXFuHe4l7wGNCoU6fgiqIwSzMKwBjDT3IYDXTRbrtTOWMHLRqyl1yZz
n8rFUK/zBsFjEtLyglMLhv5/lnczzpZq8+H275f33UtVvdR/Pf2iQPC/Xhpumeap+t6EZcv//1k9
Zf/v/z6F9cvJTTP/1L8vGuPTLKIGSoW243x1UL34tQ0U6xPBA50aZNQoOQAa+OdGoAcKPwVmAKqZ
4M2oV7+5aFTr01xCpW4J6IpM5A/2wSJqQn6HiJKfRDESeJC0rLUBOhmafPIDR9GC+i5WjPi6AR/8
1Imqt04UUkTgq+LqzQze/LpH3sJilpsPTiqbeC4lcU/ONlBzqPsmakKfyEsGlW4NPEK3bK8k7SIx
nivrYoqOaoTZbnVby0eq1iugGlimJoj63ZXZZxVsYdd/bTX0k9GeS6vnWV4QVQroDlvZ22HDvUuD
bqe3t1ndrTsvcnrVd8LoQrbuSslcZSgkCBE9X5A4KrreY5ttukBCmaPEP24jo33aGOfS4mUk/e51
54/w5nWVqsxnFmnkGJ/Ny/CqROwfpRBXWOdOdY2j5G3yUEGRdWTb2n0803NF9s09/m7kRcW2HyZB
pIUBCVhvEUAZ+muv+uJL0QpG/c920HZq/fPjEZfyU++GXBQw0Fsb0lRhyGJXr9blat3Ai0WBf61t
vG2+0+10/fnjId+t4dPVtExUxjzvqVsyYrDDsfJ6ctR1f4al8NshJGq/CDBrM7ro9AtKbTdJjSxE
zmB8n8xwpWs3PgLBef6QRl8/fpsFfYbgcX6dN2MtVkuiceR3EWP5V1ROih/mpryvtsMh3/Rfsiv/
BYfxa5S11UN2G2z8xlbuBnAbjx8/xTKxmZ9iRhhR7ycM5bZdPIWa1G0VRfC0axB8kms+YCs8GXY3
rgodXRM7lGz0Ij4edJ7FxWo9GXOxWpHtQypLhuqG1y3dkHaTNQBC0AFJHRRO1h8P9puFaoCXtmCJ
g5OZBdpOvyldHyEVEoj/uNJSoZGT4da3TG8dj4HuwndVtu1YN+sMsaTL1BhbWsv6eD+WVbutS6U8
FGndXs9N/2shNOOXMYZO9fEjLlYdxyPkBciNrAcAIBAkTp9QQi6F8y8UkOUIQqeSRd21ZvCNgoWE
Y3pC6Hp+pZ05Mrhz3n4E+jpI4xGTzUhnVPeXTEZRSq1EkqEBtIFW4yfjg5UTzXD78avNp8CbTz3j
4Qm6ZiAGVxDpzWJDJWPfRaFZj1sdH1vEAHK9bewIh467SkTAB+kX41ClEgAUhCAx2BQnbCM/foTl
EocRSogHS2Ru6vAUS6hZU8rolkMd3cqt3qwidZAPdUfiQk0eZxbE4dZA1OJDqYmRO/qywSIcomPd
RN6ZKsLiO1PJomJBxqXMSSeYpMVKnHKryfzaL9aNok+2EE7lISrKcqdW5osSGv22CVDEOvP2xA9v
v8A8KNcvMBhQNySrS95VTgGyEbKAQcch/VykrbgOWyu+N+Qo3gaKUkFJCcbJVX1vZn5FozLYoVKD
eDIpd6rgtOLsDLRx2Z3nmWYRTGCbdNpU0uzFodOhzZT35VSuAwqwTpiO8cFDGcop48pbkwb/iPtk
b+VhTiVq7NzGKvUzVaRl8xFmHacB5UyQ0mCYqcOf7jlt8kpJqErMuSJLChzw9pKIt0gn5nZg5MEx
0yO5X6Oah5JxCMoeC6bRzC+8oCqfDDHN9TW20XTR6cV4z2c+2bwO3mwanm0mQFNjwCOJfy91YFFh
qIWulLs1Srf9sKbUPh2jLAm3mVanR0MjYkW2syskV/HH4XuT0tJ2E0MZ8a3Bke3GTFNktnvZQNiN
VuV0H8oKGq9/+JTsJIomFOMgm7F/Xttsb6IdsBeN0RuZvuUA8C6GpEq/SIhe20Pq647QIagVKxIl
fMPH3roZsl3Ta/qqNhvYSKPcOsjcxesgLOLN4DftuarmctnPTweScyZTABCGsn36feNRqY0Wecht
5o1GYuuxiZZZGMhrLfWpqEa+sc+RDdzmYdWB067SVeQjzxConmmLxtifuYWWn3R+HACvszckgMx3
7Z6iVJoGEwd9G6lG6ViDj1p2W9MfyOJzwqe/GQry59xUh8kM55I05G0UKjZaG6aNb4C69F/Eamrc
XqmMVQqy2z6zBOZJfLtQ56IRNHhiWoBESP4vLy50kodSi73tWEXfRyuMNk0qBa6sZHNhOFPu+0pV
vkVlApy9+f/UnUeW3Ey6nreiDaAPvJkika5sFm0VJzi0AAIeAb8jrUMb04O6al0mslR5/p5pRE7I
QIb9zGtSwO4CrT+kOd3NMKZ45wx1eeVcv5pRrD+J+jwEKQeyAMCt818/GFxjTmyB9Gxb8WvMDPPJ
66yjGmXKBvRNuRdxUt5mcevtCqXRP2sTytqDmNvdOMBmqtDBv5V2b8d+3uNDahYSk4h5dndpltQf
at7hrdbP11wTLtcMpXpKgGR5JEwXlIpsIT7oMgkPXe/MdwkghFdZ40MWqtO1c7us/2qGIAjC1aHD
AiJzzVVosVVKRGx7B2mV9V2eQoHc2U3UHSi6V1BWvTaCvJnL33FoGDudMtwBNmFV7Kw+ap3N+1vo
tXGy/hqaSgtrELwJd975ek12h3APKiOHQg7113II0ydztORTFVMWCbLQRLQxsTD32LRWr/wqOFqJ
X5mVuZ1dVZG7dhYwLgAZusd+UGS9n/uOmiSkSyyGjcxLd33bG5AwGvE9t4SFyPIiHbgvHauiP1la
+ZUs5eJx41Dw2PJbAB+T2K+TXoT6atyA+EWwMZ0dRhPOxsCq96Cqst1aeVbsUIec0OrXQRc0cxYQ
cnT796f1jf204N4o6yLbTzVtdQracErHrOMU1C5y5kmVzaS/nXmT8IZd2U/LGV8tILHdAqlYbltv
3a3LaiFUMajKQXRVDAO3j2FBQ0R3O03Z1lIz/aFUv6KsJ6/cPm8ODA2QcdGzobR8vnMA6c+eUkvl
oFpJFJRVriMgBwkYcR36QnmhbvMaHcPJFtkVObtV/kJ2iOsuUS2hMyQAZK7PR+YkSwFCJTqaXWnc
DPB7fdCb6qmQwJmRCr2SKa7DxvVwq8Uc2zhX6XZGR2Th3UOtxtYRS4ZsNxHbBT2eeEGpZdcgzW/s
IAJVirD0+S14bKvAPTd6npAujY5thK96K5WvDoZoD1D3qisb6M2fR/8a6gmAZnLQ89nsYxBtbqnx
80hJAtTBfXgZyYsz9+GNkYfmR0udv71/PC4XkOsP9olHAkR1an3ppCaAlbDmx8V6NeyZ208wynA7
GFxzl3bmNXeFVRLEfmG45RjSrifPWFszKsbQDPCcoyMN0+47K5Zt6XB8rJI5w6jIMoqt2wCVzV00
/TBUvfJjL+cXEXbY9tQeKTEy/Pn8jnOGvnzN/BqxWxwVYAg4JvbjQ4MSfGAkVRio45xfi78uXxnO
hoXiw7KqXIWrrrIQLo6mk4uGRoSxArKTkN0AA1uwDLoyHP8UhRt91nEMmY6uHmLDM3GYKf8V0QuK
o9eKAGutvGUJwHTagNvQkTaQFjqfBO7psZjRAeVCtMtgMGV+iBuCUDuu5cackKWXRWMFeoa/iSfF
dKN5UECqsPH2oYMORN9n4VOeprjoxVp54Mx3N7UYpufcEc1WFqrc5qNh36I6WJ0yqMFHp0hThEWm
McjIwI7tFIHyHBEfbidkU1Uj0bZi6KHngL/eoLzpHN/f45fLzqWoW+w4kgnvwi1mMJMSHwTVO4xd
HDT6A5BcTA6fi/oBbegrV/EbYy1hC+Et2QCCCqtgG0dlp8mbIjomiRPf15337GiReqtV9uB7VfZJ
ztk1L5g3ntlFfAakoIYIBCopqxVNMr2do9aLjpEIf1WaER1s1A+QCHH7x1nt5KFzQs/PPC8N3NZw
7kL8JK9M8eU1wifwBpCuaRZosdUnlEkt2llXomPqlr1Poe270tVRYE8zcPchvWbOe3klo+nB5C5M
TH71+iAXxVwYFVL9R7eYuhsNUOz9POr9XTZN7ZVKxeWNtTQMAKbxy0y0ZFZv69ROsHzjIj6Orn0T
lWHjCyd3AtOU2V4ym0TyYfjRVgc7qM1B7N7fuuuKDad1qUxxa9EkJHtbA5ChLRhKj6z1sSpLd1NM
iXusIyPeQlJqNuz3+SABXvyQfaZtXXRXoHkrtPF655om6uUKU6Hl6iZzsygCrTV4HKHQ1AG5daTD
2QRarswvXTYY931eQSKexuoat/pyjZcBzUUVFREPmpfn91TYiEHOFMKOWtIlG8Uz5W2Rxc81tODD
+5P81kgWSC7aozyFXNbnI6Wh2ylFvfy0wfO2ujMaB7KT2jdmtb1S33xjNy1TSLGFQiP4sVW85DXG
YCLYL45ZKfubPrQ+ZepScJNVtbN5fPwqVvNj22HS25VDcmUvv7WGtNbw7NSJLmiJnv9QlKZRinYr
cSzkmG3HsC53dcgPHUvjOPeOvDLcGhz5unkJSimOcP9Sd1zfClNY03IqxVEBoRQMtjNuLZQXt2Qn
yQFycvjQVb240aAt7WWVYJLXTxaWVm2Pjn+Dyrfawd/qkuSH2jUT/KjSOUytFQZEtyHSKV51LJWF
WRPX7r5VRbTHd3a8D2fInCE12O8WHWTA3c3n9zfMGzcuyFguWnqVS31q3SqIUg2L0EKKI61P4ReR
rQV9R3EHd51oL7v41h0644ijSBeg/5pvx2S6Ruxbm0S+Ti4wQx42kkb6+quLSSpDp+HmnR7HUKu3
IxXuoNJHAzd0qX2xLFs8KvXE4sZjaR4sBw89vbDcZw3tjD3Se+XeKRHI6pCr38rYxk3UtocNVEjr
4CqGd6eYURU4xNnQMEg8nSbpnsLe1f1OwRsBNajhu8H/njtGsZf2rF5JLC7fUdox4IDU5dIh9l5t
1Xq5VXBUEsdBM1HEr7RiO9dTvFWyyAh0GdYNoqHT9/fX9a2LANArl9uCvKfvdX4+TA2DUYtiybG2
O8tXy7Gk8jsYgdeARn5/qDeOInV4dGa9hWIB9Pl8qCSSnSbahh2klJqfhGp0ywbKdroxjvtUDNds
N5eL5Tw3RZME2T7qQPw2zuT5eB7UJzou7FhNaja8cQTXY6u+piW3HOiLUVyeKljyCxV7tWrK7FRA
MmZxDAe7x1YAYDOKiigiZ2got2rhPSj6UAacnvBKlP3m76OkD2OF6wbiyPnvayPRV+h+iKPUXLBS
mlJ+GQAfnv75qtGVIphnX3KjraK7CdMPCh2KOIrR07ZlpIY4QPTKQXGU9MnGqPlKNPnWLllYyVCD
AA+Bizv/VcBi8wYfZ3HsE7G1XFnudLuLNrTI8MhsrzUj31o9Yo0FCAiUGkrD+WgpiNgIwpo4Oui0
3MZDlwatVcyHEZJRo014hYzPkRKV2/9gUumHccpBZpCLng/r0QJqwsISx7jS470QTr2LtKzzo3BS
7p1EtZ7+g/FAWi3D4cy9bsS1dWF6eR+nR6vSEC6YswJnYZZu8GS+70sYy++P98abjzAFVSGa6ZyK
9WOBHXrpJjUpEIVPBXGvThxGSfTYgoU8KqpZbr1JKym6evgzqUp8JeR441IjLEctk84EpLB1aC7C
wu6m0U6PGLkMVGes8WEUzbeRDuDh/R/69khsHROdqoUydb6QMT1sL63j7KhhDrmNEq85NAldc8fJ
0yvH/a0XGOwzsDiwqa/2fedjYSI+arIltIhVXHVSY66P01Q7OySF6iOmHNUxGgv3fijncENIJJ8t
bDGubNzXNGN93fH8e8SOlGwvZOcrALNFqE3iqCpWuFFtOe0J18OtkXvzLnZ6bZs5uXZg70cbUcTl
JrKNmG0QVgcvV/r9+9OPxj4/+vx70C6nw4sWETr80DbOJwWmJJ7V9awcEnQXNb914vJP3prao1M6
8bwH4DThNlal5q+swUBob5vhcIeVvPUi22qk2mxrH+1ibO7bsZlmX+tG/atQnP7GGnrjC0qrqepP
VZudcDFBEUVN4wlKSx/1Rzd96dvig6433WNXzZ27o+eZ/w7RJhm3YPWsF6R9pcs1IqAvWb4WV/MH
vdOyh6LN5DYkqPiQm2Z1UoxYEFENeUtrCupyhpMR4WlQh3Ya+0mENh5xedEGvV0AcqId6Y7BoBiy
2DV0bDM/lJncd6KuiHysFHvWVEiXQa02+1lC3fyClTEvbj52ww+3mrJ7V83ir6Yy25Bw8pg+tD0Y
MEw7hyZ93JW5HmDrY9+pjVbdj7WOSJ8hxvxZl9yGTRON9p7OI982jVGX+pMZy63mht73eirll5w6
jxNo+CtZfiJb5WPLZyPekkY50m1Jrr3kahF97MYycX00PlPHr9U2+Qj9qVL2dN+QTpw7QMOZJqy7
wa0AXUTPwutAdPVV60l/zArtuW6hIBx0qCn2AyX34Uetutk2VUPb8KkXIxOH25pxWGbdeUTyUWJ2
GUfdrUuRp9jkQJYdqrWmI7dGk0xfQV6mP5xY79utzXvzYpbOEAV5a08v2BDZzg2dcDMLuj5xHqp5
ir9baRLCuFEc7ag0DSJjIu+7h7ktYeJ5+VDkflMnTbgvrNL9mZT5yCJmJYAfxe7Ce2+0m49hOmiW
3wCD0PCwgYDqozPn8OApAldUJfHmj1go0UXtwtJNt2nrQDTK4r74nBvVWO6R+GgPZlyWHzC+t49z
bFFuErZ6jyYG4h4uES+XX00Lwun7/glBgVpsGumlrY83jYbhDXcK3imduJvVRj3ZLD0+TuGIqZit
KOnoT/agxnvstiHk2gs3N8wnyHm4Vz2adu4uJqFO2PvRULd1UOpqBsXRytVf8Qxs3TfnWcVLrIuq
Z32o+h+RTNFLrVSnFr5s1OrFsJLyt2dm7UfDmrvvOB5pGFIh1xiY7VTxEdEgHkUbTdZGTpb1w8J2
Qt2EY42Fpg60Z2AfxqAAR6v5COrWTSCZA0jcFJ1lf5cynvLNxB30PYXNJ7aK5njPeuqIfTIPueEb
blLlkLaW/wdxK3rS4IRMMuJS+1Fm+DvtPZnGT7SbIuyz0tLEH5zMBi3X2PySoKhwU9STGDZouXbh
BiesHjUK3Sy+eQMlVt8tE6vzK/hjydbQM+Mm5v0oQVTUk8HeSA1ra/IsPzu4OMV+7CH9B9WUftUG
oTDky7qim6Zthn06qr3TnNEJE3Z2yo1CnlBWnaCsjk4UcA80P0s55l8VQ5hHDC5Ru0WVAZWVAoL9
0RtG48ucFv2vgUowkK4EqbSNlqSh3MhUc5PNHCoK2LI4616aQfVSxGcM+S0SRtH4+jC79Q4mTvhz
EF37ZZgyG8sPiqK4URiZHm747jiHnUWcQz3ZnOojJ7X9Ios4f8iGOszRzWhG8J15a30Q6myQe+Pd
TrpbNOMJocXqUyIrXNL0jl2765pc/x03s/VLDcl+/LmKplMj0NkCVYAqK8zP3mKXJ1Vy4gaP+s1s
GTMaIvMUfUeXTMwYLiQ9XZG+Te96kY4/evxffziTNui+2oM78cMGcQgU5GbvwwSFzghk6RbDLekR
XnOdMyZw8SMK5YMtVW3LocMEa5i6dEP7PnvK1br9aVWCxnDyVZ0ts9vhqRahlBXiBn5MnaZSg0oZ
6iAHgDoEIYC3wc/6sWoAGCUlhKnYVHe5hojUodTnPrqRSuw4AT0s5ambDVtsEzE3H2TSxR88t/d+
DEzmpyiXd7nlfSV3xGrc7nhtNi23O6jYortDpG1eWBOF+VJ1PWrJXFfes5pFykyGq8NOzIs8nLcu
9jDJtkuT5JPIjOgl1er4C/9948DM9FinOZ3CmzmCj+knCocFCzS3/FOaoQ4ZpVXyz7Awks+dRAKZ
H5WNtq8Bgq8CD9HvyA8LghE/ltYU8WYZ1gd36rCPGSv9LqtTk709KlbuF12rNFt38Br0Ia0wZDPF
tNjZE62HT1yZgxmJ03Q74RAPpcMhwJpz2WMXVMdtvOkAMqHc4Q1RzOeN3rGVpfbS95HcD9GAQIut
Vbm2KSNluGUzG7HvGJXTB0U3VFVgly3GQxnkzoe244j7U2GXLzmuz48VEWK3oWc09r4dU3je6EqK
PPRQReBB9brXnpXYcu9duo//p5X6j6gl/7+xtpYaxf8bVX8iUCv+1/+Uye//sfu/+Pm/WSTLP/+3
+L5h/gu04ELVoFP1Xw4P/4WfVzTLxBZiqUgvqTy5Lv/q30wt51+vFCyQbdCiFuUTAvB/M7V051/Q
9TR0LNBG408Kyf8AQ7+q7FH6IkhbaCQoEyyAhTVnuxWjBnQCBZwh6cJdXaXytuVOfHR7mO44QfT3
3djiRqq1LuG/Md90RVlsdTXNgqHBClhY1RgYmaTDacbqDkWYxO/mLL+pbVpMI/f8pyTHOEkU85dm
7D7XU/J9EGP3KaQpuVetGi0roHxXMrVVVsHPon9CsR37d2gLqKau8u2hjryycighIuNPod3r1W9V
T2OymQnGlg+l6btBVzw+LWaHaLaV18RLX1Ul/juG5xP4AhqFiDE4FP2hoZ7H8HZie8KoNPV+RsXq
2a2n4lTUtJUOfapsC7cZd7TO1DiITD16dlrFBhdbTfZz2raB9MLyQdXKTwOvvYH4HSG73+L/fchT
zN59gEvFc1da4idN6PwREFB3M4AOQ+1bJf8eDV4F/G/E0bakedcA4ifwLD1Ju6wTyFDVMhO+pmce
AXyrCGeTQn7961AsZyAqi7+JEquc6vX3I5ltQCqEFAUQaFXWbOoYA0oeyXuud+MDrlrYiNBKRjCr
NGX9RwO4Zvu27KZdWUb2wQo9A+KcE+4SmYVl4KjC6K990zLn52vCaeIwehCxF93+1TdhfhdVU2Lq
96Gp11iFFsUvWhEZyhMyDfdWPZkvRjpY0xYPzuhR0Oa9yXqauBtTR+vWlsSnG9onaCW+P1nnRa9l
rsiAFw8jlYybDuCqqCdxfrfTRg73TSK+tfR0N707plcOxUpX8XUU0krEi+gcQ+hZKzHTpADqpdTz
PV6u46ZpMCWMTIWTa8Uf07pub+ALz7+1WFe28azavZ9nSrPLqzb/lGdllGx4Y7JlzXqcB1Rsr0E2
IAYU5oayN9q5/9RiKMkL6eHNTIUyQdhzareIbblPOcDUYoPG0vfJKr2Ii2FSCZe1xPxojm7+zcmb
b4nVY+UbJzmRfChjouWiCYYssVKCkFYgj+EMDIwJ5S+2Gx5Xpp5ds75bEfWXOeLS4OJdsDCUA9aZ
dzMP8LvjUb03urIlrp5MF55nYTV8LKptSpnIXWj3O1OKyt44c+d8pN+e02vH+dQLhk9YPjYi+/X+
/lh1D18/i0IeUk90owHWG+sNIiWWvZU33RdVj4R/OOv36UTUHupGd8wHLHsVZRgwGumHL/Nc1nh2
W7RYsjR/vvIll0fI49HA+BIxJVoRF2ISsxmJolLUe2XE7rQNM2ux4TRYJCHNLvCkYe9EVIpks7AF
v3HkaNKXkglMR3Jh1Cc5Rv5SyAre/7LzEivQa7Y2oq+gN1ERpH29um9bI4Mu34b9k5MW3yudaXKt
ON3QKkTjc9SP74/2Cmz/+yphOFrXjMdhWtqNqzq10rlNhJRh/5Tr9TNvgLpvmvtYgDHXij4NBCIy
QZx2v9TOrA6G+lx7P9wCASzierwLyVf9XHGja0d8db/xURD5KTBzucF9XsuUYQ8yNiaMoieyzfrF
HLN4l4umuFIevHhddYij8PfwzAZ7slxd50+bouhWCipAe5pU8L5YIipbWefx7RySGU+9kL6aG98q
J0x9Cevjm6BycKVG9sb8s9AAAqGWwGbHePP8G2aPF0qSTD51ozfuHVlUu8EEsuLonI3YcR+I9e9d
aYuDE+q6b3l9eO+46UOO44Zfhp5T+6pB5SE0w2vF/ovTCjXQMRFJoyTtoWm5FkubhbQ6PQuzJ6/A
oDcFEQQahuA7NWVCSooEYRs6iE3HJI+pRh8AIIZ1R70rvFbYXO6F813KlywtB8JIpB7WMC0zKsYx
V43sScNxZ2/RmCK/lnCigofeEo2fLymflZvjxjJC9doaLc/pe6OvzoipF52hCzV7Goe88Y1KqttR
xZq6zgvMRethQnCjomlWCm0bkltuEqPYucKLrm3Yi7thET0COQ6gh2MBO/t8s4ypZo7FqMRPTtXE
fkioHlRj0R5C5EGeClGUAVJO6aag60yZ5aW02hdZWLuxsdvPgBecE71rLNbRAN5RUbjWbLs8T3we
mBT6QrQQwW2twpJO8Qw2hEieDPpSwRg6zdNgIHM42tGtJgbenkbtHoRovVu776ydFlXRldtzOS5n
S8UngKaDmAFqEUDdaqncpBCxAVDhidryA+1m3JmiqdzSNQ+PsqUGXXZh/ODWTvWPOnFc268DI9RJ
/x3F59e5+YtygUi4FeVzyMC1JXdGx/aI8zTZeIoT7+wMQaz3L+7X1uXFLwWLQxiCSAUCMed7YcoE
lXT4gU8Wlp0beLYDXeLQwnQ6t49JS3Wmko2+DYlv9g1Vgf2gFrMPq8zYVaUGoUeIbjc1dbG1+qHY
mFpUB4jzmMFQhdM3GeeL11T7xW4qbUebILpCNHprKy8QogXKtIAgSRv/pkL09GFmWvjJE+hD/FNp
mARJJp6pkSi+RuX9youyzMbFbNFH52mlnwj/5Hw4d1Qp6QO3fKpj51Mo035f5W68U+f4B1JVd6CX
xiux8OXNDtNhoarqZG5LM2aFF6IEDbRO9ZInYTWjn4X6s9rI8DhQbq87Chtz4rS7BilHhHJ4bIWx
iYRqb8u22zc4Y251XyrM/fvb5nLaSdFJTyAyLMn6ui1dRE4fKwBZnzQ5uhvq6F90vX+aQU4GcwjR
+/3RVgTP5VTQPwUusTDJcIlYI5nmvkrbbmqTp0KZrQwUrzCNjWJFukplfW5+mYV2clx3B6CMwCvT
mwJJe8WVG1XSH+oTRW193Tr0FJk/u6GVfWfCrenK3lgRU16/Etw7BNQFsA66axVykQ3kdTLM4kkn
B3ikkTd/bvshPsZe1tWbojIwszCzEhGjzs2I9+MwzLfdaOt45mVh/s0T3XineVn2041qFE8GjWJz
Ku3OBBlSGPdFa6HzZyvTU5FZ+vP7c/zqLHi+tbnuFlATOAqP1uPqynPcEIBNUkRPIFpndAbdepvp
qMuiV6Oj3a4BT8kK7GA6VL1xyNyH02DcTnKanu0Qx79p0GESlukBxh3CFp2IA1WjjFepY0CVzfF1
Nx1u9OVZG5V2I6U2bxJuUyTywsBsbHDRvWVuyMJ/R8Wg3FjNBxzr04+h5eGdi5NUUGfKR7xX2vup
SZuNkY7VYahzd1cXdraZWk8/4gnT7t2OtOjK3FyceqS/MV3BZFTXCG/XAd6UqpEDAf80VVHH3Ser
oLDm5Erv9/VRWa8AWRbMrkXGlr+dXy5eJLVSg1v3JJ16CiC4OEecbLIg5SUKmk6L/Cqt261UtPmj
oHy1kXXSPSJH8gl81nwPR668ybyMBqdZfded/HOXeouXt/nJnsaXcMjj7RzlW1XWw56GX7gPdepN
Zs+S1E1eX3lCl0lZ/RouriWBBzqCxtLq17hqNyFxpSknQ6YKrEU9O3lzLH6+vzRvBAvcQ/Bf8Wwl
v4C2cT5pONlT+FLt/JQkHKywd4hpo5GU3SgeEV56FCEUnSEsqsDN1XursfIrL5B2+SbwBfxAqJJo
IRPgnn+B2gI8GScrP9W98wm7PMd6wLHcd34IM97WrbOVTnqrzVtvmHbNNN4Ztbcfxu6+iv9EerIZ
hXdFO/4V0HI+9XzR4uWyqA8gr7c6ynOdhUqkjvkJ+LRxMEIKYZjL6rtZmNlmSIv8lr6V+qmv6/zj
YMkCdr49b9SwLwPVbaftMDQyaBWr+jV33XCiLaZuKy0SRFrpNY3gy22yvCOkLThO0b9YX5qOM5g1
bYz81Os0y6YBVFXipddekHMIx3I1szQQ4dCcBf9zARbJVOAUk2XkJzfu5T7thggjUEMGIZ3OK5fF
5dO4qFAv6Sb+C/x1tR3iPrFVwDbiRBs8CtB0t0H85LmfQMfGdVq9tthv/LT/Ho8S+qoWoptCNL2d
pCeRucfE7Tn+RnsrU++AifG2MuL7wq1uMqPaKEg9J8qh7gsk/Cff7eubaNy9fx6XX3e+9SjrLw8I
alAA5i5UJHN8C8apyU5VGsZ+RRcenGO8H8o+PkDBJ0CECOET31sboYxXE7y3hkeyDWr1Uj0kDz4/
i+j+FlltjeKUmOa8t52GBjzwmXvHGG5iRaiJr+jG/WAqne6bWucdjGl4yAsluitwYFoY+8V0M6UY
TkUqNYki1MeDgvbhvdeK5K7Vwk/vT9dlnuGA1EKFFO06OvnrQlaJk4NhUNQ7yZmGMSuIm2UvrKAw
bXUTZcW8k47yWLrlternG/cmRQtKNgvfgKrBWgXayYqB/RHGJwqK027Ikw+9a86f+17/pbrR/LXV
vMo3GtXYCIQqsFGz8ivx0uXG5QteqQdLVIdj7Pla6fWIb3s/xydPyg9F1einRurA1YqiuDLL2rLs
611JGYzjSCGMbsjqTE5CDHXV0ZX1xvIgnGqgbJ0a951Sylsnlw9V4dkPMQ3lSqFfA18qarxsQ9vg
oZtgjf3jNUdmg8CZeIKkaw0m1QfHnjtjSk4G7EY/bFP54NrI4uvu/Jw08tDYRf4Rm2Xx7f1xL29a
4hcKH0uMt/gWrOYbree6dnQpTlpoWXsF8vDG03sveH+Uy+uP1VzqCtTD4MO9pjN/JbClNPGLNor4
JJqxP3oiWix/02o72+ZHqU1X4NRv7KEFLreI0vHwohh6vofM2k6HtijFSam9T1nRpLtppp5KBWE4
vv+7Ll958mMX21M4/ighrHsSqFNhlJVm4tQP2q8ShtdWC/XmS+RmP7OpVX+By3S27w/51o9jUMD4
izYY4OPzH1fWSa4PQklOmjCUO9uQXxBWVA6Zrf5+f6A31owKP+1V5GjJXdagbXTv+lnyNj/WyC/v
qqy1D3Yy/u4A9NxOKrZW7w/3RqK0FMvZG0Qni5Hs6jhqOGpTZNK1xzkunHvQ3ehhx8n8MEtJpcNK
AsyY+0OcQpSnV+feYN6rPntdhRtp7RybONQPDRLR9FYaJ/rZte2476rxjxGP6QcQcouIZHqNY/LG
+vOoLZuMEAKds9Vi6FAxQtssjcemccygApX9hNnGXQtP4LFoFBmMXin/k4lC2XBhwVENgl1zvgOm
MKmKtqv1Ryst9pMa3bQou3V/DEX/TUCFmEzvZxOGzHm+UXsP2Z0oQUD4xgz3EmxaavWf3VlBNL61
N2aoHcTQXblTLmeFy4RyyKKfik/zIoj3d/klD2GNC57Pk16qp67zPshBNR5q3b0z1Sb/MBR1fCW8
urzFlhSV47DkFZRyV3unquSs1HUYnaigCTytCnebZdo1dv1lzVo/G2ZdcSgI9ofSdiIs63Z60wap
l930FspkNKee7Wx+xjd+n0fKXWOOPxxO8ZVr9OoHrGbWmpLISHovOrE7dgq2O76VeKpPPrjrKn3X
e+m9knnPeXiD89kWYO41H6jLS4GwhN3uLrUQ+GOrD1jY02ZvlNw+tTGgn8FYU/dHQ0w6yOXX92+E
1yrj+QO91HhIWtAYWKwQV0Fs1hoiSXQ1Ohm1+KBqBGFZhS3bVOR6D1Sn3EHgbf6QtES3SxX6RVNr
97Y17eJgSq5ieEuxv0hU3ckpUv+ItrIzv8gAEfiVW/+uZEhxvZtx5S6GQfrKBKPKSWFYmeaY3ype
HKdBmDkQg6g7b5NItzf5mE33wo29nY6654PuZtUu7HP7h6HU2aatpvC5nbTwzmWRrvDL3lr7ha+w
XMbMCmXZ81MVYnHqpVWSnDqkb27sfP4NOaO+CXVlZ/R6d2MBV9sNc0JRy4G2QCNb+1wZ1ZXS8GVs
SneVjJrsGqYiuOvzr2hVk3Jvo8Uni224GUT6x5vrZN83A2KmfQKVu+1+5Vmr/nl/M7wxLgHEwiDy
MCfh6TsfV7fGOULzMTpFlT3BSjWNp7Jzow/hpJ9QwIexmtvyUIjWucIoeKPUSgOPSiN5GyHFhela
qXRdXdNMOKk6TTv4aX9aDGWDHGRntcEXEf+rbAhvvEr5oo6t9zTpk77XuIzAr6IFbknAzk5lPgrX
eXp/Tt6IYCkpcr9SBUWO54KBhKd6s5SHvEfh6d8ryiCb6qsOLODZpkRPQzf9iPzOHcg2G1Wo/KZz
0t8AP+t7YNX2P7+Bl2ILVU7ME9AcWNbv7wivkVFjW8J7TJp0/O6VNHBVZ06v7ILL4IeOIU8LwQ+F
byQqVqNkCfVetOgf87J77LN4vJPCa/ZD38Dpe39y33jEoM+TrVK95aJbC0npxWwktj6EjzmVtm3q
9WIX1VHh147dBzXi1pus0rUrg75RNuKAM3vwr4mUYV2d/8Ci1hO7EbH3qOZpWflmYwKALm3cpMzk
JZ3AauZoFO2zbuL6FYUeBsOMUdLsxgfPrOvUbxvH2wCPVW5gA3WgpVz1j+zML+9PzluXEYA9ajOc
RKQt1tp686BgfaHm7mM02DlY1trepNMsNm2jd1+5QL4XmlHdje2k3vBV7tGt1WYjuvjnle9YLr3z
J2IRGERikGY+5dh1kOqlOGC0dVidurmovtpWlh1JIAWhWDOAuS0oM5OsHXQ7/KyY07DtieODfho3
lTIWQV5NW31cuAYoLvrtnCW7cTGjQb1Buc3wCL0Sul28nlQfiBZ1ojasi9HkOF9dzaJgXnKZnNQa
tXN1bCj6t+Iz2u/eZpwROHp/di62MMPBxOKeJhgjsF4+568zmZIqhENoRKTQnQC8OOe7UXHrwG2K
bGdjMR3w6GZX7suLUGwZFAs+LgGsyZFDOh+0YQsvdqDRaaASs6EsnflNm18zTXxtyp8tPNL9nMpF
o2Bxolk7mZK32iVKkt5jKsWeMgkV7cIvcbjtuqOXOIELczaP9kP3O+tvS+U4pupj33/WS/zoxupW
GdMAAPLPMRn2ZS12VvU59F5R+PxpXnkzLwBThC6caaJeLi8bbNIqkGkKR53rvFQe0VqOtk7ef3Dm
RuyXPOgT0Ln0kCWdEkyN98GZpHXzvzk7r93GlXRtXxEB5vAfKluWTdmd+4TotMhiDsV49fuh93/Q
ogwJvYEFzCz0TJeKlb7whg4LMgKVgLaVOqg5VX7VOQi0Ax5u74/r2wYqF8vFas2IKUpkl2tFRp70
w4jNDTw5exfWgTiEJEkPNbrQamQnB7OkDUzKED67ahzvPY1TZfZRu5fgp8KVdN125WFJ+kmO4k9I
K/IFGNi0v/0zr04Nem6sMxXE2YODl+7yV8Iy70pdwYOml8LbWd0Z1RotoRCFRUl2L8I2+Msu9hU5
FYEGB5S+l0kt6nIwM5kSokXyuFJxbb8uTN8RQ7+q4o6wMSydY2Q3+uMc75qFGz/akabilaL+NBDf
Wym0Gne3J3+dFlskD3OLiYcIoOyy9+9OrUcIonvn1my8/dA2U7Qh6aNICWrotZ168VR33jeEN/U9
eqc1MvaVrkABM1jDasj2lSWCNcIHzUcXLNCvskJiY6UGsq62RhsGOBS6/4FV1uSd2+dq2fjhlBBp
vxDFa1dpqpmU06SpgXmeon47DTjroXz2Qm+O54Lez+3P9N5gQDapZRGEzANeLhtArNBMa8s8o9Uz
nmwrz9dBTqNRIs10aLzonvLN1S3H5Ci+mIi+c0rZK5fjybyhb9u3TC6P5KrUkTB3OvXeLffuKOxC
TOvYieD1LkfJMrvECd42zxhbDuuurEDeeDhA3v52b1Wqyz0PNE9DQ5ukbi7RLa4B0NFxmiqDc840
ZGVURbafsPbqN23TW6+ukatUPTMyjNiZlFXTJP1agrV0ULYAErNttVbzVqFpd+eC4CREoGIM/nPk
6Hx1xyb40Ld1K1ZhrtoSG+CaHktE+YYsTp3dzYbaRYSkCJ+dJEs+eQGKISvbad3HPDfjbBUHZbPL
g9xI1+pYJHAzPCt7iGuYgqHCv6+BcJY/vKg7lCpl3LUX1Hq9nkI9KleVjXL8Ou5SfUODJOABBHuZ
lDYnRFPktkwGbReYKZD3MhQDFEMnDTYKz9Y917yrzclLhSgnUEDScgeC++UykrVMUVt66tkUudg2
AIBXsmxMfhXybQaNhjuHwbiKioDTIz024y4JlqFCXw4oMyvpZDpMvtapR9f5pnXGd9m6JxEhyDkr
7sfHyv1eRONrnyYrDWx3FacHA/oTAvkUTLe6IQ96364V50/T/peaf+gH0ybWaQmjwlilO0lDWQTK
JtVfDHoUSRyhlw3vjKJdpnxyu1Guace8tLW3K1CzUFNlI/s7rfGrZGCeJf0/RMYgh4DZvpxlS/De
q305+e3YkenrdXNCXzX9LUBZ3zkh/E0XB2QeCYbE/zZG6OpejtSjQdS5kTn5XeyMX+hvP7Kz84dJ
ynR7e6TrbJOhKCiT5MI5gZixuMiAAmqB7VWTX1jDq2jMX02avrg2CMCiaw6iK4yVOcr/Zn7prN8N
e/Hc8ygnUb8pXQr4anVnM13DbOZfxKNIHImeLinR5eQTXRfqCK3QjxpHriGRmQ+Fjlq8I80gXIGT
K7e1DjE4SzX3FHcQuHL72GSW5huDkm/wtvR2nV26zzCxdAikaX2n1351SyIJA8YaDiVV0bnlf/kD
C5XkD8635iuTFz9YbkUEmDTnOwszT/NyDwC/4yCzMvRJkGW9HKXrPalXnq76CXnfTtNhHPJ0ptZD
Tyy6klHgfmsL72zAwjzYqRjWwYRxG7IcdBxFFEcc+dZ56qLgdx/NYCghIpYygeHdKWZ2Zxu9gU8W
v5bOIcQnnkSAyO7ibCSxWWpmpLS+gzrauvNisXdMbNkzbdIrMo8GnW1LGZ9EiL15aTbqvqib6Dzk
dfQ5CI0ahyVT3WdGbXNLAaRDRg8z47r26pVWt+M6KhvvYdLabN3RYF8Vwgn3XesozsoIEQHuCpOy
mZqqq9Yssr1nTMhmZ82vRG9M9gxKRw+Q/8JNLke5z70UB0mthwU0OmJHGUF/YJ/320jG9WYYdXGk
+fgnG3EM6EpDfhBj76KRHb2gLe+xEUtNfO8H1fMlumE7GvoDBtPWM6/2qTFib98qWX/nVOjvbDrY
KAiVvSWfRGiX26FMaqEmhhx8u9B53jxLhi+hTFZ9GEwg/it1MzTj50aLg2e6744vTHN8BDsozvVU
ub5RknW2mSP2VTQ0+8nwikfZRnA5mnB4LoGWPI5B4vwxtczYUPBXV5VSNgeP6uudjX39VtBIIPjn
H0A/lDsuJ9LZQ2KNUdT7tdVrW3RQlA3bF1gnwuh/2F2/Kimg8sqxk7tkqLV7SIX53Cx2Klp6mmaa
aIUBrl3s1Kyix9Go+BnriKF81hTY+sIZ3OPQE5ESgIx7LRbVp9YKm++NQpbSDvWm0YJ+FbbuPXHz
t5Ly4tfAwwJt5XDhGTydl19jDA29a0vp+JD3ULqwq5TtOlnOyR7G18ltVbjYjhTo4HUGpfa4+QEf
tf2lten4SsOh+YhHLRYoBIdPMVzjlyqpisfRyJ1npckyPzIRJoYQBjW6VLMNvWnknqa429pDqO8y
b8TetcQdPFtnJs4PupD299Gpog95WZb/JnIH/GUGagLDJzqfNTSWrd8C/RvEaNzWx0ex3sVZE/tg
buL9LKKxrqu+vlMZuE6DvbnHTBkSGDW4m6VRfQ+yvtT03PW1AAVnB1WC7yQQ4RPSZo3fJrW6iWsN
TrWjdXtzmKp1nZrd7xZd/h8A8OotN6q+1kc4crfv9quzTAGBBjh9aXBA15nK2EGfz0Nql2VFk7NL
CvuhxDvszijzM3SxteiazMk2vWLSFORnL7eWAQpX1cXk+Z6OBXKhK5+l3h/zotR+3p7O+wORKVJA
BEmxbKTGWWSlXWR7PrIU+ZPtVMXaCaJmXzZ6fCc1v85OmRQ4vrnb/lYknz/tXyWmWS1mdPXU9RH+
z37nAI1fyEHVb3adNb4XTxEqleKroaTVZqiKOUDMvA+hOlorD1r3d2XWHxARIodjNmY8LUr81S6U
7tCThHc4HU8xFCDL+3P7C1295W+8YFrbuKyiYb0UYRrb1I1RCXB9NUdrYlC1ZmULQ49WQ9/1p8Qd
vSekQsZPU5Xck9G5qskx9IzXZiNQz+AoXH6w2ReZRC/xfBelq63avzqDo256F39sifg8FPx71af3
JotEETUN6q4YNyyutNoKhZEkiutzOpPN1Cn2pivz8JllbSmBZUl0cuktSWjvw70K03VqyXSpoUOc
BmUze6heTneoYy9Kisb1pRi1D2pe9ysjauVmqt3iKelaDSZr4O1Gt5blKnTdaWOlWrHOjSbciaEi
bAir7tRbNa26alS/QxuCHyPsqVqNU5uRRlYRn26CCtkmUj1NllKvrDjqNhrgacDUo1JvrAgDigkG
50Eizf5GRwi3bAJs/qIx3XWYnviKHNYhxRykMWIFjYqirPNtlykmOh6eN60ASIpDrQpxjKapXFsT
ZGHTDR6CvCof4rCTT7GXBOui6k24yDrkjMwdxrXdqsbH25v3GsjJ0QbuDs0REdLZ6+Lym6KIoYm0
TQy/UAxr1YsOEmOVNU8im3CFt3BYWks+7SMx/adKpto6lrbYlBbIG2LFD0Lq8TaCgAeBtQUnEGR9
8+QEptiqmn4PrHB9F/FbwSjMvk9ANpZyYFpnt8hfpnS/0kb7Ebj51pigcoeTeL39Va5ybD6Kh1Kd
OreH+K+LXT5MogT3Iw1fm5BbzoPj2DvOQerlx9HW7oRM1+8FA8zAUd5MwGrLCxafyAKLAcvwQct1
z1ojrXXWDcrmn2fE48wiUUoHgrME+tjDrJWHypVfjTrxV9eq2zSLfkZmV66QOE7vZNPvTAoYO619
rnIQOG9yW3/d5JWWtZWLv4I/KT19TqcNaKkFfXtnna4hhhCnmJdHA4THCZ3Gy907FnXf2uQHvhri
N9EizLQaAw1FTlWiOGKXj1gWxrsJX5lt3GTmix4lH25/2Lc44/Ilpqc3w0SI4ME1qYsDlA5y6rVq
MrBCRGnEyNL+MOXCPSO2+gKcYvwGFY8nwaqL9LNW2tXapmo/eFC+23g0nmo9+iKssX+CvNA+ViNW
PYpU3b3hJsXOK4PmHGpFuIoms3sI0p7CXdc8jqmJRnUNQbvRy7XbZY9xYhXPKVhtzHrA0axqqMub
OhTRMc614l7sNV+0izkbpk0fgneabHmZJNcRxmae15q+QAALpzdnOKUFIZaRpLofOm71pVa8MxUp
bjw6BcAaNKf7dvvDX6UaRAMQ9wi1SKKhpS6+uxWFFKUzw/BdmEkPiP7g+Auv8rHI3HaTYcopLZnv
QCv7djUa+9uDv3MTzcYnbDvyeIAriwui0PRY9E5p+GlknfRO6umqyLWn1qyBJN8e6p2jROaN6jyU
Zsjyy2K05ohxVOLC9Yt+FD9DL/9edZF6Zxe/d5BYxtnGAFIim3hRglbsUlUUg1GM0YZbk/YKCEde
PzqicwupiU+O0qFP3uTO3sqCP1UCZef2RK9DCyyNZsFuAytp0sdF7pbEiuG26P/5feicdHN81scs
e7GpWq/HqshOXsyTmJXd9vaw73xf+AtzvYd4Gjbk4gqZZCNMqo2eX9AB2pVeqG3DEnPc/8MoiI5y
17NZwQhfXlSZhmxm3Qaer8A4PadCPRnakL7cHuSdnAhmGOd75uXP/ZLFJ7Ta0Gtge7l+mRpnuoSz
N03ZH42oLE+lbVavRmGOT6bTfcZ6RH2xoszaBY3T7FIz75GcCuWxteSdB+76oOqUVKEAo4FhOc4S
rltpIz0jcFl+Z47fla6Rj3EFczDwii5ex6pEKMzu4YXHXEFHJTDdO2/R9b7idfUY3oA3z/dfbO3a
VUMt0cgqzECOxz5HRbeRlVgZyUvVbGolzzcULe9Bm+YFvbwi4QgQWM39FtQRli8TemuqO1aa4ztT
8TVNOuBmCFkUffxK6/YHyvT3NCyv5F90qvTkwjRePTjN7LLLLYbwoBY2tTL5xGbtfqwtsS+9Sczw
zfpJs8MdSn7aoxkLpF6MPtu6raVtenAMaxr37b1KzDvzh55CnsC9BdtsmRWpStmToHI9t2VubdWY
R2rlijj7ntBZeWzysfRl7mq/VS9UEC5o1+OUbLxhAGoEc9z4bKoo6ujBlG0rU0XrzDAoJRm86/98
MHVY6vw+AhUuviW7NxZZrVY6MaVmCvtse/lT2rbRnSNwjXDBR4ktPhO9DQv882JtAB23sUa3zA+L
bEpXUdRE61jIYZeN8jFKsnxjSXTX8lbVd57RfmimEs0/M/D+u3NDvLMsPJcqcDt6R4SDi4wxUDDB
0ktF83ucNHG9mIqH0rRIgCghxd3KU0rzexBhl2jnbbJPG2c8C6N6aGEOfsN00n3yShRsyPlq0pox
r7KHUM+yo9fey6qvbw1CCxV6GRVyMCDLWN+m4dsosWb7eGNMf8IGuaSi0zY5Gm+j4RzQN/+Uas30
HZ+Xe0iXt+LJ5dllbOqHFLXmhvMSWaMgnhf3SGv63qwi5zgnWRklOnEIaSnHafpVZ7+rbvhVxCht
1skDKsFHl4LEKp+I86CzeO7DED85sll1LqKoqAlIhEut7o/i3TNgvQ5E2LuoLAChRXqLusnloY+i
AmxgGJnPkWv+h3Jk+ZylqM97Zhc93N461znRnD1Af5/DHSiX+uVIahg3Slb2xnOpjeauMjJj16dO
sW0AXGznxP1OOHDdvGIshKzA3hBlIk++eJgtVdIQkanxXPfYKbpqZu6VVEDnFan9S88962hXOYqK
c7xvzaKdVhBtKYmYH1M7Ur6Hbuzs6q4S6yK27wUNCyugudwJWWEuQLJBZsjQvC5/JTgKt3sxGtL2
wwA7q0NZl9tijH5F5lcFeVqB4FKX2I9dnp8KKx3WCPGsEv2ntKYXO2we8RuzXbSOPirwjZVyWHnq
c60/CffF7kDcRmhGCmNTe/TGkX8aQOEOzUEW+05x7m32dyI/ZkIUjUkoCtvAQi5nQnI/5Tb/UGCL
Pke1lWwU/D9XEie2F2wQk02DSMfX1tYahBDhnjalcodhc30nkUmgj0XD4C1XXOwshL90L4xt3bex
0T2VqfKSGd627c0nratA+4n+0+2t/JYbLA84uwrgM2A/pAUWIUGIEm8dIavsV1Z2NK1629GoiKxi
kzTNNmlfXdD+pgIkXRW7acxxNwYaaRcPWVV8xn9zXU2vg1uuVesYBSc0LVexgkfcsJX4UbpSP6TG
ekgkUgny9fYvf+ch4VvBm+IawdqFBPtytSq1cPIoMXSftHp4jrIieQ27IfadstHwwJ0feKcLt5ap
qPumMa1tIOD+NxNA9Nu/xHzngqbAwzHggJL7Lp+0QRe520WZ6Uf6BO7AfIxdBRlo/ZyIfuslr1r8
krXxxlWiQzXKBw4RSIFxq1jVlprR2Yt2eqScu/LzoBxBTlr151jZ15bNnflLqM8WKnrlGa/Nj3ZY
HSovP/SO/lnkD7aq8D8JfSdutn3wHHRoqkkRovwJEEImvwLd2lf69AKd/kOaY3ZhYW2LaZjzOW+9
p1k0gNTlHn3fmC+jxY4iD34Tc6HCAtn4cl1sdEosrexUv0aVyVS49qcAv9gvytCvW0If4ZzH+CMF
v4ZmY66uDOF32ika/puML4OhrcPOp5o29NGuRLLahERd5OpD6xrfpxEohJOnL71I/AlnF5wqERVS
rcPtBX0neUBXAmYEKSZXm+EsthaCMajJ1e3km5E1nSJFR+2AbPGclUG2E5Oe7uOm6J8wXov3qlIH
gNGTbETjtmk3iqWmj06Xtg9R2Ln3yArXKRoABiJJblq0v+w3mb2/Ltu+S4yxBBHsD1Ic40aij2z3
1kFzU3c1GY5CcTeT3wlExx1BXPdL5pPYWVOsrjyv+FgE2fC1q5s7l8h7FydNX7i1oBhoXLwdkL9/
1aAHZpxCaSMW0o6NqX8jvI0eYrr0L10Wib1t18rWqHUwalSaj05k3JNXvH79KX0gZTgzkfk09uL1
7xQPL1IcffzQSA4aCgFgBGBsPU4R9o53tsc7552ACOig+mZPsmSMWIFVeB2eoH7jjt0Rna3TZFbp
0YK29hQmKONVPTSZOlejbyFgWgkKKGPDdtH0yCucbfI45VUsDdE+eZ2u/fAU3IX1OrRf1HFyngyM
XO68K9dtdUoJbGmwS1zzOiJ+l4cSqXXhVpU3+K2aHaFVDL6QNL5XkapTDxTWCqFuOhWDY7406hg9
qoLGeeCJ4Si7JDwijChWuhuNz02dDb6Wxe5zbznbtnTkqU6iaksGtQ/DJgOQViXnVio/QxtNljtX
7XuRlwkcETExgjwAI5fTyNrJFEPTGs9xjbewFgYbYDx+NxktqtnmncGuzxpRF3kyfSwgT84ysAG6
50ZWVRnPg9Jq60rBpq1q6j+3N9P1voX1Q7uYO4WshwftckZJPMY4HXipjzNv7ldu8zoKz3qakvKf
c/95IFqk1LXwrVQXdTqY70Fn6k3qO6GSH7yq+12n3jHuRbzuteSUE/uv6iT7Zw0n4OoWzUDIK0Bl
2X2X8+uKIPFi/N194XjhZ2Oyvulj9NEsE8AsntsekqgIdrc/6fW6zUPCAzBgzZAPLB6gAFa2k2Eb
4Cuha5+csNJP0roHjrqO1GYEIPkr2QZ8UUe/nJfaG12GwAexDtCPbSxHzMKsIt46dqavBl0fVkra
JXeO8fXFg90Mfc5Z7YFkcAl4dNw8DAT2SH4+Wv2eJ1h5bUqzfa5j94dXmyfa41jWO8Z4KgJKHHfO
wzU3YDbX+Wv4+ef9dc0L7PumOGlKf1LrVZe9BOmTAiqr77yt0bcbioofg6w7mMDdi/Zn4XYU05AN
qvMPGDvSKPtUEbsncj9Vp85RVpTVv7tlffaQcF+32mvk3RNqfG8nkG8h40bTHgLV/Od//WBPzfMS
d7OKgjHC0TLw9K3rFcmd7/LeVqDjQv7DE8jlujhZqgpF2orUEgUcLHBTEfFxkvzz6Gb5aozb+uxM
5r044J0xUS2CPc517jK5xVLo1Wjja2hl/tzexw0Eh+7m1VKyjTDQrK+CdR2VRFs/EZd4jssPmee+
Fp2y5vE+6n12No1on/f3zsT17QwuYUYbsTUB8i0ru8NUjG2ZaLkfF/0XaTsFFREVFw0zQ1WjKu+m
xdcfAQQetzPhED0YLrbL5S11/ECYc+unnZl/SdI03NWVO30Wow7kShdw01Mz7p+TRg8epOm95hzo
T7moiIYcBAbrAIzZyrND4zWTuXiIS2f6kXlW9PH2hfROqjID6Ll4iY/QTZrl1v/eh9hWAASrS5TN
CV4OjaMHJ9kbNk65dvJ18OQ5yJtdjfEmUA3Fzj9Vk1WtC/KNO2/A9QKR2PJyEtGCSaMWefk7YlcL
+7QBvajWyJIaSq/s2sar9kWJrwb2UfdE2q7rzYxH0DFflfSol40pEIdVXEDJ8gUO7kh5VeXWkm78
lNXmTrqDdip6dAVaMcSbO198jmcukxAwKDREweDNHRRzcSZ1ZzIUt3NaP8H6ayvyRt93o6UcgwaG
RyZ75SUKByhDpUQdDUrvN8GfgpEQlj8Bjd/0mXdPLued3Up+CBAKUBSb4C1v+usySox6UDOaNn4m
dftAJBscLavKN3Tpim+Abb0t3g/fbn+H6wuQtwJMzFx4tlDLWry+csRHphBDRyGclNTVEmc9acid
3R7lOoYBqfRGEkHnlP7j/Od/zSyuMLOr07ryEctowA9mzd7VSvVlijxxp9/63oRm/hDsXAACrPHl
UNhGVaPrBqU/COKGAEwLNaF6uvPOvnUSL7fPTP0FXsHlyndb2p3BByWdydXgOW7oQttjmj8QQJ3y
zLLXeiOqbVlYP5UmyV+S0JOv+aA+1G0N6cAhy07rBPYGnQR8JrNmbVvTj4HoaNfrgVhBozfQE0iR
qC7x9ByVzvz1r6vB3iI1gTQM/pO64eUnqm3pjIAogucuaqnVJHD3CjvHx6OmhHt7qHcSPwKROahU
WX+u/cVyNBl6vkBiKh+6xw9Jpvcq6g5T1SQMd5lw8Yvm9j4YqkID351mKUbZ3Nl88xB/L5WBszHh
FyamtEtBWCymK4fWqXNLymdqnsqud0W4Fd7ofu7cVBz6pBCHzmoav4uMU9Gl4T0Bsiuun4Ga03zL
oHDM+TKXSCwxCkeUbu88twg+P/aujnNcFe6GYFZ6U+NtHnOyI8OcyM+Tb6K1gwelgwIoyTleS6XT
10laRbsx0r8OQd4fCryPtreXaXnzoGYKIo7W21zR4GGeD9Vf59MLQ3gjoynOnVf9jvreou7i1g+q
lRS+UQOaNUTefr095lUPbh6UYipxKkEn/7EYNMwRYi9SEWOvZIYf+tCDY2RhOIZfh3x0B/jX6KlG
B8XQ5XpolPyEfnq2TuyptPBcK+8lBcun7+3n6DNcbo5QyLguv0ELnABYnivOveL9jHX5NTOsfepy
IvOq6O7syXluF3tynvtfgy32JHmzoGTviLPZCvcxQIQbtABiubc/8fWUIC/O7VwCXALzq9dV60J9
HDpx1qWXfXTTgDyEVV7Xw2AfNLLKO6d9ec2jg6ABXiSU4aShzrO45nVqOiLImVUfWj9xacL7MpHl
OhoxK7w9s3dHmns4pKm8XstbvjAVcrh2EGf8QlxrlaPftUqHzphwQLLu2cC/9Z8vV4t5EfmCdJuf
laVhb5/A5uSah0GgyXVpxDvDnTtYAhnBfhgm3Lza1zIBeURJHDaOs7XC8aBm067MkqdxGuFYUBhP
SWIIblZIq+xCIzyhKHMUYXIn8F9GVPMazKRzcwbl8aYv1gApPSeIbU+co3LERdnM3ddJ6vm27NCi
KFTRb4rRCrZmOdzLPd9bE5pdFnKOZLT0Ai8PUJ64dZ33jCwyy1zhP2o8oqMbrELVzP+ReDRPku7w
PE/QKDzzl0PhojhatUCKKxJOtu6xa1grXt+vb2+y60M6n1JgeWwzIsVlazOIEkXGXRifS7iNNAwS
QjHYhLvbo7x3SHkaSNHYWoiYzH/+191rI3QITbEX58ALntMw6PyauuyxUvrhWaCl9vB/GW7m6qJ2
gavL4kEGvIPjSckZheqBDqn9H2FmtfUU96ee6sOdY3r9rvAFqZHTK8NvgGjscm6oreplPKhcc0Nn
rYY4+lOpFXJdbYz9X+aeY735dXt615vQQG6BD/lWZQb5ejliN+ll1Jo9rXDTBlucDvUO+c921RlV
f+d2vap2EKBhCmtS8OCCnaHWl2MlnQWpKtctYBvGDrPw3UAldDO4DZTkXh6VXiobN3J/WsUHPdQP
g3hKzXMxfIqyc1MDOzSPOHg+6BEl0XTaCWXQ17WTf8JyIVhpvdy5GBgG9v/3PPs1/L/wT3H+32vr
wvpo2X7hZ1Pjo145S/UB8pm3/V8bri+FPXikmH6CSw4Wmka/8ayC+DWK3U1SWeWXGNXAlS2l/ayp
XXfsNJReYseTd3b+O2tFogM1l/TDIhRYrJVVy9qOE7S5pZDa49yePwyKgNcKgPvOWl0fZWe2DwCq
wOVEKrKo+KHhb1Vepgx+HoWoNqEcuBvUOv9ye/NdH+XLURYTKsKyxGM6HClluuDTDR33BlfbJwaN
rSAs97dHe+saXj5LvLW8c9DT8UIGmX65kJqC+I5bN6Mf5tpOaYKPpYs5ZNJALIxwBThW/TclDk+t
dsrjs90f4+pVxJ/H2LeCkz78Cl3fis86xqPZuG6rbl3aZ6Byflr+aJKfTX3M+t+hDNeTigjPTtd/
u9PPqT0V8nsVe1vKLnikfutRFx+9o+ei6SLR/v4qy3M4nAQGih4emnYN6/oQY8HqaR8M60WZPqrq
luxW6V+kh2ZYvLeq/7zuodc+o5vfUZLEeWPlRP8p3rrAtbCLD/asNfQzD7/0SrLK41/01JMIGkvz
wxF/8vy/DJa8G5iEGcexOWr6l9J7dltQUDrmg9jdguF20gdMT1a3v/9VbkOwDHJsVjKmNk8JYfn9
XUsMEbkUCMKWNmXraZ9R4bd+SW8IHys9ClGHz7QHKBPmqQDat0J717ln53Ll5MavIK2YEYNE7gh8
z6fsr+OcJYMLoSvofVmXuA+ox7g8jJb8gX8ExaIo/UMjMN1MqfVLc+O1qv2IR6p9+aoFjFPhomcc
OzGd0uarO/yetD+edkhdOB3Kc2v+UEBXFFP5lBSPg9zFhfPFLPQXK/vhDHSQUcdYU7q7cytcBzDA
hMlNaXjw5F7RfS01ipzeTg1fF3CwjeijQvV0LSDq7Mzcyh+R7F8ZXmXdGfaqpYtn+ltYMZ8m+kZL
fpBW5cicWcPotyaLFDtNtR8mBDBTK5B7MwaVN5u7al+FEexllqcfktawnkSRluek6Mwn2eJIawOP
/ecHm9IMToFojoJrvgJHFkliRWkcqn6DKG2BgPXO7HIXo48CG0/AaLc39fVFicMLdwmlPwN3dWfx
OKhuFqqjKBgN2dvdWLY5JFisO2+P8gauvby65s4IV/8so4no8eLoOFB0da3UobZnykPAjSwfgDOv
0vRDl2XswS6inWatQ03B0jwEoTlpP7GY/2UXpbHK6+YDeqP7OknX3QDv3pic+k7kcn2Vz+w6XnXq
FiROy2xQxPwxfsiTX5ZWj8yXoXy0PEWsA9yMPtBmMf67/UWu30L+Qj49cqagkYF2X55inHUqm/K4
6usK7GzpRc2uC4tha9j3Yud3zhdMfR4qi2biTHG5HGnKzClSQqALDpJnm1AAbYT6266CaDqF0Z7C
Gr7DVvvp9vyuqyDUlYk5QBIBuAYENn/wv64pIyvAF0Xp5PcwxD9juzs90v4q0NvXRj+nqO1HedXj
eEOObyrKr0Iq6FeJscRwNwROQZ6372ClPtiw4FdqWncYRvXJ99s/8zpgdXlPuQmohczY/kWcIDD3
iMfGRr/DCArIXY32kleN/Vyak1j3woq3Rtfe64C+s/YUQUAhg70mm1miBXLk3Oqg11gRMuZp0Fwq
3thBAAfo7uyyK5wglxxsc1CQ0G9In5ZijqMyAtVyPXAremxvtE61z2k9fUrLZAJ16Unzz9ig0+WV
6QtdgJWNQ+a30rOGvYm24rd6SD4aYVfvOmkY/xyhwU3BOgh88VytWNLI9DSro2Yoa5/2Rog+kqWs
yqHM7l087yzw3O17e1vmdV5sw7QqAc9YVe2LZgJZlEbjozsbOmvQB5+koZi7eKi2qi7FjkDE3gin
Rw48r330IowtwKx8V7TqN6hn2MLPBixjMgz3fuRc/bm8HVHBInenY8iXoC53eVZc2fLm4wzvy/ar
QPTrqAd1fTRTq/+a58Bm8tCDCBmM1mnCi+csMV/ZqlkZfW3V/thn/2w7acyyeeAbqCrQRSO7v/w9
jtSRC7fq0o+gpn0yrb58ntz4azYI76vSxM6HbgS7rwj3pNRR6rt2ZP/Q0QzFfbD/Eouavkmlpv/+
VM2iPsAS6ZmQny+fqlbifdM2dFXTMCoxNC+iXZcn0/b2jXD9INIa4fkFk472A5jPy7m34LhlBdTe
d9wsOrWTQPnXHt07u3/edssVx/wVsAAVAORDFvdOmoJ0UKuigoxPPgShstpWrjVtbCUCaD/E/9gk
mReUsahFEzgagFkvJ9VbmGkPpV74WIvJR7VVCQB7504v8fpa456h0UvcMjuxLI+aLtWQzNsuEeoI
Q8jlzUsxaOkvDxXG20t0pcbKdCg7zW0snuxZ+uxyOro2RU6qeI3PQ4aQR6sFB92J93bcjPsCXYjf
Za0fhJTj924YxRqoa7tudSNBLdr4GDv5PY2yK8zs/IPm4tQc3iAG5S7Cm1KCw4gxlfWbqD+0prVy
4xKpLuyFAwjNWaKui6w3PkQc5E3hqVtV9t5mUtv2C66LM/vT9Aoa9kW/8iK0azwUeE/8f/Gdz2S3
jXtEcXkbre67m8XtCnnJ8WMnPfWhKUS9VlNZT6sIE3bkyDPj5+2PPYcHFzuVbg7hyQzppm/K4l5+
67IdJhQ/R9VXGyAsZjSJfDZvPrYaWiFZ5oqHDkTmx0IrxYNQlelOTe56rWmRIplGs9ycyW//w9l5
LceNZen6VSb6Hj3wJmJmLmDSkEwmKcoVbxAqGXjv8fTnA6umm4lkEKPT1VXdCpW4sf3aa/1mnZQz
07C25jiVzumYJR990zqU8Twe/FTZgbYE8d43/h7Jr+e8jBNHK3rdNbB0kOexhTYz5BuFwKtFzucs
rCVK7dgRXDnZBJLeUlzKpDMF/PQmlYPwboIC+K3K/K335tVJtDRFzRHiHesLCZzLkfe7sJ00q5DI
LhTzg6AZjTPK1Mnfn9+r8JBWTDxaycnAloBNctkK9II0ROJePC8EYSeV2+ygFNKA5tg0ntla9VOl
ab1XIbq+ce1d8QQoBJHU5QVLXg2qwDp1DWC86k2rbc7YOeMqlyXNVwGnEHfMBvm2aqXpYITal1wE
jBgXAfhJvP7OUxeaT5OBoSwF5R77kMB/ShEcP5Q9Xr9FXT2DW3/glS7aSFe2N5M1ZmchbLjHScv8
UtOFc4JIonwokc7aKSOerEMp7EpQEm6aa8IflE3k3YRh68ZSvgpF6C5ZWAir/E2xZBWIp0Vk9The
U3msaqRRyV+5xozZZzxJmAUoVoe2lZFsJY2Wo/1y/9LqUqIBTogz0JWVpjGbSdarzblp6j3IDqP5
rJEBFMoemLTXEVtXauLIxT6rP6KNYw/DTQshQ8i/BjH48OwxaBp3OWZLVSXX+egPiEbI5aKBdhBi
rKysb+Ug75I2dtPivg0FXBB2SDiHHdUPKTuUvoKPJWI7UeuYauIFMsMfon14gnceJJojtIUb9sMu
NuIdbLyDkQ4eXFwXRbwMiEJYI/uZh4dRzb0mTt0lUEwRRkz5Y77mJeOhVQNAn0BWwBibnqLVu9zE
DJv/DQYRC2hzp6aR6wtHENz71JCcJPhT5GtGdd/J8r7xp31GjgQRqboPYy5G6PHv77Hr5y8JDupj
Bu/KJW+8LknneiNSq6rFs9/NdinMmO/iMYh+m3UnKFNwnhit/Ugs5sp6WsN/aWZEKJPqZtKNX4JS
FcdUyw3Xp0ThYFYdeAKsA7epTeXE821LWPhK9wJEOdJfpLpYMxz9a7MNKzF9SUhlUkxaWxzyMqru
UGqVSBoOwq06B9J9KKaRHQLrlgZT9cS69b0mVaRbfK//AOJwzg1K5IugTOXMSTzsfMXKH5Rs3rp5
r89IMAaU+EnzUnWgDnl5eumz2irNBF6qJFvgTtkY7CbZqB7fn7+3WlmICxRrCDwpXV+2YpWi1kMO
7KD7mdiJFUPm6iIqbe+38sZVRzQDag15pCUltg4K6y4PfVFpugeskIwbKmF/yPgh2HUm/xxFOH2K
mmH72O/JyzlJ3SBiY8Qzzt1BEt0yvtJGjHoFUmNoF4QAJWWeT/CzV1FNkdVaHQhJ+VBbueIoRTKc
zRzl7jwKtF1Uhd8wKO69AZCfkxeEXgLyy06UtE/vj8v16C8wjpe0JxRxiKCXo69FwRjj/ZI/zJbx
zVJxZy4Dsdi4Bq8aUYHD44CBlBM15qsiSW41AYYfsXCeEd68g5NI9q8Zi43T+CqYWlpB2pDFD0mJ
B8BlV+KIZapIk3AW1GL22rQvvU4v+oNVgoMwzTDeddGgH4XJNPZgBIWNCP0KxQQoEvQzh9CS84Bv
vlrIijznSqwN2r02RAiy485qSyOONVURBi4vTxWWFnlC24rI4JsTCmpR9mOyesWOkvRBaZAra+Rk
chDF+RL3PUCiQOhxV6wN+WG0YuNgUna+TZp+sCfs3r33F8LVBcrrD14X4l74zixawJejV4xZ1rat
lpyTrJJcsk85nKqYhNHQ7mspOupRJ27tyavrE9EZ7upFT5YpY+Yu26zVsWYYKfFkOCk5LZYmD0OM
fIgxFup3I1Ki41iQm5bmWTvhiYHNpa+Xx2aOzP2ExKPz/ghcRZ/kJjmO+RiiQurHq2yGhc6+X0Zz
Cd/CxHFFi5QvFaLCv4RJUDd2//WGoHAGbR42NHfJ1Qs1HDXVTwTgCpWQJzujX+BKSClutHIVfTJq
LEqYKMusUla5HN4OjsNEriA++0aX7+IQG9QECbMdUufB5yoboi9J4Ye7mrLXRsvXpxuiYPiG4rwF
13F5RV42nYyDr3Z6W567odXcMRS7Ey4MMR6E8a5Qx2QXwO206zQsjgY+Bz2CjU6cq/2f70/p9ZGw
CBxx4QKgIQm/Rov5xqBSq2mys6aBE0FWpN23muFI8TQ8lvE0IYVOgadQB2SW/UbeGIXrLcWjCpl8
AJQvQh+rmHSQcYqYxSE7Q68J7RzS1F7ttN5lB36I+8T0cine8lW7Tg0DfuD8MUVeNeRY1hlpJFFn
hL5M+Z6LS/UIUEuPSK/M3DZRgz8CQcwOoThD8i+QPbVJ+4R2MXZIsgd6csrLRHaKdi4pPiris1Z2
bPqkTJRbJRWt391vC7saWQwY1hRcgZZfrpF4znuzHEfxXhXkT1TJezJOKvo9fr9x/VzNA/gMHkHA
W0jTwuteduOrbLmQgZcoCxqahbORZX8YWE/mBfITdZ189jN/q5a8/LyLV8HSHpWHJQG1KPCvFv9c
q3lNqV+8h37a2qExRo4epOlGr66Oq6UVZKN565B+Jvt62as8SX0E4wbxXhAytLDxhzvKnNg2afZ5
I8N1HTzRlgqd5YXPxkGyOhrLMZKybG7E+1CXn5QFWIvBS+KoIKJ+qt3Y7/tGPPml/BTpjS2Dta/s
pA6sfZBRLc1H88f72/pFqXo9wio4B0IKiguEjpd9VzqzjkarEu/NoJzcXA99DzmQ+EYqlM5ORd/a
x2KYHGZfjH+VOu6YNrzk8NmSZwX19jazPEy1mn0dGK2N83i+8ylV7HUzrQ6oTf4Y9TQ8AJ8U9mKi
/fSTpHSrWp44pgTlVhuS7D6ai/BbpfvT1xr99kNayNptF6n6ucpbyeE8x4JV7as7LjLro5R3mw47
y9l9OQIUMQHnEG/AYsM+/nIEDKOI404uYRhKne7qA/TxoZcek1h2rGLQXNrU3Wao0e5TzMCpaqHa
CBiua+WkFfBrIuoCGbSkWy8/wdeNWA5y+CByLtwomnDXKUHjVbUx3mbo9d00YfptmPv4NhfREcRk
soR7ECv4bSRZdJemDKgSzNIed9r+l96mqus3taeMKRT8uAwONUHOPubK9iqiH2+QRvGuMbPypoqU
1hEF5PedeYJVOU+Kfsr9SLXNIhPuJEWq8FzMOesNdJui/OH91ffGEYs4CHnyRdMH4fb1eVKNQhl3
VQLLZlKEnYoava8rDWIbkVRxXEZtd5cJVu3WyXxIh/mprVI3VbC/FftGO2YxNViCwNZ/ov5puSQ1
zp05KBun6/Whx0fCA+FZRYzBRXA5O2YAjqo2GwGsuFrdNFOIbGIKeyk2wahEdTzaTa+IGzfe9clH
ppaiEykvi4tvrb4XY0dULpyMcxUE8xO6YfVJDOOtEt+yti/W/kJAUsBkLpogiKCt7lU0nCs6gYiC
yPqXJ3XwinFIvHaIKwClmz4E16cfSQVEugijyO8ja7r0+tX9YeqctFo6Sec4KdH4LhudnEg3Nl+L
QRW8yq9xJ1Ci+6mR5GOshJqTFGjHy8LYuHKcjk/A3rZCu6vZXT4JQS9iCw42CiqXn5Q36IAYE2o6
SNB95e/MSbMy+54VwFQCVYw+Tf6WGPvV3L40CaIdAR/eOS8auq9GAZPoUZ8KXzpPkRY4LdKnbjwW
w++mgFFComa5CL1SJCIpftkxUUS6OqEgelZrKdiZc2p+7ZBvP2RCoTy9v4+vgkMiM5qhEsUAwhZb
7ZC4HGKkh5HSE+uku4+S286qMQO0LCF1EBhSRIcSuyej+H4DUXij8WuEDEZfLwKSZIMot6wxEXOC
p1mkt9l5QAJvj/yif0g0oyYhIUmQN7G4Er2hEj+KZlh6fZNKOBUUvZeRFLfLQfOdINCnjSP9Omxf
PgrYMeOy0ArXvHUz6QUu9jA7R4raHElqi25RFNY+CWrNTigaHXtR/hBqo5OIMcpNUXLw5XQrrXqN
BeMzyI4sEjc8I3hIXC4CBUglJj9Des4r6TSJUXBCb1PxiLIBMklV4aZwOlyrExN3zDH4TpN8I7i6
3l9EFTwdeDyQTbiyysjmIOFq6eGJd+qTqgrBsY1RzhLCsnXR8/JSpdra0m/0GpwWAGk4OiJGOeoS
8L3aYCmSnW2TFel5KvMaKdbSeq5DAUe6NiF1OZgi8A4yBzEZMxZpU3nNaJEkeH9TXO/yy49YxRUZ
OaKkrrv0LCSRsKt0IfbSIg4+/XYrEPyp8VCghYi/hodlrSUJSRaHZ3kIwdiJkuAOOSSm91t5YaRe
XhSkYSgZQt1GCJCc6+WIRpOoVu2Uh+fAGlwuc6y2PqdK5MJV2o3aV0t+iLWbVvmsDrljxKoNiNa2
0s6dBOyGu3vDn9BkjvAqFO02+ibPyb2S32jqzy5QMY1/ksNP/oizRAL0shscswFqUqUHIvOdmQ+f
IELdmUH/uayfC3zSvLr8E8Xj358vSIDcgWAbuAjWzGRIP13QRXJwxlfl1swEGb+IZjPiWV4s64E0
AREiJ7iQBNbxNjqzIxFKFZ4TxOsPpTYZjg9L7zBZxS4UjMDDpqN2BjO2HAMs3SFPZckGd9FszOgb
q3NhfYFvBjvLY251OzQIe1gdGiPnoY8VihsYDopLhvT9dXO9+eGWsW6WEwDJ2vUpWHZWH0RGHpzz
uf44iLP1VDVG+1HgoMIJJTJ44rCAP/x2o4TToFSI6wFvrQP6sAFEFZrIC81ikx5nzCJuAZbjweKP
uzQRepdIdMvt9LqjPIkZSJ6qWGpDcL/cH406hlSF2xxlFfCBmh5rn0Vzbl0zHyWXZRTcRlWW7t/v
6IsVx+ViolXASQBNQMyhVHHZqpVRR6umOj+31nkufEcK8TjUUlTHMruAYTAPuw6edv5xBIMrDh9T
gdec6vnDsfQPJbkqPblvuyPiLbZhPvbRs1pZjj5Nh2Q6SAoONdC/4GZlxU4ZQjtWnqTspIT3hkUa
ONCaR32WdpMIZr1J0Xls7Ihr1Yqynd9m+wa5zF5q3RbJTKNJvmUAn70pBTNr1gAWwxbHoKEeDu8P
yfJSej0ipCTI0OE4ayzIGwCSlyNizOxtcYiGDzmXw6ES8UarMIQ8CIWoUJtDR6E1esPLOnXriHyJ
2i6aRu8WMBJB++LpQCrhsmnTysKZSyn9gFimbLeI0D51qfZQy21wxMOFElrAWPtm5ntKzPbWu0E9
xC1I8kyfkMzqMxlnXj26KQANOHmSWbuKI9PAwPVpzrDeGv3P7w/WVb0PeQle/uYiPcgqurJ7HMcg
CdVaFx55eh8QUilvCuBS5zJMG08otfogdI2bamLpCgMBzDSKpuergvQQm5F1GFtcjjtS6vokYzne
S8rTZPa12xZB8pDJsbyx3K9QggtiB1I+BiWcoBQ/VpusAqdXZF2tPE5z9JS3WAPlggzFAMLmV1Dm
z4LfoUaGmIEjyn5xCmZTsyvd6hxUiP1dhV2Vg7VS7yyeMo/vD+X6OAW6R3VvecouLA6yxZeTnxSz
UFjFKD/6RRB6sS40bheE/kb26M1WoMlgPgYXn0rtZStjmYb5MC+WGlNU7rDhY+tVVXvc6IvCj3m9
kkm0Ab4C3q28vB7Wd0OfSanUpoL2GBoSrzJT/5xikpCHTeaMhkFN2xS/oRRwQ03oezcEbtFjjJ5o
leaoSfxTXwQ8pqbz8j4uvWlEEdgy29orsjE5WLkl3aDE8qXG4sfuwqcwjEJ0lM1PsSaObq/kxQ0J
eJ1jg6cRsiuVIwdS6OWqUd1ZfqYdwrDMHWkWkh1ZW1oUMwNZzxZJOEysnbxS1Y9moqd8ilF5sWim
G1fa1T5ndBgaSg2cugSoL8+RV8FlVA6z1eIh+EgQ5Gk7xOCdyemPkUf+/3Z0ilPowv07l8/tz+jJ
37jblnW0mpoFdg+iZ8lT8ny8XAGoMLdyWLfyI0jQA/ROtTZcXd1LvCPeXwRXLLKXbgLHQK0KhjoQ
8MuW8GU0M44F+bG8M/f6Prkfd+VR2kHBtgNPssVd5ij78nPvGY/a3rgR3XwfuKEt7N7/jvXFuv4M
+fIzRr3rol6s5EckhG0NnbhUe1bKfS3rwE23Fj4/62JwF96usQRlhCzojKy6rCpLmiVEim2Ucu1k
mMHnJresjWf5eg8TqdMIoGryfdzYa1FcIq2q9tMMVHWE1WIRxZEHvDXa6Mpy8192BZjfEmLCOcQz
Ql+dFNoQovM6l/lZ7wKsnSFhoxVdBAtl33dR0nimZpA9VIDpHCGZtxbPdR8XkOFfaR7y3WsqH1nj
CYIqrVdiokOrnIrl6bXlarlqBRTYAj/AnHepu5PbW46xVxsxS0kJZShSnEntZp09g/89pLy0N472
F82MV2P5VzskxxEIIUnGnr9sx6jRzQD0l6HcCDApbc1uPxTlo5xrP8RZk5Cs1KPJDieUpCDZ+e40
6P1JK6PSw2lJPyBk2LiVFA622EuRl5iti74gSM9BCXeqmO55Fe6yOHJFzJcdKzA+SkZyisXEcq2q
3U0KOfjCErSN584qUvqrVxSNKHAtqO21tsIEpdxvc3pVWcHjpJILrpkrDZaojcxPZKsBIpalJJq/
t6Ff2lUpH3GKE25Ru70cTcsMxq6y6uwckNv7ZJVDfuN32U89zXx7EEYKaVG3sRneWCjAVYAvk22j
u2s4Q6JymQxVlJ5bQw0P/jSbTqrAm3o5qf7zgsHa/M9/8evvRTlR2Q3b1S//51z+zJ/a+ufP9vSt
/K/lj/7rX/2fy1/yJ//+ye639tvFL7wcYun02P2spw8/G1yHXtqERbv8m//X3/yPny8/5eNU/vzv
f3wvurxdfhqCZPk//v6t44///sdSyP7P1z/+79+7/5bxx07R97rIfzbRt/Wf+fmtaf/7H0Q7/2RD
IAm0KFkt/IV//Mfw8+V3FOOfgN/A46AxwhwvUnZ5Ubchf0j85yJNigw1SSn+z4Jcb4ru5bf4HUSE
ySRS66W8iPPo/37bw18b8q/xfptQfHlzLGkKRIFJOy2AYHyu1rjUSImLzCrz5CTClpPMFhQfqrMi
sGCE7gLr46uR+bv11/TlyzX2d2tUXxfUA9m+dWw642YlcOglp8WsrO4UT92Swrxq4cUUEeYFZCWU
Ql+C+VfH3dhXFbS3TD0pPq53YTZkDjLa/sa9fzVqxgKiXl6yy+VEqHO5PTMTjxDNTNtTqaXopXea
Sh0q48TrytCr5gKrmkpSN3QTVtlSRo/7gn+gMra0DIbqstUWG+SyMK3m1BgdZSc//1WiBeQmBTLs
iDdggyOpwVEL1didZvamXYb4X+e9vgVmXh32f38Jr4u/gNMURi6/hCoVOiutUp/QVTN3xVxItq/U
0lcBZ42DP7SBZ6WyulOhW7qzhb0pYs6ACim8ORXn+3EccRCaUiW5NTQEm/sINaV8qspDMPZfixyb
+K4YGjevOnMvZVq/6OCq/a0u1f4HXwixhVXDoqUGMUqPaWz5G9HH6sn3v/0jZUDRbUHKr0Z67hA+
zFu5OZlF6yp+PZCskA23gFENxahUHjO8YPcFSgiexmKg0Fb5Zz9WqIPKYLEMefrodyaVkkqdHvws
aV191GFF4p53TAdT37+/rS7j3eVzVU4K0iok5UAbrsHIWT5NXUaYc0JURN8PRmfsRpKgTq0MlqfV
yhZ557o9EgcELhxNMJzIeV5O/1xlKHAKSnQSYujkii21pCpUF6uLjet3VfpcenbZ0mqjDeJkIHdD
S+qNoDiiF/KOKJxwh5qaY9rIk4CovCnc0vnxuyNKlYbdJgOj579relIpCnowzlp0itqdAcI5yg1b
M6fbSd2S3VwB5//qIuQ5YLovRPB1WVtuw6ROcOs9tTt9H32IP1rn/E6H121LX+O7zBb3+R1lx72x
K3fNp+CndbIe78v74iifW8RpOkf7NfS2f47c94fgMji+/q7VHk8qFSnFZI5OynCLhYZX5rq3AJr8
Yd7FkWGHmenE4YabytXxTejxV9GTs2UBb16uLHUWKtlHMfDUVvkvNZn2ml9s+Uxdrd6XNhb2P1co
5I/VAwa72VLMlXQ86VVsS2btaB1HkPowJj/fH8HrA3vV0iqKi+MQrGtNS4o9u8WNdojd75pTO825
3LiQriaLlsCjLzk1fHGuUsjBhI6C7tNSrGJO5g+7AXsZafrWz1+ipvdSNmll/JZYEQvkpU0kqohP
waFaq4hfTWc0h/NyPC1G1LGc2IjSekZ4Mq0nyoeOVm2cypex+HV7y7y+utpnoVWsXqK9EF0iMS1O
+DnsAgkoh3+EU3mStzSR3lqMi/ShRIAEe/LF4v1Vg6LcG2OlF+NJGsIRkQtTdowUe5b3V8nV1FkU
g1mKkHbAZlJTuexWkBZdOmhNdW/01eKX41aR6VqcdsWiLdMFjlmEx7Hfspi8Gs2XZon+iPuQOl+z
COc0V9Qxrqp7wYoeRRJFrR85swGgRi6eLR7dQbuF73+jpwtpkdI3ai6QF1fboTIgOvhLT6tcItHl
H4E+7BrN2M1i7fhy9thp+Q0G6e+P79V2R+SDl9uLej0bY51xzqLaaodSn+4jlVenOnl+vTdi7D3L
/Pv7Lb0siH+/gYFAwv/nrUhmnYuWv1ZTaRZprYbIDZzUEziYG6Rpb3TNkT/6OVoejrQvvdxTDbsT
HUXbOACWH33d9NKoRIYd9tflKhoLZcIQXFNOM3JaOrGgFlv2BESpyVS7psX3u/pmcwQAC7ge8ZR1
KGr12LaMgaCcAsrE8fAA5WCfDtNtpHiJXPFS+td76v/wangZ1leNrYIAPSIVFZUvjd2awrO0lS5c
73MqUYR4y39estLraZORiVUiURdO1eB3XlfMuo0T4ZaU5HIcXs4QoHOCdv5GjoyM0+UMqRKodjkr
gvu8svodwgTPRZqkh3iKlN3vjhc5XaDeROdoJlnr9GeBxH42w+28b5s4OoWoyIEkVLYE1tb7ilMf
WUyF9Cr5M5Kfq8UeSNQXNGHKz4AU9X0amspH+OzSn1E4WnsY4xviDuvzasFU81gFgcXqviaMq3Uf
h3Nq1ed4tFzQlOchU2xxktypkZ+GkvJvv7Gd3+ggT9WX6YLnRYR2OWFlFc5VXPXNWVFQrWml4agF
yA5kgXFb9caH9+fsanXQPeJMmE+kfIBSr9Z4UxR5MPp1Q5EyelQVfJtj1bhBrfq3iiMcUQvdlTQP
Rd+F4LxmEPpJCelHQTG1S4vbqLvNRGv/fk+udtOqhdW6mNokTpBHbc6VAV5ShGWUbBw+b4wV7i1s
WlYd+aq1fmRZ9IbcB1BNEcF3BPFGbo5CVLrvd2OFwvt7pP7dylrlBivb2bcSWlE/lWdDtGfYC47Q
2NZj9D1O7PTn4LvFllrl1bm6DN6rRlexqTGmU5EVNBphTBXZguT5ihtC3dy6L97YTos9HpgDCZ0g
GDGXi7uxhKoxl/VWjCWP0+JB9bGBihPKzXntCS0J26H/8f6Qru//Ze3Br0E0aMmkghK9bDMMMBdv
rLk+m5MjV7Zxr8SHRrGhw3eh03Qbp+DVI35pDogDOuFA8SlUrMINffanBO3GmgnUDgibzba1U27n
2+QU7Od9clRurJv5WfgxmHb5s/jyfl/f2gWvG18dHmqdDfXc07iYybDtHhKj3ligb80gQiMwbRal
LbCZl6OZ+cVANZwWuE+w9Mo93D0AOGsRJ8d870/5c5FHG4fwG5sCroe8WPGQ6icFtlqfJPVMuUdZ
nuKP5KZz/6Bb8l0jNa5UqE4vD6QP1V2dPI9i4umFBQFZs/18I6K73v/oUgDJ5d7hHr2i98FMRLKk
jtD5kcBR1b7bjmAHNxbrW13lxoHWgugO4LyraLU2x4ihn86SDPjKtiRHVWz5u/l1vB/s6s/+c/1p
E/p7feXQs1dtrlYNatsVYnABPcsDp853GSK1Wd6z/R/eX54vyicX0QivbEoauBzhRgdtaLUXwUyQ
1SyRLYLLgcElBIrMdOUfxnOf2nnmNnfKp3mLK3S9Jy7bXOb11XvKB2YVIFuJbpgiueL4pWy3vDpe
oFLvdWsZ4FdNKFLUh6kqzmdl1zjKbXXCqIVUEe/FW+EouBD87Gg/IYhQ2NGx3me/wr31EfnD90d3
q6OrK7BpyoBHwjifrTC6kceDoZcbb+GVSMlyOzGWS4oEYR8g8Gutq1k2kk4Zm/k83eCRpu+Lz+GP
vj6GhW3WNvqsT+bTveQJj+J3pCyER+Exvq8/Jx8r1/J027/tNsKKq1THy/fgtQoXDKwMbKTLgZ99
pFTQahDPyWeyDpKjlJ6U2t2TItjGH1tPujf3JoXGf7W2muakzOTWEJfWfvU/NOWoVXursRv85ALu
MBtVgQml9Z2/8RBZYWv+HvVX7a4mVsF7tMNRWDxnv6IP2o7KpJsc9QfjNnyK7sJbBP3EL+PGVr0+
55lpCwQiUpUkxNbJXZAb4RQItCn+Uo27pD9kx1R54rJWNhq6SrYucwi3a4FmgZZF0etyDrsK4NBQ
o7w7fm130Tfj4/zdui0+wI2PbsVPqEYAbalZbJ0DSP7w+1uGmhCSvNQ2IFusZlQTfMuKJkzXZhkf
UMEB/LoRNb4RDyzd+3cTq8kzsHMyAFdOZ/FGc3t33E2/yrv8DtGIm/wYH9V9cqhUT7nP42MEdWij
+bfOhNetr67rCayBjErafE7ndFFHA+zcpfr/TyNAt5YIkqyHtuoiNoGm9OJsKKhshyFxmurL+/P0
1t2LPNK/Wlh1Q8j6SihTzp2m/jzDYUgn41Bl4sZqeOMeJFMEkoDohizjGmMSRd2MowHHeGfdW9Ou
G77UuSdtVReW0VhdFgvBcFFwwVLsioI+m0CH48mf74NAvZ+CXRd/ysMW3NydJaje++N2Hfsu0RLI
aeqFuIiu313mjDBMbOXavQyoEYXMT6N1FKNby/cpUo523ebu3G+lHN44J1FbWhhZzBiYjHVtoZqS
to6rrruvOulQzvNxsoydbwq/OuE4Ga2XtbqX5vmur//sZdMFoMxLZ4sOez2ZlNHQBUIvdPG1fDlU
X93JeqiUZp2ICKL7VFDkydiR+6+cqGo+ggPeKltcRzZIdi3Sn/wTEi75sMtTrAyTBvV1EOo+T1F7
bFWvWOgUeLzgobAPyVdNfvwsyuHRDD70deeVuDW+P9lXm4TiEZQ0oEVch0t9//IT/D6mJBqo1n0E
ccxp1JLKiYZriJoE0UZR+M2mELBaCNjkcbXVflTyahwigvV7X5s1L01jADQNWmNx0SS/u4R5aZNR
WiCV5CcoAF72Kh1bMeoCcToP82yLVILG8Gc0fsKy4U7MeqeWzmG7UWK42jVLk8s7n+lcKmSr80yt
FLkGTDCdm6q1yQ4fRgvPaVV5IIPiTHJ7nJp5PwMpen/+lkG7OBiWrP+CWlwyW7CTVvNXRKWRjtZQ
n3u5QiRS6PtbK/VnbwxD2Y5j8T4adenYQ0/bvd/wG4uXlskAwB7hfaWuARJUvKoAVjCyUnKCaIhx
0HKNLADP8kAL/6Sw4wWxiLisy8Lb9z4mAHq/hdJ/o/eMKdcHToS8LMX1PDf1OIUGKpvJLIiLCh1C
T2mDaCU15eYHfDrk69pSeuileisrsTLrYA0vouikwBCoQeOQV+blGtN6lBuStKvPaGtFiGLoAlpQ
RmKdNaPIT1InT7eGhdHqVE+ZU3ZIbw3tDHfAkmqvKnP8x+PpCxpjsjvXE4wNTDEd8MgI9EMqcua6
G49JrY+2UWbV/v25u7rgl09fjrjFbXtJi19+uj/nc1jD3DxHg9V5w4JVGwXd2tgRK9bWXyO0KBNC
jGIjIuJ32YxalfOYLzproOMJk1qp9HSt+4oPlHTbm0PkqjOW0HkKPSZWTC826+o3a7TLHC3Y3kVM
igrq+ipDM9APM19sznpfdse5TvPdOJhbtI3rrU9CdNkEi+bAIl2y6qcFbMH0lUXqTEeUypyzb4Of
vxAvhqckTTrHCLvoYPbpcF9Uavrh/dl8axOwD1G55tgBqr46eWp1qNou0xvsx1V1r0PPdOOiB8tL
MU6CybnTe4H8nCr8HhnoZX45zqEaQR8DU7xGHpiCP4Z+Muj3iLBZdmcp1V5uUCvxWfeOEEPQqBPr
+/udvQqEgIgCcIQcs1BzruyDM6paUmhAcK6xPRNO0QBJRhRdKf08BMPv3o2rtlbbZBzyTOhKXz5D
gXESU7215ua2MLaK/G93aak0ItkAjHL1nijmwJS6RJXP6HfqP5FnM1DwP3Vf3h+4q9v3pTP/bmW1
SnR8olu05WVUAMdDgZJX1N+EwZYcxtVapBUkUtEn5mxZUqiXW4G3UeKLcyKfh3qnz4dJuRlrdr4n
FQ/tFij5KlgjaQnulCfnYnbP7XfZltBOqZgaIz36mumOlnrj50DZyN9dbe2lDWTIALIhxgIs8rIN
KRmsBu0n8Ryq1mT7TfIpaWfbBFMyq43jS4VoozB/BFy/ca9fX6+XLa/hJSSHOmlGxwPJro6sM+5x
xEmOMH+vs+hDIRr7ZoZDrwteOz9D93WneMujcxm/i9Bi+QKg5iB+oLRfRTTc7mYSjKV0tox0ZwiB
F1pfpiH2uuyxDZSNvXYd/y+tLac0cMEFk72azXphyYRRJaG3KrmDoe/LOPWaUHaRRfysjl/9VP4a
Fk9gwt3Fn2Pu6uNUbAnHvLWkCOB0ugvvD0Tr5XTnmVQkcSijsjoLbtM8K5iNG80PsRGc93fjW+sK
nAYRFAeWxmPlsqE5scy4rolDlae433X1cxXdFj9S/0OlnoH4vN/YW70CLovUBVchykerXkWiNDVJ
IilnVIU+GLN4O4zJqa0z1BGMjf3yxikDRuPfTa1mcYwjtLpHWaFWI38IdHnXtePtOG5ZIr21NJdH
C0BlIhnG8HL4qqxGlEaaOZljRESD2Prq991iadl9VpLhUOnRFvTlOiXD25QoD5oWzLpFwOiyyTLL
uyiRqvYsRpn5FcmL1u7rbL5R5HBygiyrjxyHP1MxMTwjUQtvyDsPYf07rUTV1Ed2NPKjzJ2LqDpN
6RyeyqT5XkhptI+0pv/y/oRfJ/9wxQHcIXLcv4ASVzOuJYMs+W3ackv2iqOa+R+V1ZZe0fZ4XdQc
ySqh6G0vWwIOPq3opUbZe1M1d3bQ56HThYNiZ10m2EVqybv3P+567hajZK4JBAyIGtbqjjXXw1Bm
KdESIrye3MZ3cQ0is9fGGRcK4db0YZm93+QLCPbyKCOfRS1vEaMF1r7e11Yot0O0AF8HfzKeA7ML
fwxJmz5B8RACm0z88DxmilU484wIVtFFim63sZCQFqZ+8zRWZnRvCmre2IVGYd+eQj/+lKSx8FxW
Iiq6gmSADRYmK3pWImku7YFFYtmBL8uPcdjCjBNDeb4Z4lZ7VEtZaJz6/3F3ZUty6tj2i+gAxPjK
kJk1uKo8Zfr4hbCPbUAgCTEJ+Pq7KPftU6nMSMJ93250tF98wjuFpK09rL1WXndBFNp1Aa2csMo+
gaPWwD88gSoRCF63e+JGg3KmZZXVX6iezxTUrYb/1aG2el9ZM1Tr+2ZQ3yEigc4uFODZJzAnSAB3
a288AjzCvis1tCNEJVn+PCm0M/7Qq6Alu86rgTJoLaS7+lCh2eQdkCOefIbrTvIpnW1IahZ9bKn9
7d3TfYpuSLvsyjBVRyQMDYGZ9AbQtPVzmE0by9FzIt2KdmXA6QbIM4cVENI9gmQ0Fd2WItr6T5yd
wnVya52s8ACPR7islXucwLB68NqNzzWjT3nB7sYSQrhhS72YVaiu3f5s+oLQal0Z5OADQIMGcLL2
2SgHhK2px/G5LFDZmU1okHcBMP+3rVw8ZCivosCC/AoDdivr1rlbHD1vGi2jBEijGNO2w1T52Psf
eql2wifRPC5oRwY8nsstJhT9VCDPgmEwLtgrvcNF6h8ob+qFBOUvdaA32fLIl2U0BhvLu2oF3XmU
N/A58XyeLw/5HEBshKPIsdIMQDbdKiMBBM/tj3i5VVjLGyvrr3hTdqQYAp0tCBc8e7TmKQS/T+g9
qA2/q9Hq4D1Yv9iaIsISUiidxnRwF2UWAUWe2GdJTf1nKZao73+ijxtXS4MhZ+fQhAq+CxotmTlH
hExgs1nUoTG2rsLlsUHss86qAUGCZE5nTJpZPYjJyYqXCYxCPPTuK9EkC8hcUCmLM9fZyf59Z2/R
Kl48PRiAAf2sB/UGQOZh+fw7O3PozGgdlS8eGm/hrpzu3SXOnTu28f5e7ieeNpQeVlT4WuDV9tNh
LfiuOGRDMXZtgLXBQ2vctbdKfxf1lVUXEkxErzNKr5jD8+XkXo2R09zGS0pCSCRUtgWUj5p3o+WA
HMIHKY4ESbaCSkAHbWg0kpstYJ2+UPyC18YHIj4TFTB9kpKrUg6cW/3zCOh1LGamoqVnYiOo3LKi
+Rjw4QDfLMz+eQrzZ2ggVCkmLbZ6bteMvCoe4JuiZvxKYfzmDk6K1fWEGu4zyT08m5XJm8/GYpkb
t3D9rW/fgPWL4bHEKD5oPcGCqR1BH0FPgBnh9RL6fCdV2SasMNrEnoJyJzvosfyZa8GzBhWNNeQh
cFTo6pyfEdI41OVg/XvOvRGu+Zd0P982sJ7lswW9GgBaGQcB/li/yYjNPWGOrnyu/RzUfYhj0CIq
jv83I9rLObUcJ8CCkZKrmMqTWj5Kv/3DB/P3p/pnJdrW8Aqs42aJCMASXxVglCUElW8vQ/d6ugVy
vhlMFl4DXhn5LGQ83bEORJgRyMIw9Jb1qdpqZm3tzHri35xokU0Qds3x0Rj5ZFVNJNQDChgbH013
qfqS1h/xxojVkJnTdfubv7Ge5U460eQjQ98wc3E7tVOmuYAA1KM9KE/k8zx+JwAcYhb79tZsfax1
nW/WQUoQfxuTI58D1PINBoHST1bw6/9mQ7uLdW2wkoJy8jmfgQcOvhF2dIeNivfWOtYj+GYdpfAW
f4EI8TNlUAq1AM2qT/VmO3pjO3TAqVo62jUhVjIGZew4BbQ8yo0dv3CU5zuuw/dqUHDKRtrQw7Lo
QfoKYwnPym5S0ny/vStXTzDGA+xgHfhAJfH8i5l9VgD8iGuP1CIN0Ktx1Vd/Xin1PmTuRkvk6u68
sbX+/ZvdCUqW+VysqUwbxoP/aI2fPVYktxe0ZUS7K61hlrUCj9SzNTZRTQ4m1Eys/yb9w2zAP59N
uzC9qsK2e7ViF3EDvY3OsCOYjgf+50caAEq0N1CIRLNc1/fyDLsNO8OE8/ea2GmGCPlyxKcNK1d8
M4pJQBMhoV05YbVxPjl0NGvaTj5DhsAE0LCJIAoIqjawz85GHGylm1c2CeYQkQMTh6LERQtOkgz9
eIXjLf9aULqqSBVhFvb2SbgoqsI7n1nRz9vk1jWKQfJZsnTNXJ6gIfueQtayiboxkn8v74r3kHK+
bfXq0kCXtUan6GjoE8lVX9qGDW2n5zKsIR2jfnrDmDg13xCVuGrmTf1Be679ABVydCIQeNBvE7Be
tfFUDT9uL+WKEzqrcZDz+2o7VtW7BmzQrN6ZzvvW+tz15X5hW1yF13fqzWq060Q6qsa+g7tTIDew
0c6LlmB61yr7i6jzhIgAXbxhj4b0B9dv4hqE3qNP9qOdb2ze1oq1N8oXFcqqavVQtE9kYCekxwS7
ae8DsDTd/rgXCenr6XyzZu2tsoJKWBhRkVCvi9024VnUf+o++Ifqc1bHhCXog4G9V+yyLXXOK8/X
220NtbteQWSoUqthC8JOfZ1F4xZ92GVudl4d0+XjpoGjZLJWx0B4EH6B+pL1vQLze4+ZsyTMd2yL
/WVj33R66dyyxBwCCvFMJhfMWe/ssgK8lO9647/yXP/smg69LN0K3rOEpdKWqVPey2rcWdXx9tnY
uNy6MiljQ952rzvEp4M7PJCiuzPp7raRKy//2THQvGNmdLYjQMiPwQe1t0bog3l5ag8qMqonUCzv
b1u7+sC8+W7rDr55+62mLQ13/W6jhei/AhOj2DeLSELnsw9SAhuTwoO7ldNsHQvNrYzL/xoFjh1u
5blQn4PptHQbwxarV9CSQHxJ9MxWobG1H3u+thCDe3zoEZ73XOwq14xQio48gJz9sNmhTvc0LKfb
X/O6RWhjII/G//XzLtCnA//mgvezCZOM0seGQw2KL0AbBR+qMIxlvwU2ugCO//ZX/9jUXoM+L0Pl
FciluWPEinyBRE8SkDFeVLkTAsQL9p0VpqS7J388xApCfZCCwr2jH7vqdGiPHaWgmm6I4T4p34lU
N0QEna7ZSQLzh1lsCXBdnFTNmLbOMc8t6G3l3pPZfwd11AH0CVHdgaPFEE95hokL8JuDxfLu9o5e
ukzNrBaIsxJElCSD2eFXMEe1E3tBXM2JapMp/xL+LP70Pq7mgNfBxIy1lny0R8A0AqIWG+bCfF+p
1BfJLCJboLMMsYXY53+a+2vmtBLGYrsMRUGYq9tk/ERoXIS76RufIsGj6efGp1z/sbP7uBpb8bQA
yyCM1KGWFWEk6MLCe5pgbIS4azL3SWukZZ9mfeQm9jsvvW1ydSS3LGpvuVnPM6kELMo5BJPaJ2sp
0ykfkzY7LsVW6+nidThfnt5CNENegPwT37LFZFfQpt7aP2z54faStqxoO1YbC8/aCksS3W7VpDTQ
jhPW37eNXPgxbSnaxVZAGxPmYSllwfZ2L5A+hQfSThAdBROPbKMAQ4i3TV68Ca8mQcyEFgCaRPoD
HsilRa8rc5/qIItYPcVulRj1fbE1uHX9+/1jR7vPJWRMxgWUrU8Q0otK8tSYe1tuJAFba1l/w5tH
VYl6sToRuk+9+FSzISG+EQUYmuLu7vZHuwxWta+mPXHQyyGiQw/sqWoj8334d/+Rm1H5aN/V34e/
1RcQYgTgP92KVLe+ofZ+KxciUC1620+8S4tWRdUyxrbx+fbatoysZ/TNRyTSymnj4nFxjDANoAZG
2c+O2ultK5fPp/YFNRdhmIDWhDbOXcfT0Xk2mjj8FvxANuOdDDMZyh3EHm6bvH06bF3jTHRAZSO8
d5+k2JPwofY/dRgiqLawIVtmNEcBNQQI3eTYJDdvYtvPYzV/4VNih+3GJ7z6MGP+4/fNvehfmRit
omTGRjVlUuYR/NE67L0HD4kJwVqxkZ9tLUsLA3rTMAUUWXG3nL+hg3nfyO/I6GPVkuT2Nl1Z1ipn
gWrSq4C7XoFj/mgo0U1wSFC6G2P2YQL9WFT+CMdk+eOOFUBQ4Me2IU4MzDzmTM7PujMDFN6i0/sU
knRuDJRh/4srCwtr12+lFYZey7mFEMhvYhiwYBYyQ/2t7nazAM2eX7lbj+6Vi/vWlB7CGMwbnQIj
Q0/Mo2BKTqndxqT8dXt3toxopzsIarOUQKQ8mQiOqq5NvK6Jmb91trfMaA+hTYFSIiPW4oOQ2kEb
wSy/iXFr3OWyzvK6/xgLQecUqGW9OOWFC+O9NN0n6yN7yo5yAu8DcnMncWc0FaJWRnYfgfjmv/mG
/1jVPKxYZhMq4LAqVqDRp9794m2SfONYaQEYzsI/JrRjB3LipmjEgqktdmTlt2brNb+omZx/OB2P
qnjPWdPMOAaUJSEQBIAbbDic60fgP0vQGaoXOQkwHGIJnv1XHX7yvIM5lxs7oS/DxcXEMDLaoXAB
K/Pm+e2spJn1ZS6Hl44udYLBvp/GZG7NBL42i99uxnr1V4wgeNsAGbyAjQQA91l1Z40vlcHBgh5M
mfE1CNrxSzUvw18FeE4BIPasHjQWNUPtkjlD58ZiytWxGAZoVwN4zKJSWUCDzxDE/mp5DRjBgZrI
a6RhWXgiEMem8YT68hwxcGJxiF53vYEBedlvhKh6aL8uBuBc28edAVZD598IB9L0uVP3L4VdL59G
LseItpKh+OgXMbfY3cq+ubFNelj8ahNcHxgNDUGzp7/cpB6YkCHpX+Cwx5+WoioGaLWMuAJXpNuQ
5a/KHD9PxL37s4sKu/7aaYAkJqQUcNrOjwdMgv/ZNNWLCK3qoWAUWGTwOsdgHNvKP6981vWL4hCa
OCjgzT03NdeAPypwXL9kAUhCi2z8aQxhAlGCTz1Z3mVDPW5cL/09X9f21qDmYcHHD95r4qsXtDqK
VNXGp5B5KrJnTE51XfaHWQasYVGgJIXmM8hbXC16sILGo7k5qZcwK2zk8S394GXqKGo/+9G1UJW4
vXFXFgekjQ8w9aoxDePnXxOvBxTsc65eXB8kPmQe+iQHZ1vMRJUlhpDBRmh5Ec1i4g2oN4BKAUBD
j0VHhuWu2zUFaggvtf+rJPkHF3SbVeMcKhMhWWYnkxs82Iq9o7J5dOhW7fzifgDwhh4VCD8AJwFV
s+bGwjZwDYqhuBcy06+T0+V3s5n3Mbz0EXUiGYHc149os0WYdDGVgFWf2dXCJ5V5qp4nglVT6zTN
zq5wyYOCtFIJCctF9FEH5GzbZXdUWUCsTgRzM1uVlAsXvlKcYGAc4LGV7lSHtLRQqzDKxfde3MoM
EkFcjorYvNXFumoFhwbVRehEYwLi/EBZ2N12nSh7qY1M7jkjNSI4jFvcPrYXSO2VBxdtQAxu2qCn
heLeuRk/gCyrGIzyPbhjh882CwKKXfTDZ4iPLFVkYkIWNLLAEE9RDaZ6C61WUn9ZMme+CzGm/0Dn
/i7vRLVbclPeL1BB++39/1+zoK9H4j+sfSvJ+hkL+rHsy7f85+t//Zv/HDDt4F+AzWP6/A31ue/8
C+ApDBIC4YYJ//Uk/Jv63LDsf+FoYGIdzmC9jiuw/N/c5xCq+RdmcyFuAyIMcPMCjv8n5Oda4Poq
6rPqqYIBy1pJ+V55rt8k6RLCbL1rd85xJnK+D/PQjAgnoowIxXw+71oXXDV8ea48NiegNx2ejHIk
d9VUYNK0x9xQPQMj/ua7vfwOaN5ypGtO8PVHgbAKQE4MAkMDk2inF0I9RW4qwz86NiV3vbM6gJqK
B2fxwwjCPVAUNgTfLdQO0hpYRYwhNnacQeV247U5v62vPwSQVnTvV6YZDAeuf//m62SLTTIeDtYx
422dFjm4SRFqdYfb69WobFYzK9gdAIFVhxBwR61mPNeeAb2WMTsaWZ3HGAitkoCZS7wUvhdVWR/s
J69/cOxwie1uUT+npi3QAnf9O49WNCZVW++YJYf9xHKeeHzJ7wKVZQc+hva+76AInbFxevBqY9pV
jXR2lll0n1mP6ROwY9IwhXy2TKEDutWcep2Y+Sdi/b0ywLdRU8BgMEDNWjTizr3NRgwPHQ3OH5rB
SNyyfRJW+Sgx1d36/GA5PPJmN2mEiGVR4olFU39A0jTJQ5EPqWNmOxsvj83BBQiBMUr9wyTGj73r
rhHr3rCht2xsgDYutx16FRYeQTAxe2AW0H61neWCqL4PjgWQKAcjqEAk2shu462/agUzrmgXQFAQ
RAnnh4tNmfCCkgfH2R1cqCHaSzR3/rS7fbi0p+B1C1Y9EkyAojIBJi/NTE6kQIRtF6exnsv3g1V7
+b5tpnGMKwyLvG9RzTJ3JKDlcW6h252EtmrfFYHZ+rFXOUj/+9ZWSwqxsXqMlmWwWCo8h251Ta98
DbAZgbYVQ/+gqtWL71Xd1h3xWXakTWOkoQEdd3vutvrZ167aqqizKjiucqf6jVZNa0Kvw8iOiMCs
wwiigwdpm01screPKdQO4gYgtJTSptsv0FGP517aH0NZ8b9cENsnBndN1KqKEtUX/qOEiOBBTXx5
oT3A314x9vE8eOQxbDpjNyzjktDGg/jdwHgiqt58z+Zluofmmdigw9IKyb+3GbLs0AVHCepy/omz
0raHBd/PzGp1385YidfO38F1VO0Dj/N4EDVGAkHdH1FZte+4L2QkRO18MKjl3Q9mbsRuiVzo9vE7
jyjxs/w1bkYYAtoh+FCdSsGdcicA5iM/5baTP0DVvohrwyQYx5ICHAZExHBr7buOdVs49vPQ/d+W
Qc4PSWML2blOE4BsZ/DKguYnFrBHjqz9o2/Qny3PDCjLeltk0uuTdObosE7MJWFk2AahHOydX2ZX
iYqQEbcMxNEtBOH9JUGCl8eZYF3SyGaKbGRJGw/HWnzRjEJGEhMBkDBEAKFD2HKBiCOE9sUxw3Th
UwHSjhic1jy2HS6++EXop7PDT2RYlr07/iEQ+PUDg6ICsSruK2JNfbQWg5IVUEsN/FeO+T/i1V8L
U/C4niFPdPsQaYN2v00hbUZ4jhl99CC1gACySpZbu2V4NMYWoJdCdt4+55b6PsqhOEiiHn0V+AdL
ye9BuMzvM5D9LC0gK5BJ+jWaTCZgtxUvpLS/DlO2HAzp/IXgCrzbhj1Es12NCcRVIRrmVL8qJyyf
MLItYwvY7ZiC4yYRZdY+uAM5LeZspk1Ie/Aj205qDYb/UHaiTOegbR6A689Se/FAcT28SEz03Qlm
zKuCKfs2CzeMe9Pt70SrckhhNkaCGa0utpyFJL41mxs378qJRHoMDTiCSBI8h1qm3PnuRMZm8o/c
bcOdPdYyZSyrollivHTxAhGNjG21UK+cSMjFIkXHABXwE/oAMnVzsyGNFx4JEd7jNHoksXxuHBh8
6Z2YZ8yJLrJJLIzTPGdSbXGoXbnzGLHA+O7rVOYFB1/vmjM6MxXOSUGAUwZH3stIxgNBiSIq/WFL
MErDFryeS+ARESVA7hh/Wqv3exMftmVFvXAuwiMmg/lLMJhoFZbETLoVpGIXGLYC6ylqTAGYWKpR
dJHXq3mjV3kZLa90T6t+EjjsQVeg1zcn1illuMI41gL8p23vi0fWWHJftaDVynzS3ttLTR7tuZyh
LtOHu6EQxaEzZbHBxHTt60N7BQVw3MdVPeT8a5TV6EyuaPzjhDLlHkT3fhQCYfJEZ/dDv5jWRpJ7
5YBj5HdVWcRRW1Vfzs3RWTkj5yQ4tiAjihrCsx0NhPlokBls3HS2n1To/djwRJceF4vDiDgmUuCN
9GBK1eC0dSwVHDuz8NK55N/aqQqS20YukzJMruEtwYQN9hTHSru6vT+GUMxR5UkYzRiJRY5pX5H5
TinP+5D5bQfV3XC6z5nEowbZuX1h2cZ9U4b9E5ODk6Lx1WxkQldOGd5RFC8xmoiM9WLKtDY55IBE
h/gCo1kpGKnGRzqqJbGqrD707mzuC0IgLVDKctVvUPedwsiu7It5Y9uv/RJQGOKGQ5YGAZweNwuM
tzOocJcnnxMgUOqiP4SiGZ+RwGZfwcI2puXk873AzOzBLVh1z8fRiiSI7fa39+kytgEqDU7ABR0g
DoXOZ08nzBpMmSxPKJpJ4HygGv8JTe+iRLZaTCJao74+allenCAGKMjGq/jK8n3+/KNAGKJshfFf
fAZUAs68jzMJmY/hOJ6ySi6xaCAhpQTEGwMHcqgIUdVBgf7pBEW7IM6qhe9lFsqP4EcMTjRzpscB
mhpfQdTRPIMmJv84rBXboK/b+27Bgzjyjr2UXQARKq8wosHDKPo4T+1B1vYSV8y19jQceMQrM0xo
3YJP0qq2wHGXLgVyw+sUOMog65XQlmiJupgFZBtPQJZMSdPWQAxT20tQxR/33WRvkb9cZCEQXAed
NHJxzP8CHadlfm5bL10DwpCTyyA/1PKl2xOjcDbitsuczEdkttZ5oTeI9FJn6PNkzeslJOI0e3MQ
5dK9t1loI1BYJog+zySRyzSkJoY9n5mr8r0sux+qtE3QrtflXdCzeseDrjyiYp1t/LY1UNUOFfjt
QK+FaUU8pHqoJVht9Mzm1ckuc5LwXFSJaAV5bzZAVvzp/QG4E8EyggVYQ0fm/Py2ZGgmW9j8tMyc
v6hWNN+Hma6Il0btiy4o31t2P+zKcPG3POy6j/oqcXNBswquHzybWkCp0JrqFrurTyW0CD7mLhwE
8ScjNXtvtqNJie80s8iqsil+9FnmJX5gtHHeWVsz2pcHfM3YwPLlw5esckzn30AqiNWNjstPBuZR
Y2sEKN3zROLzELMU5iY4/rIgAwcIPATCM8wsr7NJ5/Zcm9WU24yfSrJMp95d6L5jZv/QY1QA+l7+
+F5aChedtWZKMHj/NJjFywiVyzsw8y8HMwOWOCyQIfOCGfdls5biKWg93LrM33WBPcQlpm320ISb
EwqOtCich+mBeE37vsFY6sYJugwB4MTx5aAFCSqlQM/mc1GbmcW64tRNqv7UUR9i9k4OsQ/Zhmgk
AlUAbsZgK+Bav9H54UHlACxhGN9HJRa7dv4NmQgwzZfV9IS3snrJasuHFvto7qn7NfC+tybkA5hB
5we6sPGJcmCWb9+bSycFTk8UCqFZ8FoE1g5v19umCimrT3ge+8SZmy5SRbPV17t0BLDi4laiIgPS
Vj1/hp6Wv3jSr06O2dWozU3jQ0Ubfw81pT8DaaxhNEwhcAWsBcpdkFI5/6Bt4fmTGmqMFArBos7P
ZEIogdS3t0XAfiW0Akeov1Jbwv0iaNcelLA0PMOdK3ZSee7vLNQHdsYgu4OviIqCyvD2Qzd8Mfwm
2M393L8M1QTatEEVaes5ZQpd8i0ChcvdBN0cigYgNARuBMPb54svq8loHcrwiyANsWeo48UQjNya
2r28KRCcADvjKiCD5etz6L6VWXNjKXYag6Z8HP3Ri5tg4rsOGluH0BncBGOqW0x3F84NmHI0MNCL
Bpsfipz6vuJQgZMomE+GT35iCqHYDcHipA1dIJLUDvXG03WZjq0YdhClrikgZrT0ZoZp5kFvVmI5
DawGThjkdCnKqqiD55Lf50tuRcbSA9JGpuGRD0uOEo3DNlr9F9sZvD5muJnQZgAhrbad9hqbBplj
n5Rv04T74xRVHFQst13A+q+cuaBXsBnWCXJYsKjpBHKoB0luGqQ5jTZcs9FZ7qM5zSoRmTOkhj+o
FDJj2cEup4+3DZ9vKSJNtJ7wbdFRXIvJmG49P62V5ah2gALr59z1Hq2Bvu8AoohYYR1Lzn7dtqU9
Vr+NYYoRRMIYcEFMtv6YN+k1pMp6ZjX58JktiMwiv3ebyPDaao/mpx/3Ipz3ddB7GCiDowih/fqc
M6BAK99w70RvZztnafnehARhBOFjyAEWY7evWN/GLCgr9Ba49YjoLkPUO/MEiRTdB3wO9tIFbEZ2
3bTxcrwi5/7ZNiwIvWXAT/BaoS6DPzXvU+ICGku2DEdgBNk9MyojzXFY3mW1ZFEgSzsNZzXGxMBg
pchRNwHvQ3cYSzRJHLf2j71vlynI2CCjFlCMFXt4USvGq6Pp13w/SNU+4WwH9zVgAmkP+vOPBqLZ
NJDSTxYnayPql8YDuhq/JhpOe1C0kJNNfRmjWk7/DjBwQ6N+kgKlL7+6d5w+ewjyNo+WwrXSsjYx
dSOVn3gWKo239/r82vz+MiutCc7XGhLrUjV1r6xZBv5wVCuKhHo9VHEUTN22ogXeqxmEfDi5SK6h
FInJm/MTZYO3NeydzDzOY2Bj/XMY+RN3kmEU45dlrsaIQdNrJ1vDPWRlUK8no9wbU11iaFfUjx1r
2a4dvD6Zib8luHT5DVZ8J6IKnF6AmwLtbgWZAU5fT+HHhbyKHGuyYrTAwq38+eIK4xugEw2EwApV
veDm5rTorHJwzWOg8iEBeY2fOOPQRkPt1M94qrFWKyuClJC+ifFdJKjCoQW3GPMQ166JURZ38OKs
CVZ5C7d6QuNBbezTeRlx3SbU0tZ6A4A3KGzrwmNOUY5mCV6rY0VdN0GaFsRGqWx8E3eM3QHDe5l0
iz1Y1n4EHa7J7VNyHvn8to7QCq0y9MPXbtT5IWkguGoIL7ePdTDR+8Gf+gjYvgaMKku/sRmXe7E2
8VG2g1fFuLa/fog3Hi7rm6VtIER5RGbBds5gZQmCWh6Txs7fMcToGx/2FV9y7oEQ/0M/ziX4E9Uc
zSBBH3jCu09QtM+cv2bmkDuzJc1zaHUsclFSSOjMlrXTT+4MY3Fiu2XZbhmq6qWq2q2hz2vLR4EB
ZNsOQky8mOfLL8zKKPFxyLFUzZygJO5GE7KhiFQ9xJSHzWmpKzuLE4+CONJ8/E+f/4SidZtX0idH
OPjsAVEizpCYrCcAYNnWlz5/ol9P0arbgNok+k+I7bTgx4X8NehFcIaHTvjPC6rEyaiM957KvXRx
lP9UmI15Mn3q70hdWwcZtlBXDZwZVZv2ky2wC/Q72XciGMGdb7G4mKytB+nqb8Qdw6QaUCBAo5x/
f69mRQPQj3VUo+18ACPZ9E51ogaEfch3Abq/O0YFVL/Hhb7cvmOXvg5CWSEY64CKdNHZWf/+zcE3
kD/lDg8t+Drb3qnKVrsWM0l/FIy97gFAB8CWEQt04agUn1tx/cWBfrPhHIO+sCIaoJraFXW1sdVX
1oLju8I30Fn20HI7t+JPBQ2LvHaPHdCfqSP4p9YZt4rCV44uJAcA6USMa65F9nMjltEKK1Cze7S8
wrvLTSM/OIPgDx7l5vs/3hsnAK/6yoGPKjfR9maugBQiC0z1vMigeo3mJSdsSw7mytlDARf7gtOH
9qXetkAiVnhDOznHEoHOfsl9f88Edd+rWVUPs2imR2Gid03a0NzYL+vVr2heECrRgOGBqB7BrJ4F
UuH1dASL7tEaprBIzcyYs5SyPv9W1zj1UYFHBdz5VkMfynKkn9veCD6gjCXvPVYGfyMulu+a2gtP
VpG3PF5GK/tm8M54nxO3ee6bOugig/u73jHRZafSL7OY13T5zuaCujGg3dU36LtABNibQekZ25WH
KgH6t81jiOHRHZEjsJ1ErfxKFNoh3wCGRT3SKIH+BNuumwKSyyOcfySn85A1RdIvzdSC9LF3/87K
zP8eyrElUbeQgkI4oZ/JY1GU0OHjqGsmtTs0IrX8zpMPbY16elwGrfnNwaDED8PpGzedlkkdSsqM
Pq4sIeskh6jIx9npy4/EGRoHXT2RvYCc/l0hKlHHPfiazLu2d/y/IViHbkzZdCpFwKjKPV1y1I+p
1VVNUmWCPoTgDgmjLCzHJfZA8/ZYyazhkUTlvI0nk/t/zQrHMhpaO9gVvLQAB8IYqAEMytgtaQdC
NWhEC1JD1MXr902rEMLIzlmgkOG77amvAlSkJHriBVTAFZ5Td8r4t4UBL9SjV5bfcWXj+2VkJj/G
CRqxEcI6ON+OY9AU/bxyVzcDb+OBAR0eiZBSgrKWaPFCLoVZHmxzyD6O+PyQgqr4eMxHw/sVDrVx
KAkVz2uecgevCgz7mPP2B8lYABJT1ogqnozRBrm3lwGVWdOJJ0hO+s+NXFS1761++BJMAVTS7cm1
Ipe0/o+qqJdHMLVK9J0bTPRHlqAjjZaeVwjby7l4kpasAc2FvkodN0623Dnj0qBB7fD5BeOee3+e
HPsw065CADVkBKyBUztjtNCw/dhkuXVf50RM0SRcwEFtmk+QvLAz+ZeN84hk2erDaGEWuHh8o23L
iAEb80uJCdU1q6wx12KaCzkFTVt9yIplCaOWls5jn5tmlYwz9avE8abg2e6bLMZcQ/HFYoz00RSM
3i7vOR1i1LI7ZGzLIn7d9mTnVY9X/4+XfoXdg3577SKcO01jAb8mapoA1uFt+TyBSZBHoZyMDGxi
HaB1QHqlA3fK3W2zr4mp5l/Qe0dhH+0ySNrq6XntdyBky9zs6AXKfSfLTJ5CbkAgHpRQv2TrZsCF
DDTN0dVLGjXIZKyd7JAz23kfuCVP7QB8RLNE7ocrGYDFkpQbL6P+ZdBYhBfH5D9QqXh99VxjaDOb
CF71x8ody6cq7+o0GKkfO0uXx2HlWB8QjmzBy68ZdfEgo4aAqiJqfefbARJlwLIGNiLa9WlMbXBJ
itxeUrNI53Dnj/zH7X3Qw8t1kagRomG5boKrg4/Gxh7myZDjMVvkvg2Q2UMcJQcSymoPAAdtpLCv
nIRvdx3m1sRtbUy+Sspry5MO92YyuuNRLaPaOd7SJzXwrc+FKMcDxcsQd27HUhKCnbFnFAwIyPHi
rCU2pNipTHr0saHpUYcpfrhMQfUSxoZgNC3A7PguzPw5WYZ53ngNr2wKEAxr9PLaYdMxDE7dYaTf
LdWxsmdvNzIneLHAVY/Lzq2DLYcsBW33Ftrvys5gkANUpmsLFyofWoiB8ouqe8nVMZStPMyBYRxG
YP4i4FBVQvtxa3ryir0VVYiIE8kvZqe06Gms6r4D2QukHHLvQ0ltiYZo7sZVE97nztz+UYEejO4I
KTDDgSrUmsUDn3B+zlm/FAplqunYtcaQFkWRx17YbmUYV9aE9aCYhOgdVUB9THMkuaGqSU5HTB6q
eHRndt8r7wOeg/4BKfrW5b1qzsdehSa2zNJbZgjXTD8v7em40JbFAJ1MqQtY9N1sND9QeNoaE15P
gHaZUCQDuAZRGqp/Oh5UTKNSUBSajypwih1AywLUz7n1+Y89BF4H6DzhQ4LI1NRCd+4ZQcaZOx/N
3v3m1sNLaI8/83n66U8jT2/b0iCar8cCYF8Cd7QqFl8AfvMi8KcGAJIj8+chsSvKotE3lnSknbOf
/aY4KERckRGM/8PdefXGjaXr+q8M5p4D5gDs2cAhWVHJqlKwfEOobZk5Z/76/VDdc0bF8lYdz+UB
+qYhS4tcXOELbwh3XRd6+AYrg2sEOOHWWJY7hagFbkaM8PlzLTMLCm7wREhQKdazVpdSq1aY4Cc8
Su2T4HfdujAjBTl00dyKOVf+50OdlR/msQxOSWChokgbcrEPadBpISZ47VNLCG4D3hYeSkTvr/tC
R4OxRsC0UgYwoVbnO5Btx/2g1sXGm4pk1xCJb/6Tx+FcoGRPU4iG6OlGTaQcyKIadNQDhHI3yVy9
oDX62zRAbnacqD3VXa4Axge7J3uD6qbtVLqtlNXbsM36C/ipdxrg6ZpndiB4zyt+Dh4Ws1N0Obpl
jUB5GMT1ldhBudAGQlkLTIKry1Noq0FKQXtMMOxOw+52CD1rU5oRsezYi05VVCsDpeSNRTvXMQUM
c+opMVeYRQi3bZ0l+ymR03UiU08DCji4bYCISpPk/QW00PygyxfhYKekML8P9InTeW2ttOsEYKFP
UDsjB5Eh5TZWSbECTAtsM7A8J6GPcKVG6tPnX1T51WKGqDGfU9wt1ANPRxY7peKGzrsnjo7CJa+b
HoCpEh4PhnhUushy60rV1r1WjptaHuLNmFovYeTJ9+1UFM+5FhkrgZDQURHt3VALFmwrlrRV1dP4
NmHgw06wWLmaWrstBhNrvew8J9e11J6sIH80k9a0UzYb7ScEZaWgaq+kQiH8N4JpVehq7zTVmHwR
ZLnelPU4Xojrzo9NFXQWDFMKOu9WhafvHwcNANo+HJ80c4zWk5L3JJ7hbwqOcsFh8EZ+TB8cYA4p
9OkoY5WLfRrq05Ov5a0jVJ2Bw4eV7crmdyV634eaxchnQ8A5hF9U7BHQJ2NuRPGpBdmJO1FXrhMz
9S4EQefLhkIA0fAM3+Z4XvoN+LRoycRj6Qn0i2lrkKHsqbC+mKnUrj5foefXKIhp8Lj4yxCHEJue
Tl2sGBX9j5LqeydtRaxfHF1K72HA73WKfxfO2/N9OHs4gg6bRQk4VxaTZ1HZlSqvVp5iPcZIxB9F
Jx316kaUqO95TSRux1zMnxNxulRj+cVrgs0DVT3b6cxtndPXnISqJYcPlCcLRcSH2ldfpUAUfwih
1br4e/2mmce8SghKgB7TcqVwvzSrq9XMbAr0j5+wxMZZvQqNTWhi1iwL0B8//4CsCJ799HRTCbug
3qmsCqpki08o6YNfjZFnPAWmf1Vjumiuwqrxr5ucYhUMEdV4GKIGTWy8V8yjpAYiQCq9KU1n6vVs
j1gNKPN8JAhtG5WglxxIU6gPIInhWEOOU44ZitEL5Vr/sTKgbGxrVUKTSlHJX53IKgpq42ka2WVl
osXbZIh/O36Y9zpVigwrLVUgrOASVZURM/RW3Rt9bBzAQnJ3yYVl13Qan5omBLM4+jnVXkJVQOrC
tqiN/GB4adNCVwg0yCtldyhQLdcdv2fibZm6VO3qUyB/1XNJGUAFjdLXQC0PvTYgYaRhvJOAHhKS
FyyUonZjQj5obJ+rNHHzegRVX4Q8mz/Uwm42W63sIGlC1ygM0uFWbO61CHA+NZexk7dYm8QPLYH6
D3rSwpd+SCect43CexxHxPjI38UOaxrQW3ukpwingqDzCIVxDLe1qgKlj92lZzkBNS2JKydpVLtE
8Y4uQ6ihjivFlFydWO+H+7EUKcxpU1jMNRw/vmqTRgLbmMcvUjsKf3A6UICDGFZwnib6VkIyyXPk
Qu9rW8vjYLAtOUq/gRaiFjPXPdFdGCfhJQMP+lCVKkoKuh7KGcotFtJiaTXVj5RvsR2TAFIdRXHw
rxrBTzbV6DfHGrfHb5Ih9NWmDjJ0toNErSi6qf2kb0xwn5GTgE4ZVnrdBepjNoWYEHmW33l2X4QB
DttB+HtMnjl6ZdVbACsssE/0CxaxkkTtGYGEdnrKwtppDL3YZnFsrptAEdYj+8ymcSW5hhhdCNLO
bzSN6v0MsYXXhKfxMqsOtTwZAsF6KgfAp6MY68SIF9kS5+fVzIKl8Dp3RMG5LfZ0oU6e0OWN8ER4
1uxx26k3cp+j0Kzh2ZNq6qVI+PzCYTziX4ifcwK3FAzqcy8wQrMTngoTELOXh4Pd1cptDe1wfem8
OjuuGIp2FxQoa74KFkex5EEXRVNSeAprI7gKLGlaSVQ0XdFoaO2UiuDidOYfoiZs7hq1yX76hY8W
i9Zj+KkXwiWi2in0cl5H8+MYWAhxOcyExNObgU5fS5ggC0/VpI9uE5Thl7ryxj0EAcNGv7pcs/UD
jBB9bV/pBUVOVrfTTOGlmsCvFpYK6owABngSuIPTB5EyIQ592fefe0GI3VadKFR6rWd/Pv2/+NDv
VxPuf9SFqDmfjkKVugp7o9Gf5CCA8aMkwaoeZXmjF82w/XyoX7wQCi94CkkQcCBQL257T9NHIfda
6ylKWnUn+1nsFgEI9M9HWaCs3j+gPpdRdPBzdDeXDlCp1cdmF8PxUeXAs8U2rK+GNK3XHMHjSrZo
XOhZIK8mv5cQo500Vw9G4UL7cEECeH8IsDRYHIIMJ2JbGlRHZRXHil8Fz8jsA+yvjcy7JssZ0zWC
n7kPeGG+JmUvxf3MaovHCWptsWcXmI/Y08EX+XxSzotoM+sFDgq8fXlmW51+5RIBIN8LcmiORjXJ
yE5bfrmWJ0z63EDwQmVVJG0j7uvSty5pT50PTZOOuxydkpmiviTL+7I5DBnn5pMg6a0b0rNywK1b
Th2nL3GtvA25ekleYq6KnAZA6A+gcgXxEPQy1OLTt42EVtSnma9eDqPylgAMnmkOdfkUqMhauL5X
dgotBAvdSV0L5djJM6BiF2Lb89UOoRkkIzhY4IzAJ08fQs9bKwwBeT1Fohq4ahPVe1WAivD5h/1F
0eZ0mEWFaNIBnkQpw5RWQadKNwrb4Oi4MkpZ+mIIaXIXD2b1mCagYuWuQSkYvIOdxGFwW1Q6VMB2
xF6kjMwLKfYCyTrvAE5SrkaazjL31fIjtLUnofAvCk+CrOdr/llyo4p0X9IgKK4TfbJWMfwkNwzT
ysn8Fp0RYRq+CXI5wE6OIlfye/9C8vmryQJdO59zs/4QPfHTb1KVljf53TDzXZR+E8NPWXlznCug
EuHUY0fLJZO6TWP2b+CJrbtC7XWXOJEzf1BnR8k6sRvL7H/7YCR/e+8CcedaHF6nj5V7vqzTYaIN
1CmIeDZl6hbw8lYXlsovdiKZ4xyskBgAMlkcAkEK33EIC0gFQho9COUk/JRDuRhX+M8mIoh5CXle
Wsmu3ypTZkde1m4UMcKHtwiUyLJltba+WLR77wXQIoZbF6FmS9EghqvGG4wL1SbpF4+L9AATA9mF
avXSTkwKPEPPYjN6VsbYvJ0m2nPCGPu3nO5oK0wAZBRDqA914IV7DR9gNxi7dK+KRmzHulqv81Is
NqIOq1nDht6xprBr7QGgwoWN/qtVRc0ZHRC6aYhaiYt5HQ1KXYE8mE/FOKGXm2DLXCdyeatCsv/D
H7zuRzBU6kvuJ41bSw2xu1YPoEChPs7qGdB3tZw6DvWiS8D186iRAxcgFW0ryl14PJ0uLHWKWkFF
KAXqZSzQO5leANIotq8KnlPkVnBhHZ8BYsHLkOhq79VaXeXrnY4XCkoZWO3kPRUITO5iufLp+Na9
A7NCX5VtkzpRnnoYZY3Id/paumkTD28zpcPeim2xUQyMrgapQqCygzZYZ0GwT6lIHMpWRhub0u1j
V5rNRrN6EVSEyF/2zWhlGa3g+H6aPH2+Y86PcNplyIfp2H1Sf1lW34suyEVEVeLnGADFtjcCcy/l
+evng5wHYDPYi3jTAIkOvHQxZ6rqSYPQi/FzMMiWHfip5lL7bN1KMsdLofb5xQgAiNYIS4GDACDu
6feRozAbBd+Lnwsp0O2yFWVXiLLqukrzZiWyP7YCcdV1XlSVK6DcuDe8AeNRpZXsgCNs5U+pfgf3
UlqZqV67hh/5K1z4vI1Gi+zoi5d1S3+xgqn5A1FDJQolgaXUCeXbxC+yKXomdNQBPXth8jUdhlK2
rb7r4xlygnmIahTPWst1PJvkJLuuqgdAMrgeQvdRi3Ux5ME1Hrjeg9YbXoBMcpQeOEsGqqDaFD91
gWfd92kR3wgDZ5E9jRQuVplcBAeYFiKE/rgUQNi2incdWV6ZOlLeoITj13X4qhhSGgDADFkmDYV3
iTnWXSsNB9TU5WJvxlmKtqbVpcdKNcvElnC9rBy9GVpMQmsZIhUbWBJAPXTNXSYl7YtY+hlwm6Tp
LlHafjWdhGHcAQBH52D8dAHUmiYkXI3Rs5ZJwdrS0sotqEz90SNivmLs6MKd86vxQMcjFEX1ZYaW
n44neOgCS6oQQQXSdVcpUfA10UtyVLWyVvI4DJvPN9Mvgn/amnMTEJoFJ9ASwZ4PgjEVUtSg51HL
FG9G03oOWmN86PouKFdYDBg30PxhAmN8KAD7EUMUfbos8YQLIffSOpsAyFLAws0gLo0uw1Ksjr+o
WU0pdM8UV6pdporqQ2721rroi70OnWhPDKJ9gT8g2rnpfy8D8NuhBYZdbKtqN0mavxJHtpo1SD1x
c15vKI1Gq6ifvpH5pBc0hc6OIUCOXBEgEsjPJFxaTr+UCbh8SKIGZYSUCDKkxIVgdJ/+FRX/f62r
NmMZ/3ddNdpD8d92dfKa/ag/6qvNv/UvfTXN+AfCqxRvdMIYqLX8qH+rm3/+nZxH+wfxKLQqOOtz
k5x5/5fMmvkPmrASq5l4jWyZu+hEZs0C/j3Tq8lw4I/IvyOzdnovUFFis0Djp/JBgZqm9uIOQooD
yHzlKQfczBCtj32s0oPc2DSa7UErFQ3PHvvBlqbp+GGqvvyZk32UUju9Yd8HhqkD44soD47dEtxB
sV/Var9SD6gj5G6OJoyNkV9wIe5nej/kg4zCTqRMDtiBO29GEp+ubS3rojYlv72fBOVGMMo3TxIC
JxSGfdz/8JGp3LMvfuvkOx9zcdLmdYKIVSSK98Sn5Dy+sQHBPq4L0f8CFO3CYKeh8p+DzX01Ni9V
NGLQ0xfMhdTrGpAY90HWi64Vo7FQJpiIhChiHVOxD9aff7ZFeeN9QDJrqsRczZAC30PiD/Dorq2V
ymsM+R68+kH21Pq68sodBdcdoI+HSh2FXSi3+1Ldeu2tBt7k0uF6ely9PwBnqkQyN5fqgGwu3lgp
xor8Xb5nKOW6VZHiRGRhUwq9se3zFhs7vbYcsctlyjtZc4zXnYwYQFFk0XMYZjtEluquuXCGzoP+
u+7AQwHjo5UFJwRkCLi+RYGLUocpFUlofJlUkqaQ7inN6xoKT2FMW3MAInnhM5zNAgPOUjLEprMO
4PK7V51e6xhb6F/AYvnOaIbHShKupLQo1wX6I47QyNNDkg0DkkTIZ/WRY/RQsoRiLHYyujuumOZH
vzUusaXOzhOea/abhstJJxEtjNOvg+wEQs7Q4r/kYrnqEm0HU+tbGgEaQ9tV2gS6eN1WU7QdE6m6
+g/mBBgLZA2EcalpLjZ7lfhG3XaMbfj1dWpEP2nVKI+SPxDuGMOzYWEHBZBrA2VPXcHG8ncWKT+2
7bmtdON4bQ3I2H7+TL9aF6jScvTPWJ6zsoMgc776pcxnAoT6hdIV9WK/fYsF9SWDk35hFS4nH0IC
q2FWhISkNU//6eT3oeepPafgwbTaV6uUd1VB7ieUD8Mgf4Mi9DiEndtkk3dpNS4Pc3qbiNJxjVkz
VIeOyHLgoCi8ZpIOqnUMDVTzTd9VU9LNva/ddsJ12azws7W11E081Y7C0FW6l89n+v3C+LgF358B
dIHMXQJxaVn8zf1KUadelg7k+uaNoYAP/kOV161+Cz6CtfDT0NdDuNXJFzNSYCfYeZMdqb97PC0f
Y3E8UVMfEx+t1IP/U1fX1Xep3UqBW3WOYOz1zPFaQPdO8qpXKGtRFryw3halE9bY/CU+zMJiCTS5
j7TByPB9QuS49WU4mi7wnMy464Wt/6iSz1VONT0mFOC+ZsmXGinutwufYj7tPvsUi+XQRmlGz0yU
Dq2Ou2z50oEvbs3K7obvUEIKFkhljVTdLoEKzjQU399ekeZLH6gSnJfTddjRXvdHkN8HNV3FgaOK
zoTJHBjHYdNNB88fQa5vuRrsuL+Jany7+29Tfpup+7FfI9NgYBqrKttOOQatmxb7UN2lsePrN7K8
/XyKFmigv77TnKVwc3ONLbtsiSa0FcJ80iGu1oO1mTr7Tp918528dZvGxpxrACQUr7JjVzvl9+5n
vdOylbAZiMuSdYFiTgu83iZlzZBxc8U1HJ8c1JTTGnARHavdItr5+TPLczVr+VlnBUdCDYAg1jKY
KgKTpoXSyYc42/Txdnyt5Gu/g07yYqirJHVwaDG25A9GviojhJjcyb+f+kfES7rMHW6CC6fdgrP8
5xx+fJ7F1x7AyGW50PI8oxOlDvhp49bsbvx4NeGtY2DHhSPkDVLhkDKCYZ2Wj5GylcbYNts7/1vK
QZTcp+KVJm5FGCzaOhafw96u8hWuTYax6ir1qlQ3RbjRMzf5Gpv3ibfVMUM6QID7fGrnDfHZzM63
/YegyhKbphUaZjacvjXWFvm/JN145ms7Ilf3ew0qpo1uEBUAqv1sE1LUxbSpQgB8O5tx9I2j3yvr
dJtvvK11Y30z9uWFXoA2/7GTN1sMtnizPi9UI4AEd2h7t4BSoNhNtQp1mgEGDnR7wGlWto+DjRpf
ofuqUOglfhqmAxJR+bhXoruuvW2klVjY8fXc785t7V68nuLV0Nu16fQQfamrHMNj3M0eOvVXdZ1L
VIFvIsSuilywlf6hVrZTdxOQQAOTHK8V3+WXw++I2QTCQb5k07tgcv9rfilDEAaS8i1bDUSbqgDD
RTqMGyu3xdJJtbX0XfkKCKaW1x7FzdTpDDcMrsvYwX/l86X0Lsl8NuNcwkz8LJGyjAyFPlGtqGDG
sfmLkFRtqH+78wmMbLzHpbMao9tM2+T9KloP2jZInOGHqtu96c6wkvymL9eBt+7DCMLNE8pKQmLj
1Oml9xn6x+y15Hqqn9BoVI/yNsR5IF5Vb1CQ5fSrlR+QapXydVDanvkwSVdisRVcM3ep7X7+ludn
0byuiKjIgGXaVksBhrqoLWPymeQkAHrngBiVX0VOzyfdt4PCaaWb0l/Lwz6j3H3bdnaj28rkDPU6
0l2x3gC3+fyBjLM7b/FAi4vXazrkfoZBOpijAypAkJ8i9bqP3eBOiJwuuSmbuy6869Czja5QtcW4
sxVs+ahRqcIrl/ZTZKucn75be26GVHbg0gruM9u/M4PZ6qr9o34yvhfueAjutVfds40jqwtO1Vrv
kZqjkGRXB3PtfdVlW3mSYtvXbfUnV4up2f1TeksMgMb+l2iyy3SNkoMsOAq/JbvFXvjx+Vy8k5fO
lqBJ2R4MpkotTj49zqgzIW0l9NJBOFp32vfox+xh8gfi/Y26E6W1jgAxx/V1tdfeqsn2gYvd8e7p
K4G49RVaYP4qSG562xzoTj+lD+VO+1ndsuTE1M6+tqbTcOl8Dw/ZtXeVTbZwX1/Xu/xSNrEM3d+P
SexsZlEeExbtHGx/OJNlI8mbweIlmNyqszsFPoyd3gqFW1UbgFpSvOWzGW9NjIIfWQV128+n8UxF
b36COcmDqi2Tc78vuQ9P0NcWhldBIB+CH1lk14+B4IQb+gOWuvF6m6pM0q8Ta82hqUWO+FW2zav6
ITvwQdtdChJPxVOUzOameewDbBVdQ9h8/oQL0PyfR92MtKWARMJFFnU6RxauWAVEMumAuhUm64k9
PHD/a/erKHTqL83jxZ73vHKWK+vjgIvIssLyEJkkBswqUglbf8sKtxDtsXKr0Z5uVCr8RHWXCCYX
33OxFrI480zQJdLBe5y+N8jh3bZv5oN0H712r7TYLsTPZ2nc/N3/PatLtIygp3+N5j95mg3d13yV
f2iBAyk1bP+jRfZhsEUL058aPag1UrdxcsRhp7SOP97lCMJmYwnx8mtgpPagQic1VnmyDsU1VsBI
UCFSM3gPrbHN5S/WtC28W1HzgTY+qdmNynLryLw0hHSPOTzVC6vuLA5dzM+8SD7siyAShFYJOWrR
jpl1Nh+zfJtXbo81BHzc71pkZ9GFAO2Xl/rHb7KoLWR9gzo9OgcQSR0k+cZxJVjrrD4SYwreSnkU
DDc7RD5yZ7b2xbvk63hWdXs/CuhGyiiRkTm9HxUfXlnw+0xFQ10+eD/FV3/cey+WtMr+KK5ofAnN
XXipJ7DobP+1s/894JkcjY/IppWX8kGnW2O6Q+xo1jodHzLeXSvtju0eNptMvkKS0o5FfS3nF6Z8
PjvOtvqHJ1gszK6yamA+vHL3UGU2aVGQYZFnj/HD58vpLPaewwdeWASpQkVzaXER+FU/jJ4nHqGN
xUFlJ+1+LOmYe2AfZDu0frtOsRhv+V5xmxlVyHjxuErMbZuumm6TlO6IuproJCkETFcu7xPDjUme
H7v7GoDuKowvZE+XXnuxieCuaV7f8RimtDdRYe0hzu0l/yXMkKD6/VNm8dKL7aNF+WR6AaMh12OG
TjkAuV4HnS1qNgZvFsLA+l16Y/aOZ678YSe+ZImt+Dc6yJsAaj5gCdsX12OIs5VT6U4pUdKkjO8U
8vrz1fBeJDxZdosnVU8PFy320KHLeVK8OZPG8YvrQFlN3SaiUngb1Ds/vyr8zVg69WQr1SZjQwyd
DDHje6mC+yDG9kIy4NRVCooJ1U1v7qcSD10KYO4oyM6QcI5eB1Nrp/4GCUsHH8ZJh32fOHrZOu3o
QtbPpdwRSVRL45h2Pz5/wwU8i5U+vyE4aVhlc1tk2e/ThCBqQ5k37LK7b4WF+WToDPoOb3dNeVHi
nUVqP33BJrm5pA236NGeD72MF0y6nAHojWOgrgxrM+uzQXpuXCtwaraCDJXtQqJwfnIu3nYRMWRZ
2P/1PRNkO3aiM3T7zlqL+g/M/CbxRrFWxiX/lHeA7nIRYauEEia8RRGNntNFFAhiqIvRKB2pwjXl
ThU35WhDhWiNtRaA+pyT1vEJYEFsuXK4j+K1EWwkKnH9WlbtruHW3KXJxmvnKhBmeZHgeMYK1T6E
ELVD/2LdiCY6Dt+Fb+OLz1r0+dONG+CrSF4m292hUtaqtxFTx7ox4eYJoI8IWOdANQQeYYKza+1G
fTbLTePvzcrpUxKIC1vpXQvrfBbgGtMrkhEOX5x0iRW1sg9h8xhONuNVteNfdz91J5vWhndnqVib
uKwC1emCP9ocSpvL9qmeh/3gUCAwH4RDnNuJyQTcEOCpqKGYW6VGqXEbvvgP8U3KvrQHbRWabtJt
gvGqrdeDaeuF7bdoEj1awqpVf7bCHvYKdh59iy+THZq2vKFUNDGZz4FOOf7Ny3aYkHVUhaMLocpZ
JMfig4nzf2dgccg2Vm3VbcR6r+X7BrPVbgOVRd+9lqlpS8Lu8429wGD9ubs+jrY4ZDHnGwV4w7AJ
7WZXfTf41Ga66sGpv6K9jVWzGdjCW5LYYGiabCMTNO/JMcmrvlffotjmovH+iC9VgJbX+DwF81GD
F8Ashr+YAlEzxDCeIumIi7JS27BnyUs+f/HzYGUeA1lL3B4RDobFe7rdsjJOpLQapKMR2JVsC5ZN
atz8SP7wZbCMTtO7U2XnhZ35W//587EXlKu/Jv3D2Iv7QhkUtAlTxg5rW30ynsU3s5iXoPbcPffI
tyBbONoAE/0Xqj215PjPHjWVLawbz7fFC8jJX13qHydiUW3zLTHvw6GXjuDtptTJ71MkfWoXMN6l
VtN5SrSY80WfI8PMRIArJB3rMduaMcU8dqMrwoKSrg1uddjiyloQb8b2wrFyceTFJRKjVCSOHi9Z
lS4FrnKw/X7V905NhoKOTIHopq01CFVfukrmT3l2nn341IurJI0jaGsaA+vf2qfqhTWmv06mDccZ
qPNbIDpl6SaDTWTy+Rr75Y398bPOx8yH6B9pjsg0YuZaUw6K5Kqd65cb8ZYAUrkbX9W3dtgUCl96
urCc3jVTz994brfj3kFTd3GCW4nRgNAUJfohTlS5CspT47oC9GchM/lNNzu7hUOWf82MyUamM/SP
4+MEmUF5KSUJsvGXPqYDQy+WVqCn2CgZ6aA5FcSUFLmmw7L6fKJ+vfz//biLsybwCqlrGPnoUQRQ
nYJ7pt550hPtx7a8oJj6y8CCHhMwUVg6KnXI04/SJELSF2ohHbNmVeoS9LbBkVR6BUANrgOc1r1w
XQT7i6XPd9rE2Uf5MPBiNZRCjgaPlvOWhO2JzR1I26iM3URGdtURVbvt3BQn+WcaIbG8RlYY9kUc
u1lNJdgWlVUruTXiH5kbxLtxuMItSG02arQG/6kb95169MN11O26fq+1N9Ow8eoLB/Yvr8V/v8GS
OW0inCXUacmyUp2GynTF+qAaOkYvMI+mgHjnohDeWTY5H1fwlCHDzPfREqCRSJOa98Avj4GxUyYc
/qLrWmrJPzJXTXZy69b+2mg3JVIF6nasU+Rk1x06+zqiBNU6yZ609CZJbii6yQ1WgXfDdGPKTie4
imxXxa7sb3CgJO5/rsSXsL2pu9WUfE3UXZXtZHObmKUdT9dFipk1bkdZRL1cpqYiHQLvOqyPn28D
9WwfUBrH7R00EFR4pLsXZ/MYamGgDwQCVnGTE9phdOa2DWVmc5M+VdbOaO6j4o7dmqZXfrozoOMn
tGXvtdoudNuLnaxw+tC13hrLUX5K4ypI3Vh2W2I1gjCCh1tBWCG+G2TkbVfonKHCvk7G1VCta2PX
f5WvRJurlwlpEtfM7j9/vfcu7skGWLze4gIQtGlsuprXU4eV1ZIhOriK5K8ose6tXRev/dLJglUA
WQHWp8zEr3zjCmmFVlur1ZqSGlhUok9TcyV55SEq1f+MBLeSVy3TpGygFEeSUwubotjw7mnqDFs1
O1airSZOX28bzINMRwxc7TY1HJgTTE1luprvpNNaj1/TdtXIN5TY6xBSs0vHFnm2VkE1y4ZLidRZ
820o7eIb6Wslo+c22boHwWRdac+FdYnTeHZnzXM1k7BEcRbmXgr+VFIogbTxCY3U1SivRVQ1puZL
5kPOBhKkbnLVqdsvPk66c+w97PXmQjHzbOMtHmARm1Wd3Dd6SfxnRluzfCyaWwMpKfmqvySUcH5L
LkZaRmIYBYOJItjG6qwhtRzHr5J+Lxu7srDbfG9527i6MkI3z906336+JheQX8LAxeCLyEtMlXLw
5jVZjnh/O3riWiyGYS8Kmz67rrsdin/asPK8fVhtpOjWrzY6fhWZPXAtXiqdnefZi6dZHABTpWaS
FwXSMc2uGmNr0p3AsPSY/wC3VwIfqC/FZPNXPNuSH5bZYkuC6FFhF/L6AByz8UfZ7WZhQV15FtND
NiKBeN+mX5l1QhdvqH878QH3Ad8TAjjS0SrZxulVXNVygtOlGh9TDR1VvcCBW21SuEnW9OIZeeJO
yaSSXLbf/NIKruI5/ao1pXdrg2wo0zRtM1bebV8hYqCO409TzrFWkIS3qtG/EfONGyUdvwf+upt6
44Yb62Gqq+pCsHW2U3kJlI5miixGP+bSc2Zu1RtKKMXHKptBFXo5rAaurc2FhTqHbCdfimQUfLwC
4wTcLcDb07lqjEHBxdgIjqWpvwxo+a6UEHFFaA20mGIPlVhJvbY41YCn0Tltaaor3aV3Pc/Y3p8C
+CjK6haUzUWBZKjM3Pe9MTjqA63MuPZds9QjJ2trfadWbm4Cm0Ikol+Roaf5VhCu60g+GqX02Pbh
dGH1zrvhw5SYIpAWhE8ARIAagvy9iORg75dN4Hn+cWAQLMKSYzDUhi02/s++gpH0+Rd4p14thkPg
mQIcHT30Y5YQSfzhNdiQOe/eKde6HEprSWkQi2jkR6SH7aRQw20jKxX6tulrGZNJKWIuXNXi9DWH
xmkXSHPZKvzzlZ+k32mA+m2rbSG2km3OXMWQg0XS+ngX6FpyIepd9t3nuZq7EIgtAFxClWCxfMYx
hwQE8uEgD7Q+ppLyYSVl6try4p3XJDeaYEi7zEeYvBTSwDX9VFj7FT2kAiaybej505iXsR2K8k4u
TH+jmFczCduNjCFCP71ddZpy6fvK5x/4HWaFrwr9XBgZi4i5HyHPQ0cRj4Mu3QapaPelGrm9CT98
irwHIYyFeznFdUMPBmObBEW2ymoZ2xyzv9WiorkaBoqFwEuv0cQdd62CF6+n3YSzMvkoYkPk8Z5O
205EAbrWoZ/d9rehICIwlUaTc2H9zFfJ6frRAWAhjAbTVjf4b7GD9TayQk2sj2hGlZsoYPZ9YbaR
HDJjpVUhQKzoKwrK7Rr39MBBGWTcG2kMCi4nZquydtgL2PDBxZMPWVx7t4iiOp0/6Wv80528asr7
RjZygiA46xCRTDsXKs+VB7Lrz19lidkEKg1YFGdx9t/skgSV4SSxFfvBwlCwsA5RUeVX8JkfZULN
VDduoSsZiFcVtZOE7VabqJUqgzbrnwFogeQU7xMpXrW9EO2VJLJJVPGHVqTIxZK7+PMxf4u5chN+
r/I6/9n81/xr33NA5iF2zP/9Xyf/d1e8Zcementrbl6L5b88+cX6v99/7L/l7mvzevI/qww9i/G+
favGw1uNmsv7IH/9y//XH/7t7f2vPIzF2z///j1v0Y/nryG1k31kqsyBw//Ob/k/6VsVfn/N/nZ8
TWdu459/cvfjn3+ff+9fDBfd/Af6hLNhF8qBwI04Pf/FcDGkf4ATNKGv4EjJYc/n/RfDReJH0Afm
w39uQtB8+zfDRVL/gXyCriFSCXqETav/DsNlsfnh0vJ0aKBrjATJa6lCUDUITqtaZxzlSZJdIEM6
FZqxWcUJutAeakgXopH31uiH/WmwKxFgIsvEEIlzfklEkwXFwsg27x4Ma1Q8mBgNvhWVBIV0ohrs
mr0qX2uc68hSADbNLdXf1KMARPJ/2Duv5diRJE2/y96jDVrcIhUzqbW4gZGHZEBr/fTzgdW7wwQ5
mXZ6btembbrKuup4BhDw8HD/haILfxfC53D7JmCKrdmtvsW1dQDl0DwntiE6GP6KflPqQ/yiDaI6
GYw2fsQ7kamSViXBdkCB+bXXI4FekxMCfzJSzQLlbFcbuRjVVd4XyfO3PXH1z8IOEnlYLkoxk2fB
dJjPCwoFJQtvSNr6Di2jElhRH2y8bDjmjzK/RsBzosUC0gRGHV50X5Cjby0wp5bjUqvN5C61gvoi
iIWytQpfwQ6itibkVJ6dNp04Ng38UUhPYaHoTohXLNUA1O0nKM33sz71++SuLDRlrQaNtYxrh2GE
NjDoN1QsCAU9LrP2z1Kr/zOYVX93+PH+aDBPP8GEtI+AB2K4fGP7PwHrqKHU1SS504pUvRBFGWx6
G+Hr0kgu0B1V10KLulUu2WLty+O17FfN1unYeHIU0QCqDBWLVqnbmHEZPUd6Bk89V6VNECr1Tm0/
9TLJ17DXy/O4HI7BnGdHFfjDSXJhsiCgKqCymlULYmw0LcbZ7DaUH01VLDJpp0bG8vATmn/gUxAU
HQmACN9EQNh/QK2ooOiKSLo1/WRjBh91km/46lFUfvgK9P/Pgf9Duvr2zKcT6d/J/uI14fx4+Eg/
xuYj3jsDvv6dfx8ChvMvuk3QbiYvCwDtkzHDvw8BS/sXHSjYNPTdALNh8PL/DgHF+Bc8nSlVTu0J
GlX/fQbI/0Iqj+xJccC/BEgZqP//PQb/nZM4QTl7ORZ/yVHznumE3AEnysdDG31SopntET2q4cAa
9ByW6/Plyfly+u+166626/Vm4S7c1YK/cU+WJ0f2Jov7Xqv9iDu7WsiJ2ktjNHg0HR4U+a30r7+9
h18WNp/5/QgwS1ByGjeJlBHg4XJ0E/f9JXCvAvdSuBe+e3H1sbnffT69724PR50j7+dR59e3MfE8
bGh5nC+F+3CduXfCLdwn/ubt4wz49vT3H5vV8+PrxenDxdnr/eft/en7dece+R1fUIVvR+2P3zHL
L2qv16ox/Y7MfXq4Zobtvjw8PZy+fQT85RP/eUH81L17u7zZXr7cbYW7vXGvtjc327OLm5uzxcXq
bHOz3dzc7Ka/Wu12q9OX24uzxe52t3i+vVjc3p5eXi92n6e3F7vr5enp55G350xv59Dvn+X2LMii
vNK+fv/b9Cj5/W9vdx9Xwr3LWMHo3nzcBfx+inv+Mpv+/+bj7oMl3fXTG37kn3zM3atn3/18fb74
fH9+vfbd3es1T/z56pMnfn37+fD5nrmC/3u4/nwo2CRP12dnz6/vp5+3vnv9fmRNXzn90JpmzZhc
ZHiSeb23JBBv4Pr98/TtEmcH94361L254Cen7tnz7uH16vXi5PDGnD6nQ7Gnz/FblVB3uojsgecp
mSeF+RjILyK6CgCO1eAPMvmf8+B/zCpfzdND4WZNP1wIM0tqCHf+cv50vTs5f7l8OX162mzuTs+f
hLs6uzlbbXZnq5uby5vL9eW0w3bXt9ent6uL3ZGVzy/mX58C8w0K7WkY9aOvgzhNkCGe5y2jAfdI
+670uQd2Z3Jpbyyw36JHws4CDaBFL2P/il7LKm1vdCQKdLS+9Z00vg7RfdffieYutNQjva3f9vkX
AX5CCU8Xhf33Mvol3Sa0NpaVLLm18eiAwmikbT/c2qiO1UO2yeIj+/DXzPgt5hzBGMVjKlsdMUlP
bxn56SZw396uXs+uXp+vLt5vZffh/dgHPat3ULJAQFxGZArSOcfavNEAvqsRmLaOiBcKRFKUANyB
nXQCB/Z2/HN4r89rU5p3KHlA9YT+O0m96rPklxuBFlmDai3VqjfXPvT3x27EMGWRGhZt5qRUczdD
SndZRIw66IA5f8IUQ/h/bsf/81cw++a+fgYSnBzgXHtQy9l/t1mgBbLThmBwinq8NUbBYGGQaqZb
8ZjcH17zrNT7Z8mUeBO0is2uzfZRjVBMYWa+vUQTqlgVKl5sVTdor63eqTd5UwdHvqr58T2tzaDj
Rbf0i2U9i2dxr2700sKGsM6MSwehLkasTnzk65jvmikK92bwMfSmuNpMq/6WtdqyRCaXCfzSqodw
KdnVa1rnqCGFQ7Q5/Px+Ww/iiJiqTBdTJF/3I1mNj97rdDkLpdFc+g7Axa4a68VfRmEhNj7tk0rF
1KCasvS39VSGXyJ62GjLpuKyEtmj6mZd7v/tWiYK6STTybUQtRVnVtKJLmw7H3vmJex6prZOqiKy
64jl4bXMr1/UjYhzcKlACwrtdljl+4txnNhJFBtu5lByI/ejm8S2cGCtT5rG24ZWtYql5DGz6Xe2
1kKM+YmsGSupMNdKD/PX7E6sGDuKfnylWYAGrboONYx3ue/d98ec637so9lPnf73b88dRYAqNBB6
g26lODu/UBxQgQDkFREcU2H4NRRyE2jbUDf/IJnJiqeFnUooLQ2zNZp6T5qNlVYQlumRF/Bjy06L
wr8Os8JJvujr/XxbVFTbSaxluE1gD2WeR4Yun0nkwyNb9kdiIQqblduBA0CA4cT+o8u8KCj7Qu+X
KN9aKzMMYNYgmHZhDsArcts3toe31Twe9ihfJu2Trq+FHPksd7e+pvuNVAwAeUKcXNOTUuhr1eh2
WWGtD4f6sYPnsWYJOgCByXlVDkvlrLwyLpuH9Lx8ct51PBrc+rE8DR+Gq/HCfx0/gytn561gUhxJ
oz+Kk/lPmNWEXV9MaBl+Qvag3co31qV+kX2aG7HTrsHIdVcgBaR7+Soc3GKLs9SldqcfybHzbYQb
Ne04mNbIcSKQPldllUIjl+sKJKCCBDjShUb/WPZteeRM/uLOfq8ICYObE/lA49ILd2yWYEWueTgQ
jwNo1WRrFznUvFbBOU0NYSW2mAgpCyna+fm9pnSbvgar49xbSbHwcw/coj26ln1qOMXT2IFWQAbc
P43L7iTB0iGRzlWQCYo8urbDSCh8dXws9qq3untWlOfeSFwv3yrMKkf5XeWpytKjBcMvMuuV1fWL
KHjP6vyF02ttlIAQDm+yXx6vqSD2isbkJPk5t9XIQt2JR4/lJtnovPWR0F+yJF79dRCKK32CEyMu
wl/sf6QhKrK1quIljtq8vG7L9hqO3jHj0V9WQhCOZNggGATM2dG9OZSVhHLh0qhh1jtM69y4Rmnw
75fC80LiiYnUpM27vxTT6QwPF/ZuGcWVdoZK0sDgubGPZJnpCJztRltB34nuOjUTwhj7UbSOX+AX
bQd9JwKL08XOraOF9XlfjM0mExj3REN/DBk6ne4/gtKn5flNyPcvRvi3hO2JJIuTmK3QVna2s8ry
lb6lFixGRNfwFyycCDUpH7iah7bgf/BUrUnjlfOak2BWEhhaIqVJlPJUDS1a1iWKv/g1Hmtq/rZD
pta+gi0yHlrzck2zh0AeS6mFnyOsdYg3007hgP9L/ink8cnqlN4YdybGIfMeixRnLROpBNMxHeHO
NM7RQBxUcdV2A7573mCjTdgn68pMVf4RTVlVXVY9O30MyKKDNzN0NP7j5C7vrFWgK8eARdOpMX/N
pokvyWQ0gcLZbAcLtemjhtNyqWiVUBdeXaZvJVpnl7ETaYCbI+/GNNv0ZKStz41fEdV11SeTVc2Q
MEytG+G8Hn7785qEB8YACroFdyFO8HmlVupowoMbaJZW1+gnycDgg0LBX8cNxhP/u1DTT/m2x33F
6RqBZgMcblGBq8+y/jrUBy3DmsoD+3c42nRo7D9qWqDA5xWofwzD5meXwZw8V3T4Q21gI/nhIdRW
B0N00po5gjJ5GpyNmnyCiOhNjlvDkcrox1NVZIY6U2eXw5OKfvoavi21Lr3SbmQ8AJ0kHVHY0CfL
jdJqY3XT+XGpHFnrvDBy+KrQLtKQ4CcxcovYDycrsanFgwzPPSwusbx5yjUwlxgMvsQYjR7JFz9S
FSpiCJlBqZzkzFCM2Q8mSUkKEgUbUC+0UEFlCHeeNmOzNVEIu6ksxJKSrIOGE4pj3Jgfmfkr8lQW
8XhlXZ5toFhyGqRKnWhpDlbuqlJ+VjY5pJTcfykd/CsynNUOb6IfWYuIFOwWNQkZEoWu/bUGWoXX
qmVGy0JXYHxYUbQuY+uY899stzD4JB9QAkwq/BRcc0uMxGiUuEaHc0kvytDOcFOMq5ue1I/SeDiU
0pGq7mc4TAWQgeAVIjqGXcX+olIjF9jr4F9o5Xn1B9nUaJNwtmVuY/jakfQye4AsDW7oxMefKnYk
92abpeX64WmRAj+zDpRrL8y9u2BMjsm0/hZFmeYlwGxoBcwHFR7QViOvOuiDpRZtRsUPX0tNOyad
8+O5TUqB02cGhopn99VX//ZRB30hzGzkuRl5k9jrRKvSR1Ue8njdlEV15CX9WJJG/cEMk1UxgkGV
ev8lFR0DwDEPWdIYOossllNYMZn3l3cMdFb4jlUFhwMOJVQTZht8GNUmxpw6WQaTq97WynW6YqnA
03Rhl0asX8vgoqHepcUwmpe4HabPY25LrVsYzRCuYiXN6oUaWJb/kpRx+SaJKA0/7FQqz7MYdUUA
80ENvTv0hZItizFs25N2VCsbk5LIuT78tc7S4D+LmW6iCgM1CtHZxjaxI2oHqQRFisXZtRIw8V2F
oxqCbPWa/FPh2DGOQLt+vqZJ/JXMwJyWsPNZLT7igMuMFPKxYRerLnQQywpwPDy8sDlKl5VRkU6i
2io2DfDCppz8betFStd4rYONS9HDnUltX1x0dhgh2FiMOwWu5m0R41OB47ZYV03vr2oboS5FKfqN
VVTiZHQG5fHwb/pt5SZKPfwH02GKh/2flKBLHCQhwCMHwwi8xY1uHUqldmTlv0ah+w1Yht1pzPdn
34MdSwqihDhN3tp4r151OEodOdJ+izJpqrJ3gHvTOdlfi1TZUqqVerzMA3U8DRqp2YAwPKZx9GuU
yZFz+taQjZ2Kw+8v0Ue1Ps6dmPK6Ddd236lLw5KG/2QtrIQOE4HAse9HGaV2KCgf42XvKfFnpsnd
qhIFCPbDr392Fn/tSPxi0KPTsW1BIX0/DAdmJdVTmLjKpGspjCAKBphpKjX2LfT+oq0VRMcuET8z
8CRTSO0MVg154Lmr0xjUIgs4LJe2DctXiXr5BE82CVpqmdwdXt/Pl4V5IMUjhQ6rpF26v77IMMCA
OD18BU3jRqSkRXoWjjGe94fj/FwSewFWD1rC6NrTBdmP06HnJ1cZHdhUROZT3lH9Fy466aq5coxa
1T4Oh/v52iZUGcxibUKKIRC/Hw5Wg4moOUKTadZau5IsYayHbgBSn6eevokGJOpkXu3mb8NOZydH
2uTug4z6bOuHQxpq0hBDqpLTokPlDn/WjQEp67JuygFZIHJWuBRJUl4dDjy7BbBNyZxg6BCFxkAT
WaL99fYl3LZeRgNIZuB9ikYzNgvI8G/GfhiQtByKjRRHEqKAWoi4a/p3PoaA577C42dE8mJWNO9Y
OiE2NvSxvEVfgoI/K4OU7lWNQ1y2jEKe/pFs+fMApJOEBDaFHRM16MP7qwVKUvbItHsL6MNoGavO
6GOglChh6w6JRuM5V7GpPLKDf34pBAUljH0NoCU8ufeD2q2cJbrpeQvPsCXMVkEsd2HYH4ny4ztB
ZESFpczwYsprX1Iz35KnaHrdaOxRWuCZJ2+aJHyImfJhaF4fM8b7sR72iUZKoxPJFIvh2P56pKpp
ytKHJijXvr+2RwYxnhJ1R9bz40OcojDBYmNSuVL270cRIisyydHsRdsV6Y1qN8FLQTHxrAQ6ekzC
GdAvIS/dHf4cfjxFonLC0Wqc5oCUSPtRGTs6Wtmo9iLy+nSXmhgPV60SXYPYF+vDoaZM8u3+PcEb
0bxkPqpwXaPzONsWmCM6OvRBa+GrVvnAbaRvr80mloIBoqImI1MiK1Cp6rAWiQNbYkz7I2Itv7xI
LqoKldfUU/7RbJHrgT+1aY2FqinVU2WXzmlRQ6M88tEdCzPbLxH47wB/VGMhibS76Vo9F+4QV8mR
FPrLq6ObAbKLxtEkXz3bMPVY9Vno18aip5r/1BJDO4cD4Nz0mGQcWdGPNMLRSrcY0P9UdOENsb9L
RKPHPgnaWEROCd8+kWPtBTPU+toLqtBEKYB8cniz/La4qWOHrj4vnf7nfsS40kvGibGx0DqqIinX
ECRz5KR+yApbfz0c67f3RS7Ba2u6bVPt7ccaJJR2MyzAFyi65LsmkrJzVQ/i5eEov61oMiFn701o
znlfLRzaNJG4hkPEkaNiJemSk0A9yXoI74qwjjVxf74y9rkCNYBsAqFr7uZZgBr37LTQF5NvmVKl
zbqzBaK2uX6j9fFfDi74tolGvElYa+rpzl6X5KuNqpSxvuhGRfHOeuT6k00g93A3Dj/Fn1mSQFhv
4VACPkef90v1JMnbUeQQniUZukyrDfddnBcoFRfj1kRM4VHLHfvmcNCfr46gnN26zoUD57PZBkno
H7TpYKG00mpRtWjDsQJCruaT8/ooZccM/34LN6Hsv14gN6lZTu71EvgHNegibMz2NIzUauGlvXJp
JegxH17Zz62vwBmBsQVvhO74/NBRgjzy9BoFadG13TpX0w5Jk+LvM9V+lOlXfD+q6WT78VCz9aVC
HpatUejPQyEZ+bpoVOnk8JJ+e3qcLqyF4pk8P8u+1B6DOqitvmgSy4oXYV1aN8K37DOttI36yPP7
NRjVDjTAyWPUnu2MMYgBfzSszNc8aNE1LnByoEtn6mAeoxz+8kFrZEPu19Pkjnbd/kMcvQFaXUgo
xWqqa3/UgO/YkbxrgnhYlll6TLvul61B+5h6h2Y1XuZzqn/jtKUWZJW+yILaumsTWSCofJRj+2sU
2CmUBeD8SPb7q6oUJ8+6MNIXUF/DyzSM1W3ShOH14T3xaxSGaSBdGDn9kAnv/VrNHIv0lFgZ3PEq
RSaqG4cjm+G3KNQVXOipesFIz65SctlUPeNmfYFvXdWe9hbGttsSVtyROL/kQFwheVikQCBCX4i2
b59TqUH6rMdQh+fZ7MIURgX0FdQaJ4RVlaf0BZViefgB/rLPCQkzmHsvZDN7+t+/hXRCv4DtQ8i8
76KVlHoTG0a6C1LpGFDlt0hkWT5g2pAAkmaRfN8L+4Ae/EJIuY5+hGNAa6wbHYH9sbKD58Pr+u2V
fY82S7Wmro5h18P2NCQ7Y9gVBTeDI47xun+Ngj8QVRqwzR9CvnJpZk4zoMKHP5i67hlWn8ZFeEwO
5Jco034wsa6nu27N/ULx7DLiqPa0hRUP8apuO33HQEw5cgD/koaIwnzJkKdSad7l0yRR1EpLFMVR
h62u5M0yr8X44GmZce5XiOH99RvCDu+Lkg43jlbB/s5LTdzbQ5yVcDcdrMvQFj605j45cmj89uyw
9qRzxTCaunMWpcmgKIFCZh/0lrptRVS5XmoflU/ht+7fgPiGuGYxj5vuWnOeZtiH4eC17AM0cKvz
SpKwFjFxcz/8xH75gogCU4ibFpXS/AD0y9LymOBqC2jv4b2QQ7vZlNg5+PexHsN5Phztt/3wPdos
6ZFPx0pPZSSNamG9gxjKV42JQ0RUVACj1LRql4cDTn/g/CFOZzsdBvzquf7vbwi1scosg/KHfG4E
4TmxzbM0ScTSCbts5USFU62KpM/aZRl2tbo6HPyX1AsySQVgqJN+4WTuB4+6SrKLkNVaJUaI69EQ
6GxrXaYFruErRnVCW0R2XEwP0dk+HPq3LUrbEclvsiIQO3U/NBvKr8NS1RajaSSffa32o+sNwV8C
d6ZKfsLOMpujJzhVNfthMoFfA/aiGigJBSPbFGhCZSM69R8s5luUabHfzhNUoP3IDEZtwUtrdjRy
vJPATq0jUX77EqgB4VSBaQBiMtsquSdKCSwLUG4prVKEvSpLB6lbyB+gOgDLHV7Tb3sDnC5j6C+y
4/yMDNrYMvCdnHKI5ixMruacyW3nnIsuD5el6Vy2nSyOTAVJhVMPb++DmPTh6bfDAWP+TnLZf5Y1
1xF1jFRsRrOivssVr+hOatQozkCOY9mh5gbiE6laSc9amsXnspl0AE2G3F4l0hha68ihckBzqQ5u
RKgNjlvpSn/WVKE+LprSQE220URyG+VeoblmmPUVkqalFq9plNb5oi10/9ajVDSQi6uzUzuXYizv
bIHKcG6aBlNkqVfv1cKonpM6HIOFIvK8BVObQbq0Rg/Qfa3rf3T+5fMo12H/R5oVTpKVloPvt8gj
4HeNVbcYKmTDXdK2yrb0JyxxZohsJ4ey9eFIDnoJiebVm6jwwjMjGARDbM3D1Qtd7vASJDWqJKLo
4pNS6iKxqgvZfMt0Zp1u04BUcOsqys6qvCwK1w8KyVoPpaUWbhiGaA56MuecISrWVMmhdjqY8hDv
Oq+xGZS2SN0u8iHMHiO/pT1ihl5zx8glem7aGmmxhJs/yoWSotw0GbZicEvoZLjoQwRPhmpPCriq
mQ1rZeyrd6FIWegaXRXdOXasDds0re3HUhrTa2t09MhNAkm/a7UseOyruA5Om9ycVAZaqy3dogI7
E4sxwmtayZMRIdi6Rx44L6QroxrDJ6HQR1zUfmY3qK1VNkgUMJw1mElljF0+lu58rMyk2Fi18BBg
jLUOE8teRKifjnl3Iql52bu2P2mKCNMPnuGB+8+aVEgmwqS9amylyCblN4B9Pypg/2e0f3loQ1Vm
57JR9KXryaM4Q4m7TlZaaNmvuLvTjogEHYNFDX2Xc6sKUHqs9bh+s/IOpdckiPTHthzK126ojPPY
Q0+mAMZpnWZt7ncotVnFVaQ2neomjomuuGzX1Y3wpA7FRt0rwoVaDXm/Gk3LU1CwZOq8tPC6tldt
lWtbIxh9akza7wBHZY3GnYgIhieHrW2rJk/eIrWPr/DLzd4bP8YPNW7CHkW+cTgVeZm8KLlePQIb
k+4xAtf/0PWzLDwlMuRQTbq5uKZarbz1A50ekxm0+rDSm1QHW6o1Wr9I/Va+RGNnMjah9XFn1wP+
3Fnq1FdVG+TWgt6Vba4LDEwZyvhmfKqxgT59aaIp9WhWyK7ZeehympEmbltuQHft4AxPki1jAgNX
fmjceOiRqoh1u+4WvlWoK3UIjWRN5SXCdUYPCW2n1h+fYk7cDh6zVG0o76QOTlOEAqTWNXm96HR9
fEjitjgVzGuClaTl+vtgtRkSWEpvRSem0xarEoEJb1HSLNLpWntD75qidG4k3xmbnczAFj1PaTTW
aatJ50UWmy9SGvb1lptTeip7AapilMr1dWDbsb6uvFpso7HAzx7cm10j/Cw30VoCyt5uO5Ub93qs
xvi8slrjIzbt/sYs0tF07bAtkZTjEaAnmtSljFLcGOPZbvuYxOv6pdpVSOYJKPcC5HiCSDP6AvbL
qPTFRRLyPdKyTQSq7U2fGeukVJJdqyFgssCTfHBWgaaSqDSrt1AmNb2ydIOsRS9fYVwHz4V7Os/O
aI03ulUd5iTh2D9wCJnWpqkGrNV6RUr7tYKz3eiqatKn696Owit18G152TWGcdcobTUucxjyldvX
ZXNRjUnS80KqNEKw2xL6IoqkCnVsPnpl0eUjAMEOOUAZEaAaiS6ct9+D2rAT14r9+rmpqupq1HJx
naWp9KIy6voczbAga/Rxw4xbSeIlGwe2uxxXJfYrupd+BAGlFmZOY+xfFjKsLLceh+E2TJJJgS0P
xZ+8C5LPnK01LHvKpvZEGfwUQWHfdFh33T6odVNhYCeh1IdZWHinFxWCn0IugrXWJN0FUFfl0+uT
FIsXB3EvG3Wc167go3abqNLenCTL+5OGuQ7uRV0Uv/hxgUlnIjnWRvRMmpaBVmTJrg6C5o/m6Ujw
5qPUv4GW7+W1w/M+Rzjd8Xh0CbvWhPO0NhMuOSuvL/kzFYEbl2tLThdtVJzor/3Qk64BBUqvgzx2
F9PU56XLvJYzItGUh7S1E9xDkqAB6GKOvoYfXg8CwTd6QDL6WAB1iyNf32lp0vyh2VDfdX3DZjPt
tL2Vg1D/4/saJ0LfdSjJOLFSvAqzHUiNocdJYiiJytGcIncBiclPF63cGMqCKY33UIyyk8qnYxpw
Dm/qOkquNbn2klU2VFq6zPs4R0gvdKKrUq/q9xZX2G3f19Ufv4y8eNGkvDj2G5vXzUu1vuNgM98c
XzMmXWmlfxDIHz3nsZmXa42TKF1YmMx/Sn1pvjhxFLdrEeW4uGiNnlPxalL7okTB5AgkyeaK72qE
BVkizB5ZoUDY0OqU2h2yDnsm/hqjqSaJovtotMk3Ti1hjuQBUPdcuSDzLVRfbx5itIM6dIH4pa4x
ehF6b3GP+UVejsjrdf5QGK7c42i+HCaey3o0RYYtizXqWLVGClGdoFX9NcpOSbcgvxsPnj0aA46F
TXOLtpqDNL6EL/3Cg4Y3QnHNBD5LnSc0Vyuq9kXDDzQhc/hZhtx4YlULve2djKSr249V5dlsA+Ej
XtGkLQvQoWiF7hC0Sb3QqUdkkFFOc99Ho/VeAUvEB15wGeOxVE6/4JJi/4m7VH0sih41xXYIXxjG
lpdSJcY/PT5ffyRfwT2YyR/+enA9PQXiqROeF6nkNUhr55HkloPvX3h6QAmkqk0wrL2oDRx0NcxQ
Xo55Ht3hRt7Ly7aUcNhRlQ5XJEnPpLemjtW3vFawgaiikg6EXPQ2SSfWH2VIba1b1bE3bMyo7diH
lfDg78RRT+sFTVjPXgYUfCGr7do6+KM6kW65Tl9E0jpqsyx7duhPBku+BZCLIQDb3HFlk2ne1sg8
Sb2KRMyY24POFp4mvjKEC8fM2CD6YHvmaSbl2QMw1TFaRjSBylVVR3w0yggY7szyssA76dsRDdZu
yHBpAr2jWSD7Uu0xbA25WUv6mIllOZqVuOpsrZ+UKbW4K1wGfE60acE56DiWwfqgQiOVWsxdqtjY
MT+vWHgcyiHK5yJIcHksuxCp3kBq0FRC9l6RVnpXp9YTsi/izor6ErmuAf6HWGZ5aYotSCJpfLCl
sjAva2B64zZPizHeWWk8tm4UNFQYi4DSPT6VYjNDUL3Jan/T4/8RXfua3+5EKA31UmiyJO9a6m0V
Tzcjqt91n0KzdZVSiuJFwuUgXjVZ0gz0/upw2HSNHUB5AYrmeCvk8mWx9Nu8DXZ6BIP7WUDw9PoT
4ExFnru65g3ODrx5gtuwMlD8kVL05jamxmlO+9Yf9Gut5qyU3cCM1XLFn62F6wFtFud+TGLYFZ3R
2s5JR5pgjETZ4y06kHDhbZaLMrm3OzXirSLYFolHq7F72a2twJafwhRNOIQ/0yYOOEANrg38k4a9
rfSiLdw08WuZawEQeTfKk9pn+psiHmqqUWm4FGpojUUcCMY6sDgyNyUmQtGdUvDizrBz8c2dFVSo
wodZ7cnLoQis9l5RonG80n1m0flWxP2kZthB4Q0sV6SW337YnpfiIhrkXbouNCmR4fvVvvRgqVUQ
XwLvZdhilaIxxqWZG568o2GsOeu2EVXwUudAJBPqIq4uysLSG5TnjEGUD1mnJ8NKNKBg72yhSeiq
tkyAlwWOrf1t0Dq5jh+QaCUygsiyp6pR+LxamgcRDlRjSbVnGtOlrKpJa1reCwLz+oJtnjcSJZVj
eQUmBFQY1UUupy3fD3qlMTK7WdKOp7VHn/2THgQtQK0PNfXVTNPSPs/MpG5vcjs2tE1dBvFUOVZF
+8Dg0JpKgC6Jh8dBqdsU10yr8crLZEwBxqA/F2blIo19fAdqJ8jqdzmyI8q1GjQoXXvDv8hCqCqL
NNPibdYG7bhVQ8lQObcmw27MAYsUxyPfj8Izp/IDGl9daLVXitwjolObevNstbBpLzHENmxXK0u5
eYfHi0+nbbTtYx+qpGnb6vRiqdtlUmF1MiKc5/RKutKGwMSDdoAHuCrksEs3DXJGqkC40uJWgdZS
Ka/Hvuyt2p3gn/6KXmKRU9YVY2t9epmleBd9JVHitcOo3Xt9G3SLlMp+WDd1FIibREV2e4kNdC+d
Av2A5YtIKQ5qjqSHPTycsFXval5iuu4oJlFS8sJUflOcWDdPrEJ0Wu2WdW3hy1D0sPOHylZKvH+q
OjmPQtsLzrnaUk4YQZf2J2ZvNeU5R7kXX/ZR4hh3vJBEfSyF2mJEJ3mR/SfHOjtYO9Akgq1oIiww
Aq3TpHXdlfmnZ/TVk2KNI552UtlYW3MwROLKQjXCk1Z04sZxfOT2hA5CblHIWhefCqmIskWQCwQe
GsAXO3CPGnaHScNNimGTpFxVKegoV1F7rq25HfRknLTzzGVjUiC5gxQ2zroulfwyrjO+2D5sohwt
4X5o3/ohSp2rCHqL9xaQrpHm4laJxVo72NFjH9HQOA1CeUgxiKlUbI75xeOFpKtdd55klcHN04nL
Jl1RzyIcrPvQk05yuWffV12um1d+YlhhScxes6jrRpE8GI0v5S9jWPQfyPgbRnqSesS5sUQ9YGSI
bnaySpRE3ll2OZKwqH/s4b7xtaz4HISsReIkwHRCuTLlOHmg253hgtrI3pWep9zTgyb1Vk0ewk7m
SYWfgk/JWYVZaGtrP+3z0rX8uuEgHCL7NKb/Wp86pczVPQZIvvPoAjtu1BvNmWmUBp9AldrpqjB8
4bugutXPulMQW6W5wIlQ8SD/GK2wuYRVVn8VWpA4+GrioXMzM0KFOaoy4a/58yZR7f9i70yWJEWy
dP0qLXdPXmWGLRg2uJvPc2wQj4kZVJWZt+lnuS92P6vK6sqMrpKU3vcmpaQyI8wNB/ScfzQy9531
ttsO27jULwR15lvSrIHTxIFSfRo57uCc1zLr7KSj270/9PiF6d4Jqno89AYPDfpy38oTPVX+z02X
h2m16IUfPTmdu9EMiN4O8/ELh3IzR5s5p32ygqIY0VKV1bXfFpq4Zg7cOSkswgVMNYmvdl+01rEr
L8+3Fkozr5V+WOzR/627Ip39Z+QXIAj4rtPHIa/B6nJ3tuibVuv0zZtN7/viZ20dGxOdpnJoVvA1
YaobX9v+pZjTct8GXY4uqzK+E7U05hYPhVV8qhQKc6+KaQkO7JOtvNWGkB7d8mgTMjqAi/W77/cY
u2K7SIlONTy3+nS3xj1bYTpvcbiMoUhcUU5PoCOKXNfS1E91YJOE21hbscQzFMjrZtg17rIZF9tu
xrvxoYPQJypydrQVr0XVq8i0pfiplnZ1ksWEz4/XWQzbsTRMKElDl/IHv7jaJ2/Z6KaYRIrsS+DW
BqCAo+cpIvypfDeLxpKxbw0cmlko2y9db1b2Xk7GmkaWNxkfc7uVRh5XXWWax8FFlZGsdsb0UbIg
jnHft6YZTctkcomX3oHdbTv51bdLqpZSI81JAl+aH71VoHCYuvHdnPPRj1E0GfzARN42Uc668EJ8
w0wBcE+e2K5vCdxjDvSKZ1HoNI+GAR1FbK3Tz7wF3IlXWW3yEJaZ813bWUsEKPfOnZ0udFZ5TMUg
l8FQVbT4tOP16rjmd8MtxyWaQ398NilifViq1WauAHknV3QU4Ra7YyPNK6ueyd8P56z73g7VpRC7
09RxD+BH7DoM/DujFBtpxGAuHVHm4fSRBpVJamAUMmc4BQY70gHpEbL8683WtoyWNCvJebFNcDNe
LAPLbxN2H4tl6i52UkjJGMY9YzezCfWMqqbxtp2eDd6y5hIIDQ+QBRYv2NkFyNTrrGO894UXF9ua
fl9GhV5qSp2wiSoa+FiDkLjfMwRJA8AzBdNnKOx/qGLhk52uIRC1CDivI6fQaIKHwcyqU+XMBgU9
TVF6iZZp8dNoRsuN3aB035cqLPpd2oyKh70i2XM3dibgsFKTzm+nKaVyMOWVNt8UQV3z9mmCeo4r
LS3mrYrOBWZERVVqMwVmXIp+e3NshRbQX/U4EYl6yReuhlGNu4z0guCCLPk/sjGd8xhdaWMdQxc1
37WjNQEORdb1nytCNXDGSZpFPDgDventYPdDVCEJmXFiz8sW56AsoDGuUz9JUa/0gxo5bShWHhZf
uBnrNQ44ak2SZdP0YOeyHE+T8gYjCQD5W14czA7xkpmZtfM7SSXYHHZyIyc8SPV+7B1aZRDctO4u
GxbZRyUhgDlnmz/xKmpD4Ipx0V3O5NqZt6FuLBGpbNBOROBZvexGNJS0hhu6oA8lHDw76ion10cj
bZ3wNHaG+2MsBoOtPQek2oVBlj3OEDRPYdNcAUHR68tfT1auKtKeNJlQ12bkjO5q7QR9t0QUW+G0
7qyxuwTEKmdKd0G1eSKZ3LX42UyKrrdl2ez8VJMkkXk7tpRpedJp1Y/xdJE77ube9m8RfLGZeMjp
fgRNWrPjMyZey0Ys/cHesLxE/sDEuBtsa3ocRt9+4fHQQ6wRv50r3Zlu1Bj1eEv6DRiG0VAG3ZG/
m3Sk92Y7cy54fEC8XkqrsyzuhUB8pBjziyTsVuCg3Eb0H/dhWdeHwlz400vZXjhV0oFpl+58lz6R
vBB0GdcpsC5IifGky6bIONw78c1MCy9gyFl0ftpoilwOxSXKJrKmVt4tLQjADYIounHMbFxJ4rKm
8LrcyAm6bmYG8ZjFV7RHObi0oa1tx7sqC/rgJZAUwMaBvOymG36YIXuE1Mibe82WcVv4TP073zFA
idK1+yYN36GCYFD1z1Cp7dmFzNyise1pjGEMr89FNSGvMBfnEvXk5u+geeTZVKNuj34auAUHGhcZ
PGnt7xbCjO2Idz5DkVjy6loPtQoTOEvGXajmK96c27tyia6IULWh38gVL/sDcKpxHBZ7zKNuCTWg
lTHr/O9Opf/NYSSHEZb63wfyvugxGz/XPybx/u1P/COF0f4Na6Lrk4xkWXjgPAi131MY3eA3PNF4
ydFF8Udwyv1XCqNhC1J6CZQmUZoYKRe9+D+jeG3nN/4Mytl//KX/oyjeP9OaiKUu3fPk32B6vcQF
/yrB6LwBAHvmdbM1rfgAw6DMDXDseeAW038h9/gz2/77Z11Yl0se5UUp+GdycRWCYCpV2Ynf+j0V
kl5xP6Hd2YOGjYdLStdTVXZj7Op8+ws69c989++fzGeaZJ0R6/RrG1mw2KqZrMJOqgz+snObPJLN
X/HQv9QP/f4pbJMotvyLxvkXg4Q5dTBDIZ8y66m4HdssACXQxrN0DDYPmfYkPCzkSkRwPl2EwOaN
c/whX8bsf6Ta+O8/yC9CuAYIwa6Q4yeFGzxhEYnadLqptt0fbvT7v7PC/z5l+B+fgo71Eorgoib4
86+zbWlUdIzaTiZmpp1y3bOxLH9VJPdL39V//5RfNARzzdQYzNw0c0xl4K6Pu5tL5/YUuweTf5oU
Je7NGHomruNhFzzMcRA3X+lKuLIj/xT8xS386+NyEWuQi47wwicmnZy3P39nhwgHdqnWTtCmuHto
iPpWFr3NcbX8VX/Jr/esT3CLib8BJ/rF3/xrZJdDhkNjwXEnbUMnTtV2d6s//JVWCVMIP/E/GX/O
b4AwDBvgaBcPOsaUP38jMWIEhv3bkkovJWOesebb0erGFa4LAV17cKYxzw+ysJ2vtjVTV2VhupZf
hoxkggqOMximUyhEemlZm0XO+kfp10GkzVI9VJNSmRPhgnPu2D8IvC/sy+imwwutIxxm/ni1LL+/
1nUBrBf1cHhgptLrHkZiUdxL9wcd5l05AVn6Rm0FN83KhTkxHeAgKLr1Nsj9B9CNc2ltGanzCnNS
ZFTKZ3jIFnM/tz6Q2RyM6wun8yUoAZEB7ckOeXhH5LVDfZBV0YfHXC+yfLItipaYfBRWKrbcLsQv
0IavqRrT9G60icg4jLhBGFDI+TZYkguj/EYMgyOicZbmx9YMqcEDLkWVZKkLsmA00ngNyCfqSHfr
F5r/2r48oFKgcq2lkqXfb5ubW0BB2gHYCaknLN2+bqln83pWrbWkHTJP7fclZ2ra2UExnJaG1vVj
thnGTb35XcWONgTfnW6R5l1YZ6OKwyEbLOb/tKv5acxiTNxRGDcspxSMztDqazJj0PkeCrAO8ijD
JQC8Wfm+ob/26d6AuhBJtQz1p11C6SQaRHDdt+A1MkZ0qC6kj2qTZu5bOn/TzLy3tFXQ/+6twb1C
InM/zLb/oM3K++ryiHRxXQ/1Yzjl5kQldzi4UVHZskA94tFSiIGv/5kvtga+cgs84XppoJekk8/P
JIwx7a3evDFT5sQERbmpNKuntOpvHJ9eHc3mpD4Kp6Vksc+t/LnJDDBaTgIKWdOsuM2cxkgjnlf4
mVzmq59IP2NlHIas/nDClhka+tzIYpYh+bPy9HrDup9+yzLZgwptG7azYoFLsfxxuptX2b6tkMeE
uMosuytwceaR31bBQ4/iHw0GUjV268KYnpZpUN/nXhbyREPi0gHzGSwDtWfkb8B4ablrsGgy4xVM
ZZGD8eF2kMUAo6eC4TzaU1HHk9dPD9Zos2J19jrf2pm9wA5OxfikrYpRNIN3eAnqKjzp0dOwcrUP
LjETEc/hI4wtKtbGqWKjmMTDmjejGwHZyTQuspaxcANxMOOKG/3OYi/ZIoW07yiQ3ig2i8IeaaEx
7e9ooidx3YWNuDGcYPtiSVuZB26z4G5WYOxczGEe4tGvBZlWLbILMRZEaXQtPpEwnXguU+l0P7vF
8D5hfillDnUHlM/VR66dyvWFW6r+DnaFCRcEFBBKzqvLS8ZQJU3uJpepdFLzsecdwtKz8WuIVbjy
UG9d790QgAxCgMF3YJAOmhs5rIO7K7hjHkkVQSa0Vbr50do5daC6tCvuW9CskYsjJCdKqyzv6Kiy
uUZusJGK45S1e6wsHu7IRehR0U3W2k2CimGjuUvPPQUj1ngBTZnEyfTb1mqEeJTdF3vGe81d6k73
i5mTYVcHgfohBChCRKB8gYfLQBfljm3tsgQoJEN1PkO++YW/VfteZfRvz25YCJQ1qeug/XKtLgIw
cJcHeLuWupYRmvaYN1Kx5oFtBlesg0gHNldBqqbeIpwD/LHezqY2/NdwY62Pt6yYnvLeEfmBJYSm
6xQ0RuEZst06ybuSrUhm5XS/YcKxInM1AaKQXd652VjKxDVBDY8ETdPLtsG8KCRBYBBHsa5qjm1d
L/YRT55E6CSGlqXeQ7weQ9AG3M1hHj65UCsZ9MXAf96KVngHD3aM16D2DCPqGnCSgxVmG9aiwab+
PFu7oonoEMiHZAnAgSOcOZxAvU+qTrRqr4UUQlMj90Hl+3NSFezHR/IJ52encoG/+ryeHz0tCxHn
KfrE683iOu9APBGe6Smn7L11RiYje1vc+8UC9o4ldUxukosKyhduXLGfdfzw+8btLOPaBBzRl7CM
adspnzcqEJ58Yb7MnCTIp+kWzaXhJVlVYughMpXu0y6wgf3qQYzgFGZBsXYG9KJAHUvPOrtVF+ik
y9y6jTuR23UiuxI23atAM3YcnPabu8DvHp2FapZHw4POjI22Vcs+t4ReaGqW6RzxfLkdEQ3muMWS
c3s6jUVhQw52LBsRGTBtH5nhUN7wWgUyDrSk1Qk09ihktj2ZviSPMpxS96nGQAHNkFotk+mq9M6F
uPSiYcldughNq6amMQim+afsK7/e6aZUMkaCSel6sLX9cPAL5AJUwdDBu7u8dmQk+G4qWlvfesv5
nnfs9977MLRyPRu50QOFTYY0USw49lnZPWWTTuEPhOGklfPlbzPr/+6p/8e8THb/fk+9/9Sfl0X1
P/7vf/z9f/6//yz+uLT+7Y//Y2l1frPYC5lvsXt7FyfNfy2tnkULgCBkjGOMf2BM+efSaoa/YYRl
m3Sc3//lP5dWy//NE/g9+EuxHTNnBv+T7oBfZ1aXmBJk7/io8d2yHv+6SPLIWLNHl6qd1U+taV1e
qg0i7jTz/2LH+defdAlgMckYCO3LkP4HbbEzVZ4JOUdph7+ut3IU7j2iAidBuPpXmux/9VGEKIMS
cAXxZf2yTlkOW5s18KVEbt7DWxSxYbqPSqd/sRz+WWTPQsXFs3HvWyQXkDn1q0OVRDHVd1VYMtxZ
fR2jonJR9ObmtQyYydwyq97+cKP9iz3xz1rm3z8Qd4gN28zq5F1+oD9cwwmsHj8WULHb6vou7IIv
JS/9G4O0wn2VE5zp5v1fZRWYf8/8++Nic2ke4QWLrp7UMovQxT9/bNowaIW9nSew7/49wSU1nT1r
mhRVmx+xaARP0yLn27ViGLSHXh4LCKkrxgSwT390dy6yZMKYquYtNIt+X2Z6vpp84d1vgPKx02j3
nK+jZvcx5BG9gf9UTtsWdSZWhb7v65S675AxBcUZuOlUB1ceuPRHbbloAQCj67hSbccxVMkB6Fan
FJfVi/mebhMoKjniHxNL1CG3DVaRfu6NO9iF4FsqUueLw6+uiPxNcyLqita3YRxWhC3N8Em34ve8
mspYAOJOvV9e45UHspdVaO42eyi5HihKlwIZmGrs5TrQuj4GhLwBUBfGm+nkwa3rk6Nh0iC097xR
ARhz8L+2vtsfCkq47qoZVqKWXkExYDgcXdF8ik5ZR9TiLSz/1GevAjXOpx4r8wlHD7ptsQD0R826
fhMBjGQk5gC1pTuPB8Ohqi2qkWKjnyIkDM2V5ALXVjneuaVQQ+QhKvw6oCYl0tBT57x2UYn2o0Dc
0xj6far76tF06vnZz6V5ClCj7izCtHuK1ayv3mYbcVmQcNW3xGvutrQwzouVBTujEPTAshl+y7yV
bug8NZ8NG2VEFHSpW8Tr0JRnCtpI9WvqFPNdIBJrU9ku1WF/ldPxc1fWOrtn+EtPpj+gzjH5P49j
IwzojqbmdOxWd1+h0qPCN1iYt2trupJTPzytjau8qCEUxIz6vPGvhtLNPzJS/8xoC9Iu3qaasZY8
yb29CfsKSLD9tLIekV83lNa3KTWZJaumH49zGhBTkQ/aixDaBEezKNBVKWSXSIMyusmbbjqIrrgr
en/rY8LYvg+8Aq6aJRwVoiqWk8i2tfk4CHrURiH66zLNvJMnuLgbeff7ot+gcUQ15+TlqrlHMlrW
u5I57l15U3byptKOCmvKkzE0cn9nj0xH9YR7cGoKhqt1mo9ILNzXAdnzvSU9leQZylOExulbgP0w
Nq3SezccaPSgyatXV0wkUSlVf1mNwE8UQ+Wh3IIfg9m2+6Et/Hez88yd6w3rcxE22SPzMU3ZkxO+
pIhJ5yjzgkOfiewqHPL2RvD0QTmmpnixt1ywx8v01jSLgJ2FZIgnZkOxq7o5/V7QMHe3uG0Zb6tf
XYcFIIbh9v17YEt/eHAGqeqEaKK2R1vnyBztMwv7kVxa0QE1TIPYobDbBiJRcp12jxrRqTpkk6XU
MVi8pXmYhFXmOzXiXv7ehvVc7+1pGtNDuyk6YWG1WQ7w53TdTS56+nFtOJCXqiIKBoFxLb73Uzji
JxDsR0lWmELGKuiq7Ib3Ptd7y5aKCnL80V82dPTDbrE239+3VTMOOyQfznzlIQPv0VEH9wI4yS8J
KjnUlpMx9CEomndbiAbj2Lr8sJ+Bv47PxdQ51c4Nt4ouQ6peb4JgQ/ZRr04zX8Gtp91VG67TW9sI
ZzpQnLV8Ara6XqScy46grH75RlylsR0uzMcrYWOhf1Uha/jZyH59otIwt5/LKgXtaRuUlbEPGZ6f
tGFU8OJ+I5frvLTNgTJBu37UGbCqUaQvRVrpg5BIITzHMeK0H86u0OFuRQqFANVPd8iK0j0sZQbe
5Mud6uarLMj3CpFlbLZr+spyrce4KcufTr5uMfr/mkrokO5sbqeF/1AGrCJGNxwy177SbZDGFRT+
tTF6vC+4HidjMn6Urj+dlWPIexZ3Mxb16NIy6SJSMOY14uZ/qri9OlRpc2YSgMTnHZC4c+/l4XM/
9nfa844pUBCqOnT2+0b1B5l5V0UWTMk6ji3wrWPeWc76Ol6u0ZYfOIGSQKHLHma6Oo1TI/1rgtJe
51m9u52ijixdv7nK/LQh99GPH0w9nU1PvgQin144h1CjekfhZfXJ0/BJtSpG8KuBwGprhg3LxhNc
/gEthBFN3vZarTw2UZplO5K0P+tCn7uquuGUPNC89rPvzENnO3cOyw4xw0+dqh9am9Qn4mEPs2cf
Ch+Vx8i7Afgm7Xdgkid/ogGlanvndmrTn7kzPxd6uPMp1x3D9kFa4630UQ12eYhfBcgJ8T8qetTJ
+6zvHwLJfTRtR1+oaxTch3RVbPdl/m0RYSzHFUHDj1HiVVBuuMu3+rWTcohqF7F8VZesYZDg6cV3
qtqz6y4fhecfCYhA4rvE9gVOqMykhvNzhuFTT/zEm3nOq/WucfSVzhFgGCueSCk3/gu17/Wc+KV/
NxASGbnCu806i3PfHm+ISbCeHF8nbhgc1LSAS12q6VwMLCpIj40m+Dy1miP72R7qAMS6Xj9S15Ax
wqareR4SB2Yd1S33cNoZVjxPYbebO8M5jIvqdhlQCosVbg9z1kgW6bT3fXclm0nHXVCDT/rWoVNs
VCR93ht5qd7MYApiaTv6DnDm3p6cUUbpYnfnegMKgjCukSWi+UReuCtVjoKvqp8Ll9FQVO2Np43s
QE0jJFFxEhvJ6H3+WXfV99YW6jF3smT1yUB3LAtpVsYTZUdZ4RWQ18H1qjL7rjTKNg5mIzzyAXz5
EjFWuu6ktsXeHwy9N5bgbU3XHw5S2Vi53hiPaJJ4nY51TFQGXdKD6T9YfilvC0G0ZE3qCXy8vpWI
MIAZjPFBDDI8hZ373hsll6xfr0O/TPdeLU7IscUhk8PwOOkx3WP+nPcgg0dkP/MnRYn5jfI3/2pc
5/u0aI+rQCeN7Ga7qQz3pAKjOxbzdtIZOO7iG1/wHIijOSLvaALzBkXxQ4un/aitjIQZpyw/KhHE
6Mdua6Df95wNKZ51DVTcWwfQwMe26QnFHov3IfT6vV5ggD0+ESl/Hy/B8oBn57UzZwounOtw7lGa
WCg5ccIc5GxZt6Zv3Mx+SFa9NyDhGvKnZRW3pj2d7EY+hPZKoEN/nky9QAF5etmxps8H1QU3OLS2
JBDNl1pl156jj90y33XKbffraJ1BmZ7lav6sCroybPUI/Pxa196j7dq32JnOeEDuK+JyKd8eE3Pd
BFqzkZbjdfnmCSw3KxrnKjiFgz6izwTUds4Gj2uEr2Pf9dVNR8IkOAMxhUFx203mVxulwzaCwQ1l
ABzHK8g0gi+mox4pB21i+NG7sqoTYqf2VmXe6b4mnZKkXDPfjDOpb8/DJr62uGzBEidUoguV8nVn
cMvO+VVvr2jw+eJZQND5SuojXrQWP8k8VnD7nuZc2s5qMc8EiPY7asR5F3aU8iBItR99Ndya/MsI
pBAVVGVgG0KQFUmJ0WOQI6p1ab0YPZbBLpCJ0KBXjZhWCh8dKza09V0E/BIrPA7IPJfYrIxvOFzE
HkzNuyrtWfBS7F/qznlq6Z8ANJ7KyJrbJkLBGOaRtnXx4GqFTInkEIQK1gbaj6xoDKZvyH7TuJ0k
WobZuCpmA1zOvtwq4TsMwpeF6g+/L7enbSGLS9oa6bPP4dQPm9rLOTTpEq7f3GFa+SvnDySnN03N
eQORyrWVDalTVm8ena3vdgP0zHdr8r9aMCZrb1yvuvvE174mJNDd8ZpKHI/LW2f1sJcepkEFEL4v
cy/b6wDngMqmJ005Joi5d+L781W8lp5j+aNe+utAoPWavGWNhSKYvuhTXIdZlV8vocP8VoYEhzc9
RVUWeQe4Z5x9NyzGaauxlhKg1rVHr6zaQ4cJCe21kCUzawZypwCv7W790WyjJNgfiU5rj1gIW/qk
rVqpA0IWt0UtU+Ld6cXyugENXvWZ4X7LwgzvQ6hv+75c42HVzdM2QhpDl7U7Sqysc1MNLCJi8MZX
0fog6A3zsWj6+WurLRTxFsaEpLG74KmAAaOWlJ3v8ixy12UZgj4cCz9QbG9nQxbu6wSh9tPP8ukA
cWLgdGtKIrcLVDBBXg1hEvRI1bKpzh9z0gA/K1EvR+3YN5ud5vtZBNVtvVrFj3Lc/GFnh733xfBC
Ix4dw+V4YKyOsWFWKF1VeCLjFd1t3ov1hFcLSrxcrOCwtS1LU4bw6pyjLL0aBFSdM4OAErO70ajt
TXtvdpdbDd30NAy9e2f7VXOjq/Cj2+w2Lgbh/EhrUpuitBhYb7zMw//IPdqFQ3fWvAUP1DZVZ6kr
70mT25hgW3Rvh9aoog511D5VWu0kLSxxKtzpri0c73XFu5Yi1h1ZolbZ33jz5F/3hdmjuA/69EFe
omsrszNiOy14nCY1vhVrbl23uGQfAAdkGaEzrG6srSmeyRBm/E2FmFVcuWm15471vzk4ZRPJAfq2
cBf+RLWuk4k6na9LaNdngeYwHr1VXucNGSz0vJbMFgSZECSCLJuEOZdn/6qa5+xgZZN/VE46IAEa
6qQuxI+xp0EmE+Gwc9I8eC6Xxb5Toame5s0ydms/M5415inHohRVU/B90maaZLxIrvot5Be9WHqX
C9mt1262jY/abS6ohl8u6kCMj2p3y+U3dVU4GSZVHrCcqcm6rwX37Xqm75KWz59tv9pBhwqe2+He
z611HW+Eowpz3ilvq/CwNoMQNQ4rL5jtRK0kSMY1uuwmWWo6PUC8DPOm127q3HtVYL4NeBPgRbAF
ONHkdNlj46xnJJy8XOEETxgGUTRatCkeBksFb+3q2ixbRYbucYbYo3Y+oRvJYhDF9NZCKexNs1Zn
GaAX9oqg3wWIF7GiKZjLoF4R/zYpyYyeuydUaz5Oo2A82SYsoquK+Tt29Fm1+6rB+E/QOYadwB6A
3i2ymojpgMdK79XMtGQuYR+xtS2HjoN/i8vS0tHs8+uq5HTgqy5XmLPkgZX/aZ2W+fILDk6EIyC1
HFRSDnN2U/bLBwzYD69YMDAZbh1NNvrBychtimTSwzTpU8scG7X+zL4PBRiFhCGclwwVdr2Z7n5B
l5ZMkswdjAEapiqYD2O91df4ZuorlJEmI6Ztv6eh923hgT5kwrV2jijaPQz5mBQIupOudZ5TiykY
C8B+LMqQlcLK0K5BtsT+gA9qsNogdl1jutGNL/cUE+jT0LkeNugUXWKLEeF2bBJvDsz9MnQGoe1r
Fbnu9jXUObeeQ6BcE9jefjWxSUarNTYxFpkH13Gutbt6CdrlMz8PetE1tDBMVaVCkth1OxmI01Z0
/plneeHERLpnVCZXHjPjnZaSpqMuPOWeGPaZs4RXihiTNQLFKt96zCd21MtsPo26/iqh9mBshirx
AnNK+qDqDhATTuL0Ge5qYeOan/vPYt3afR60HTLDwMDenxWnfAvUnepGuEOEjhhwXie6myOfHNpE
q/XLMignkmJKk4ZMpyMPvH/MFm/F0RFyXE9i3zXgEFNr2u9r06p9OiGKWgAKIlxhtz5K/1sFVLtj
rWywb+F8cisUqHZf0atSu+66R/qF7I5zrTG5MzNRpZGGWY78zEiv2dQ+hVX9hMi6RqI6RDPOqNty
WYObIkzvkGyzT2hr+sASVp7CNV+QQkz2T9OxUhUpc2xf3InXIObiBzmI4kzSNG+17WItEmV+DBxX
fJi8mU+oGfWONDb/hnd8GbsqgDvswTI4CSh6Cgg3W8rCgtX03ZPo4ftry1zeN/DVpPeC9QwQ3tyV
y7yy6ZTtVyNN5wdaP6hEx2dbftDMUyUyMNNTypdPerlsibIGjMtg+OlpbPLmyhKrvxd6EI+hdEuk
3NpQcdYY4iVQI6elYXtJ0bTjE5Zi+5plXCad9tVbhsE/Ng2lbvDkhCcjDU2sklsJsllK2FerDOVF
zxWkt4a3mHGv1OsKqQffXtnxZPvcnbaW2BstVJxz/Un6NgdxRzj22KjXzbFvSZEQd+iL8eL4IWOZ
r7CRI9ye64KAhdB/xYVU74rNyg5IKI0rO0RzsBl1AwrRvYQXro7BEW0mkc5p2TlMiwRHz6lj7Vbk
FZHpYod3sc30Gup4mEtcRdiIaQ6ZmEFzHo/InbhTHCbl3vzSOF13tAcT1Jk4BN4d3b23TH2UBzQD
jBWAfWnmVRwG0rufVN3cOtq+1bKt+2jzV7GDN/ZORle8DLX5YgYIlkkpY5PvXAbAi+k1bTVvCW4J
YksFBrkqtgfvVRl2H7UXwq7Z9htr4ly1pxC7jLPID78MjmVq39tr8KVZpq/MUi4zbjkd1BwMd5Dc
3x25OfvS6ZskdXz2jr7/mmfzbqjkelIF9gypxHAy9eze88zpm62rhrPmjD82pdnvJNLsY66yJfGk
Xe2zwjcESQxddbXOxY1brG+2Wj+NUo2sbPP61G6if3RmEA41ZNka17rxEmuw7iRpfbi28GdGzWzO
sInzNUT9vG/dNnxL+3V5c215scQFxk03Mj3XhRP5kuyKLPCKuMZd500BsbI4Sc2q3v9/9s6kOW4k
y9Z/pa3WhTSMDrhZ11tEIEbOo0huYKRIYZ7hmH79+xBZ1Zlip6Su3j2zt8pUphjBCADu1+895ztZ
TjZS6rDFNTinSKV7LsRU+2Yw7Kp+PJJPsKdq8OnonkN29F7qiY00jXREccW+d9XdgOy2Gz0/T+db
UWUV4nB36yT0QmK9vPBmQh97UfiWk3QMw+P4Zmhanw643/BDKKbHVaLqw1DEB3d0Lt1YPmECOksG
Z13Z5g7d0zGs7b035/ejrXvbLM7Xeqz2qmS9lPFNq6l7xsQPTaHWTentaapuozHfKPohMscw2sZ+
FontEBgfHROC1nDhJrTXBWyFF9O08CQYPgSofhn7IyrXmFfjqS2n+Uvi5vu5L5jhOOsMUVFFpQ4k
+qypeXoLeWa5xjYPelR5vbcdMX5wZ1x70tpKJ3+EKuJHcfM8hcOqpR0zLGebOTwuvo4coiOP1RZB
Wvfc52JLQtqdqFtkR2a3QmEqj5MUD0GFYFSam8xW3EWzD7RpO6UVFW0UrFxa/8Jkf3Pd9UD/fRXm
77lV1ZdjLtv9YJYMqOfjYA7V02BZR6KQdlE/HOyIbZ285EMYWn5Uol+zU2qEoj/vymLHyZR7NbDO
i2440DFYjxEYT37TNCyfq6QheyJBlRL7eVFdMw59cjWWQS9k09bFee4Ut0VLB0nqHb0VXKMQSLZY
BRgLGFwMtU5ccT667S4SPVaG7NqyKgB2CU6XiMFR5201mRbnfJUX0gnusdgeU/OrNZjnbRxDD0iv
7cE+q3HN+W3W3osgu5485B7zyIvQfua0I81+q8LwPJTEazRxfhfo9UU20f5iR7c6059Ry/qj0Ctc
SNZNGKEnm+XLlGvrjIcvZPOgQartidDbWNZsroUYkfxjxvQq1gvvAq/zGRIxP4PAILTyUASc+xXP
mByZ/CHqUQ1Kv/ymysJzq09ehlZdT2FBpLbZHc0EC4fheMDz8okyIPPLQHUb4YgLpWzsTdrSwUSa
BGR+vLFSiL4BGiF77pJrNvybTHQXDTXlrKd0EEx6a3z6tCduz5HdWV9Et3VcoS9z+7MqazdYklAN
DvouRuNR2cbZmKti3Q4SOUYYXRdOfm5bebYW4XCLheIuwu7qJiaMC71fF1Y7bBTKl1UnWU1x9BSr
qLTUtov1fRxhkrC4rzjckl9pQwMIPFoS6rm01SPZWD14+HH20xbzvkkCbJg17/qg2F3UtzEaD2hj
DjaKvLGIn/tF5ejUD6ZTLD4Z9ZJZ/dmcevLAMOLeZtWqGA4y5LzoZPQ29dMx6uU2SMT1JJN96AUs
l0x7FvmJ3wRy6xrN7eDQVUDSCUUpHs9q2zg4ab4LpPPgzdoVAth2VWpzuGpD+07FBeRY/B12mF0M
ff6RlJgRanNXjdqVFNGrbHttTePlAANWIEAbtyUffVgg/LrhW3p65mTRWSDH21TUt/iukOQ47bGo
2kv2v5cylvZaGN5DFkbjLjc76icXugJjwTXu4Su3Sc8bU6VYSeYvjLChk4xnuVRX5MDMHCwC/dyb
9fhuoR+vNZA6l2j2gsPglSGVBlzVuznO71MAjSiB6JOkugZYbuKodYiQlB3AQ8mVoafT+WDo/SqT
82WFRWfvtTwXPB/ZoZ3qhRFie5cZa8i+q13jYVoGg/pidi0MUDsr3HTykI02yihV0PHxGuigA+Xs
k5ZMycxNJ0kA0S3jwnScDu9Ti9m6rLVoY8BIpwSCzcMkmSlynaX7tMuiu3wOkrfUMpPrbKpp+6Ry
qqHE4U1H4GPe9lPsXBOppvNhYhmizkr1j76XtGI0Y1AsREGcrMNgho+rR28QMYJmH4CBx3eUhOpZ
G2rcn/ZQDtdGrZaIYwktftOZxGvw2m8qCwB85UVzUzM+3Jep6d5ZsZy/CM3xriqcXZeaBCe0pnHU
bGQczn7b2zr+uGy8pndoPQdapL8MtJL3BHdJVMJZUG1FrQcgia0qw9cla8Y8Xb4N3Hi4rbkym4ny
ZhNUMGsMkz2sAKXwKmsXnXU7K1+M3Qj5urKoxydWn6Qbzxw1WlvmCSaFXSBvnSDLGDK3HBwzigtS
VTXT2hq0SVjY++HCxg1w4U0OYmOvMIfHrAjGdcDR/dg7g/ca5ZL92aQNGqYKIbCnen+ws/EBDRfh
qFb4Qah965fTFNcrEohaCJZ6tW/NQh09xZloiNv3BNSL2zndVUz7YAM4o75Xua0rrHiwBuSYlodp
Vuld49BZhXxDV4bGqj83BhSA0imQ2VZ3wL0k30QWMpWkg+q481vBcHBYRVIOh1FrkS8D2lh1+uxu
XdAMZ3XZFDxALG11qPs2JrSSpvt2pO92K/U5PYPjs0OZcMNsyLpF20odXDf8dR1Zjz96RbHpqbYh
go3zIbNSGmVtV7Q+NWy/ccKMjno89Rtsw/TNsMz6vUW3ATead4G3WbucyqgUK7cfoUiRVkTrouyz
KzJCmZnh7sTNNw7sHUOw7CaLB3ioQnUZt5a1Vo6RnAWRndzAz3ypG7Pe0gBqAcWIbEftJNea68DU
0Es29iXt71Lv3TLmDmg5bKfSSY/KSeWd7FIJhkOV7ftsBDoEOdXk29od1JVX6TnHNVFEviKeagdT
b6bop3zjjE9iwGy3TUdZkDBNb1Cr8azRP7kImtE+gjjrgGFUwHTKehZ0OqIq7bf5OCZ7xQS08WWY
AAXzzMa+N6rQrHxnBGjDyBAtIWBTeZXnSkPVPGkTFWM3XQLQYKxlhN2T0Rr5HvRK5EtniGjpdM5F
zKSO19TEJeYR1yconjalM+XkzSalufr7TNKaUykDEoFhoPLt2hGxBjY8g00n1M2ApTvgVFFmgfEk
RSKiJ8wAMEsINy85ECMStQ5/71BTGzVjyU3YI6Zm1OGFBnOyrtYvRe0i6ft7mqdJKyx6FlUimW1F
MW+Lcr9Q4zqppugxDCyOx/++Vu+q+ijuUB18dBev1X8uMr+vZYXEJIy6//P9H9vf/xx+lP5r9/rd
HzaYdLvpRn000y2guIwf5YX++Tf/p//zPz5Or3I/VR//+NtXUua75dXCuCy+l9EhM/qxCu9OEcLy
mn/8tx/5l/LO+k1iw0IpBfNZB2ON3uwPu5juQmwEiW+SZ3FyTxVl00X/+Jv4DVGpTYqy7TgQnJ0/
ucWM3zzL4O8vjHvHNR3j35HdWe5nPCRRM8zvUfmhQ7ER/30S3jF8aERiYKycmXQzUTBpTW09E6oH
Rb9gto6OqLoSpY6AJVfj8CUXBWsz7B8TDTmMuT2W9/AxIsI3WrVxy9ad2lnKoj0aS5YM2g2kIFDX
NonTxdukB8jAnCbTtkVT04zOnSF5QUlQo3vKXGXtPPz2/cp2saX6weDkZxNGvFd7hKe0cuSUU4DN
DJ9XqcnswW+DAK+pNaWY4mUSRCapUqq6kpOnlzjLw9KGvDA2u0JpcNZKRgi0N8y5q/1OuBQiswYG
fp15jf0GUmnsmMTOkbFVArPzIWxdpENQeLJ63RXFnN7YQTxLAE88sRvPazOCSMpEchaw6LiuSLBz
vw4eDLlCG4Z56YzkjIeiUd7Y4Rh8sxHvPATO0D4A6ebj4AS2vuBGjG7N0WQeVXd07pRlworqycyL
NloaFFdJ4YFba5seFwAouihbmyNL86EK3fG1kUnypUS++RLHBQ9wn0SjWGtSVPWSDhmDX+ZsQHqQ
NTMbJ+zuApKgiQQwDG4Hc3S/lKHKUgB0jISZXdPz0ttY3RcIVRqfddKjGwYmlWaCJ5/iTO9vss5E
QizDPt9VFU3qPQqPcBuOSQUksDTVsek5rDKvplfvB3B5ACuiR60vbI/obdxCDbN/jDw2TAjbau48
o63puWt98RokntmeQ4nS8DBnYEDp7Uj7W5IMPfqasfAsFB+41zaJy9nAr8kcmZiGoaFfqbmxxy00
k+LGMoJy33MxAfDAs+XcCGTRYFzoYvtH9BN/6KSCPWV0EJMd2z3pklDCGAIiJO8kw+gsUaAfCrY8
OO1Vup4tm5aNnhUi2Noo5hhPNYYK/KLV0W7N5Pm5Z1FTKg9yj5FEr4WhtPjIOjN+Y8rLTAvTcNgw
2ZiL/CbMqkrb9iKTN0ixO6Aclmn4jHSapxE3TXhE9qYnB5iBwV3XK4JufVq2o/ng2Wxdb60sRXI2
mXN/Z1RDTxfedqzRd2PBbN5AZjDuaxKZ7yCp0TZW0G2pmeA6l6s4q7MKsfmcczoatIIUGB3G7rCP
HDO87IOaeTPUaERDdpu5HLCMxErOOUkPF0ZpuoArdJ1UuDbschoGUAPSjURo3l0HqCWFXzkmp1+I
AL02r21INeylZYRDhQiYBIVXncz1rpgSQx0Zi8Eh1bVS0FLJCw6AseEwPetTGurYxdBKVGBZatSy
Ia2qERKjziVqaWX1WLRupiBQd4nU02gT8Wm6AwP49p4GJf4AUI3yHfWEbflg7rRXYGrpFc0zFCKk
To0aX2ZivTJp6V8GRPWgHMZwuHTNnhnqGEQMyWe5tFogBgLgDNxZWy32Cc2PKH74d7OunhvLmDkO
eK14DkpyyNA0ONNrZmbBE2Gg4QeQz/JbNgplrarEmW0wgNUUb8qu5Exag7cBDCTd6NzJcHeceVaQ
vkNTh6yEZ2+4QjeHDHAMRS4uazs2TNw2syGwys3em1Nk+Hqs0PVAfLVZlhxCz1I3Nf3KGYQG0Jq1
5cR1sc7jCE5W2TG1XGu0se9p32Y0xW3rLAUgM/t976bQJKiInV1LUAU9zDh0maNGbnuQs8wgwIJK
uMSkUjVvWZ03xWoKI9PeyNBzO4B9aFM3Nc6Z44C73d1EFIXahsVtHbMEMpWZm+ZlsJjDMGdvam09
6aMWbyZnuEiFyO1VgppvTyIC/i1kWBG4sTGoXijC+xdVFsDBxNwgw8hqziyEWULr0BOH0wZnjqjG
PJL3+VoSel6tpqSe6h2qVyYd2I/qL2Zblh+03+b3YtL0K5Tky5pDATj5E8I47vwRIclKhVmQrlQf
t+1KTu5IwUmNRxR93BrfnIE2wxoCpeP4yNuim05OzgtoLGYJnnXMXOYwsk6bgMUzn7bDNAoK1H7q
7+0unhjmt8K+Q9pQ9Xt9dGhEdnqp3mIlTPgr0Cnf4qGjtxDYkQnpLp7niaa9w7M5izzQOPrV3sFE
E8osbhbpY9+5jlpbMyNBFFueexHkUYinqskXbCGYrsVsEaodFLf8SQR8vkNL0vQ+NSZQclrUx866
1RYxb+f2tJsN0Uf32tTrX3qh8XTkDBEMKCQi8m7sROmYHKfqNkQB6GwwPUbQWnvgN6uyzKuJ3tEC
Ef73i8OL+Ctx6+W37vtK8FTd/VEm/j9XQi4pjT8uIXdqei1evysglx/4VwEpfiM4hlxpEyyORUrE
n6wbxm+WRxSvC6jJIS5xcU38s4D0fsNBiZ/ZWfwH/6wt2xLO3D/+ZvzGD8CoJ/wGowV/6d8zbpyy
ZP9Q5S+YAXYolwqH7CPXRrX6vSof/agn0qIHCjP2ubGKISTQbUtLu1o3o0D1UYTJ/NLPhv1A8raR
8bTLJAb7sUjRhrHr7/BhjriJYBW9tJEXX+tmE7Q4ZAvtfmL09T7MFDF+GxZHegzV7ZCRBczxf0Q6
Vmr1eIYBGdtYaPXhbcmAxsVMRa2mkFaeG3bgkqo+Ns7jyFg2gP1acNT2MnYYwHyMZlcZQ0x+YZCz
dwMjfUbcRJE/tfQFLuMIx5Xf0kTvtnoX8olcoCpPhu4Gg2/jHKw35qi7r42twpu6Cvp+FSkr/Qjb
aEbnU4bWgsdOG7VJBuR2WtO2r43OzI9JWR5Sz4rWs3dYv9yz2gycEGYUOQl+leVsjY3Nm23olniA
bQYjfO7aUF30XUi9FniSUX0f5sAGDMYtOxEN7THXPU35ed5rVw0LRbZt3S4JUQAuCJvUVdhYcyWd
3qcqoHXOdcmdQzXr5p5hqltdDmFkz2B2RvfZcDoEirYbVpoftKmMDqwdTr5Sp8WjOy0kOA+XRaVu
2gjRKGtNJdzUOeCUvKMcD26104IEeobKqMo641Y7LVn1snrZp4VsOC1qoeXOD2ED63Ul9Mg76KcF
MHFrxNyRFoCW006LJN8hC2a2rJ0o36xoXQmnezNOiyuZ4Sy0pp47dxwzWH49LevvwQG7SPjtdtrS
kQB5xG7t0chzjnGRzpthiINpVSpZXfSndT7rqDSh1brGN08D+og6ZdkVVG2wQ/Sn3UIfGNyu5tMu
AhOcHYVjhFWty2WjSZQ9vVunzQc+z7exnPUrjMdUPsFpo+r0gE2rOm1gabq0zkzs6lyyZY+LxEAJ
hjIRoEy27IL9sh+6BdK69fT7NjnZ8z47bZ74LC7m04aqtwX1OenOXrcylz03OW2/go0YDk8fbw07
7exNjd3m6HRdJmGbU9egK1828/y0sYvTJj9pQXYZnLb+eakC1Kkg8Posxxt7KhSok8AG6UKZs2+2
zhklYo6upaK+sPWccMriVHYky3lvPcZ9oaOLSvN5VzZJf9NweksOZM3LaS1OhYy31DTAeilvmlOp
I3ujFJejhgd3FZ+qIaRMICw5pLx3htc2Z+i+o/PqVETZ+jjqqNOX4qrDUkH80My1oAVcVt8IZ40+
0qUmi9tyftVOhZqpCfFcgAjjPKfb1XOGkBOX6qnA04dJR16YOBR+WFIpAqelHvROpeFAgMIl8+ul
YJwN9bKIZF6H1CZ8KEqiZftc6swC2/UrEmrH8kfiV967U0kairG9lxHd5IPF8hdt6ET1d0mcDTfc
YxS106nAbWZS5DaZNop67U2SIni0RPzoBShE1hz7kFE2tW6GW+VGebgpShNtQmdX0jgqvRrGy96O
RwrgwQUHBahSdUdRSr4OGwEWcFj2cMoZkwn3WsvmRtwjIk4tcGxVzSkJJnnCIheovBx90ofVGeV+
mV46FbT9DQJpRKB9h2WOiX0U2ldGHupvWuIiOQkywk93WQaJdz3HupH4jujG8QpuUZnsa7h26XmJ
PrpgAFk51wqqX3dTzq3OOaEt4sAHF2C7t+i1IhMp9lTqRw3AWXBsVO6IYDXHAovuyu4RuI8rNy9i
DZc5Bq5NOyn9wZ0H0fjTPDGeL2x3YAgRatzfQLQLdYlobyJN1NG77CM9sYqljRxqK7iuyPBqz5t2
aagqVokFc4zow7tuuRcpCE1+3s8hu73hdtLecp77BBdthfIxtVCl+Sjwunss/vS0M7su5DapMVVB
GqbJ57cLhNlBrXps4YU+xUmOClgsqObZID9pF9Bu4Gg6eSgmhgXsHNJN/OrAXUa0myYv1QKAjiJh
fAl4oL9y2Ivm9dDJEeLciRs9LAhpdxjUg3XiSvO40TeA6A1vWvVBlCCDSbzGb05MahMF1BfrRKpG
8O0CawVrMW7qrmkpZxektbnQrdUAsByr+QK9JvgNsmoyzai2e6kjgnFtkZzHLowCUxT2tMdm5IC0
HSDEJSM0jiXyMOYYlyFZw/AOcpt4TtpCcWeZJkKuhuFwqZ+ko82C6zZivC2U+QvG26B9v0DvRvDe
CjYHdjPaA3SHFwC4Y6CFWmUnMLgarOQBLBe48AmhNM16vNicnU5I8UQG6fkscz4P6zHMceR13GZx
ab6YymZ8UxogJ9n+F1h5AmPkRYQQzF301wwHMwHYXINS8lyU5fjomImjgPzAQO+8qrunHQIYnVMk
Gp7MbJF+Tgs73SWX99ADBH334im9lrVCQjowjij8xmlJ8awiJ7uZfmeys9suhPYir4JHlQSoIjlQ
14ougia/pYQTfuv1UCIHqnRWp9y+BJ9O2EDOLPbKKTTYprgmLtp87J44wTNbwEVT3se4ctIVrFK9
XinbMA9xbFTunh6Shbsk8JrzrLOAEtLKtDpoaoVJGvqcdfsgcC303rOJ1zbyJq3AwWLp7wLoHrz+
KrLL/eS4SysowViijz1DKCsxzXtOnfY9ELUQrjjRJnQU9CTQ11pYUXONiXfftUEB1VCmDRYIYPnl
2hpy/UkvRP8kdRB/BIQ0MJTwD5GOBK1gvqRTakAeV6o9YDDw7FVcZcmlYjzZX2JxR7DgJHn4wI6i
pwdO98aj69YmmIIRuknUijZbAZrvbJ+UBDPcWK6aEJePRaZtgByLh86irbXDDGU/NW4EuM+yovR+
TvTqOhEDOsZe13TSFMI0O2dRj147affvuUrDd6rZ6Y1Yj/LFm9OZVahbLh05vih8wElDM+aZd5uV
UVUw94QIuuvYDaKHFpV2sMwqsMYM6HjwO2ppej8kKkh9CSroeVLJfIaN0am3jjVIecSUZjCoGILO
OLRxgO5Bh5PxWOf47Ih5LvN9WWXju2EaUevTWa7OjEAxXmjswujXEKmjchUFtXvoFPDhVWckBmzq
GXefRRjvcS5Cgl9AgKB1b6MWCin3cMqmafa6xYkYraOHfY2eGDo3OneOQ3MPHQ3wmnI0nqgRIG3h
33BGeHey/RJ1QuvXbaB6IPxhk7qrtpMEUVhxjOdMBi2zSvygpusXzSxvp2KGzWd7LjwHBohfSktW
1VrLkYvS5zCjL4U2DR+em2REzsPHnBnDOkoiZtfis9TOoxu1tP1oDIKFzavEKBlMB+Fl3HiwVvDO
weuVxYgUmkE8P+1VkbycXQNyFiqjFVJx7ckqNNfaJ5o1G+tSDcWRxB/MkEgBnENaC/sh6ZOq4Wg9
8QKl0wZXvWXyOwxFQGZFz2zHZGA4WMi1VIT48P8fg7vp8P6Pvy0BWz8+BW9fWXRfi/f/OLTLP9o/
n4eXn/zXcdj9jQOvpcP5WUzvRMj/1zxFcBwGXrkMRhidMLT64zisOQYTFePENZMusfDLKfWf52Fg
47+RcMuui40e95YNAeFf46R/euGZRP0+XvoLb7zxvRtfM/Gek8JqG5+wZk3MYL3P02wPbPkKD0C9
qlACr2MnJgKka6wXHQ3pg8vR6ylOaSuXNF+3YGoFhSZqUi2b5E5nCrPBJG48pk3/q5TO5fNXf5zU
//jNPiHOiALSew6a6T6zovwM12F1TkhBvU4YV12YRRqs9UY6DJddfWUgOLmjmn5A+mxsTT2sMVAG
Tk9yCY8kenJzG5hx7VuwhXdu6Y2bDArL7Z+u/F99h99Ppf74TT/1EuiQCXrwKY7rwPDWVoOqiHZw
virdNPqqZ3aEs2ksNz0u6myFcD32F9/z+f/y3T/xGiysB8CsGgydtelsOREPOMpDB1+mY66bCG9t
y9q7joah8itj6M8Eut9f4Oi+Jyr+1yf/nFtYFmwmzOfSPQt0QpCT6OObEP3qAa8yatdB6regFolf
61yUkD//wN9zKv54z0/hjBgPdVOj37yvCH3YDjl2jNIrsosy0N9//g7Gjz7WJxadZwuiE2YMdL0R
RmdzVUebEfDdfS4woiUzROnEhgQrw0lfu1Ve7HNYCVsvnC/TbGBuruFwswuEcWn7VrA2b8vYhPCq
kSL+89/QXG6tv3g49E8sC03LSoKXhmRvpqR2FexXG+FBBQfiLfecKosj2O70GEqZ0/0R0b0wbebq
BqDWUukczYOQI1yTuTuLKJSjPhjmZTUrulI1Ilm9lQoqBP6UfJy6X6T7/ei6Lf/9T/gN7EjgqTyE
qDO5SGvU2rWPYKHfFZV79/NvxfrBkqF/oqSoiDQWm/TFfdbr2TFC9rOKCk/bM7MYz/q8pnPRxOVO
Yx7lzwBs0fXXRGDlkOD0URk3QKknFEORc1Wmdb6i/5x+6YrQ3odVpLCoT4w4TSjjAeeAHagqbTOO
MA0IugCzTOrFBvzzurbNcQOcytz2mPqJw0ExO1ZjwrCJj9y0xnhmh3bNHLqsfBUydheWvDBD5ZG2
0Fi/oKz86Nv+tK4nBA4kwhYlKQGzvi6reFHSzg2xeYjff/51Gz9Y9/RPK3TduMKUE8DJzE3aLaM6
0nlYq5k645oO8y9D0DzDxsalZrn1ysut6RcX2lje4a9u/08rbkVskGs31PlpLBQWNSexBacXw35E
BNd/oAZzoe4l0Od80AEkcavKkLsWGCEibTE6+n7uOIL8YkX64a/zaQmuRvJ05tLhy65y6xwwT5+R
URfn+4lzCBWifSy8MCMOwQJjpsphoxlpukaZOu7J7+p+9Wv89aIAtff7J6wvHB533Sj3WAaZcJt0
UVMiuCivg4ea0s+PC3q/k96BhBtqbzM3uMGBKKhf7AZ/XUsQCfz9+ztAwrQeg8LeG3oXCLrm+WGZ
1WeF7mW+Z4pw8/Mb76/vbUt+Wp6DyePJ6r0Mo8yY79pJ4D0PEO/pRn3/83f4Hhn0rz0GF8X3n6TJ
pCQdSi7SR5X4ARmlfpJqkitoEMVgJcYmMSfjy8/fDEHMX97Olvy8NJItUliuV+w9oU/vrmMv9BrX
nY7CmTW5bZ0RalraCpIUcCJlZ1moewl+7WDkpG/LrFt7nRg3KZ0A/BYYmzkZ8u3EWK8Qw3vpxZg1
gtipZNK/MvEOXvGwcWiF8oYzfGrVc6T3tPGjrtw6SqBTYw1Mo5XjsJiuaHefqGkRgVMiwKuve6oB
LCED2HEQiHv8WKN50ap+uiTjxVQb3LCoT0mFof6I0YMhfQxcFMdFWo2+oETbicKcDSLuLHUNVKFe
jG+FexU6Hkpr8odw1EiVGetR5AVQqNbUvkx2k36TnpaPm066ZX4+1WP47FBXoIBORu+yl4WxcU7t
F7qhIcZoNBuS8JchEWtJPqTYRFURbgHkht3ORBt4b3E0ZnZclPM3LUi0r0MSy40ZMNDc11Nh3dTe
HJZEg2j2eZMIeT8xmzQ2DGfiijedisBHT8JZOitV8+QQrUGLL+Lj0UaSc7PBsAabaZrDNegk/iOW
+T3szGOm49hZFSTC5ys4Qi7wYHy/ZIZa470V5+lVioDjQMBQt3NCRiurrnG48hkNezxgGdRQ0Lf2
EO/bqY01vwCyQHRX3Du7OS2MJ6Ev7eShItGIHA+RXglySbRj1DntRymc7NuQVBJfhIv4HBtFsaFI
KDdw2foWMGfTQUopuqBfBw5yjMUn7N3nOEMostMhgxRQYAl3KpMsaBHnwHJw1zHAbu0Ui6IlYSO6
4P+fhjwugtXEwIR4kSotqlVkhnSCJJK/p2QS/d7y0uYhKZLkFTSr+JrbGtltKiyn4qHudPGVkc+s
bTm1oG+iJzCGNyJG3Lc2Ko1UA3KGKDhRB5e3Nnqtx9Asi3DNhCPV98h3YAHSY9K3kUDCfyiSXh5S
DbL3Frop92OT1k8gQfW71pmgXVhaj7GClE5CCuiz8sWMka5u7A664aqg8Y5tJG7NOwQvZujHnWmj
0Z4KBtmVI3ygg8ZKNFKe0S9WfmLNwQbr8YCEADut7yUcnmCWJPMzs/gaSIKcRQGycuzu6soBloNZ
FWGsfooj9exoh2MIp4MNm/YmNLitaS163OtZF35zoqJC6+IMI5ZDI3E2DcwdZ+Wqud4TF5xvx7au
kquBbsxdB9H7qUHn0m0IBOQ25M4JFyUom7XQreQGwiH8kTYX8q3kUYPZkTXuXaCq4hsdfvHVC0ni
8qOJFNJ6oq0PpkQ15hpfc/+QaK2ZrITryrcOjhRJYWQ1fpShTZuzJHgOi+FkKVrMC4rbsOwJoRg+
wVfyNtWlYjT8ZSJIYAvnVd2LJia/oiWt8NCBvKoY3WuBsUYXd0nWwSYcK4yieFTjb2PoVJsk9xzi
ep3qGGKSv+/o6i9RSXn96nI3IQvL9aYGHZ0nW7ALwNMyyJfP+BPHaFMQrkxHLzrUXdAY6y4x6gog
Uka/KpyScU9Ar4vOnKHjG5b7qttPmJfnjUmU3XnQzkMLXDLMbwNiOFk0u+pZN9wpP+r0Wy9iBNeH
WkWdu7Iqt3y024QLjyDXOzfqOe0gW9db9GRDw20exNAceHq5kPXeqYdRrAanjNVapnOyMjKXLMg8
RjtedFO87ycbJk4zSvnhlHqMJAanyNc8zBAgcp500kNBqM8bAv6+2HqYEY1V5RrkrCxg9IsJfw3T
OdGIAbYaLnRUZdEugG7GKBsd2jOW8Py1R3UEgac1LYLAcrwpZO+mS6gi5KKAJZwlcx3X+HFXehQ5
6MZtHsOf74A/2NBPw/o/HQ26iRyNsbGWo0FibusQrTdWmt5P8UD8ojhajgD/vWK0vE81QzXJGaVW
WHIWoM1mMV7z27Qzfo+f+GEb5QeVj/epXvBIikHTJYp9XTvN2pXyviRh56zNAC8NuMp+8T399fnm
d4b6n74ngte9ojaMYh+NBMHonT4Qa6JdhNU0n+cLXmGY4NBjg+bC90Qo/vzqWD/6dJ+OVcWYj7Rt
ixJTh14/EjfIB0J+w3KtZTZTIgSLSxczCakEBubrqyYLcOWAZJibdVBr6XmXNe0E6ShOvxVeWT7S
mG69VSv6RoMW1KeIqU5VBuDviF5CNvZnllOXu4m80+sKm+dTI0eH4tmkueAzc8dUZwU8fzs9bdmr
XA21AOK2qbkx0qoKmXc0IKpoEvc3WNTTx9bVc7JUa2WKX1yLH92z1vclYj0AjFBVQ83fTe3WKazw
kAVo8QFQBP7Pv/gf3bNLufinyz2SacmkGwuuSKdmN3STtQ9BKex//urmjz7Bp0MUY4BSEotW7Me8
zDZGkeo7G/Laiqn9tLbTsr3LnGzYMi0gJAJJK1JDSxwVlDCcwDHxbIZDpg/IKGDYJfJoCrctduj4
serd/8veeTXHkZ5Z+q9M7NVuxGZHenOxc5G2quBpAd5kgACY3vv89fskWiOBJRYqpkeaGcVIFLuj
CRBZ6T7zvuc8RwoEuS/cGXzoDi4ZQADijTxKKuuhUc3uWmzTcwkNJ57OrbT69iq1c2K0jdnRtMWD
M6dCERQlb0EsJM+zshhnXoITF8s6ut2RsSZCBLxyB6havYy6eXTbgoX3hJvhzBN1lN/xl13H0f1G
q60TYzHnO/pKsd9OserkdNIQGVUYYQ1mHmeG+HFbllT06wFuwWSuaUAQYvjy/jPxWvb9xTBpHT0T
Ri301kjxZCcMfbWnbbcAwi7jWwkm5x3xUT1d2rj9XEoYRnVN0a7SptDu1iaDfdHxaNZhXgTvf5ZT
e7CjTXXZRgnJj322E1gw0/wUMwdZH3gpgEqOVFSpZ+B1+UPlEsjAPz9EFGqMjJjIajeYCoMbVEKn
Usi0Jb+z+vD++Zy6vebRCc0IwqHRrPkuHab0UlzBWGupkJAqrI4+CSyS10UYGObU6vYYoawgD5v5
EoWQ7L3/CU5MH1t/4u2bYsRaW2Rmk+w0eq436aiGV/NUp/dCg2dnmVBIJ5EScesxC6ZrtPjvH/bV
lfGLh8o4qgssBmm/8aAmuzBNm2dQUz2ht4CvpNiYaqIFgKnYUKhASYxNMX3uNbV77ClV0IsY0HoG
ep3R91utDu6UseIXnwmgSBwWrkSC0vmdmAFRniRwgxQkohr277nLo0+oRpCrxSx+rlRlkl7isspK
R+iZXfLJqNjooDtlmaYiNHv/VE9d4aNVBswC4npN5jCy3+RNlryVi1GReXhQOjJEG55om+4nWSSl
GJbPcZeS7/z+sU+MUMbRGmRFq0KK2xrtrFIvHvRoXjycE7Obwum/ev8QJyp+ECt+foKGsmSd03AM
ChIK/nY9u8szQ6BETn00k3Q09iaJboJa/8Aj3bo6YWkf3z/2URDPn0dH42icpxxiwvfvhSBJ4vLQ
1QLgQyHPrtj1LJ9p3lPT040hoAehgH2qQd9REBqLksX0CK9kEsmYQM4sAc5VpsS6BrwZQhTQlmGX
aFOBAqaMdkqBBsGZmQe/g8wr7tUkJuVxEEliE+SCrlLDlrB1E3UBdqxM9XLT9LrV/7EhzziaZKx+
oqWVZ+kOhT4o4gyzLKbK9VJBWQc7OEvvobxEZ9asv25yKMbRbKNLE+wJs05IllhfFKW/W1cJom6c
XufCKAWdOeXf1Ij0jPfv36nhzziaWkQd5zERA9mOqI9LyRwGzJUo/+vYBJAgJzWRhjjfcyt7DFdD
uMdECZ+Ql/X2/eOfej2ORt9MCvN6ndNsp278MsJiDcJcVcA4RZ6c6cqcOMRxrlhL3wVYFFRv+nHD
PgS2hgQuqS5yEnzPvOQnJsXjMKbVhKALGTra9dgD0BM0o8eWYwOZkQg+N3A08HEIT3/okunHo5ll
mZRHzGjHBr0DlgnMxaLq7Eyoh733D3Fi8XbMZI+Ncl4xCmQ7jM7VrQTTDh+0gk66xxoS9sgz3j8O
fP9f7v/0o5HL6httFtBv7aQQyBFeUcXp9CokU0NVfTg/wtVgdtkBAfUNpmPr1tALKBdSVX8ZSll6
rMgSZ98rvRCUwp68QsFh9uKnaEoBq9i6ENY7/B2QcaDWr0mi+yuuqK0SUTqTAERvGaLMF9o+iCug
Yz1IQ280RYPi0pjdLJL2hKZuoYyA0z/VgJKOqLBt0YhRRlUsNWc9Lu5Kbq8HbJiFTzplF9nQtU7X
ybq76iEG76TxDTb6Zx60U6+rfjTc9nmN6A3l5o4gos1qh2wK7m2rO3qOZbfJaR3ErSzuWmECbkzq
5QPZ63g9ilw8s0E59awfjYbVqBfWqkjRrgOj80021vLjKiMKlYkudUaitUjPqdTx5f0nRN5+7C9W
KVtC4k+ro2YEsLwQk533hnhl6F3lKWG57mpAnPtplpGL6x2wQqUDgGaMhY2nfHIKeVSBDOqAAWcI
TLFgsS7JWizkhLSr06x6XaGu33T6LVufEJmpTBw1+8YCTU5VnXmNTl2qo7HVGq1OQOEY7Yx57jyy
w0Qit8rlmsznr32SJXfgJJMzt+Xkk3E0ki5I2dKibqKdXLB5VJWlCwD2Ld8NbEQXqOvHw6hnHTzk
OP44ZQUI+TjtiIlNzp3t9gj+4k5tBpK3dyrNLGRaOBt2xua5XBKU5OStis77D8KpRY62DSFvtt1N
11qjHLEYiHDy2auMW7Rap9YzVmZha0bhWguz7MnFmu5brTGQ6ov6mRXWNhz96tSOhlxRWpN6rKmK
kFWDrmGYS1fM0sSdSpLD3z+/E0Pu5sx5e3pU9lISq4QYXN8i3yuhPF/hm33qMHriLJbVc0U96cRD
qR0NueZSoinSYVIhwAbDas3LnQJY7mJq+56oqFAOAMuJPsYYAiHSOblD4Cl4iCipIOl1SquI/ond
zcLijZGhHFDzl25n6OEfvNZHI5wCValfMIDv8rZM70KZmjuaUvBq+Jm+vH+tT93OoyEsWcwKlfaQ
7Po4s4JeIG06JnD1Rh1U7czMdmJi046GrW7KxdlAt7jru7Q7GBNk91XIELhqhRUgHpadLJI2jN5Q
nzniqZM6GmyEQmlWMlqSHbevd/RZzg48sh3+2bo4s5I6ocD5qxAaZe6jUc0ttqqGEH+izl0Eo9UC
E23bGneGoLhLU40fOW6zp9Me7+Q5bhwtMle/BWZFrCJOX82YVUx/c47rCX435ZrebaF+/LEX6Tiy
drAwH9OAS6jG4jGyJg2ebmpAmNLppBkJ/pn3H6ITL+zrkubNeBTqjSAbEeN3Ky2EfSO3vlhh9vkx
+2oyzZf8zJR/4r5u9Ia3A4NVlAjFGi2h3DhAXBmBj8E4FLx2wn3x/qmcGLnVo7EHIlXaSysKhXGc
Qm9FqnzVN+Xivf/TT53A9udvLhTm0Bm3l1XuWh1KKum4mEAxz7hIxK0/eIijMSPD16MMOSKmtMRy
q8mmcd3V642pW9OZ6fXUSRwNGYilB8gJOScRW4CNXhERVbvejmNx7i6ceqCOhgwhBgdhqVaxi5qw
/xKGYu3VcyYRtNJBQ4ADt3//fpyYAI4Tnvjo7TxkSrpDbPlR7+rrCHgLmekgLMc6xJGl/vticf9c
G1CPliSrzsQyLWwjVDIeSQpMVqwVjURTIrbOPLqnRBqvorM3T1cfySWGijHdQeoFjS/g9RHnhEyf
sZSDaep6p9n6YjLdCrKdCFxtob4d2oLcGAhiZ9flJ26ecrQ6MWONskDJNjqumnq2J8vsoT5pkvQt
xPqODxSj1n4kENFCxTE8Fl0lfdOGrq6ccVCVp34RpoOVaaWtZuw50MflbCMA7dCPef+uv36SX6xh
lKNxBM27xvYe4a4yNHaWruLHRR3QR6SzL7dZC4CSwjb6Q5S9emU6nbJYDr36wbeiAQQYfFIX/dZy
neTcxilXS1rq4FeHSDKDXpPhsxfhDNifbJ8inCIvjdLKHmC0k4R52YwFtLgOtwMWDII/YWCNS6R/
xSE+BgWxSBAH2wvuYBOMuFdcNYnk6xlqqtSeGyNOzMivbbQ3D0peN6lcSzwoaCzkfSrN7FMsGOq1
2LJZXOUfJB2zd2/JiHn/ip8YMpSjcY9wK8GaQzXaaUgjMARBkNOUpfelAarf+4dAVf7LhelxAN2A
7DZW4pVMCUWx3GrON3MqMx6+6egpbOnwVDgfUbw2K7zNMHoAU04SyCwSIoA59JDLIVEnZhsF64SF
q+is8CqMhsQvoMX7Y2TdVmqe30Gyf2rJG/Xf/9inXpajwdSM5lXdXP+70KyNO0vfMrUYHRzZWpF1
tYZ6ZtA+MdIpRyNqFomQS+AlBbG13BJnWAWZBQ+ZIDpYn1oGGRWxxPunpL6qWX/1fh2tv9Dmwi3C
E7ybVgv2ozpU5kXSFGJl56y4V3cWhyiAVa4TQRMKxZWUVONAP4zesAdnI3GpFaDxMhFhtA7pJ61k
G7imcPSla2m3mmIdaA2ODqE7/kjMEaXHcovVEKJ8+sbtUgwIvkIY9FAv9vjf5JJsOWN+jmHpwoNj
iXarQca5oTysfIT8Md8Oja49x00ZS25HBhY+vi7RryaEHdCt+w5iRaoQ3oBZUavcUbCmD9is9NEF
FVcNvhA9oTsAqF0soXxd9lKCmKogLg/ncHEwoGSkLlFXTcRTT9EXwxKehITm5uxJSbZltsCz2w3r
TM9SAEiSuxaufcMLOwXzEHyf4kWnakeQiiYYbjIr3UM7ismj2UNydISGaDlnEjVx4aOt4aPIa/Wl
EosPPfb1g7bQ/e0k66aOxhZxyAJRWW3jod4gpuQ4k1gnX1ZTSU5sLsaYC0OrQ+HC+SXPQ55Ll9j2
Q83RlSEcXFRnLUjCKn6UjZZgRy1MEWdqSYH/VilV6V7rG/kAaZLcstjsmgC/MHUpuAlKakP9byXH
rMNmpwicTjINleGYrFPi24KhX8JTN6QKkX7l/FKJdT9+QCvbfMCDOCI+Ma0cmjjpfE9N2OWKs2pW
vouIfa1cAk0giKIyKEC2KeQPXveWkD+Xdavd53jNYaHqmRE6xBGnX0wy7rCNyXH2dUpizXDmjXgL
5G4yP/eEZaTOuEb193RYGBfXLF8r9KnLuMd/pwxQSXvK7zCDZB/NG0y6fJV1mlPoWgBsa8J0v0hS
FR0SaTQ/13KY/BDQEiakCMPsco2CpDJcXykG/7ZE6KIuCJtsFfMlAiITGCN5Y/2gBnm2TJ/YXpaI
AoekSX22n9qKJhyfZJBNagIvFfsUlLlIVR0tNpKrCeyQxLZ8Eu8gDqyGAwgIiKNsxZ8jReIbTKnE
ECOCs1b2BDCKoOuWKC+9Cjqotcf/VX5PehWf9Dz01rfJgIpqopmAf10ut5ARwMBgrjcCHG0ioN1E
xZ9K3jaZ2VLeXU45RHyfEmbzsIxJ9IgROfGFMU+3kiU0H1nvROtAmBUzAK55PvoU52idQPGMDqSx
6G4Ai2DuWMvTUDZx0+be0NbcUKZq9TsZEsNnIcSiafNWGIdUlmZItSXeQxs8WwpLTRvuw6EZL2gv
QaSQTcInYERH1sco6YQMhTW9LxqaVpt+oK1QBWVKeMlIWIXLswCVYAgLaGN91iSfhzI0nisQiazQ
0mLmklhdF3lJX1bo4htUJn5v1WvEFB3WV9EETdhXhLy7i7RSXByTIpdGNhb2VxsHHa77HnNLZFcx
AfbM+VP2CcAG6kpKdcVnRPCCas9ZbH4n8ZGyQqarW4rNtCneOk3VblZzs21UGXwrN8UkGaA+BTEo
WKG2+g2VY0irczbaMyPIBj5dJYaaehTwE+Ud+swhJ2hoUcgOdjdOJRkVq9n7KtSPT5ikEPiPonGZ
KVMG7doq+udxlDTLXiVj9WGlQkwFDo6ARgVhZa+qTESOnPI0WP1IU0Tpp6tR7Uxok8TAQVELox2g
kVQ+DMNabxD3CR1uDef02bLGCfP3JA1+R4X5wVJbkaEr6wkJ6ZtxNPeKiuLQLjqNM+DxHS/mNYtM
G7mbdiOKJvmXVgtNmjhOCK+mlWh3vPUNmtzYalKn4EmGRRSZk1Ot5dAGES2b75o2Xpnw6yPAXC32
ctO6mGUhein4+zwJyONsHdrHjVoYyhPEJMwxOBVr0GK6rO2JJJQMnyj0MvKsNUHYUAIQvKvnLkv8
StxK3OR+wNhoWD3ZcY1JnHVtT5OoK7MFN2qKQ5jAIKmxKcWJ9+EyyfmuL8KbJlGMm0IZpU9JRRN/
zUQ8pg2hjzyKaQ6XU6TSF6JmLNXLHKUWD3o9hbezmGugKvtaejAqa6g8rUO8hzqxuelCub+ak+Uz
CuCtWW6l5SchWwUgXHrcPQPPqnBGI5XE3jlkZFpZOR+uSrKFGM5QbQ+Uk7GxSjyy7lKTymfPiSkK
rtxnwwc0ntOHOLXmb+D/uiUwe0WQPT3TYB0TizctbDRya8HZLYjomyowVCWXwB6tvPw+J+34aa3K
4rpW8h7qkRitQLPLqUncWQjxuuo8ODuxIn3FrshYihzRmOPBSRJMtUGNBfEp5t19YGHQynZB37ZG
uAqnEC4FCTBb25PWuWiFVk+H3Qj36lBS2UUoMVwiF9FspJEK+VWyYCMBvUxGUgA2Tlf34f8SX6FD
1FdMku3T4itqIj5aLJT11/cXRNKJooK8Lf7erLdFZMK6QIkxGKXpU6RJ4DvGGLtNNimOHImjCwwj
8YSIeyEziuzzZhIvpmYyPUIbgd13YB0zcXx8/+OcWP2/qq3efJp5lcmBHyc9EKeKYRL+lN+SR35t
JXEVIF3NoTgnwMuZVM8c8cQiVz6qSTDM95kuZ1g5hDT7IuNkcpViZo7kBdvTrZ/PFOVObDNeGydv
zkwCBAcRYTICrVdLLwYdd8VaaHRrOcnu3r94pw5xtI4G9lZnLaCwALAYpSFLv8EPjcg5XM+JrE4d
4XjxnBaSItDZCnRT+NyninKb5lKJlmkRz1Q9Tt2Oo1pEU5Q5DT12Y0bSyN5kdsVFNVeSj2+1CqTB
nM9sBE7sOV59s29uR9gqalfHsxAQT3bPDnsPZxu1eRE/N0m17DO9N86Io14rgL/YcbxWad8cSm/z
VsSVEe8IKZOdBg7nrWG14w1tMB0IRKfvFH1An9yl5RUuOcWp2kjy5DieXQmw447VOVu+qWWSTfrs
cgxn6UtaTGC0caS78pZ8DdJYc1SyUNxo6AsPWTwZGnmi3yr9XPvQCrZ41UFFTlMa+0kgFKon99UD
CEiQqkQ0mGTJ+Q2YmyRQjDq7Cg0yDjvyEy9H8JJejP5zX+QZzes8YRoo1dUrp7TwMswKrjHgIWbr
1CN76pZzBaPtkfrVVTuqgzRRTjBXmgvQE8tuL7EwIrwK+AU+S/CYoZq6pNbhBc4y4dARWfYhliRW
ECYpme+/TafUfK+m7zf3LUxzjfmyDAMt1EKMCtUYXdPDVFq7xU8TGABOZdeErkTCpQrlSw+l2F7N
eXqeTGk5YIdIlx0OBOtMx+WE21yRjioVNJuywSjoh8xqJHoTAkKnGLPJ/92rvPbGbavoT7PZKJfE
+mo7K6F1ISei6hKrY90qkjVfoyXj5oeq9TEX1uzh/Ut1Yg55nVveXCkljrpeFaZ418ICD4D11HfI
4OQz1ZMTQ4JyNCQU5jhIbSWHgQgb8nJBDO2wyJ182RSxyOH7uHj/LE7NPceNUWIWiCPXrQA1VEfG
gvSkTnl3Y7GM3xcQuBH1sOkayQ7+g1PC9kHeXDZ2EXMZbwdka1bfZZjMflDfJ1U3T57eP6VT3Vj5
6C2aRLWL4U1bgTHSDSwVhQBDorl9PZG67+CQ0fETHsnz0bW7BEmg2xPE+v314BvGG/r27e8v6++4
hKd/w3of/ee/votv5Af9+S/+60kc5E/Y8P8enPBNJXiabvHKeHz5iWnB9/8b00L6TYcaIRqwpwzD
AEPxZ6aFpv6mi7JuwlfUdGvjXfwZ8aj9ZhiagaNSt7BBwMPgfv4JaSH/JsEal8COgxkTaZn8uyDh
sCR/Gnc1newiSZPBUnEQU1OP7bBNL8lZU05b5Gc4ZvtBWOXeWcjUA7bSZcg2FrkV4c2RDpM7U9JM
D4Dl1QGhfVa5ZjgSylfNRD65/dpUCNWo+WxZXNFWXFsk1VcInfSTtGe66jWQxBWMaeQe7WJadpLp
wuTUQ6Q/xluIBB6+OCIvljAsXwGKDAumph3shHIdE3wlob1zh2UV9tXUdvgcu+LLWKMds9Ow7rXd
aoREtsLSrhoPdH+IUn+BIB20pGxmcGyIyfw4zJJ+mLotOpqL3z7Aoke1KKWmftdUs3KnR9lY7Iql
Sp8zYWk+ZKKVPVhSNE5AUuPmPpJ7Y6DdjoP32iinecdyD2dmGjfLC7F0osx0VRlP0LLj+35YzQ+a
khcLk4qxktQbSugxUeCSkFmxqf6MQIg0LzUTIMBZk1CA/iHDEXt2r5tfOrIHG1JqVD32TGlUPo1l
sRnaDIPdNMJool/DYsQA2uvzFgi+CDq1NU3WoWwWUUShxMqKiW0fPKetNjRTxktJsr/KuniTV7XZ
uoXptomFIRNkF7DP5lmmhJc4uNLShh7xYrZ2n+YK9FwyH7e8qLW6LoaprShJdN1woAgzs7Wvc2qM
CW4+NswE10ywmkkc2cJpIOfVY8ftlPWCUPeiJBppjcv+ObZmub0EwCSEexBV7T2IPvORdA/1WY8p
VOGa05cvaipEX3NxwrAGhX5jctaqjvGwbzKKbOy0gRzVU9eBlQaWeqUajfoSlU1Z3GRNp9L9TQSy
PuiFzOnnHsq06vZ0P3OoRArND3ng2tqlnmRXUqzjlEwsQ1X8Lq8H/YNh1C3haoIu7i1DQ31RzgZ8
Aj2mge/mRhPFnwASm+lI6WmZZrupec8gDQ31fVuKQJCjNpq/y9Wm3CSaMsGRkyztPXwFcjte8eBt
oZt3VZxUgq+Ma17cST2YJbxw1STs1VydfrR9aCWHvCOc5JGEA0ppENAV46J4xZMXi9SHLvpjsOXr
K8K8LAoASi3OWGwA61zqtvaKPAdNCP58NMqQ/htBgjXO0A2RjnM32bhd8UvzilAvAaMQcwc0sCLK
GKoX9wqe97yx1/t1w7ArmOl4mjKedzd5RbXXaAPZJM4bwj15xbkLI2R3Idsg71K6iY+sV/i7Psbl
o/GKhJ9U6PDsPAHFx6/QeAx4AORJ4VSbKyhXLIRlMGqSK0RijAZsY89P7UxGSbER6SW5FlkdCWUR
zKkGzyne6PVr1YT39SvSvs1787p4Bd0z8vWfCJsDfw/2L/sURTBobJyyxteoEK0PdZ/Lt+JGz8eS
qjh5pA+Vy8eJB9dQrQoWRVGQ2N7EQzXw0jYE9a5y8pWC/PwYaotp7k0L2LTDSA0MQ6HGQBruxvaf
XjH/+iTzbkZlOt0ueS0pdgFeXqVIn2WlLbYQi8gpwBXNI8pqEv9/RkhHkpZEW6L4XOx4Ebr5kIek
lrvmNIQ89SNrUQ8nMxj2v/EE/t9wat50HqenZqd6qrp/+d8XLy95Ukb/51f8qe0H/D5XW/pvlmzh
aoGsrNPWMdmi/B7nwVdMSbcgKus6KrWtWvEnFjOZxL+ZsszfMSFQycCp/jxRQ9f5jZmavyCiAAZs
ZRj/HvbUqy76LxskU9ehRKsqjGheJ32brH9eRdI1wChrKXKgo6rUxos02iUg5mVSavY9JoKCCLuP
OZrGmpauCn693+nKhb6OePcViMuHckWQ6iT0L9hdwXJcdyKAPf3Qmr46eLrqmarTMUZ3H8c0UIRA
CHdt5pWGozWXBZ05yXRJHTTSQ1sCAr4M9f0Ue5AvtdzV+4CAr3rdJxUpT7tkIXCCWfIqvjC+dJ+K
5/lR+zE/loGgXi/FXZI+LOq+CM+s5191Me9doaOFPWZ7SMMxEYum4HXflhcSML413/Ayal9J2Ypt
47tUu8b36lv1bXiBXck4sH5n+iK2i8wtf1he2GiS1GNS/RtcQCVTejGkTzoIPWRK6XrVKWiX/KXa
91mA4lYbHnLhx0J9vqAyPae303JmK/TaEn3nlI7dUEZedwqOb6QTxn3d3kHzEM0LTaCpc6vq9jVI
hjvzfrgsPq1fsgfFg5iQsaRxGsLuVtsChg9HP7fhajMHQbOHckIBl7/45qX608L/X8qhuK2Ssu/+
3/86+zGP6kX/RR/z3ANiyj+/Qv8AD8i5UcE86t3/zxsVft7fvA6bFvx6MMCWborSsc7GFFFFkreh
BLM8aS4JLaldjJpLrYfRbDW999+Ec0c7GqT/g0c7Apv9fnKaCkNI0xVFf02Z+qmyoK6wJEYY8YBJ
g8WZPNVJ3dTlpXcsjyHeWfmlOYkL6NOFanFmeJL0n6t2f/UBXiOo3pQ2qBWuNdRQNVCDyRM9rF+0
4lXyQnP6fbZ2vzj9pUjeneqMn8zH+Rn3ovxZxq/B4rux2ceQvJ0d6o+s0ZvIidagZYn7PTmQrYRB
HK5B87l4ie56ySl0J6qc7LNwjbKiv0g+ixM9V5t/Zi/jLmd7+Pof5CFDygbOMKXQXulh2YaXsZgN
vawjDt7uQ0f/FF32P1gPCp+Fq/TDlJBuaiuH6DZ6WB9h7wyqU15PLo1/BFi5cxnaw2X7Rc+dOrcv
AcHq99KX7nkMsKR8nS4gAn1obAKmkw/Ye1XNFjX7E1TIyo7IYc0dPN80BTF9rw/pXopdwDfJD3ps
0Y/6qXyqn1r4utH2fwWUxPWzCB1o145kKvKBHaX+nOvYsJw8C/DzthqSXRvkfvmNSFMXMdpEcgvM
1o89oAo3Qeh6AWQgP1ebPXubj8b3f97mf8TbfG40OfY6tn/j0eTnFs2fxhINYb+hmcSbHCsCmxGw
fgypPcCV+jLJ6u1CPqLdG926s1pFdgRFPWd0O3fIo7Lp3+KQR4agP52mLuGw1kQZdfXRFJFp1Nss
dEpB5y0OMHnn09fVi6+d4Vw/45dj85sDHS2H//CBXlvHR4tUpp5tU6KyO2Fr8vOyChFZTGJWowYg
cEJHMQlhKY20coBp7mTyX9BZzDT6rE7fGParDwwLsSdNe5tYJ9PTsBK6crkU+0WJ60MsqCJYd3RW
+ho3vr4w8rbXDYYfRzcZktOQdnSYfZplUlBQQuVnrttrrfy90zm6QWWXIdHA/hNYilNAhLXF2VnZ
NdHfBxtjwopzotLNE3ez4lMgssX7OXHm5paJIyTesEQoeFU+QpI3kMs45ybdX76mby/30X2N8A5a
acHnW1jZ74WEfyDZyksn/djemPf6ztzJ9zV7A/Nm+j5ezUF7lZzpcZ675dpRr+Yf/JZrR/Pbf/Yt
3564d57IY/dSFRclNF+Wec0j+k0qu/VjN9jxVXlmoj/3aGlHu4m/x6N17lzpl7xd0v7hcz0Swvw+
Dhv0u2WUgtv/jkatboxztNiZGtzfi87NTWT39sPD548fz1QlXm/O8c17e5yj4SQyiUWwtuMsh+hD
v4+dxhYPYYA5ff+93rd7lWW77rBA3pNPYAdCoDhEWdms7S7r69J+fDy4nhB4B50/RJ16XdtfEXrZ
pX2Nas22zi7qj8Trf31hjscXWIZJUzG+VOS9fmD8Iy1quLN8+DaxlyFscMR9S7E2ccq7+tDctKJD
Po/R2OFnY//+durcZ3ntd77ZX0R/x89y7oF5ndjffJY/+sD8coHw5oF5tda8OY4WR5QiCx6Y0e+Z
BA/dtz2TTBWAUySA/awx7+w1PnrpCXvvxI00FfTu/FQA5b7JPxFMrcmuErtx4jLf4cSA15fulAQr
wyeg3uPqNC6hWyRtDN2ZUejcG3MsM/gvf2PO3rEjwcZ/9I4dmav+6g09Vqx0+kDbMOEJKQunCkhD
zhyymlVX+kHUS2bD0aCt+h98E4+Gy7/7U3L2IhyNq3+Li/CrAqJlyBaORaYNC+L4z5OTkmYSEs5a
DVz3W2V/q/0puPpGK9W991PXfok8u3M717x5cO4ADNi7jx+vFce0F3d3sTj3O3f3ObV379+Y36GM
fzXB/OVDHdv68qE3iUHjQ4mBYbcuE42j34FR8uHZo12wRzdGle13h+qiO/Ai3+tXrS/ekdT5xHeS
0LJbePV7X7G/CP4zvogHzYWwuQudZpfZjWd+Dtmc3IXe3ZfckW51bzlQL9ntBUdwTFff627mzDvT
TYLeNhx+e70d3EZ26s8Xsf+yOqO3Op1bey/thUpm2adbSlOCx9r5pboKXfW2t18EJ9hngeERXOPq
tuM9EB/MjyfU+dl0X2CJ2J7T2gd6qH78nan6exTAUuen4pQMEufpVruyi8tb0zU8zdtbzFCGU/M5
dDe3vc6nX76Hf8gfq3xH51tOEoSX5deEQ+qu9sG43splGBf2X9Mf/WHwv47OfOB8njLnSXcvHyb3
67Vpf6W85Xy9/VA4gcrhSrvaTy6ySDv4ypcuu8TWDgfPtPl2UmS32pvoV/vSPlx/vLsjAcvufc3W
vQvizfh1PzmZffE83wAG9gendTuvdy8G5/mLzNCP/prJPXWeiSSz6YZ7rVte0gr17y8G+yrfazx1
TBDu5NxfXYBYcBuP6tBNfHlRXm4/rHZbP95Ph/G++bEAwqvsyVkO6WW6J3hjcuj82MOB/B5/vpUp
H6aXy0G52Q67fcLQCfn9hUAofmX28/UDzfwb037c/RjsL1/EO3hssy3adnMJ7IlrXHudK957D9m+
93R79Kr9Q+eSK+2uh8k3rrjMgjPb+8gOFnuxd6Wzmzi/M2/CtjR870U4WsXXw0qm2vZ2wkPwyHna
cwJX/r4KEvvmanZXv7ycPPfWCDADHR66vUe8njv5i+857plV37mRQj1qNfynjBTnrs/RRA+0uunn
9vX6bA9VeGXcTN6VYJPH6nyDLuFaduEcHpdLx0Ol7n+lQe1Ht5eHw8e7M5fn/KB1tMz/56D1z0Hr
f+agdbR2/Hu+lOfGh6259Wbj8fccP+VNU/FXgzltLV2zZJZb+nHfTlD7cI0rBqttMmtdMdjmx84b
/dEfPCC5/sq/iy+zP/v0npzta8uhYZbsX79v60htXyPP3K8ey73kS755INrWIWrQl73YQdXuJV7q
Ct64Mz6Mu3EnOFAwXORK/Juc1Z12R8cHioHR+uUXaCmObl8Orjd62mH0HiPXck1vm0n1IN2TVvIR
89Hl6Er+xJ/WTuHSp2HPzooBfLzLaHpN5rH9+VFxHmv+fNvis2gIXgrHvK2YHT9kwe0HBGosjEb7
Q+VcyoOdXVrXzZMSrM4lM21pX95efn3QKQrE9i5n+fClsvHIvc7aTNPPF1/wrdnUMwybFeDiaPbd
YD9v1+bH9oE+/mD65usTX98WFc/Pz7mTHpzUy/zIz4OCxSviLn/wa2+7LLHbfW7cxdf9wq2DbVFg
OoabB+/P29zPM/f6aCmf4NMuIyhlQc3dG7h6g2Pye7vzClP5dicvRnfrcG63UT1MXr0v92YAzM9d
PMUXaT3iAnNqVuGJp+1yP/JiH7+qCwqJGx27GTdccQ2fBKLXP2sCXM4UM1I/8Ton5+t8tw+63Vt3
RZDx1XmXXbHnrS1XvCkqljSiv7IEzfzmcrkXWgK/baJyg9ab/G6/eovLSj/0ZFv2Zw+RJqtpWAbb
yfCLEA8etZDT0Pm9eKzeXIMVd+PB27loPOVGDyRfpBCU70e/dkOHv0nhuOUBy/zK7x15VztOiZ7G
i3d280ncr9fKXXXZ7OXLPnBij0RFhwKwTfC1Lx3KXWLbLM+9Jij9wvOnfX/dX4u+6JYHftLVnTvY
phMfCv5WdWHyCG9Lz94VnZyFJAtDJ/ky8t+5V7kzP5EQL9bSiaPyHPfe/2fvOpfjSJLzq9wL9EW7
ahOhUITazgxmAAw8+acDhmjvfT+9vhreicNaEq0rrbS7IQaWwMJMTXVV+vwys8NRXCDuBANU9kvX
cDX8Q+dlB0Y7ZR4EBjb63tzH3sa00aTqbr7qPSvehls7shI/WiOfVVHBeGW/RMVfVlRIIhUFrI1/
phZYZzfAcJE0NiAqBq+FoGhdzR8g8CcvOE7/UAwBeEmGjKC/IU+BT+WD5IjuDA5EcYk9AyWBbile
7gv26wCHFUTrbmPUYz21cAd6Z3FzB/0f8NHbmZ35O6c4dIdxqz0BXW6hkSHisMtuvgLswAFXYGC3
p8B6hn8B7sXoWA/dix31SrQu5afoBoWpO3Pb+Z0P5vMUH+irbXRZbpHUt40T50DarcFQTj2GPzon
xhdqhgQ928ZG9TFT+sTRvQ1P/jDaVD32LnldPNQkQi0uHtoTbFFjjVNRHMWhcpJ+aDbGtdi9nzk5
Tg99y9zMaf3Ei3BuIf4/hKQMXUz4diZ8Dd3SRy2lm3mtX/vSC5W9KSRrAfmaOKUf3dLXYaAdXocS
9mMM5QtInVMf8DrIXgzixgrSJvFqvD5ycDdubgeOgAMfLnKf/tXXv2y/0L8o8RF59HO4y7x4J21q
H1/xjrFb262fY98x7iXzajvD5xQ7S13Ma/awJzxjAS2QeT12QKV+4ER4jtzHvwMgxXgeGrkId4mz
bEq6H49+xT7xJCX+ir7z6d8V1RP0dRC2l8MG49fh5wquDgMCjXPt2L5Otzlshj3G8sJ+wLyzI9m1
2+wmuVGfyi3EN3Rrd9neYY6vM3mot/T7k5EzwbOnxgyASg5qHvwCt6DaGOgDLde70BiQ35qb+eVJ
RpdOd4lJF5DmVLvIuK9wQ+kRVfzQjCP0UmV3dmOLTmAlN8SWkFBIHdTuX8de6kVu5DrJMYJxIjgC
1DtVXTUUQuMF7rzJ/BAqbfZQxIDfdR4iCdSgULHXwaOqOvJpnMIAfelO4hY3syPZe8Or3gkMC9Sh
H9Dzwpktco3c7i50bkugfnz0bbQL37hJ/NiBmg+g1wIbRskM3nLRcMUmOEmkZExEgUpbOKCe1jb9
etvu273u3x5qqMoGauwwQodiIrDT2KnzJHkED93igFq3AtlT/grcGOAntEawQwChLjYXGAhgPdAn
NHAw2DK272zQ3hpqlwa+OvD97DRu75QIbVUuOuJgB6ZvuhZU32BZOqIGi32/CaDnYZdtEArftltl
1+4lX35SX7XX1plfQ1Bm66R7Yz9stvCr0eCTOtqWbMP8yq0LhHKcw+I9eYMrHHC1sDxDX/Hja2E3
+ZlrvxeQD+/vmX18Qzrdvr2/fE6s+/vReoPVF+DC7H6T3GuXzgW19iRrsW5oiKW17ui7oGeDhfp6
G6Udlo5wD7X1HsxN4yAM4lAyq91xY16HuGFg93EWVACgay2ulDgG/rzxEG/yUa5zUeJiqCykpxXg
amrQwWyh2aYF6nD2AF4hvDd6yi7a7HCT1BwvcfyjTYkJ2XKQUGCjmAj/n+AFGYTr4tawM23dL7e6
L+HglB1GZCE0VPh4LPtSdog942D2drSh4T3LNX1XcfOr8Oq9dFMYERi14xf4AK4Nj0AFtYKfmrhC
3UG3EiwjrIQsyAn+8pFIZUI6amWg6+jUIk9yitahFuXkk1CGpRYqZQpkUE7+yfREfQ/K0OUllI+H
LrAu8RanuSOe5Ki2tJcgYPvL8ELH991WdDEoPdyoNuVdzT5QM5XsK+9Fsvp7SDGnuDpZqpBqVI7B
YvUKL931fg15B+v1ON/3fnObOf2h9dFSBT+j0hCS+KL0IachmRNI4BK6iso6WL6IbaIt1ekDboZZ
2erVdJRv5dt433+SLskh3Ydbcjk8lj4a1+BVpktDpIisXpvwDagspHJYsrA3KmWhGVI/Bd9qkIVf
1xbwXbhXrQYekwobFmSzCT0DTEZviQYYYVtfSO5kRw+jh79COHfAa8ZrNGLYTheQzH52i4YXeNdu
g4Ctg8Bd58KCLe5DJ4ONjbj04/iIIianht2JsiWwuYFVAzfxDYiXBEw8Q2kvoKbnxrZhVjcgT9wT
bjDy25cMTg06rxzhx4H/qQuU+NIW0VBQIcKl1LrF18GjN42p4TA3epgaHWxfamzQO6cGO6ZFgvCp
QTKAEGEz+PHVjBingBULH60MsMrpw00gtGsQMFXKPQ4DDYtcdGnGNqlRjUYd/gh3q3q/BBbS0/c0
SKufxFgI2x2/cmSrxGe4Gx61xHuEWCecGn355C7wFUz4HIpFWZiyqwmBbcJNDXEiGc48s5Xr/BFi
bhvYOdwZ3BUoIYdoow4vHE8gRmkCo8P61N3pt6JlQ4KDnfSTKjqdzEbAkvqn8ULYRmDm04eX7Qa/
s81tcSkCLFk8DDtywHXRoLsVPQtHKHI3uNWQHAApXWIizhb/TqRoAK76VaFOVvWYYgvUiSCXhqPg
H1Wu6X2wFW6gmC/y+2EzXVDFTAmOriDANcGEQRAkjBKvcOINdQYXMNELPO9226L8Ibagh/BBbyOB
0Ja9vezp7isl5BhGwehHcAFhdOAI8v1y6K8qfxN7hW1nX3oEqg3cLlrG4+aoGItByuhQbmHco/0G
OsYB0dNWbyKfUjX1kOtHetrQinB2QOt3VA0Jd/Rv6U/RzG9D/59sE1++oZqTeoORDzcK3iD+2gbZ
rRiEqz62ygR/f/nYv3zsbwUe0ko0jlYxn4cGdU3HSJ4R0bgExi9VHGgFaT9TMSkf1kCZ2qrzQndz
Foj85bz8cl5+OS+/nJdfzst5Z47zAj0aAf3IdWEyO5KQY9YzFd+AGiAmvfV12MQrRYBr78EAhLje
Y90JY1IFv5ywX07YLycMdtcvJ+yPd8JWrWgmUfU/sqJPcyo/kPlsiYYo1mluTsiUjLZ6yntUW5o4
L/bKFU2sUuQY8o8WghXI7pJTDhHdLOGhIrXuqK6MPAZBrGlBHIbGt79GjYDTM5zXLzQum9pfStMS
3x6XHcLbqJd0iT8ibNAjiDMB9Fg6aJ+J8DINVJ9CwwhFXFD/eA33tfqkTK7jr/ukq+mvUyb9zDP6
f5r+kk5dq35D/JpCFDTLEonKQsjHBg1z5aGjxI9oHeJ1NOb28PD2MNsvCKqWAD884AeVg2j6BWCC
Iz4rNLRO432IQ20X5+Vmsa5q/GlrI6h+J1hXgBLsiqviqvWN6+5RvlYulcN0VO8wGAQB7RrIER3p
qhahJev6+vo1Q6rwGlHNzLpGKGrZLTtxC0zqbvFrhyDU33sloqORJ9nldgaYtXYoJGSCcx15Fl6N
Ya67T5mlH9/fbyPrFmkA7FVw3mLn+I4cAFrJ4AcAEADn8UBhm4J38XCBwPe+twL77S2xgf1ALh/R
/4fGeUBqA3FBQh8YEE6gQtAxCieC39CnPz7gLE5nhJU7D5/wFxRUcHz7GOzx4yj62c0wvn0WoyuV
kfYqsMr04wIpH/vz6E5OaT3plneHQpzHwQqtm8m6O9Wy+wAvW+7eAv5lDwTNPWpk3NAKnBgpD5q2
G5Bc8dD0GEG+GIkJPEuCmOvDG6A28+nU3oF9Sdz3f3TL+a7b3blNTVu7/NaoPnsSxqjG2GyBTDLy
Adrn6in4Api1P+702/hZO4pH+Thdt66O9r6Rg3a/KH0UTWuSbMwQ1g/GLYoDVRktQ2g1zfRSvmpI
8jmYzosuyS2GIaQ2Cgflo+ai7djw6eMbUGik7yPeYAx1s291DJYBb8yXUow87ReaAs3tVwk5Iye0
4kMc2ve5l3uZKzjpbXobHTDQD5m7GBkhGtOm+OCP93QqsPtoT4xZ3zWhqqQVza0gQ6XayEQhFaJ4
3d4Ajovm8wCIsdrNCWtidyjjl1w0i1Wlx9HbAbuEiilkNpEFbE9JGQU0n2CrwMQgRzQihZkdkDOC
1VT45BNKVFeQx+gFtHKmjGZP0N9RjwXsn2YLDOyXJmmRNzhQyM+MlC3NDtD8UAHg0uiGNxS+hI5O
fvCA3A/waN0VRaO19xm+0vQ2TTIHSD/TdDqFM9H0NwXZU3qP7RzZd7/BgATVUY7hXWNe1KpTK1aB
wPO8QQfVbYsMJppv7ydE6Z61q8XdUMiPYVdQ90j84hYNJE5b5P0G75ROQxCa7jjbTidYkumkwK+p
VxSvMLjKToSJgHbGwJH548XbW+C+v9/vv+T+zTW6axeFBf6DjIodfIrAg7fvptMCoUaj4zTmTfU+
/Twi8o28NRIF/YZ+T7NANFaO9CKC680pn4yU7f+QvGSmXLVXiziYFZB8boknDALqdTf0eMd7ZYPJ
8ciexVZkxxAlELy7HSTGLSaoWZV9L1r3uXN/f1s6uXd6QsjE49sbJpaeZOTHfPBjC/GbTDkVaJ7p
d3Eq4kHpsdH6JrtSNVhdQJr5g19SFJjf4JKWvfy48qZr2vJUIXb2rr+05f+VtlylByZr87vQw5ow
lplg/x/HLWti94QMPCPcX2L3zyV2GQvpT6bV1wylU6OIM+r6vzCU1oxOmTGU/ixG55rZLzMG0p/X
7Nd/aPbrukw7ihEUJjDSkZR1iKYjMPWM4+cByJ2rctpsr4rb9iBtAPJ2vgBJ4WbWl/QQwpID9sDp
7wGjt+MdzItNvgO2xwLYB+7d62QTvwWWDD2rfAxDP5SIxCQWgHrDIT3hKgqbVhlE9yYs7zi1o2Pl
l4WVHJvaOqKJ7R7Fmium7OrjMf7ZX+zxtB8msjEzXpLQcF1HHS8M+TOeNvI2jztqYGFCUnHXAyKj
PurOEzXNKRZ2cmCM280d3A84IOkmvdBOWNHa7g8UB5p4tExkQPcaq5utHkMrKW6PFg84yRVAVl5+
MOHyU8hRjww5BVwCymNjnhg+T36ICoJSsjD3hEie2bsfG3KrD8dYC3+ph2MGZX4tejfObo7hu1lM
w0JWB/Tr0BHsuDg+IK7x8AQ/Gtg7EVEQ37/GRCIgjk7RyWv/+lihXEay4Y+suBNUbf3GWT3bCcMi
NYbTaRnBTq687e724ztcfUxGZ/4vPiahJ/rRczKBAqKUsdY3CNXULsWSppcLgjReDOn1QoMvL9tL
2Xr+tPdD1I/Gu+0lQjboToPfXL0A7Ig/K23E0GhYYXY/K367Vb38Wt5rG+3C2OS3YWeVm49Pj+7o
ox0z2nEJTL00JuwYvW29CwT0Pl7+NKz6o/UZLYaW92op65AeDUa1oxhottOHF1pMJu1VW8TXAghM
sqEITYpEzxxp40kXFDZOPfjIi5ybNreV9wZV+YhYjHvFliAcAkuxs5vFbSyA06xhdIObjze+ci4m
6/9OmihEC84lP35C6dhxzcH+sdb4xhIYSvCdWK3qKeqUGm9w0aGKeAEqFN2y7BKxPYRQBeuOUsYC
3/sFcVVva/moZCvwA+K9LIjufcF/X67R6+a+sT5h7JXVWNglCtpohBAzCe1dY91AF6LA6RZxvHfR
EgHLe1+5XYWewge3azK6QagwpEyM8BCQKjM2/2RaTzUCwDRa/PlAfzI46K4O+U6LoPaf6OUJfmM5
H1/WGt+ZjBj/8/OdSSXJmVb9V/lujXwZgdv/7uTLCN2/Jvky4vp/i3xXtKPJyOB/STuuCWB2Wsmf
RgD/sGGeYSARpWMYLDo/MhK4SAWpJdqo+i8RypNaHxOoUQ71+ghZZ9/CRLmHvHNQS0GTVCuVC5JI
BcZvBdu3N2ekc7Z0cikoE+prc7u+TFBRtKAWdnYxWxqdva5yV9kUANtTOL+JYqoJzaaA87wlKIR6
uWhuQ4wVqa0ogSIH8Bo1XVTCo6eGshmc4BMg6d7lpYjnkJ13DNh1Bt+4EJH+RaNlVOWUjmLfivjf
eTv5tNQoQcA+9sRNgv4hIapIkKShgdbElTcp/J/cS9wcEGv8EtUfMgxo2REd2XmmdjQmnq7Ycui7
uXI4jNSf6xhdKAPcjKOjknpGMQ2V+BclVM8Ms5J+K0L0Hz6Lp2oaWluDamP8RLee/pnFolXYE2rL
FY/qCMxZR23AZxOvrPFjajXRShxaj0hX+1xb+N3Xj+ia/g36B8MpvEMJGED8FOZfIZmBlKErIzlo
WKg2tCeUd9EsO1pu0e8B90dFEsrCdVQMDKcCixGvQu1UYZn+V/S+tJOgoCb0o+HST9/IidFPeSjl
fZmCnER4SbX1Elrb2r65C2HqwTRsrcLx6A8ojeRusf38+XF2HhUbnesqGD3Pz2/oYAMdnlhvx/dd
DKqvbAykBYms3e0q4TN66f8T4Rs/VqrfbpFRqnUTFBiehFs8mfM0UkE/6KVR8y3x7rZ3qCFCLREK
yE9Gf4z7vXt5qWGYHd8fHtB64MsXA72fUvjDwZZaeKin3e/e399RS3i7sd8FpGPp5e5ki/KzfYsS
vRglOhXq8AofBW40X5vsbiN3tlZk3urTMRr9r/V060KL0fW/hNZPjOpv5M6YJX+Y0Fq1FBgf83e1
FH4oEzAKDqPlTElWTsGJMzs+COgM4gm6EFoKoxHB0piTbqHV3WLtnjVPtLLdioz+YctZ4+wtmceN
ZaHTEkz98iNdeptEA10pjAYDWLoXNUL56SANfp5IjZOmee4VC3qkqhJajaqY/C2qT+OIRvuYKtba
glhd54P8UkW1PRRz4xM9bTFUbRDXdvxDg+HbjlXGlMuTNCVBC8GJTiQD6nAByYnsaqtY8wHxwQ6F
vZsKbUDunykoYXcZoj//igY+Rfl/Y9CdbYEx6PJGV2dNxRbgWFMRfRO6tFCOtrPLLNoWhtYNhsAJ
HWFd3b5nwEJ8bAPI1Cr6aAeM1ZRPfYsZYNjBgXrHb8cDbYh45aGnX0e72tzvEuu48pZr586aHb//
uZ86mX/01Iw90VZ9NwoCnlryalhywIXVNmJfCHXUgBXU/gJ+oY0R0MlnsEbnEnV81DTMrWMBNEHs
ACAxb3Al1PolCPsjygGQ0vvDxyf1Y1l3Rh6Map+MQRDkAtt8gLZ+oRYmrDKYnQhpUJP2yfEHG/2I
KuuaNll8VdFYiLZt9C8b6ofQwu7N5o5aAnTrI43H2ChEf3h4v33/eKerhEzv/Ezg/P6EvHqljCb9
g650TUzSqWXnB/XHi8k1bmXkeh6myphWoMHcOlzvNx/TzcriLLb5X1v8NGjiAy4/4SPOiDKZFCIG
I1QSuKUFA0toU4LGJHZ6SB47a0+r4GM7uywBqerRcgz9NdDuq7Iu0ZyBIp7eaMbhk/vxE6/xNIv8
/eN4WloxItgm8r+HEbGijU6Hd3Zjv4M2WiUSRsbmS4xZmQ0lEtFGK7EQQF5YS9AArU1b31KdIFif
Jwc+v08AopsRAEm94BJYRB9YxlvU5tsrlsnqnlhp+mfYEyNff09m+pcmVf9H33bNcxY/F3+z+ubL
c/+38v1vt91zF7dd/Nr+23ezLv/9+2//HFOpJVh9Px99+R9N+KXo4uL5fDA1fck/B1Mrf9dUCaMp
RVlWNRFzL/857VLQlb8TYmDKJH6o6hrRwG7/nHcpS3/XDRMzLTGBWhcNkTbo+sdkaoGQv4tE15FX
14linuZk/vu/fYen/jou/Ns08e/w1d9ZmIKMUKmK99YY81qt+zIogyhzw6x/XMz5Jegfzg7i+qsk
/2+sTBiVlJFQ7NQeK0samtnHk7Vg2hjf0qx6XuZOrScldWdTvxYV4TqTFIFzbYaDql6XC0yURSun
UQFGhMiTHcyZtmLRU9P1m9L7r+M+zQc/E52BJOltFhupKw2eWKJzYdysqK6frcxIyDIRk2k2JJQQ
TcWwWwqxd7J0Nm/5TpwxxeWgWcZCLzO3GhvdjtUEPT8E9ZFvccbV0OdIH1VtSt0+T7VNWHTPo5iu
9eT42blQZXZ24ovRxmqti5mrtHBkw2UfN+GKffSzpcHu50vjeKvKVAnyz2ErX7ak6F+VJBanFUXz
s+UZ1tTrsR61rMjcxOinizLppUNgCCt1xD9Z/JT6OTsW0ulq38zYeyS/1lVoayHhYyDWdg40LZj0
RM7cDCO+tcpAYY6Qr42N+tm2Ge6MhzZt1VIHer+qrwJ5wFjYahI9LjpUGYUuYpZW1UqY+tHMc/a6
NHm4bRPZ3PKtzjAoJoynUzm0mUuelgqzBjmPm57U2UUGGEE/xwmWxaSEwmokjD9UF4lPqLBtbArF
0Gq9AJWEU+I34ShjmufEu3OGM4cUA9iRDsrcQQ9bzDaJA3s0+przuBnmjIosWMIRktYw0ZapNdAr
S8eoTL67ZFhzyfNlDNslc/Uwzh3MacNgSL3r+LbOzr3Q5L7PlxKrV8m+7e/Kase1azbeqMpqkSzC
nLmxPBzyIEuspqhWZpX9hDHZBtKaskSiifm4GGutbEtED5+jkiif+TbOMGatGW07jUriJpqWfm40
sUU8sm0KPr5XGM5ccjGuY1VD26o29paxVDezJEw+394Z/szKuZdCEQcjZ1npBKRIN4PW6Xw6QmFU
ZyKpYlckeeA0TWWJ6mjLwxvfvhnuxHz0OoniLnHbXm0t0qtvCsbt8a3N8GbRLYmQRUbsGpXo5FP1
OZKSkXNthjWlgOj1otSJK8maasVNu8n1vHK4Ns7iqrtB7+amwcbTMdzlCkmsLEmPfGszRu1gREUu
E2w8wbKiUty3eX7NtzSjNYtJ0U2jwNKN3unbTtF3YjPpfNxzyrCcKaA0myO1abF4DswCQRttlXPX
DFui92Pb5NBn7pyNdiRDeGt6IvGRicywZZuUzSxqEcikFlS7jUTV1cz5nu+8Ga7MAqEq0j5PXC3J
VHQ9lMyZfNLLsaz4rLdTvuDszHW97KqoyxI3WjrbEB6jRuG8TYY1Z13op0DByqUw77qwkqy8Xe74
joVhzYpEST/oC0Ap+fgiCP0+IFXNJwglxtssRb2fpkiJ3EGZtJtEnO5VEsp7ro1LDGsGRR3HitnH
bihhDKTQwYkQx5ZPK58CfGd3KYeqlMx1FrkiugY6SlF8gkMU8ZH5CY5ztnhQpfCkOhK5cZcWriG0
gMnkDZ/OP5XTnS1eCIhzxBIWr+JPZlS5USTyWUBsQwFkF5MkVFR02pcmw2oqyYS7KZWc18mwZ9eM
odALoJUpfIauwGyePuU9cPl7czwzYmnsc3qbmYzGkmH30Iamwedw0vjSua0/DnEuyyEW1ztiJcSX
S06NzE5+7IkMk3bGVY5JZxNTxLwoLU34eFNkeFNC8KmLBpx3btQAIuWlbIemMPLRyqmH/RkVJskk
JLMgR648Dyg4HsPErqZ44DPfREZ1kmHoh8nA6qU4Xmbp+KVeBI2POUXGrE2CJhjkKI/cRjBUy1RV
N13aNbA4VWQ/iDSJjPZUQ2Mc6kiLXK2WE8eQxM6W8jriYyGRUZ9yE/ahOGPrBtooLNW1Vj1xidoT
xuzsNpvcWLow1NGqNxYSKxnN4TiMhsG5OsOdYTkWY1qX0EB14szNJlsWzrtkWBOYRnOsTaycCyWK
85WXqUf4g+9MGL2p6+KcCVRDpGMjOdFMCruf8gPP4oTF+Fa1oWRl2YLAe3OyhmVwBtOQuXZOWHRy
1GZaHgk1Fu/28eznA5fOJCbDlbpc9t2w9JHblfO+yrLDMrh8x8HwpNgYy2SYHXYM5GdotVyqkpgM
Nxbq2LdR20APG9NWk7oLJYgcvh0zrGjWXWFE0QCOWbRdPh6UOV6B9/1YhBC2MiKbFXGcVCiFOkqS
m0hp74u+SLkkCOZOfa/LprwJU33CFZaZetsYh6oOuJicsNUxk6roXaNC3ajzXYgWXBEn0TFsKGWq
0DQt2FBSpddZWqxlUfgCSsRgVGRnamHX5SC7qQp6P0jn2lZGM+RjQ8P4/qzzMEtbcaJEXQqNu8gl
enn3Apd2Jyds6JnEVnJdmcu6wOJhUT3rRiXtI7IILefeGYbMTA0Nik0s39eLYQ3R5HehoHDunWHL
KuxEoy5hZ5K0qR+XoOw1T9F7MvFxkMHwZiiKqZCEFTR8lhxTabISY95wsb3BGLHloEfZ0IJ/8lza
RNkMfG+e8oVmCVu3W9baoDcjZc7cB/jtap4qPnVjMHpyThQSqzKYUymMTVostS8qU8LlvBKD4dA0
T5NWUyBl506uZk8Pl7m19KSfOInx1BvvjNYbMZ/h7+ANGkFdLtKsf0tqWb3hulGd4dK+WipFHkXI
LemO6ACETnxZRySNv+f/PsgA+aQSUY7Q7kwJWlszc5GPQXWGQfW6jIVpwuLZWG6i+LAIMZftTU6N
y89OOzPkDnEwiK3UaK8zQ5A8LZp1PrWpM6ypz4skBwVqygezG/a9KBb7GokIPjNCZ7hTE6swzbtF
8+KkCZ1mUIvtPNaEc3X5+/tMCymBKuo0L0RNgW823bINunDmPHaGRXW96iapiyEJg3GwFT2c3UhL
Js69szwqGMs8mo3mpWbbb5pwkbwJzjifQD+1sDkjGTHIBbMpas0z+iq/NEm4ONmcdHx71xgOrUap
qssQJ9P1qeDoKsntWZJUPumlMVxqhoMgLlKieVoaC64iB9q2UYz0mku6aAybVkFSAIRiEC+YYvCq
aIQXcahx2i+nXgln517OkTyNc4nRlaZWHGu1VrZpZq7NKviJIaoxvKo1gSQGAVYXa0280VQd1tFQ
aJwnw/BqbJiKTtRC88be0Oxk6IynXO17PoVH0T3nMZsmX6Ip7TPNK2Y52QhppFwPddcd+W6V5dU8
Nzu5A82UqVxahZjmh1Ema9OYfnbuDK8KhaDUoo6TyZPeKK1Kq5eD2BGBb/MsQkhsA1WYBSxvyFLp
1YIhObkR8oGEALH6/uB1aTYMLa5wrXV0rIUp31eDMfL5c4ThVSNuF1mMcasITYaukEoYAyUPBp/Z
yKKEiCjlZhFCihF1qu9IWcjvURnrfAqbkO8Ppm/7IC8mSGDTzFDxWZqDpZtxxicjWXCo0KVDU3XY
uxKlwj7PSsGWsjh0uOidRbtOyRyNMQnRvqcLJBdwJ80SJIMvlUVY1G+Sd7ViVAHxcrGLvHqEY5Bm
GuHzH1mgswo0VtKo0NpdkspeOyid26o5L7kzvDpphhQ0ZQRebdTZnxYx2+ihMrxwnTsLFxqMolpI
OWL1PsM044xk9iQpJd+tspAhLa3rNtFz0DsZ5A0MSMNe5Dnl06unmoQz3WTKTVtEg6h50iz0l1Mn
ClYfEuGG72QYvVrDKCilBLqp7GRylRTpizwtAldsm6gMq9ahZBZtpqO/SxcUjjLKaPutlmsjoX8i
3lX687ODIT1ke90PMFKJei3rTXxAzbzGR+0sdEgYzFEjQ6t5UathDmEVL261tCWfjaoyWjWRakkw
RQXCXSrCvRhLwkZcSoUPZoaO1t+fzNxGRlcPIHdD64g9BLVqlarU8QlgtqRtkHq572SBeLMRxF9M
FV3jS8Rga77lWfhQKKY1MMWIZCBEKrn1QObtKA3VitI+JZt+m1ggLIqo6EZTzlIcfduPpiuVqWEl
ithv9EDtLT0iipWRtt3OfXNhSjlm+aWJfJfCxOeUdCzUaIS7UAkldG+w9MlTOevte6aOOR/LnVD/
Z0zRq2OU97lEvL5o010TkRDQy8pYkXTUPvjR4TEMndWZ0rYqIV4yCMW2E3s0pU7EvIittq8xWnKY
GyfrxpDP+GS752Uk7eFlQbBGqqC5aivHLjCrMp+zxYKPBhKUuQ5ogycZcmuLpFXtUSWccUWFYXGC
4lStRY2FZwZVcAX7trC7pFX4BIjCcHhEYfV6nKEvB5k1eHGCsdENgy8bRE69j86ISOqCMQ4TmCli
l1dvU9VqF2NYzHdcKuc3KCSSBoNEzZROkWVXFkaMmu1inc/4ZHteDmINShZgwCXdMGeOkOjNlyos
ZT4MFWH7fE661oxkxvrtPMuqZSy67geDKkx84o/FI01ClRZwdeHohlX3aIhtvF+yclgJu/6Egdke
uMAhDrFGqbJV0gFDxSFjbdMszatciRUnSNsFfQrFOeRjMRamNCBMn8h6qnuKXCVOqzbVZTlKCZ/n
KzOeL5AJi1EEiFKFWY1ZyYmK1moS0tB8ZMowsDaN2iRWsLtm5M7vi3hqLIAM1Fu+1RkGJiCYWZ1g
X7TiOFwgtdZ5S9PxAawI28IcJfRNOoUE/l2SGbrVmJ3YugoyBZySmcUrScg8ZyFEj1fn8vLQG4H6
3pjGxHexLGBJBeKnGmSsDgC06Rpy9RSTbF7RYdQ8/IEOYwFLaaGMw0B0LD5M0+1QqNKV2obZCoP9
bHXGns7lUk51wcC9ylJ3PQizZOvwIvl8ARayZIhEiISi1T2zG8tgGxhSeduBCwQ+mv8NcAmVLJUo
56ZHmt60AhT7eMJc6Hw2tcTwa1KrvaFWpem1baJc5lku7s021Z+4OEpi+FVNiVFEkWF6RoviIaHX
zfuwqUY+U4TFLrUiyr+kXjE9Xa2TbTVHuRVW08BJ8Iz3WwTl0huCZsImTAECIkr+GoVK+YXrZFgA
0wxIuDn0Ms5dE+YHAKPQdiIZwvyGb3kmUqXpUWrG+mx6QirXGKCzZBqGvgbmzBesYjFMTRrlUxtW
gVc2SWOJRa5d64Ay8SXyWRRTrgRTMjRF4M1SIzux1g6AMlUtn7BhYUylqCVaq5cB4iUEGCkE3q1R
UQbO1akQOrPTypiYpYoKTE9JO0QFclHYVF1mct4rw65hinpQIGACBMWL5qZK9Oiy7wS+kjwiMuya
Z6hXCtMm8KIKZr2GRniXXdGrnJgBkdGvcRSYuRENgVeXougKipA850XevfCRPMOvjdLOYS8XgheP
AO1pQyJ7ZED+kGd1lcU06ZNZBonaCl5k5tK9ppSZU41R+8a3OsOuS5UqIux6wQvyeXJ7xN38sRMk
LhmvstCmvBCapDWzwAvbDE3Hmzm91pVUeeXbO6Nd5wmd5GiSzMuUTD5EklDfRfmS2XyrM97tIkZ5
p/Wz4A31MD3JU5juAl1cuDxzlW17qupJJac9xFixLLI3VsllHOR8ASWVxToF+SjVbTkGnk6EypXm
KbCmJYq4zAKVBTsFg1ZUQjoInjoQDCUTxMQf5YYv+aaygCc5UBDPXIjgdUUWLts6q+pbJdAqhXP3
DLOGeae0WagInqSnCgAb41hJttzHIh9DseCnRFcMqUbggIbdNUdVjOBRUeOYj6FY8FNK+mJqI4ia
fm7qi2iek60aTmv+INUUvzWGVRb9JEWqGQkVCbwBOnwno1jqwTDGVYgw5csfLc/wa1XByZzLUfCM
qCcYvNVPoo8Sp95L6+g/2fuyHrmNLsu/Yvh5KMTKIB96gCZzqaxVVdr9QmgpBcngFgwyuPyhwfyO
/mNzsmxZqrSsgoVu4JuZNvxgS5WVXO69cZdzzjVFErahWn/OeaMT5wUELapqMQe7xakpaTWH0vba
up/87ScnbdGGBFOgFSGZz9hvJbRIerQXfiq5FKdgqAJYqDiotd67SU7inHAZvmrR0+l/qmwQp3io
PG6XYY6I3Q8jzXaSy+ms7NxPRodTTNQQMIFGWguZWqOrzbh4A7Xutlg//1RUPkVFiVHmBQWzea/i
GZtIc+k2dW7KnwsOp5CoMl+CsGB1sBcjcte8raa9LeXP0XqQij1O0LI8DrKAy2wvl8bnaFEE4b3w
vf6pXpc4BUYRQPtzZwZ9ZlhAmk3XYMAdmn7+Sas/xUZ5Z9s2iyA4oDpBEs/8eDl0Rv+cVZ7io1Ye
q0IQ1p85rNgINl2lO8gy5PXP8WIhEPL44Zux4bUZI3s2GdmnXYS32kD54ScNhz/+7RbbXkhmtDxD
iyXeAwnQ3Ro+/FxVIh425Hyb2ZsRQbiYg7PCdm+WSTb3lZrcu5/yqAd9/m9+eR/5cqqLujt4Lqrf
JC27T93QPAW+PMb278T8U7RLryBvost5OsQqsNPOo/k0n7mMTp9bMlCzMeBxPJEohw9D/+98mTo5
281I2CLY2B3yZeD6QqKnltG9GjiXzeXC8jGIwdhxJbnoolaJKzNNQbRnlC/Z/cQ44UtSNWVfQFLY
td1YJnmwBsNVIFTjmzQwC1c7FQZ5+cE20wKBZ0bmhSfBUofsPG9HA5FsDkV7siuxi898CGbetSxZ
RTjRd+r4kRm5amHXu3Be+uq8yeKivlK5KptzqaNOvxub0Y5F0rVu7l8Qa8eqS80yDKJMcBOZ/hCw
ieosMYS15adgCoYJAs/xOOtXGdAE1idCBDnsu116zBmoKOfLepjXsE8d9RE21YjaZHedhxjCVUvW
aA02JeCl5Z2yo6FQHpw1mdVm6RbZv676vsr3oCc03SGOxkgmevC1bzeeVFWN+8/H1R7WXsTgF2BN
hH3Luoo311FLY1ukUy/C4RKQDGbrFHKbUfSpFh211xisWfK2HirPyMbTukCh185zpPq0YbnWuNkh
Mst48Pid1m6chTz6h7UiMrfJFNmywIZFPmekTgBvZqpN8gjMgT6xS0mw2jKbsva6XJpB3vZaOvyG
SELWUGKYx2K5bHWEU++mdI0pr2O2+uosRhnU4YYy0S67wdGoulijqKhuy7nuJrZBLtGu+1wu0l25
kWP0lRQQNfIv1liyoUqHWIXaJnJedXeWEyqDdzUfFtckBQCIKk/8DJgK5MDlLKcpGaJucuMG0Efe
Tyk4dgvnF0tZefQHCV2GNcnmRslyDymgSrvUri6QWbI2EWRWU8rRk3jvuZumV2PBovyVzaT1PRjo
0FUpUhGyGaT8gGueH8KxleFvhWNV+XkgKlihM6qDlTWJDwN8LA1zX85n5Yy7ovulzlwVJCVY+JQk
tFH43m0TFzqDT0ztGH0mTue8TIrSZiAb2mhsgrfBOowSOzjzla8fKTQ8gk+CqKregHAx2DQvuxhC
8d1k5+aiWczRwZQdcuyG6Zc2njd50/p4vhBFy2m/K4kKh2YbxNgLQlI58hxwARUV9XTP0NoY7wYC
aPQ7a9eO3Ld9waodyzqeJcNU2kT3gXszlkgtfSDaQ9QiTQjNHHZJLz026iI/gZuTnsAZequK4SN1
eJKfbOlYh00jTU2X8wZ9JXUJSrVjd5G1CsxhFLLVbR2GxflEDXkes7gSn+zYufMemIxLzkaecqvK
XRdCi4IWFPlDUWTlC2HopD/pEOvA9lrFuVoTzefcZldz1Q7mchrMIqYxnUUWG/12zGGD5kqsecyK
c6jR1nCesNVt/9ohmIh225ezKrAaOAun9rwq9eLtpmxLXdqNqJZwehMGxK33Ac90/8p51cVlMuTo
zJNk5GJYb3OaIVHYVDizaJNWkzIlFqxYwMps0gJLWXQ7L0zdszNFPFSM9qA6htgtXEMMx34G7axb
pkRDKGToAE6HXkiUDGKJGKBXY1nad0UzZBHfzUgzqziFsI3xEDxt4lFD/T8QltiELJAxeisReeO7
njVT+A4rkQfNktgD8oNrm/wkPldDz9vbIneRfTu3dUuxsmkW3XidkZLN7yftSwB4yoV0xb7KpO+h
XmS7YqwSMuZ1QXeTDtXsEUF7btil8ZR4mlSisWi69VHGizmtWODo23mcFrJVwoTi8xigPKwOrtVx
W+2UwfRkRwlz/bX15di0iSlmv+4kpkvqRQ7BAPIBr3WcsiSaI1nUCU6SKX4+d4WQ887lg68+reVs
g9/6IR+gQKyZbUSTBLqZ2bg3thsCC52bLtQ3Yc4Du2GDXMmBFGLA6aJCH0Ef3U7Zp8VUPr81qprG
mzazku3xaLT4WEWipiAYRjLSr5CBjKVJqsjU2ie5q5vpEFmx2hlA+WgiOsHMrUOYGIRv2JSqsRr1
KxTi7XBGeuamt66aRBOkVha5mbbVMNthSrtpJv52tIhKV67Mq6NcDKAqKVURMRtdrXFUJ65t6a3K
xTAmTbUUrEw6Mc3VmyAbw7W9RdFRYnLTyzgsu4tFdavaTtR18wWmp4EkCWONG/fAgVOxJBmadlWU
1KRd6g+ymkUhkybOpwkLjm0vujIZc+jUGGgG6PymVGOPAJ9ls3gP3aqqqTerLwc6JSD19F2YNAy/
442LVOxuamPKttnnpMxNtG+o7yOypZoGxQVrG+KWmynyxyF97Bam1yu+rnhXiaVD1Rfoqi4kI5uW
BXVZb5rQqKZJbXes+pNh5UF32w2RU2WSLevC7Had0H2ETm4vdRPdVHbS77KglUgg5n5g8z3Fva9Z
ojgr/ScxTTGwY7OjDTRBg7kZzgSLJp7qAMqiNkE+NUV3ZKRAx+rYFT5OMA1Dr+Fzka1+sbsO07j4
FeIlYUXiRREHO8LCcQz3fdh5U2Llcs6WDwvCZ3+RMbOQ89KqdXrZVKvzV4Is7UDSwZpCcmQiK2KA
STq445q/micHA0mZGxTtUy75ULTpMrN6fo0zoAx+G9WiGEQsWZ2pvS5jnt+XcdX0L/to5K3ei5bn
EU1tFdr4UhIb6TAdsRHCY+cV7dribGnmgsSb2NOm84kNEJzupgBbxzUyGyua5xyorvGQxfMQ3q7E
EK+hpFHItUzZMGioefd4JhGAlJqrYwXdjFNqct2Cr6SgW169iJsWB3/SylwOvwXz5PV9V2bCdUAc
19OI9VpAOJTvYtNBvyQJpqrkb6iPS55jb1eLyirJonENWqxnh7IR3bq16Qz8bUH6KBNfiaW8kKHv
wzsMvHn8olilrQa8CUYtusOhLRr05bAdMk/CVZvuPBKZLF9X6yibj4oVHVsS0fAZgaKKexp+BES0
9XPCirAq3uhFZz1WpUUBMqVkRrPGHmqXl1mR4FzL2WtX2YKYpPAkD/AAw2GAaWVLofReFsh6WVpA
mRHSI5WXAQVhBMokI/KtHvV6UtRVlx3yfHR4gmaZ6SUyFBG95hVC465b6VHcqlkhXPZ2abkxu9my
qTeJcJicvKvXuHW3uBQJ4fJsrGp3MZHWsedhLaIgicM5pImqm7FNg9gMtEpLKMJld20m5v5A56pi
u1Xg/SA99238alD53INL6fTyLltVb8ZkyQNeDwnNSSuughU+cUuWsit50tl4NW0CGoCsCvCkqgFQ
YLu0upQ4NHxTN0hgRCHMlsdOq3tnoNmFtSJExvj5usTQ+kzWOKTerEum1PlcRq18qyniyce1xQO7
Nf0g/U3e1txfzwHyl/OsahR4fKjrp+h8aFw/fKbd2vgtIbGSY+JHmrdnmefl+NZ0UMZ4wa2o8js/
BXzEqhgwoJfXpnAGyzgnn080iUio2tc9waj401pHtKFb3vs5nBKG2ej00sSWIf33eurkYbHlVKiz
WpcVGK1FHox1QrNulPd0NKXE8Wp0/XpCEMHzQauwkHgGc5DhLcCfrb2Y17pa35OuK28X1IDyUo1B
D970MJLnczuCzcKLvohfFUVR+jpFPdXLq8DExrxj0Dwqbwy6I2zXl/DD99pZ+GQKgftYgu5FYw5y
JhX3PmuD+HaBQMCMUmsKiDxrCORjDpi9R8PLtmJD/mGJ+wi3j1Bvlhs1NVUNb6uWobnSwVKOCdP5
1LzlM5LOpOtCRQ5lpzt72ZN85ns/Fsa8lLLLa5N4s7D6rOoEMIjYnMRfj7EPu5sx897sXTkEgU08
aaLgZd5Zze4NIGrjHiefnZOGsoUmOBYVrJKWzG3I4Ety2Ysxi183XVMJxOxIdhtajFH3am7EWB3w
lFc4gVsVliVBawIZ2W3gpgE98dFkTbn10gZYbhT5Qd0F2s3svPdaqLNynaoKbIc5rq55tZpVJ/WK
6PNyjpdZpm3Tjy1OG525ZA1LN14QMuXhHdTlam/SrFHVoIEbj0ZxZwYS1n4zCSiL7cSKDbT7ztWR
2pLOee02YD2LaQuFhry5RNap/LmKNA23tRu13pUcvnler02YAZO7liiKVUHtZeYNOSpNjm1hLopa
TBWQNXQyw4EswxhtGOri6tqvsnOHMV8xVA7zqq11MuLawjPVgF90Pcso4pc1wZRmI8Og7HblDEaZ
SriOVnKR9aFpP+qwjtzbUQELe0MrLhYUemA9hTe6c6bf9lDk9ZfhxMLuIDI7INrT0ZNDIXo6X4KU
CumJJCwHEf9m2qKbd1Gx+ualgf9Cz6Fcqd33HMXPTeid6JBURRhgejSxWFxfVaZh67UP8YibKh2D
mbDyIBctgnXjw6xoijQLFhVDBZKFwVNrc/+m2X7K7pI1UL9tKfQBLJqmTGITRzapMSj/7af6Oqf8
LssyeJTv80M1E3sBPAG5Nk1rfm5+dcrvYvUwKmRI60G2uUsmR+3LBWyDJ3C5f/dsjt2kb3pSSq69
bXg7HWxY0HOWV+WbY678xLU/4Nu+0yc6JXiVkptWB7k5tHkmQ70V4Xqs2USfHSSQXSQBg6rUmyFk
Acx+qVe5IxBMvi9igyKrbLW8LmBIA3q4SLrWORVdjL2cgegXjiMoAqNxI8Y6wg+4Tuhsz2wbYzGX
6ZhKMkjE6+tIjYU/176gOczaYUxXjsXypALO3z3Ak37kbA0PvFvcwUMcLTivijYO5AYCR6TdxO2K
Hkois1XIDVoBQTSmmPygKgYKkAYS/ayVLAkC+OS2VA5Bv5urzPVncc2ZvAx9Fpi0a8CRG7diMEEM
pLTtq8ZdoxQPkR8NQzdGA/Rpnev6G2AiJzAVuixHLg8suj0/QuhaUA4zgxp3W5TBaOS2mttSbVif
L1OZTggGbG9Czea91z2dXtatwwwkqUJf53OSVVlFDGpLVNPL3nJJ0UWxq3Z5SrLFths2QQNoW+tg
dv5cRHPsr+so1KO5NpObmmLz4GP/SBX8prtvXgz9/f1w9b57LPr9IGX9se2WvtD58D+vio89Lvfz
cPpTj4TD/zWUwuVRPenvpcJfvEcxHyTvUbn+x/+u7uvlW8nwh8/+oRkesmcqFiFwyBySFRjHTfdu
+LdfA/x5pDiFWjj786/+EAyn6lnMGHZtSxHLkMgj1+UPvXD8VaQipvBRRGgIkctf/4Fc+ANy/Gsc
AJsOUuGUMki64CIYP9UNB924nyODNh9bJUt9uQzJPATFxpevuG32RLO9HdR9XGYvQ6TIST2A09r3
83kr2zEpRnmXbSboIzyfgG/dNDE/NAsy7HIcXg8gT6dVq28kVhaXlJ3r1sUbZrVCErtkG59XFzZc
kR33w30eF1GyECv3PVHnoQcl9z/ZTv8FLZAdreUHFggD/GULRX7I74/uW/N7+OBX84N4dUwUtFke
7Ayzty8WyJ8RwglVgknJFXTt/5Ssh5lJ/CGLo5AKEBWPSjdfLVCEkkDMHj8BWwRO4R9Y4AOO+8QC
RRQzwoHL5xKLPh8feHURLKZsKN1AOUali8pSMb/Xsx7OUJH41MlyU5wvvC/eVFMt0yoIXzCpN0zU
ZAPRMOzmnMRbOkUlMIPqg650ve8r95xOJBlGxNoW446kHiEJoHR722JoMJTl8hPW9bexDWL+XyPg
D2Plv6QN4oX8wAbff3j/2PLw418sjz9jsC1EKg7ktSTHqe9Xy4PtMIIoF0mKXQkwr6+xD9bFYAgh
jCKkRzrKV8t7sEZCxHFjAkfq9Q8s72SH6TH2QXEKcU9gHh1hbxu+6NtUC61AoC6yiG3WIcbceynO
uEaPLswtT0s+fXSaHjJV9ttZVbey7W8KIpptbt1V1Xh2haHZrgq4uJLDu/8fYhUe39/bSTr27//j
f71vH9sKPvLFVqJnIY+x6zc+2gvePULRF1uJn9GQhZgSsOPqDHXEVXyxFfaMI6qhpYC/k1h7AeP7
Yiv0WRxJlMMkihWjqAH+gak88BC/DVJhyDiFroLAP7GIT8UJF7x5rIIPYSqqH7C7De2LLcZezl74
ridnxrNwAwxPs+s6EabNSt6tESsvvJtVjLmozTD5CO1mOY4HtwU4w7dFEM7pSrEMJxETiK1IpB2W
BqNs2QkMRzE2K1t1RvPYVWcN1t1/9p4UB3RYMrltozZV6PJvfUnj8GrIiwvTK4ykgmJ9FwnbI8WN
J4cK2K0bs/LuLHY0FGea91m5wdikz9MF6IvdPGTjE/Csx9Pu4zuAI8WcMqYoXPtUKomhIEXXs2Wb
NvPnVZA9n2b3SkAiLC24GX9HTPyj5PP/1bALHPDfu1PSNu+L/v6xN+ETX70JJ3YERUEl8R94G1+9
KXomEHePb4azkKojY+Ubb4KIJ1yGRSGC45FH9MWb2DPCgKvBi8U49+gK/8SdHpOufreR45wZVwD1
bjjw48DbA91IZcboxnmLrsuC5smgJ37Ram0PqmwHqC/Kev/NA3r+u7N+u7/mgS/72IeRf2P9TkyR
ClEcJI+/tYVuB1miGolGPdA3eVjBiYxY3CYu4+ASFV57c2QdbGMJKlhf2dfHyPOiFyI7uCKMLmRs
u0SQ9S3WXo9pbw2KR0Jd9rF1hGJdZb5O9XaqMKmbJM8BdA+m1BfruMUSl+GjYCZ8NY66q5Kpn+N3
pmqiK12L8F7FU5RvxmEYN8NA6dVsAFCYlhCEq8gvyTLWOZiZgqEtBGDrO+Xo+uI/+bx5lMH8rcP9
K2YvR1Ll37vRy7E37pf3zadf0vcF3tMvB1fh/9wjvzr+ij/8StFnMNhQELhBxDC2+HpKKfYMeEKk
LAwnksQhBZf7w6+w/SkO8dNYrYroSKKjQMoffoW/YhGyoG9c7h8cU0cU3bcWjnQGHHeUhvDeEEfp
CQhogQpLlg+r3jH0KV8vNbAldGrbTYidJQkWeH32fdm95rRFSvfnQ/uOayFZ++v3xiHuD1r8UNlB
3HiUSI2W8tXje73j/V3pZps6F7RFIvvgnwl6Snm8R1TXoYjgwgq3+fi78ChH7/2idxVYE2lUFxps
HrZufnxHeCN/uSMwh2NBQrxQtKUefwu43ZCxoPiWMFL1dnD1tFMZNWeulM35lEOEJmizLRP73j3J
WD+NjrjDkKDmZ9Ext1F/UY2ZRr1GFb57RtG2xUj5sg+wwYqMxY71Bd326O+nP77d77zAEOMVlI1I
yCk5PbQBryqHllR6N2UAL2XNMbONyjWVVuZPkJe+82RDnCGIV7i5EIzyx082hsB4PwVBsA1cVzxn
2Uw28doUB+x7MBeBW36ThlxER2BSNYTxE/f5EONPPAQeeCw7KLou7FT0IAycwXfLYBtHVbVphp5s
gcfgWIeTR2fgDvQbzlaVRM0yQvJt5QkbfLCh0ZRIgLXOMBiLNjkp5BMP5XvPn6MNg0sLUYufEtNw
GubAD/BgK0SFQYIFkwNHWJfoYrS/p0yPFsZ9ewx+7xEgL0A+K4U4RrGTwxeLGKaiEkW+8wB5XLTI
Jz/kbVT91ngrX1lP/CYOgXkgZXMYzWVga5LyMSu3hZ3tbvUA0RiaQTX1xxb4lzYArD5GGg/LOLYj
1Ckn0o290BBO0cfFLUhP+0oBI4Dzut0UHQAagFtV0ctKL/Sa+5XrpJuWPK2zbLmOWz6dT2wK3ozh
jE8ttMpBsQ7XVDcNBmVsZLul4SrbDLXeuD4Sl4UOPtRm5mme5+o4Hc3ZwUNG8E1IakxSf3xrJ6s9
jyErIsjFUN+wmHNxSv42CnI+VOLt9rky4Eet44WKAcYEZoTMJM3anHyeIYuWRAsUGDcAKmVzGi+e
JePcdGAtz/lyVc+BHNLOd/Gbuj5KsVitwWsBjKjd/vh6TxZiPlyvROiTOEkgC4IK/bGLYsY/cgwH
su1kGnnRYI9Eg4EcgAO17OuLMm/pHeRzKZacM6FfARJXbXLAVc4bvSrsa7ZkfF2VAw8BT0K/PKE2
A7xQ8IHjftgAEI5xQ4qBGv5gYDEAQDMLPEkioV90aNA/x2/Ib/tMY7AftLO6ABZHPi8wKbwrKqza
q5qdLo4Ytgxw6b0FUO1cRlLeFWEWzSl18/LECzwmho+DRozuBdJhbFcR4JyeeAz30kvNRbYFasq/
qrqF7JvIyieOnO9/SxTCB5A+oAx+/NS7FUgGaOFk21hHbjOx5b7twuiJAPjXDAG3onAvVGBR5UNf
+duTOmhtsVo5ZVs6hWColqt62zMOCq9uqk0B3cxkxGbAdOkbdvixVZ1MnI5WhbIZUQtJP9p96IQ/
vr8+DwvAh3m8NX2r+6SRucrTeW3DLXOlASe0l8GmBpZ2Z4qpNilZyHrWAoMq00l59TyHsPLL3JDl
U+mySzvVDjjAbB4S01T9ywyUggufK/5yDTTgrCGgPneBaeqPYRWIGw4k4PMZI+n9j+/qO8+TUg5w
PkWhDYGy42n3zbSudEMMrJeLMefmQJ7li0nzyazJAq2qRKtXk+7z10HUPLUn6q+naEwphHHRKqHo
lpxSreaOWwjAkHibd7HfiSmKXwCzcwcOBEI65Lh3MLDriLN8HwezecKIvvcqKYp7TCYitG3VqZyV
WYG0FqSPt63pxj1EunNMiRsgmINO7Utj/U0V1NAZXIBXC7ChZ8OpNDuAmPnzmmXL1jbRa6OyI44o
WzeCrQAoQcPqrGtFuI3dZNO6x0iiI9295rJLxvq4k7bLrgfGn9oPeqJ/9GCX8AZEZ442IPnL5lQ9
z9TnXqktEBHqbjUcc0oRFxfgQEIpik2qO1swOtkUQyY2lbTxoah0+7wCmuLVj43pu5cCjhxTyKXx
gk5z27mpOC9MC2vqDYDsBD01PwIZEfLRHaKVBjcqB5TVCl0n1vU+MYu6pLwf7p64EPbXiIcyBuIq
mD5FqPZPzDrG26wml+NCbH/ZjOywrpIcKA+LSyRlA3CkIUkrri8XF4gz3rl4D+00sHMLJp8wtu9Y
Oufo7aGxFFKkSCdhMYd+ah0gYdiC1slfaYAWwewppguABO2mElrtlabv42JYLgKFftyPn8R3gjLH
G0G0ROxCQ/qYuH3j363NBgVpaLWd4yy7ylwc7Xj9Zf3gf7exfmXHJ/ZnKbl5P7z/5bhfeViu39f3
//bryx4Ikk/vPz2U4C/bD+/14wbx8dNfWlrkmYhRXWLDiYopZk9oPH5pEKO+RhBUCjn9sfl4LF++
tLToM440N0RwDsM4fijYv7S0yLNjmxnJGdJhSP2H/6SjdWonx1oGvWakcWCpo/F2YidEKT1bLaHK
PQFR5VEHb6d5HjbfPJzv1NkP/MdvMpGQcI6kDCWphE8cZ3OPzTH0bF1HZ7I0QF/vSq1+XrYVFBX6
JJr6/J2BPFiQLAVUnzbABs50u/rCgMwwzPMN1o0Uy27NZEGSsCPebYFLDt1uKcYyT3g4FMf1aWy+
7LgYb2pvsWASRJD5g6iz4RywvcDs9VwPr1cncrVjDbx24y1butRV1L0DEqp/3i9C6wsXrhmiqFz4
bVWMaFwBZ91jwRk2s/WJpEFdp44AnXjIqiEaD6Wy/nkJbnIFLmk3X/vIxjgHrMFUZg4X26c2E81l
3Whjk7JpAHJv1ywPoU+B20uBOF8/T2qyOmWlbm9MkBevC7xyIKVcOL62DLJyaS+aoscK22a5hPRl
yQ+L68WBlWY9XwAlXJOwZv6obSjtlNS2AvIXOOIIUDST+zmVpl0E2nkjSzwVzcv6gT/UImZc5yiP
XGInmd92IphMYlbQ/rEAzGpwWUQWpWKoIElWWFP7VEAc5DoAfuiD0RE3qVoMIKM/tpMTa4RGhMJo
Fvu4w5gy8hcSvKnngamlDzB5cPGZm1eQC3j+R/P97yvJYxPkkTUevyaE1nR4bHeh4//YGpcmi4Z4
dEEKss90MIW6c56i8T8IdxHhUEiLLMsucDCMKdy2vJyzsniimj0a/OklHPttaGdj6IDR0eNL0GWX
zXHdBalCBX1VzT0/K1xx5J1hj9lYYGDz4yd79OPT70OQwY3DF4+x4/H3DYLPRpAySDusuwRxQQ6Q
+XMmbRpFn0gtT7Os41tEg+S4Ef7hET9AN745e2yXZ4WLygxFn6GfqjHOQ1RchXsbLD5kRzzwMCSc
N3LdAE0nTRJK97zVhNxPbV2YHbb/8ct5NXmUzmAZ3ViPi99nazzEAEx7sCCmASVlxrUtNnZp1iHp
o9y+QYOvu+upxP6PJlZXZdj2v687/O/z7lfUAd8Y1F/OuwfM0C9n99V98/5//PLv7uN944q2+f34
6wsgOZpfPr3/JR2b/PFU/fhr/zgIxbOIShwzkcTxBa7ikRL7x0FIxTOJJh68HhN0frScPw/CQD1D
2xrnp4rRNWQMXew/m9DI1Z8dh+HIf/+Yxf+DHvTDirmvLoKpETZV46RGgQB0EpptJ7njOtfA6Lb5
OUHcrHbQ/CEMnbY1s81ZD7pJ/QqymV37QRsBYBxopgB5f+CQUm23QBDl+VMY0we5q2+u53gkI287
3jQ6axgEnxzNaNkvJoobJK25Asw5smOfAejU1T1PQ3RPio+ACwKvuGtl7UcOLLOM3dnswGZBSQzJ
oibYzuHKwiTrY/WE2NJJyo+xMkREYnT90A8FyAYZ9+OAosHziZXnY9IO4HWtiCujZecG+P9qvwyL
D0AnylFglWmGtpkAeEVWkX1eNtUMcTLFA3VLtY7IU9f1uLAFrxjGBezZsXNFENlPlU4Yt7wB8fq8
byRWH29XMor5Evj3MXRbC1x9hLYU2u5EJCMxjX09T1z4g6EQwIpS6ssMrQs+AU6pwBFoLN2IcHHl
y5pWCpQSU81+Y/qyyEXaezm6pMvoQv7Qr/kviDMv2xr/noIS/+8dex2VAv8+7f49DF2OH4uTKINP
fU23kcXi/QM4JlB8Hxf4fU23jyk4alTgDzlwA4hNX9Jt8YxSIMqObWyCdO7YfP4/7J1Hcx1Jup7/
yg2tpEUxypuFFKGqOufAGwIkQW4qAJKoyvLe/Xo9CRLdwAEauLzaaCYUEzPdPU2gXOaXn3nNY7pt
fHAkFMNj0MCJZnKHfxBlXgxzPXr3JhqWLuMz0Isv/AUXq0dOtmOHLsbWhuDhbTokQ7cqkcdrZut7
YVvN1ZR4/UmuIVTqL+SXu2ypjoXlICKAVHblO72zXOJd5Jq+VZjrbe/GyUk/TeXJaqt0NdeqaWgB
RMlwrs/tiVF45kWm6N5tGQlxES/R+lEREAEhVSfNaSe18Bq3twXch065jJou+aYVi7otlHEpN73V
jJ8R6rwkJR9IW/OoOJj734r6f7Tm/+UwZlLK7r3leiz6/tes9uznKDpW6kMhefjjf/43Xf7848LV
P1iGR7EHduwBw8ASfFy4AG5ZrVSCTO1AvcqT83HhOh9YkSrTWzA+dNRkZfW4cJ0PD3AJ1ZKsVhob
3p8s3BdzDiazkD44numDymNpL+CntVg04cZgF5U+PbUrM/toUEotYeHE+kU6Z/kucVnEViW0eKPZ
JfOJpR6ab9qSdNuin+afSB/MhR9N2vdqSMRWnbXss1gW6LnwtpYzvdfa0p/0Fc7dZHrtUetA3vRt
hqp1WCYNNYdqtj/ZXcM72fHDkObvs/YBTSwn0JoDmJRae19pxIOs7ZXTvIYosEQ3TeVY50MKeQ+u
WfsD2PqU+J4CJNr3Su1QsU3jCuqsp/lqG5V3Zu3eVlPfzr86SP/mO4K1+c874mL4CczsPz6CWXi+
D/ipx31gfWDICfxfTvr4y9N+CehyEwivbaDSQWR/AlXQ3A/8UYtCisE3iZNU2fp7HwDPk3Ai+iX6
n4IvH4ZeT5cK3XK5m2houIbrOvvS/KUY4zFPu2JTRbZC2T1ModkVjvB1B1IiCXIeNvS/jxbduXLV
4Qr0WLmpjTQ5ynN6oJlpiwNHgHRLehc/wVRxT+wcNl3VDkdJ0nhBVzbHkAFn1CpG7zxm7H0kaXWb
J+/9lZaMLDCfPgbFL642BAU502ASIPOoJ0XaVJuaiDRRbPIqagNlGRBlisSFVahdoDRoIg6pNvlv
X1OGiOfXpHNPwwrYvqabdLaeXxPPC6UvlzLeRDX8c8PL73Wn/OZB4X1nPxMq37yQfPgnD4eR7Crc
KIclhDxOm8YFeAvv+u2Hee0aPA1ANbm6gFc+v0Y/GKJMeoH5Tq1gEQ5FJVT6tn7nM+3l2UQm/iPB
awBIKX2cfaMfO6nVaq0LJYSN7cHZz4+rwvsCX3fnDe3N2A6f2g5IJ9TcLZS5y+JdCee9TsWvG7Ak
D4QBtwHG7vlz2tWoeXUqlNDLqpO8mrLTtaczlo29Fo7T9C7SYa858+t6AOrJ0xg5gyN5fj1o4Qb0
7AjBgKFZAuZ+d0kRo0UB8RAOkXNeelaHLoh5aQ3p/Wg3V29/Vg40LrC3Sj2Psw4ANzkhE83nN2CU
M96KZiQ2wquPGE6d5UivbEw7vY+HGhCBbZEITSVmwpASWye/M4303hD5SY0Rlp8USM9mi8DnXl0T
TIhW82Iw3bNGWJeFU5xA6jtb0+xe7cyzUrhZWC05TN8J+flqgLyuQcY9KrwuucDTqfY5rX6MuSKC
VuV/lsi4xC/egM8triyt+ZZF9nXnmpdVa6HUwJVNJ/4EBDwPbCu9c2qH/t7aQonlahMWLr68Ddez
Oz8unWsgVlBzZ+3SHOK7iHmh7w3qV3dJPX+U/8rKdOtKZVS5sfW8pQ512wMbKqxUh+nCvCvpJC16
FipMPC/NFoiJ6PjV9ViciFS/TDsUFB6eDGX3UyRPlmOzkTFPKNmmVKb5SHWa7FRk3Y1kOcLwTOf1
tFwRHponl95Qr4NptM8aYyqC1bK/Micpv/Qew7ml77yggnTqKwUlppWNBk/ENEePKtQSmuLOzp2z
eXTPLABCB1lXrVBGBw+3BffajmwI03m6nrq1OQJITurAMmKxLUU5hpw8Z5pVgqBZvNKfFWrv1TEu
66y4Q0zqsy50PfSc7iYqknxTONyCJsrlk/yukVOepL3j+vmcJ+eDF23y1NGCoXa7wKqgfYz0WTdm
0hq+2a1eMMuX/PAaZ7OTWiANIB18FD85MeKHEK7dEHKity210tstieoFrnDOPLQGd1a7QKJbbNev
E3FHizgN0NmhjKAn58fepG86cN/bqTOYRVfWJXYl1nHlshTmdbaOJ15DYhfrts24Urp6yymwhRkg
tpGFVtboQVTwj1HJEdc0+b071Td64hw+3HseOxCsSuewLNYxqOb1dhr1eztSrpt5qLcJvWwftW3D
x//93l7idZvFkx7E3eIFQOPGn9Ao+42bLg348xyBHlHt0PyBVojB0AYZyxXLje5mTUuVSb+dhULD
GTxnsBdqCI/7XgJ2zkjLZVd2khdc9jerxQJQLHGvxGa5Q0jrBgWnbDO7NgmlgiCXgwSyX4JfDToP
Jarc0y7BKSGsMHJnSgqSSonKE7lp1JFfPA38oajm/5bbfUiy1l9G1B/QJ+p8M4n41YMH76vI7q2R
TZavxZ1oaalP2qkeTeeN6l0XA2pk2dxlpw0jiM1K3N6JSO/8YTIv12j0gqab3RCTuLOy1KZNmeOw
1pfemSbHD6hO+7od3xkeL2apNK4RtTeWXp2YSn2jKLypxRFfEHsaQnXig2krj6l7iXJN4rqcAlJA
kyKLRIClFVvUWb+P1MQBil7X6rpmIdPJa9gssy//HyOG+tjld2XMlqWuvu6Q5t3I4Nv3ThYys71J
C/2yhaZ9pDJB8eGKG74aJZWvtdEGvuEc9PpkhU2llL5hEjIgHMxHtejnI6AQblhIFvYaqwhBOGZy
ZvTDCmEq5nM6HZ/G6rhJVVHSU3XlnqbcZYvW+Z1FVRpYRTLWvgCnqTQNCOaxKr5ja3iYma4IvJod
36XtTeskdzSkbtqivckr+e7NSg8cuyUoO6wTN+G+Kze5z1Fzw1yEfcrY/xod63U3pK7w42XwgrZq
4e+7I7sitnhvI4vEHZXreclYXIp35GV5vXURPfg4mmn+eXQisBNqlC673It+qhOvVp/BTCkmPxWp
+mWeFRIv1ES3gDBn35JpX+TJ0Ngg1mE4lSL8rLC0nQGAYANEdzqn7KmDNR7mC9cgCKbIV21aIFqH
Zoke0wRlYgOhvltQxtOVg1i0bpi3yu0yx8mF4RY6JpJVdTAADPMzq7qxBbKJvmTMnZhRV2+1eNU/
aqtAIAzRivZ4dBYirZEphd8niopaUoLsRKYNykFhcssamsq7WF24iWUk0hfGZZvoxMUZnluf1Zjg
RSLtvqA8lzDFKvON1Vq3nodWoKkBd5m8Dt2BxFBvZtO0joHZ1tuoUeuvKKTOOxxAllMlN10rRNvn
rouV7KNQlVutyQYRiFR+v1TNKRzrVdnok6ZvUMIwf6BNWx0IzUArKmazjDkFZxnH+WZeEIFArtDd
Mp9Tb6Y0v5tnjmcZnOqKFcxM596d+b312N48HIvkrchptPqm7FLGgqo8F7OoPS5kslG41hne9iIo
HbYB0nKMp0YeCFTZMaZcCpjh6dwae/GtKongDzEiQ0RB7erySilTuH11dFTHieb3lS62hHh5puTX
+Vjlfmo7cSjj8bwOeoASwv1Q6xe1MZy2lfPdTPKvJQDTbFES/N7JEro5IbcosXhIR1UPWsGGQ9mj
3g4iXkg6ctu3BNK8RlYsx3OjZifL7FCoIAMaVqoT+Wy6Qz0br9JuLLZ6jtVCP1vzhT5xhnRTNx9h
tcepmPU3bikfU1cB/M3sxzxr1m+D8K6XOrkTMe8PWbj7OuZPa43ctDLBeEgXSq29Wezsrkl5m3hV
GhsLdZhf5fE/jvFkhfI8T/N0QGdQf22qQhiie3laQalXopG9yV1ile0o1xNXImim95No9WAVjghg
6ol3rmvTJnx+YTnhAk8HQ0slNd9PEOcFwatOi2HDO2jLCAf2Q3JEF/kyypA2q7UyJxdhWK22OUiv
6tTulc+a09xgb7Nz8AbyC5PzfDUNUrYsDdS22SAhuU3b9SqeEHuKKdyCBAuzqFe/Wy5cbiNSvlDt
XjGpPm40t97SKDxKlPiT1uEArucHWgwCTuahYx7d123aB7CsjpA3JE3Lx/nMwhbzqFjYy2VE4DYc
+3CSuTsDZDY6a85KzTOjJOqkiLptipwI2fXZOfoQNEFaMIwBpBiyxtxjS07dGkwuWlhFnc2BUq/G
ZlD0d/hYLwpU0AI08MlXwGlBQqdD8LSGq2qntjvhKiEUO2Uz5gVJmmYfrk58n9ZETw7W+7dT/wcx
32criks6TJ+5rMaS2kf66QNm302UK2Ep3xQfxzwEaL9eGgkeq123fh1c57BJOVWK3NyNkXsm00kd
sIFfoJgZ9D0FgLZy5sqcSZ1IgeRXbkkGFiO7m0HR0i2jaivdw0WMIZ6T7WGl5/dN3d4YNZnOsFLX
pMbl7BLnsVapAyFqsiCOfT3BInXszUuGKSSCpJvKSuZQkIR3KrtT6BwSyKQvPl6TPVkbRctDTocd
qoedpXvtdmwRhfMpy1rlQJv42l1pndWo2W8opG7mVOuuKxrYmMFNaRl6MWfyigbQ0a+TkZorRpzL
R3aPyRLY3oxbbL1An2oCa8FZnOucCp63KDKx60JKlbvBnpAGJN1CQ/Ums9d+Q/IcHQGiWH+JpvxR
u+z/ZhzybGiy+1lJpE+3P1mRd/MXJ/r/DbkHTZI8/rnldnqL91opmuHn047bww89dtxUJrP002CY
/WY1/915huYjx3xsP9VDxFgOXx87z8xzgfQwSaExQRim//HYcDMht0qYrovnB/xkWmh/MDHZ77Mw
E1Y9eWcqDQE6s3vleJmtwFbozqJDhAoDQxBUFhflPT/EBxX+p3v/4TIMDwGGyBn1Q9B/0jLKu0Gt
0iopETZtZrq9jhMdIEc7D769LOs1PAvz0BgwQmNguIZJPKDZCaDoZ2En0W2tOAeDuYxliEuaJxUv
9eYLOrC7sq2rizGblSuz79yTNW29a5EaTeCQlewGffLCOavLb83QqdfVJIafXW1dxrHT2Ax+oDTM
sBuOUzSgzruCxkCiWAnKoq0jy1NqeretECHEg5t4OLraD7sYrBvo5+2FLFeQoJq7q7jWu9yf+8Ii
gxBGf5WiQ0ceWuf3CwDIxkfGkkGSqo8cU3pjIHxZOKgKe1Z62c7FgPQpnjS+Tu5WBTpIzxEhPrfw
sZ6zqq3BDPowr7QFkHm83thoL/mqm1enVaOO36KicQBIT7Plq8ioYoHgEKCyvksOKy/Tf+CLF+/A
S21T5MtqJgOfbGq6H4ZY+8+GUmGlZIALOXD0kmoZ8UMdI1dOrHFOm0O7tfFbxf+xuHGR5MgRNRwm
P8GW4PvDfvmjwPKP3MGn8eB//avNrwDlSbukfw4ev7RifoWQ//jv2/a2/P7zfzyNI79/w2Mk0T94
sKeZU6H3KwVa+OWPMyzjA1QRybCmnwm8QuJhHyOJCzkRIDMoRxWIiEki9xhJXAl1pMHK/BXwP824
P4kkLzMK+AlQHWk+Wzajhb2WdzZnXT+jKxJCYU8gvGumr5TzcVm3oTtjFGtgEfhOx1t/0c20YaRw
RQ0sBxFx33PbsFZPm9HUDNNunQ6cblO0yPjqAB4Do5qDeIJ4Uo4xQsw2Ia7uQeLP+dYl4wJZjvpw
fy9UJOr7bPVC18T2S0VG2GzLEydTre2TT3vxK9g9ZVg9jC6exkDGjnQ9EalA2weg2Iv8x+0dGP6G
EXaV8znO1kwGlfzEdZPTyptQroTs0tTuJzuH8eA0B6q6lLt0powsOhcFLoVarEaS3G8M9y4TzTWW
zk6AVG5QOI3qz+hCh7or5biQMM/o+G1nOkG7OHGOGBfMgBxrSseppFtA/aLXVcA3+lHY7XjZlNah
q6bHrZ0iiSV+FBHqotwU5UUTHWEEa/1qvP/Rpv9X287soidf/AWI6+i2gCz8DDnx8BO/N69jf5Bs
bHjt7DY5LuaX/d68jvuBQ4NhhyTh7HHvGbyBBSIToGjwfjH2H3cvA2gSAWbWgKseBHf+ZPc+6Kc8
q7uIAxqAeoBiLE/SFVmXPTmi9R4hcQ9Jzu2qqajmoywobl0hy5KJ8YxU4C8hqXdQeRCCVFEe1Ril
jeGagWLwc+iSkLfUEfIcPLR69lVFM2fJfo9OSyBWJz0MqiIs0DleNzMyl8EAA4dRXT6Q8g7j8qn0
PKnLWjfU6Us3Zl/q3onLDXS0oyRKio8LuMU6QHXKXnw7dnM00SwkkNGHZAwV5BGFo68jXx7TG3Mp
xEVsGZ+LFkBAWDJ1P8kjvbrBPMlDgU62qCH4RuccpeXol9loWjvFHrx011iddtFNauEdJAYqvrar
oAgAYGRt/AaERhEUKAspvugWjnFTcc+qWMvmcNS1+SeG7jOttKaYP2mpqx4wgs+LQF217JB/LAbg
0Yv2BbyyfufEoup9grK4HXQbuY9GR5sxsGILu7d+0Od0o62D+nkZFPNL1olCHND88u4cgUypOU2W
s6G6VOpArXP8y7EOSiAjV3Z0pyC9jxx9ZWc3UIrN6bBMFw2p/AFh0KAz3PSGwYUCGSmB7OevNCCk
jjOUSYAvWhWjia0p3zxc/zT6TpFlbmlBuJvWaJ3bStGpDQtF9Dd6YSTfo4j16Vc2Ds76VGkCWV29
NcIEMOk3rSHWodKp0/urHdNcT0bK7xu8P+kS20h/0njOUoT2qt6aIZkp4ltLiMqYOVhYTQvmdj/H
ZpjpMhgqRgGjaNNt11niBkqmkW/sWKG3bC4QCudIn8otynuF7rcKEww83ZM22UbDaF7anTEXu6RP
piMTWXmIhkqxgtJ9stdfie77w1fLBaXHfwFMGswr9w3G0qqzVX6v2Fp6Um4EH9FnY+vbnjzvnUvJ
lPzpOQKsiXoCVoNNT5KZpUzpn2zUfIBo1GpSV99qLug8pyHeJ0rgwqrfQM5Zwr4R4wn+Rd6Flqq/
DT7/vSO3nEL+cxr2vxfRi6dpF1i1vwATaDvYEugI1UfGWr77Y9Q2P5BVMbOVvHxAlk8UU3Q4JCRV
YDhJIsDay7HzY9Qm54IxSpIGy5rmFsjOP6jeXi4FTgAZq+W64y970+PVbQ2ElhNnU44Mi9nzzHoE
sNbDahFmhKy+V52yOeKecK4uO8mgyMInr+o/s/A9eQsmiaWkcur7SFU9bbKqbVpnEzNk3LZs+sBM
EGnWs+gdNrxc18/XPQAudhaQChBSnqzLn657q2mVqFAnFHo1rQlVKBlUk1hqvP08L18pgUUmagBe
APSb5NhPr5K4uVrpAy7ZkDHU87ZaQGxg8xR3fqr2qrnVi7w/aJpSObPnwfoyzrLn/PYt7GfSPBsp
gs7D6pT34KWf34LnlLhmpLq5wdGu29Cns0/zJaKWzbtiN9tWGRhqpBy8fVE45y/eL/oSNAVBIpCj
cvLsXRaF+iZXW2ujlnVK+od+tnqomLnRB2ui197Gm7U2PuxbDbG8xGtKuDyqtQjfY1RwHveK+ale
1Qm5+Cy3Tkpam5SldL5uM9F7sY/kYyx8SnSDJuvaciika7Zgw4gNATyUdUaiHd6nHQBZoz0nubX9
DuaBea26VTHvhDXroIudVJg/0qSDH+7WSjltGUVEsM1FesPHSj8yOTPv3KzJxu0CtLo/KFKN/MCG
O/QxXjzxjQGYZV9ioZ2DOc9m+rUefvXpAV7s9tfYWiJatTnuFZ8QAcqR50/XceuWmcYM0AY84at9
MX5xpkSUG202vfoMXXf9ClsNlPYRlU8/rfY6aDvPzE2TbYfslV9h+7NuSj0abu0m1b4bsaWGql1I
baNRzEyCZ88eg9XEtCCgsNeY/Gujc4qqfrdsLIfXzvQeGxRgQ72FmQAqFTVdUgAL2zJV6ipkWoNL
xtjPQ4FXRq/XflFNTRL2VR0flu3qNhu7KAxm+Y5VbIXrtECvh2XFUCEarDM3EfN1XMeT52sFZgn+
nK/uiYMCehu04BK/F/lsZQFDpLYIdKGZIYVXulNFFmn+Yq8LThpslGFH1/OnQop4tWZ6KmQngTa4
3hXFfeMJM2EIOM8CHY1svCgB+FepQNY6TytzgGRiJXTZ3bn5HvURkARcSA5aZRqdTWT24jIH/I4f
tu3dtPGY/JxaUXS+oajwTh13NW5yY2x2dZf3O4es7LiABDsep4pnfm1qJb+g9VKRmnW6eVQOHsQu
Zzb003n2XFKjVfMuR/BBGOOI2WbqOsf6NqZzX4SVTlkZ9UtjB1OpgrQfXXM6mzXwM4FZzKWGevAg
5GmvJJ/xc4TtlWe5shFm7Q0HceQy2cppHDORd+f0c4FcG/5/sXAy+2gYEpBq9YqLw9FsptF64mUz
Bho1FuMfheMxjU0Ur0iDqsvWHQZYyhjoi2s14RCVaIevg7KuYZdUdnWAcEJ8Z46LbWIJkqc1+OTa
tYOenrbfeFX6vXZo+ARGv6rFpmaeRrdJTo3PwbP0UbCUQ9lvmKdjE2WWPbJsBTDmZViqr26/6t/j
HjdlH8uW6HKpUvcch0HH9jWrjj81A0LgPlPU7qdTueWFhyqeih5Dh4Y+pj/xJo3UvA11UaTd1rUU
67OpqMW3Vp/LewgYwLs8eHXfutWN7jS8trBH8jSmeZSqduN3ZlaoBzV9jOh8zNsFSxRPFUagOvEw
YJdQzZpPLM/dQFXnKfZxbWCfkB55F/ZoJX2oj6X2BbwFpDqtHCDVxQVokaATpX6m9imWTbbba0OY
DUvP3zeKiv2SPvBhoKdr+laoVW1K+WRHEv289WujYHjGQLQvb/GhmKk6kr5Kt2UxzHAPDUU3ttWo
K/DTU1daZrtGkiBK0aKjvwKiUUhR1zxGe6BLO2AlBVNA262nYjeMRp3gr6GWTVAnjeIFuRBTsmW9
04dcNDQtmHTHEX8ftRRXJNHz7Ty0ikO579Ro1sw1T9ZD/1h9Tu043jRpa0zhPE5qcgToKrOCekqN
Mpwyt7zFKKe4WFm9iR81ic7gqq3Qg18UhAVzd4y+e0OdmvLyw9ccY4nrRrHyiB0BTJR2gwO6oFV1
xKmZ6mpSelVt3YAKx3BCr20zL0TA0EKnGjDAQVkZaYszDIPKo2noWZlz1tqfBnClDIoxHyiCyO4y
7Z1TTZ7WT3OGBxVjh6qbvhjA730C7oquK2TW1NqIvFIukMBeQ+lwtx2N3DxN0p6u/l954yvJ0KuX
Q6+GURk1MRSZ50eoiysJfki5tVGawbrMu8sKN9ejFOzIR9Ph07x9tQcm5fOnc2HdIcZiQVSWWejz
y7VtubaEEHODyNZwmbhAJv3EGhBVVFtvHXwrLY02mJI0nTYpMLLyk967CoI3jLDSTe81ECUa065l
ydCZp+pQdpa0ho2jgJBc/mzBtCw7w4srO8ReY14Cgk9v+6SkuEssyZA073T0HjLW548ktRZsDndJ
5ABx/PyRNNsdRK/E7iYfJiUOzA7KyZ2ZjB1nEuWvfUzaNOuMCUHShrOmdkCHVtyCtg2B+zdw/d+6
1pH20H8t2RdNql0LxfDH7dNiR/7AY4MZWjw9XNdhMeE09pRDaGsf4EFIYg0Nol+94r8azFArCH74
BKKTAVpXYkofqx2ptkqBgMaLVHFCMvpPqp39GhtAggFln1ukHgPHtJcXL9RT6B41tChThaBjNvZG
0cbuwMLb750q4EE/4uk6lNeiBYzoFmFL5wn21mFVJNjvdGnYWJ5ymg+jgvuWaYfYX32jv9wFepYn
m2RGQ2qK64t2nvrdlCJIVc5a7iNYlQZZ34B0W5NjPStN0q8VUn2skCMV1RbLyDSss9bzF06KsHQz
pkk0sgIjrycfWHIBiA5UZYka0uWTD/5KjJI7aO/J0BuUZE+PPYYz4vMnw4HE9jJwnOGqaPm2hy8a
aBz7QKPkkaeQtMIptmkXFe92wF+9MkFYLjGoOHuYA3tGJszD/SXUNFDq1liUIUzB92SZXlBp+HR8
NXgrDEjk0JX1/bSCE6NdIy7jiVDghveDqRbAK4uwpwGbXPPTXtSgDzU8Q7/3URp/Xer1SzOlixNo
GSLiWKIcQb7Xd3VR9MgS5JVxn0yuuJy9lTlgWyDtHGpK7CEGmg2bWh96IxyqIttQWFUtebdtHCv9
Uh5kpjeKX/HxjyLSv+ewzH6zRRNCTS/3uuvyJ/4OXGxTeITQH35RnP9q0xC4TAS66MegiiQlpIlO
j5MxC3FpAp0H5wqZQ8Le34ELmgzy0Spza5TK6fz8EbvrJS1Rk5K2hBRdQ0rRkATsp0tSU6cUMgNd
C70v1C1uQmow56ZOTFGwLgqKgbTcd+pkAf6aL6XnJ6TPoaVFdog6hFMD/lLdn1mZHpHhU/nmXn2h
4f+yc+aK4fJSVO4huiDYKGDHNuCcU9OGzjSjQCXAHbVdmfbqOW5XVNrgh1GOdKfhJEVG9gsGmhVO
8OZYfLYHTf8EuHvYYT+3QpcU83FERgkbIVrUNChsp94Ajbuotb75/5LNUs5GshAlw+qfD+RgeC6U
L//048QI1iyYYRsYnIom/gMf63fv0TU/MOykDQbNdW9ipKOu7wDaAv8J2gqN8yensfeB+SwHNSe7
Cg7D+JPDeL8bR4Sl3Ddg9RFhmcHKf/+kC101+Ex2fT/uus5dtq1BASCSdwVX9498eRUPiAuDbV3V
0HZ9fpU09SbansW44499t3rNCyNs6YK4zdR3AHHvXWkvl64VKqjJzsedUgN2n5sqw1ArwWRCQZvu
yRd+5QSWJ+zTE5iHkvNx6ZVBI5jM6flDue6Um2C5hl1VKXGoVZZyUoxTxz7rk3o3el69Kzq124KO
7L5OXmvcvn39Vz4daoW6fKsIatJLfX59TW8jL1cQJLKZPDGoww3XiYzqnRTqtasgwMXiwC8EYtPe
p9NwLFJWtcTOlZnTNk2HZBMl3ns6Dq98NiRx/77K3mfr6qTToqwZdlqtKMdwI/AgxO8IaTl0x/74
tUkVe2blZKGW6u69ttIY6pjBYr/T1cg7z83euaIYKd8p6l55bQj0MA1Gt8YDMLn3QIMzCZHXZr+r
3d48XqqZhovX/Sa//qfRvSxB6Tz0MO6F0Cmlp5/t3l53UQ3XQQfoZXvYaGbv140K1KjPnaMYbaxg
cBIPoIAa/xeezwUhImFnKG9IA5mnV0Ykxyn6su93w7AMgVKZ9WaCUbF5+1u9XBYOL4/QSebuOmTx
z6/irGrFFFavd2WEIGlF3+pEm4UNknpt3xlLvHYpjTAFfo8UhNHc80vh7Ujnk/N212iFc7Tqg3NI
Dog1smOVh28/1cu1wbAJAjvnAUh+pkvPLzUi+1HXrVLtUDFAGZOmwKmo4uydnsl7V9nLn41mXoDC
5PXO6TvjACa6dTzHxXvP8tpre/ose0GwL4H8rYXgKojzhziFFgHT5XQLG1B5Z8m9eimwDTYKilAe
99sk9B2XAllcLrXGy4GV6BN0c0uEqVr8tj37x3316rt7cqm99gVj5z6CYlHtosVxD53YWne20H++
vQzee569zWsPRoMgrlft6rRwd0k0IKYyKdgmdGP/q974x+eRQfr5UcWKc5lHMSqRimF7z8Nyj5aI
+csu7ax2F4NyPBAMQJggFN+Jhvl/Zek9QF5poAHK2At+Cd57ae861S53hLJV+qQMMgVY99vv7+VH
gu4LdtYigTJRx9l7qGZUnLIoYNllSf95mMdsU3vmtH37Ii8+kuwOc14gus8+fFGFSt0eAcMg3/Xu
OELMS/ofRtI326hu7eKdr/TigR6uhQYiJaZEBVMYPY2pyZrFhgdfc9dEdvYVWPoIUcRK83cu80Kx
mhwUxyZajSSeoIUfFKKf5nyW5hZJ2ec71c2SM8X2xEm5dBOC0FZxsrblcK7ZyXyqGFNz0uSZfo6D
p/VlGEq8qCEjQTOGsHuKpW5CwjGnx5wA3VVpLPU78pwvVq28T146HHyUsF7o1kf6ICxG/kCA48H7
1vaRdabZVbODvujAghrtdwLMK+9fSrNic4C4IeCBvYhp6mIscVDOd7qmfF7UyQhz1Zn/dNVKmjrA
LK5Eb9nc7y1nsLbRwG9Qq4nydusUzbiJrHF459W9gFRy9/LIRDwYkAnRcm8t5c1gqMqAqGPHZ7qt
88TA+koxSt0vTRd3aHr9wBCnVsXOqJhvDCPxwEzZ6jVHk+4neldfuVqsn0xL45wUBi8C2ivIH7T0
u3WDLEW1neqKRpk6j/Xl23vu5XeQjBbmoeDrMOPY7/brxrJWnIrZLssXSCMD3ORWWdx3drYMD89i
Iq0zPHKA3knsPgXY891G60cdkAtDM6+tI9pHqRZUE74MyO+J43Zs25NoWn46a9Jfvf142suYwpWx
AZBqp4B/3L0z0wCcDXyqT3eQqlOopbhYX1nrYt1WdbuIYBqgTPkAlGbMpdWsCpt6QdYFu+B4Pald
j20Xwez+ls1u8y1ObKa2mYXi5ns6ky+3H7WFRDjSiaMA3ffxHaxCm+ZYZLvVzo0Qu/hvliSHln3B
AGFF1Ozt1/La90DHzcHqi/Rc3Qce54wnvFZd0102RKAPS6vfgOGLsgDt0mhnZ7X5bcgye1cvdvnp
7Uu/tuBYCGSx5Oo2kiXPl0Kit+nSJUO6myO72vQJ43t66Nnu7avsadUhumaw4Oirk8k6LrLieyuu
BMsH5y4HnJgy8wFsqQGBHIv5Y9fN5pEjWuNoWbTk05okUVCtsXk4NSOy1COD3ENUrr0/Pabl/dDt
pwfBWkQ97/lji2rVNFToxa4r1IzFj6NRK4b3ltErLxeEIDJe9Co41NS91d6CKliH3BK7IVHmTawX
9UZLIR6//XLfu8reJ0SmZRlqjovdtGDpgsy37etlprwTM17buuxcoEtIVXu0KfdyjqhCm2FYoCgu
Y3Hu4qRyBc2+pTGdWE3uC9Ue9TBBqwm9g0LXLvVIV24asGfl1k1tXL3RUJJ/6+k/dDbVfT074j2S
zmtvwpJSPvSNSL72KYEM+BWa4m6yS4dpOZBKtheAf9LN2+/7lRhmsFNYypCBaFDtJa+QXLU4FasA
p1ZMR5hn4Unv0Rsgc3/P61lui71AjQgsMt04uzC82p83JFMO7R0JR7REpvs5dc478X9IO68luXFl
Xb/QYQS9uWVVkW3UMmOkNXPDGEkz9J4EzdPvD71PrOhi8RSj59yMjRAKIJBIZP4GojY4kt+bJgoy
V/9+f2o3ajLoMOuUVACQUeOForU5F4mribWbqyRUhjYPS+yrYz+N4uHc8oT/pGnrFCqdPTzPGSzw
1YrxBayN5DOf0vp2/6fcrrKMhPRRVeCoVAg3v0TTa3Xx8jQJG1Gsv9lupp0TF1MEI7XLg2BwG+2v
h9oc03o1hiQTDKWTVgeOV+YPlgajfU69+IM9tub/53jbA2v2Qm0jxoMekQd23Rg/0xyiLDKnQCKo
vh8cXbkhr3cRX1Xmdra0NiAiXQc7GOnd4KEfGBpJpD0AATc5r8DMMTdYhPaCwUGOE0VTnaNocP8o
skj75/633NtWLLEpyTVwe9AGvf4FCdIBba+xj+NWb79001h/RZUjPY1RZDxPfOVL65RFWCxm/uTF
WOeNbuLlfiMOyg97mwoNPDjZr/UpWaq+embMtePFRZeE84TxeMexO41i7LCwLNTz/TnvDoXQKFcf
hVKen9dDRbPotLiOk7DrwJ2tS4p89rK4UGCbo37h3v41rFesJefltXv9dlZAd2YX6W+IcmoC0TyZ
J1hEVnTJEEwHI19kB/vpNsxK4zAaVbSrUcPdJnG5AKHepkYc5mtSP4OC0/7B5KI6qErdxj5GYTZU
mYGZY0FyvYDtnDVD36pxqGK4+a0pFFyDYkMLdEdgr8K77AyP/d0lX04HQGTaXFJX90ZNK6b2QqpZ
xWFhqM2vIIumL4lmTAcBYCcdkrIE5PcU3Vz4A5sTqSBrMRdKFodrYZZfIFItP2LN7J+WzIg+6lPr
PMHNSC5mpTfUlLLqJCpn/gztBb+hujqyqLpRNyTq09GjkCDJbyb52fVSJ+1KAMlKlppH+KecDO5r
layIe6x9e/Ky3PhFdSu0+NG9b//G8dy4qOViPuRRlr00ehw/GhWayO9Oa/hRtPepjPMAJh2//lGl
qk0Kgv9xCD3d+FtVK0H/TkyHJQF5ELfRETQBlskkg6SDm3GWyVh6e0hi2LaO/b2WMOGi65pnr1yt
52a068fF65JHL+4RySib5ss6LxCA70eLG9TQ6ydA8xWTBwSkwA5dz5a94I2RoyiBsWTrf6qpMwEw
VUhvJAXobeBmlIBBvg9rln1EuAIKS+rV/7n/I3bONSUHUDMg6zAF2ZowCIeQ1ZiuEpSqk39RXNW6
uF7eHWz+nWhFA4/QCuafyW5TDHnsEruaFEg5w1cEP/uXNCmDqrVm4pf36/0p7Q2GShtSkbxAoLds
goiRNsaKEp0SzBkevTxJnQv5hPXZwqT0maif/3J/vL0lpOtBduxgLo+c5PVnTLzMtfCEYHKGB1BP
y6eTAlD25V+MQucUYXPWEBnr61HGaiJxAjUZOCMCMY2dkQtGGKzdH8W9PRimQXePvEGeD3Nzg+EY
3o0D5DikkFbzZWim4bkdFi8UfW1+d4wpeuhdV4SoFTvB/ZF3Qv/VyJvcj/ZKssLIUALRWRlyxC7e
tb2MOmrcn8a6nZ67uk/fv6iymYSkOi817u3NoLDuB+CssRJoCVh9VRD1M2Xqw/tT20kL2Iw0Ppgg
X/DVG+FNATLNbW2yOiTOtdIuTnO3xii/ebqPKO4Ry2pvKO4xqnloAgNH3Hw/EXVaMSWdFySJcH93
p3Z9nmJzfXLVZDnYKpIptA2iJDl4yVFx4314w6HBZLNbO2nx2BlzAAA9KS9alAEmS2f1h6FBblsz
Nf1pA/xfT7Ml4h8g5rWPCK3noWPn4rxw8X7uR0PB2hVpMA3GnYJyklibl6SyELobx+lIC34nOkBp
hu0NvIbnnPTDfZs4qbxsIidK0ZtHs+ujiYBcFK7YTsH3c8uxxBZTGVFJo6S54NC3msL31CT9kSM8
8IuODuPnZHGgyQ0aanZ+wXdvfNusMRUEUTfGn9+9c+C38vA0HUIZ2rLXPxZES5x5dDiDUe268ezo
Cj6RtVJ7HyO3tC//YjCJXJAJAZUhubfebFN18mK7G2Y3cPt0/sRtgSSUPk8v7bxGB19hZ5vKd8F/
h5If6c1QiDuMtqKNbqAAc794jZdKTcji4gDAPrhlj4ba3AaLmKLIqQc3wGyr/63KMbh36NZ8aBOE
Ie4v4M5FIMWwpe4rCAXgxNezUij74GHUucFgDetJSdz14k1wNv7NKHDXUP9Gz36buxQMv2Qda0f5
HtBU1SvIPVZHKO29w01N+r+jbJYtd61VnYsWhzDRtl9xS6X1HSnmB+zUQdEPRrP6SpdaJ3VEXsS3
AcEf3Ae7i0kSiFMl0vwUJ64Xc3IKLTLVni0CeNGHhr1A052ODNl2RyH1wgAHmC+o0etRIA3lWpo3
7Hkt1UL+DZWXqowP0p/9USi4kvbTA9+6iCCeukTgRtGegy3tZ1GTBxi+iYMmyO5O56kteyDyqSZ/
xZtDNVLG4cVJsED3x/yYJErxFdKAFUIcPyq6HQ0l//+boequdLvY5lC1+VA+g270wsGEX5fNzRGz
cScvIN3RaYdJ2V0ABNdDmU7U2c7IobIFDiwo5LUnMaH7tRi9CA24IyehluX7b2wXJJq8s3mx0XS9
HlS3BQQ4OKqBUOP6YRmy/gmifnr2psG53D/Ou/NDSBlFABQM+HDXQ0UVkmqVyPhqk7Ce2iVNnwrg
aw9IZRvod7koMVZJ8+3+oHuXoFROAqjHqpLqXQ8qRk2pRG47yAVOzUW2xC6YNyiW72hYSOL4YKQH
EX9/REcyv3negbi/HrHBbUa4C0egyXL7YzlNRqC7SnOxitF5cRKjeH/4ACAri/2y72RtE1mRW2uj
Dhzsoe6qM+yM+mzBLTyIxTuzYktCuQWyqIGK2+SPJsFwUQWjIC0hLlOsumcDniYwJA3hW288usz2
iggMyFkw8Cwhk9wMmNVlA72FD8flmmHQoej9Fz1Oqzqwx8r9YyyIlWZjVJ/jvrGDJpWttcnWzOcq
j/VHhdzlYAV2IoFHd51il4SXgVC4/q6GisTVAnU88OooPZfL2MFoi9oAZ8F/80lJ0alVaEgGUa65
HsoErdnlsLgCGAjpF4FFHbKVwj0oF+7Eah4CaI3T99C4zeR5fRPabKWe1J7LPRgctueoQmxMxz45
3T+Au6MAZOPdyDhsk+tRYiiyWZQxSoOve5A5419rJ6qDKLY3CKwkE5kVTsANYiR3BCobpeYEaY98
ibEUSNJb5hFOaXcUXbqNSNMN6N/XU3G9VU/RYXYCA/rcydNr14fcPx58lr19BiyF7rHExXOmr0cx
NKXo7KR30NJY3AdIVtpTpCTlF6707nz/2+wNBeQKlJBs48GjuR5qxT3awI/dCTqnss92bKcXrBDG
oEpU8+AL7Q1Fj4e3J71nkAubJCdPNOGsc4wGmpI357UYyodGc8pzrKBufn9We/V4+kmkdNS7ANxs
GTSalkF/Au8RaJ31mOZ4mQO7v1Ct/o+jSHmR2EHMxh1PbaUSM3r9z2lov9//DbvTBW7CRpGyQVsI
UzSlUZ7TFCR6jRUWZS7lvdysLl3rHbk97OSvMhXCKQSmIVfr5oazZhddFXWxg77Rlee4tnBgjnUe
T0jav1ipjjbeVLWXbkjEF7ft439x/dBvAO1I85t6zSaKxN6QKxw9OyjcwvQduMknQaw8CL63FUSk
RmXvjiIXMqU8ya63aq14FZqhrR3wJDR9F8WilhvVGV+0iAuv6SP70qFg+Dvq4iJIq7H/bGYrOn/3
P+tNBOBXEC+liyRXobrNltZW0+d8Hu1gQC3oGS+T4skW6rf7g2yvWhRJqJqDgwEAzB7eZuqIIEyN
2woROm5bv/Tk06dhqNpvsabHv1SUxo6KxNvN+jog5XFJpgGCuX1nNVaMMI8GVcDu0LPI8iI+21BQ
EYzv+8v9ucnd8LYcTeWOJOzVS0Mei20PG332xNKrVdDDNpd/qB3+XNWmOZddjBq+7cYP89rPf90f
czu91zFdrmESFzKy7VlMnKXqdMF6mgV07zWeM19NavjoDoTZ+0NtPx0FIpJ39FY49zJR2iQtlpsp
sQErPoyI8EGhMbWxVs0zz9bBV+zKOyBFbM++HI9yMwgXQIX8fXP49LReSiHGNpwrow8xEVgfUdNr
yWvTfL5oyZT5tHntx5kr5Zk2MLp79ye8PRCvP4AaAM7G8lRur8TWywo3sos2xJLCyX2UADO/VGcE
7O6Pc7tvUHqheO5yMUrQ0uZSdEeN/FeHeOG5aVydmkoXP2ZbSFh8XaWProa2XgnWMbw/7O3WYVjI
OJKxw42yBfaYkQ7KjLZBiKDvn4XrIlTYtL+tmrMe3MQ760g1Q8rJ2rwBobVdhzejcSel1ZY6RArA
eixbNC7goi4P754OXAIgl/TJeQptuQtrPKk2ou/4Tdjq9G1CV/uRfkV1VislP0yX9ZujDvSOWCk/
GD6ZW+senMQMDz+oMmwq+AOnaWnSFqsVSo4XUCxRf6qmeogueYLasz+Jpm99je/6SfbrqINH0/qd
g1uI06JGS3lOJt0Mm8ZAFhF7AOdJ7fN+Rqq/br5btRP/zBNQi1QMcb1+Xu1+XM7eao/2CXkD7Sdl
nPS3qezmx6Uul4tQ9e5TnkmFakUzejNIiq4qw8lZ1hgIBsL0D1LW+6s69FMd9taCRRQJ4XmJNOPP
1uAJC+jZQKbDbtW/0mgq/lYWEy84B5s34+R2nvodeYhFuwzFGD2YirXibID0w4r0jkNtWDfxCDGr
zkkPwuvtNmLNpeoY9zBlze0tiY5d50VLVoWJgviK6fSaD0ryiGhzG+Wga8J84QVCONW3cFoVzaUU
iGoZtvGYnT1tgBZtG+FkavGpV/DTur9r9ybFw4EqIC15qtlyo715p8xZ1+QVL79QqXENoRMQB0U+
H2GEdybF48RyWD6pgL6FtrN02VomVh2Odv4NMrhxynLzoR/KDAsVXbz7vOOpQM0R+1gpl7UFrcBN
dCwytTrsZhWF9aFegslT34u3lQ8uQ8JgyQzZEFtfPzNSLKG1Wh22TWF+mApt/mrUanvwfW6DJKPw
VpfWjBL9uold8GGXrhhMOAirGgVQoyhxa8IM59LoD66Bna0Ao5Fgwl1H42ebf2Wq1eY5Fh2haLrR
VwEG0sAf1+DdG85gdwOVoBwLE2ozIYXiNsqVBfyNadJOerMOMBGUozbg3oaj2wEKV6Ls0J693tYe
wmRO1XhVOOWt+x+oxdplXDwbByCRnzqnjQ7elXtrR3kR13WD9x4A7OvxilEr81ZfK9xe6GS5jpKc
ykT5F4eVjUA1AfYiO+4VZ/n2sI7NpFdTgQsRoCP8RAoA/XbtvH/Lyb4NeRZxiCrR5gsBwUVhMTXq
MJlE+cCjo7ysLBtI1OHdjmwcIh6SdB+oQ1Jf27bRmmJISyXjaqaGOvioRIFeNr7ROf7eJcU/ZSGe
k7H6tV685ybt3tm1fR0bIoxkuBMAt+nV1EXFRLGhxu0uXk6Zhg9Q4iAGfn+/7xxg/nhoI6CduK+t
TYDVCYt9ZNaMUvcghQcCbNYXX1K3Owp7t/mqSxpHpcGABICSrvz/b3aHt7a2AkuiDgHEIP+JCI/v
9sYYRih5YDIT66ca4McDeND4l7Yw+4P8Z+cISGkN8nKoUtQ8NtsG0UcH+dq0Dp3aW06dolsBDdLh
YDl3DjY7kisYkC7aBVt4PQzEUsUWi0t4sPrPiD2D/k5Xs+UdTtKAmK0qDka8zY4Bf1Bt1qWDB4Bv
43pZc62sFEEcDot+aZ/tepz9Jq7Nl07LVlTvoRH7wB3a7iAa3zzK5fakOotyDNuG07h5flhz3FdK
lBDC5pWm1Zgqv8ddlT8hq2X+mGtEiUn3jM8YNHRPOun51xH4z8GP2Jk7AHeSZh4H8ufIr/FmS6Vm
OWmj6pWhNnjKUzZnxYupUv7uLRTU6kwXL0AFjsAHOxtJqsNK/CPS7NoWIwgTfuimhgyoA1L2sOR4
EjlKPLx/u6L4QPrMTiVJuEFTEK1dq9TLUG2X+MuaNMNZodxwkDPKe+b6SY4kPSV2uVf5jtvtmjgO
0nIF8mZ4aqWfcNvUP0H+rM5zPyCL1kDGzNpE8et2/L+e1/9P8uJO3MFZk/cBGwiq8atQzJtPN5Sj
nhldW4Zlo7c+7lemnxtLHSB5PB08lG9AgGxVKUmKbpIjfYu2fSD+K6iiqSlRkbZ/8M74gCcQUjPe
OSu6z/ogHuypRNRydB9b2Om5kl1aI37omvrb/Vi7s3MoU1MClTpOso58vV31qo2rgUsLerUUQC4r
TMfyfH3/zoG7S7FVPl/tmwqokcEpKuIVwiE+t2TLhhVgEnYEAt4JdCwmLw4Jfqaws4nm6ty1Wl+C
bDbHevWrqlAeFcBoCdazSD4q7+2T8wklvY6dSnbBPbxZOiOatXFonDxMO0yBirbq/jDFtH68/4F2
4ol8QcEh48aV5sDXHwg77yk1tDwPLbQe/0RAqr8sq+j8Gh+Dp6IV2lMmYu2IIfrast6cQiK3hMsi
yAAseDM5FLkzvJONLASoWk++MmIoXsLjeXAKewizLJ4uUbnoX1at1NBnWmlDK10RTL1pnxTLLU4x
D9bQilrnIAW5acSx7Fxl6EPIWgepwOYrL0rBjZ2QXNVGLfxMiRxe3VUMFsj74JrZxyhK00BX409O
Un7Iqulj2bq6j9ffz/sfZufkeBqAbJvskqx52x7PusoUVgtrTbEH7WnEuiVYllEcRMPdUZA/oM8n
K2pbZEsjJVqtSslCswUdVxh29xQN1o/7U9kJfJR35acGIy0rydd7rK8KrFcXOwujVTTnOUnWk9fD
nBq98WCknSNKf4eNTMuSw7PNeIwZUO6aLVmIuFd+ilPiW49qf+yT+a/fVpTuT/endtN8YbtAokKe
mEo9/7BtR/TVlBcihQvnrmn8ZBkz/vZlrKS/ouxuhY03F2dlTrtzX7hIBi5L8twhWHrCYLA82Ll7
nxItHckyRiyPotr1KstMadaiMgs1VXTSgFQ5KeA8D4D8e99SCsuDiaUBz0V6PYrrIAWV1GoGH7eO
g7EULVbROH4uZqUehKbbCUFiJMuSNzUPYGMTI9QlMScnAgICM0t5NKP5ez+Z6uPBB5R/ynUkYhTe
AWxNMJwgHq8ntKjYFg66AY85a9ZvovPsP9rMQr9eU7ovDbJ7L1pputwnnf7kVGp01tz8vd1C0ip+
A0UsgPtkdtsDwnuo0JfMIgTa2J7OulixX8GLcjCdo9x5b1GljaIJsJOdu8UZjFM+qr2HDoDe2sml
XiKMWN1/8fIAwEaqgxKopCptAfBeY1hV63VFmOSR8WCVk/hYQAA72It7cyG5gfwJKg+qxyYXNmOk
5Z11gmrU1L+pAtR/hM/tQSp1u+GRN3kzyCbpT/QlTfKFQfI0q7CedfOwSe3kRGP3iIqzOxSvGnpG
lBrR8r/eilW8jrXTiSIUsYr7ot1GQQTI0R/nZTiY1W2gZFZAScgsZLjYBosVKMmi2gUfqGuqp74Z
9MJPMK0+FWOH6G9RzUddt9tEgxG5Y6gukN+DlrueXBZ1qddljGi1vfHiUPc/WcvknDsXh0UpIRKI
zHh/4YRBJfpPVs+oPW5CSJ5nUgo0KUJbpNOTqDE7dKARcCmgE38/kOxsRmgQbHhiIqSjVwXPN9m9
O09irSovD5e0nF6KUrf/yltHeX9JEE6HbIPRviSt32ruOH1Zq2pnMIylTx/1vu7/GKq4PIiKOx+L
E8WtRrKLnc8WK0OWywUD4SHM6iI+JU2rPbapqs0nyL/ayyRS+yw6xz2Aku2OKp1LwIaCPDc3WwTu
3mgv7ZKHMRyqoDVxztOGOftoR7ka1LGZfbVXzwrf/92YIy0g3BUIvpsEmHKoLqskeTg0mnhIvSHy
ce15r4wWER51U24zCTwizd5MjaU0tb4e8nBa2/jD3EQ4HNeWqA8iorx9N5fZ1TAywrzZhMuQ2OaM
Gl1oDW72aJN3OdIL8AfqJ3ngpb0dFpkHEn8pE/fJGFAmv7+YO1+Q28sxJKyXx9i299xX+hIlbZSF
a2UOHwVSVKfZjNvTLEb9LHqze1TKMv56f9CdlJ0+IlZVlCfQvDK20m5YH5VZ07YoLlgibS9cNN7H
tOkcnma98c/kut0P0anOM+054etqNj8kiqKHNly8F7XMo4MdtRPG6Ui9YiFNssMtzKgkduqz0mQh
BOzpBDOwuGCzpJ7bxEgOzulO0EFoQupvSGsQTZXFjjffu3QxOEKxMw/Z2IOfJW1+qbLxqM22NyFH
FktMoIAeulXXo5ip2qkR/MAwyhN4x+vaBJWauS+GNR21pXYnJFu2Ug6Y2ukmYDu1GmmtxVBJ6/0Z
2271hAXeETlob5cCjaB5wx2okfpdzwdrKogSrp6Fhot7bza386WplviDmSzKKYlt+xE84tFLYW9m
lCxRsKEmTPFgs4hZVNajx7JBgY8mnxrb9Mss6vb3+2dh516nN8UlK/H1FCs3cQYBrsjUSx5AjpVO
n/I47j5XWYQKx1h5w2mIDOsg4uxNiy2BUAP5HpUXGZHe7MBsaZtB4A4eIjbthpZi9gHK7kf6eTul
V/mywcoKnWYJFd2sXoFDgzBzkYVeIaYnNZnmx6nU0g8GDoSf4xhiMYlM8VgPQ/oX3s3Uf5JyPfIg
3zkHLC1KYOg48SyX1pVv5wqhDCjuGhNn3NX86ik4irQq8gpdJI4g/zvLymGzOAFMWmZp10ON0zjN
brmkYVWr1V94lbA7ezwj7++WvVHIxujkIGIuwaTXo2S4wFf1kiNpomh/tiWoQaOFT39/kL1VA+zB
05i9D+NjOwi6enFeJWk457FyoswkTpWGaV6pG8PBfHaHks4KjkSH30CfyhWLjq5xklBLlD/aeI7O
6aR/VpQsOnj27w7EtgfzjpwaFnHXC8ft14jFQT6lduz4VC+9ejFmfCtA5x3RCHa/EQ9tSkESibet
OprogkD/11FqMbFBhB+Es5w0JLj/kXYSBySSAMVKMXtCovwVb49xh/y5XrlpSFMKcQNQ/VEaOE1u
9xfIBvNlWmxnOUWgMVZ/KmAegOdQrAOey03w4u1DO062GQDpevYm+PfIHgxxz/lC77H+lAr8SATI
Umxd0Ekryyp6b9lYjgfcXJb64Eu8+lm8mbQ3aB3CTFUWCscpA0+dRt81h/hg/998QBJI0krUP6U8
F6pJ10tr2sjM8uBOQ82bfrTKKM6q1kUHideN94aUyaEGRcol617cXtejUJympJm2aahQS2j8Je0B
KCiIshVJb/zipl7+0Z6yCFeUTgmdTBtTv+z08sXREcOL+x4vHk8TY7D2WIsVLdqkOLVAHgFOGGAA
q5y7NLFOSTuuyskx2uWzsqT2QSJ3c6rkHIAGcHPxXuMFcD2HEv3DTh9YKTMZ+v6Mq5lJluzaRerP
JLQHweLGU4EqGQW7VyQ4d5e3feSYqZln4LHRD9F1lAhiXLcubkTJ7kmldhI99c5U4z7QzeDeo7n9
2a1L/NGrpxp9laVWfDfS3CeoxdXPxMb9u170ufT72Kpf0soRH5PcjC/jGKUv9To5oEtxFhXwVk+V
sZqPw5C5YSXU7qGcTOOxjZS/gPwesb5v9x5TlChisuNX+bzrFU01tdJo0yM5VBfWxyXHIic3m/Tg
HL1+mKtnByuJejP5BqpnrOlmi9uZEWsFisphpKeeP656oDb6LwkWrHXkfe1H/Rm212f04rCiKM2A
V/EjfmTCj6rulFTLZ3zPf4sElfZJnVS/m7qgLUbDXxCVqY35oPRxuyZUpKgYWcCRSJm3hCXoyZ5i
0vkKzEosmK3WZtn60ACUg/11G80YRz4AQDNAQdwW8OMcYQfI7m6Ac5XxK05s1feaMnRJ47gof1lB
Ax4MuDcxyTmg0wY06cbtJ++duRu5GoLIE8qjl/HuMuakeG/CR/IlW+8e9Sk6BrZMrt8ETctLXQFq
Db5G002P5jhgbIEe3L+ZC8AFEnRZDdi+A2yjHtamZC7ZsCQvsdpOflPm6cHz6Tbg8KqB40SVg2yL
c7KZSz8UZgqWPog1+FTnRi/U3E/6CROuoeqOgBJ7oyERwwkBMkTxTW6YNyuXuHot8gmSxNA27dlu
Me1y678rsBkHi7ez82TuSFkP4S/ZT78eaDBwR0t61w6qOF6ep7bgwW84vHSENf3eLvZRlNkfjyaV
hN5Jttz1eKlpDWVLTheUEF3+nEbEJ+0SYaQBMcoLPrzW1/vJys5Gl5w0sJhkCcCIN+FmzatBQ+vK
Dlx90J+jxMouVKjm4P4ou5+LxAuIJOBF5nY9K+jlHpJeclYGwJkEOMZDbyyzby32EUF/bwG5+QjT
EuSFvMP1UMbiIsdnrLA9qDU/rWtrfBKYBE/rB6vLmoNNf7t6MldAiY2+skTjbb7WkFp1bUSpEXT6
YvtJ1/GhJsW4vHf1ZBMKpg6lV0ohW2BcnVnrzDB6gMfr99XOsZIG9RF06lgcVA335iP1yMjFucaB
MV4v3tCKgvij60HnKQXAfGs8l3HxbrdX1IToMZCHS+wROI7rURYjVqc4NvBXWjLcrPNR+x1DyPG3
d68asQ4RGCqRFHm3avQesoxJHU160CxIAqKSkgZZY6m/9roVHQy1s2ygClDFom/JNbiFF6wmAsG1
i2EU1c/HXpjW81g6R+J4u4PwcQDfvxrCbSLR3EYqsr0MYhfVQm/BcZ/SCdfI+6t2WwCUeYds91J4
pLW1rb1XokD3tCy1YHWr7rcuGUBkcLUMyRfF5BnxWYumvvdztcmhbEVVo/oNDOP4sYuLIqUuOSU1
HVlLHAXG2+mzH8n75eVCNXQbGNW4HKYULkdgxnb+Nw5aeMQlanvQJ72NHhTpSfmp+1DGvmHFeOVS
9oVVqSwy3TzXXZBej4sPImmbk1UW3cHJ3h0OZiN9WanvvcVyq5kOs6aM1YADsz5WDa7iqY1eUSzK
xJ/V8kir9GYRWTmZbpBJsY7U665PnohSszMr0wpMYXs+aPbqomJNe76/h25mxSgoRcB8gezGC2Qz
SqOuiLKNrhX0S/rTFINz6vrFhEE//FAUqzx46e7NiZII5CnboMizRQ3MTZr1badawdxgBowye3OJ
PaM4iPR7c6JDhBAAqGFZjr9euRbmXtrgoBZ4iR2Hs0fPwRTr9Ng3DohJMzmSpnxdpKt3gOSgktpI
JjteQe7mYp6aWTEEFcjABJS5XNZ21Fp/6krcIVQxzvgWa8tPuiBK8sSRayE2Lpn21LrYyfpY+sbU
FsxUm8/DJB2WxaB6IhRWX/1TT06OK/PsQI3vokY8c420uT8tWi5+nTtd/d3pEeG8CE0+2SpLE5Wv
oDl9sKCvsrg3EyTLYRtKpyHpy/42hUtHumAjIqlB1kY0ZptV4FWr1H3RnXDNhaBjmk2TUOnXEXXv
1wKDq7aLp684cFjZOVFc83dRNs7vBZAmzXeTadAuRa0pBrdjWw/+OA2AroupwXnr/v6+qXnzaXgL
glWH8AE/aXPrjxlfLtNaaZ9azN8qcBWXpVLss9HAD0Qryf0wQ+Y5GPQ2MMtRkf0DlMJDC5jF9XqN
s7tijMuTL16T4mO9CO/ZQ27j2cXP9SFp8Y3wc7uezlaMdzZrYLsBtdX6IzbX0Xdh2OPBS3Xn3FEr
AnIGpY7mwlZpIEbSQZgZxHyvSsyPC9JLvlos/XufSMyaPxyZEUrVt3AOKpADvjIDQhiDuXwwpwZn
4sjR3x9DaF0g840iEUn3lvbtFZ5ZukthBuNqZOcFC46TraZH7PKdGAI6TIZFaVYC2Pr6C2bUkNR0
do1g7vvYPSGnpoCcVdRfh3kxPky5a/5yf6PufCK+DQQq9DohQG0BKnPuLFphkJ4qdGV9kB2c6sHr
DhZv5zi4urTUkxQALk457TdvsakyR7UdVT0wpZi3pzHOBX017RxNpCt+Ssz3gXkMX+9PTgbATfxA
54C9gb8fD4btLWPzuZDYXMiHsPT2x2Uufsum2blozeJSH4zGS+1G6pfIXf65P7D8TLcDy84TvA7W
dvPCaDGgHjNDkCTrY38ZRDl+zJGjf1xG+8jj+LYUSeGd1NWlPE6o5CV6vbZp42HNp69aIElHfrdE
Q3NCb61n1nOj5OeI+uWPxMysM1hs90LHf7zYmZOZJ3OthwsCct0TQJj1PHTlAuS87Z6KOMHpxcEA
E0uWJvDGOn1uORp+sugY9SxFpx6Erp1tyI0J+pZoARJiyyXzkOJS+TRa4Fmd/aDMeXaKaECd73+W
3VHQCoFUKBE/W5GVvjRVqlGDFih296nrI+czHqDawaaTe3nz7WHEEXwhvHMBbBEOdU9heFZHLUiV
lVCbiu9eU+poi4nHpacK8S+mRLbr0F2lzrFFfFepkYxR32jBgO2Jrw6G85iv2FHdH+WVTrudFIkG
LyUCoLRSut5kFU5AXTE3aqBWVmWd4Jp3f9QDrIITVSX3u5KXydc60bP0NBuItlGXnac+KAQFXz/O
RhW+o6v1/7TGHDV+h8jn34bTr39NUSdyf3bz1LzAc+jSk9KZVnHqwE+nIep23FiFOa4N8tqe/ZdV
Np53No0FETP+Ao25NjRcVhsjMio/xbr+z3KK3J8eHdK/NV73vwnTnX6fByU1gT8Z5h8YNeSzD1/e
+mbGPbwAuC2D5qtQ8UCt6i5QwMLEhf5UImz7i5sL1T1hYEKbCdJm/WuRTvkfcdfO8ckwS12gmVWv
3UlrXIzgV7QTBp8fvliX/+PWjpO4faUFIioy27djwL++WrvV94NPc7PdwMQSW/n0oGLpQ19/Gc8t
mhUQmRpovB8u+lw0/qykDXZQ85FK0y3NgV2GfASEGI6oexNqVGvs8n5t1yDhmdeeeNGujxQkKi7c
sky7x7nLhHLKjSQbz8UY21+xGmm+6/VUPo9pFY2npZioNpt5Vf949ypI6WkaWfI9irrr9SrMc4vr
L3wkqNOtfvJgOp5pxGq+3rRHjYzb2I6skbT9AKtEfN8+JrSmj73OStagi7TpgjauGSiqO4G9FEcL
fnttMpQsTXCJyZxuc+pGdVAGt7YWNDYjXtRaGzVftNVcoHebsfIZcS5Md+LFQKzq/nLeBkqyEATb
ILWQfNN5vV5Oa7CKJDLnBXtrb33K6+gfz5rUg6TgdiGRs6BfgkkB9EfM+q4HsXEEEq5eMAgFZzLT
YUQCtHZ7SprWEQnxdkKvqbG8j6WM2XZCI3WRScuaJUhr0Z3i0fQ+JVNS/HzvspEYOqg/03mU4tub
ZdNSsdTGUs1BJ8wX1Cbs3Pd6osC7vw7SLTz6cLzB0QClzOuFy5ZREY2mToEK3pLuGLCgSl2ONNJu
7zGap6B8wZeR+OJAez2Kuw49jmz1FHjw8F/KLCk/d6VXPGmRZQRt7RoHgPqd18urtTuPPcDunK3N
bl/T1lgtK56CyUSr3RLJc9mJ0teM+asCWcV3q9Y8tcjw+Nbq/BqX2ZfMHj6M3Xt17C0HDpDEthky
I7n5Hd0gVl6R+gBTLJsepgbR3Qo1iXd/REaB3kQfjxnzur1e3lwHdBIb0xAAYgRz3Dn9uYiRAL2/
I2/OGJGaRIQCAa8vqo6bEkHtzAUekQKRqGgSL1mBDigxwwqHOS1O94e6OWJo39P/4L6XOgp0Xq4n
NMxDE6+iKIN2cPpTl1Tp535Op4Mj9r99tetUhNiEWgsa6NAX6cJfj9Os1dDNmtcHUT3l3kPrDYty
KU1tzS9GtMx/mlaLCIhax0bt24NnfxWpm6kEz8lGPaPto+ic1HOhnYVVZrqPILdi+ulgtKmvaZP2
P5ydR3PdzLnnv8otrwe+yKHq2gsA54BJDBIVqA2KlqhGRiOHTz8/0J4pEeTwjN6FF68pqdkB3U/4
h+Qwe9LSDyQLs3lIrLm5x/u9ToIpTucMoRFkcc5wF6WE35Te3Bzx6kaZwkKq/FAV8WKcrVMi82Du
6D75RIlF69MOy0SQxvQBrjGWxytpWQsHT21LF9+aZXSVQLpj4oZeJd0rMMDCPLNFA5TfaWvPl/mk
36vD0AgfyU6FrAXn+vEw2i2+87Eo0zsbFZCSdrdw++DZ+yGMB1WovqGTS/roL7VPstXiIjS0xcYb
PNbLb43dFvfwdoq70RX2zyYelE8ggmnJNYrUPjmNpn0djMGFnCkrowyw+msqv+lqy4aUoU8fzELT
YWtYs3dT8RXGGI87mRUsC6fu2CVNgei4o6z1VYmEGJiWtYbYNqbKIEA8uFRvGul66TXFGlzRJSp7
n3jqdM3HGUP93IxukQa5NMYc0aG1LP01tcrYTw2EjqLGlkkJnVOPsxAshvbRnNrUOEyF3smzMmmH
L4aVGI9UznrkkTbRlrS1x2tbUZLCdwU2Ap/jVHaXabLq66ExvSnZGKK1EfVMtgpcNbfDzJ1L1zct
Yf7y2ti2KKpZC7heMxEGPoKLdjNOhGV+nk7qFxPZlfZI3iK8AyelvStqZaxx3dAwWNNWvadKbCde
7ztLppx1DegPH9FXJSYyXJeHvMsbFs1VeNuTQVnw25MdhZvRk7z7aUorv6itRAa4bNc0eMT6r1E0
S0K9yyWzm9a8u6JKvBpH2Y3G/Th6xUC2piY98YGYvMDWZ93GgG9IflVGbV7p1pTegtZAyEUp3PS2
IGf96IqmKLCXd6ox7BuXzqWaafJHu074mw1OwSU4KF1cB7yzE5YDgzFe1Elu/SsHiAWcgAYI8ym9
1TyITCy/ZJtbn/RptB0sF3SKk0tvL1M4OZQDAsyU6bxgjZUQztTusJ6BbOzKIO6FejvaCjIVNiCp
QC8TirbzlMSzX7ruDNgwS+Uvvbbi7/CNm4fKhWHsd5Nr3HV0/YxA9yg1IcOjtR86+8YZxVWTyvh+
ko3yyy3mLg+aceiqADVm52ky5/YBf2pdi1qvMJejPhpleVnYZt/7U5q1PyAoWhUOlombHPUhyVO/
dcfsuoLUkAWOubiPsmnGp5Qy8x2rEyPyw9GZAxVN5KfaSwYnQG5CqfwJb91HTCmG+2WZVBnViKjz
/zre2IdGqRl1MKDuHvurzLN7eihc0SqQAs2vENb4V+dRDz0sGNha4bDEnIu8sOJv/LUUKO0w2X4u
piwJUqtxDmCtbbJ3S3E+9midD+dWlru+oXX9bWFIBPvwEHY4jF2yuTqkHnvQVU4ifQMGwKU36XFz
HuMWMB75kLwbW5gu9oHzAhzJ1OpW+J2tg+NIEcN0fPoD0z1ZE0LubOGUkWppxqVb28tHo8zUYMoM
iPmTupgXzeppHFotcaeLTp8kzHYKJX2A3rIofSY44SLp2N2lYtnpXWz3cxXmVWHhtDSq5qc4ics7
O2k6my2sNUz+7F47s+h83taeDfnPoVtMJoZeWHPoTExIFK+vwBwP6dWKTPF9g1vOerQdaTUXFT6U
TdClI/LbS+etXpCOeXK1+TpxNszJno+1LJ3xuM59XUXjkMmKin7lVmc56rEg9dISmP1cd98KWpld
kADkiNxYmNyzssJuoewm68odWiQZCr3RrlWApXYwlRnCgk2H0F+JI2qExy2XZ4XVZnqBjbnocSBK
Ji2y7JGrskHf6b7Ns+JHoiuTiKzUncWxH7MqjYppVSmZkAIbUWpNHumsTLiRMpHK7www07tJyGSg
n3vaJ6xx8tFng8afjdW0383JaEd/NpUlD5LCKb4Zdm8rUTuMjnqGBbSe+BY7mbM5qdSD2StnyzeG
2K19KM79t9JNVeRKMhVZq8ox12/412OBuJa9fufqeXFuDOCs/HRq6tk3DFQ4Dpkj0u4s5h5WQ10M
juLDaySWwxkAiONsKw8ooJTy3HGkouIdYBaFr2dV8VSkQ2tSKEjFA0Cj9rJGyzkG4qq19HOkQ9q+
rHK5jb1VGfGKqkqu7za2Zt/JMuQTMsWs2GrE/s+LObb8muJBNDSOGqyCEHJIuttxUiz1uJL6Zb6O
G2BHoCRHlgDVF0wBxWZgCxZnuDXTWWQ+IFvx0FlKOQRWO8I7ojefXaiDJX/WlOGp91iDlfmZqZKQ
kzYrMiyyiqQ5XpZG84W06zRcFke5Gkokfym/WsmDYfb2h3VppjTitjTmUCo6T1miZSzUaJZ20LeN
lp/HTTbfWkPWPZR1XNSBUTvpwoVqoYpOJUPG4Qo8LvfrabLGkI+m8A6iHPvHlT5shNz84tIRSvOz
puX9CDOHnPYxt3J7PaT5JLTzpFKS7446mjI0EkvPwl4Tti/nUtsix/rYpRLpNNPIGy2oFllesZYZ
ZZu07uogXRUhA7131eu1gHX+L3OZaxkMeW/fy9YynhLPhuhud8WkHorexSuiYrKDn2m81L7qtlwR
fW13N3nbNk99w2sXITAKUNbo4oVaEFdv9ySmweVpUundVLG6fCVPKJ/GVdMJDJp2Me/zUZl+9O3P
pDhqWbn+xKXdfZiLtSKWk3SJ5rgHFKeD3nJ9ZXTsJmTfLHAguMbeNYPb/+iHYvxaIz5X+A3U/S/p
7Iw/KWcQ2Elbk5O/6B2BnYlyaPFpi0zukmFRkmgsEmRhPazxRh8iFTS41uqHKUAIZ06CdV6hNqpe
Ot63re58la7Vf8vdtBuukfmofiAAkNuB22lO65ex0l47c5f+svpK/6YbpiR9NeP4F5cb73Onm1Rp
sVguhc+/U30czEr7nKul82lsFhX8YakkQwAEqmjCmatOCfkaC++cAMqeD3mtzef2ynGCvLCdnhx2
FopDCcRxV/TOHdZ6eeHPiUwgUaNOeKfWhSHCSemrBxnn1lOOnB7hczZ6nxVLTwyUPKzyqYs95aZq
l+pDNmnzIR21fDlUWltupibp8FiWdfNjaXqYsGUcy/V+ggisXTjzJL9mhNVntdFlD7NnmFeOyDUH
W1ME//wxplHJZPIFgYCqzj+zcvl4MSKT9CWplbSAUFYr8pr8TVPCUaWnETpc/tKn1M3rlOWp5URS
02h1ILIiLFKuXk8pcHRldqNO9lJ/7lJuj6BrDXMN81kFas6V0N8lc9PKoPKcpfdLzux11bbq3VIo
Nv4z6sQ9RxxWLb6keULOmuCk7LtD5i1+7iGA6gNLsMSZ7mH+iCnk3KY+EBc5HPLeFV+wlfZ+1nTd
QS07c7L6PdjjT3lj45XV26ryvcSnaCWaLpKPk86T6qcpFey5NePV1xM6H/5ci7r2lZh95busRHVh
9dqcYCQzGtcl/QM96uwh/TX31UBFTs/j0Mvm0oFiO2/pR2ZofYCNjByCFsFd5WLCpS5FocVN7jOn
GE0uwkWZv+DzvYxnHtWB5VBSPcI0VbUbIDo4EfPmeLpi0fSwB3m04zWtzhr4VFd62/dLmBsZHaa1
8PJjnOp1h5SnYf3avNgJTKfKtc7roZ5/AnR35EVpGqL1O8WJKenqogxyaF7fDKPmk8p7hxelboe5
u9Fx9i7PRDsUXtBOVpqH2rzOXyqjHx5jIOAiyIcx6QJ96uVj6qWtCECIOz+qbMUceaiq1Ubvl/0L
UszuLd9U+vZrrwIXAKpauo9FPSB4ihwkdeqytMQV1gyNclB7W8sORicT7B95pg1/hpYjwsLOVBEq
qxhZnjXdFFJFvpbRqJcwxnRnzFLci9D1iWwcGLhr7IFGjchqY7pGRKaabsfOsT8rDjpSgb6UaxtK
c9IfweBNxr0jqfqx3LNy1uhLf0/lX5iBmhrFJ1eZeHupPdv0WGOXojj60yiLQuNbgPVTZg8sMTbq
WdMVhv5QYDo0XCtdJ90AabPqQ7KIpj738iW5LoktbLwLKrPyyVj7B6S6+ttWc4Tlz2ttZYGnEMAG
3ASwildLH+KgsnsEkQodBI7vNktGqJ8V+SdU2grDH8bKw2G3G7rJtxFrr4LS9bop6jkVbpR6+OUE
rkgo+OiV4S2XRFM4sjhSc8+LRqqAhit0mYMic9pPhZYPv6qcGzSc8qX5OKmmdVcOOYlCJsgkL7O4
K7hrIH/h9yfrPrlSpNLOYB9aOWI2W+Yo66czH+acTHXro9hlPqIg0SVhblvydp7xKjpTCBuiPAfB
cqhHNf6+5GxI2BIO5oHbN+qdHBoCTWNS6+wwDqPSbkvjDHe0t2ov7POh73x39RrDzyqDhesNXUhi
ULUeiHlmzhslZPBDYJQt7TJPuZ8ukrHtayIWIb86itqn5zn8ygdXRZwkXFfRrmHpVfEIfmBBkJaI
q4/6geYK4uMxTr394sxPJRInF91okeeOKwZ8PhReBLtU2ZQxt5pbjrQIa/Ghg1p/6ybSvtMVlyte
a0SpHha3iXV/tIm46dJkuUNJJU08xhpyGXiJ60lfXyf1hzu2SDLqcu5/Nhlc3DOIvPGxnlcvDu2q
q34MndGq4f8ykrGWeBFOx3zLnetcJ9hslFk9ZUDzutVLxxw1NKTsKA1pe+o5RS2z7KjXUbQr6OGM
vDx29mOORzJ/5QGWHpj4U0D8V8U1xLlUd2MYwrSi/7qrwxYDTo69alHCq7I80MpMCR1QfQEi2H9M
Z3S2YWhZIKAHFnc/PX3trDW2+uVo4kLjp0RO0Qpc50S18FUJ73kU6DGQWuhbP1dof2vTF1lZTYPZ
0G+QynrgOV/9Vav/WJhrG4X/bbbpwFX2CFJROpOj9dVC22S2fYvE+pj2uDeunfIfxez/fiEC1v3z
f/jvH7VcWnx3+91//vNGPlWf+vbpqf/wKP9n+6v/94++/Iv//JD+wPuu/tXv/9SLv8S//5/xw8f+
8cV/HPDd7Ze74aldPj7Bn+qfBxBP9fYn/39/+F9Pz//K/SKf/vG3HzBF++1fE2ld/e0/Pzr/+Y+/
bTCA//79n//Pz64fS/7affL0X/5j8lg+dvu/9PTY9f/4m+LofwcSsUndE1hRIN5Y3NPT849c9e8Q
BzUq/iiJbOQDzn1VE2AzqvN3EJa0ojYTc/7O9qOuHp5/pP59k0pAIg+UB6B05Pr+z693++/y7b83
htX4z3//VzWUt3Va9d0//rY/ifSFqFhjUYIOHhiqPXjfaqduobKNIjcXSGDx0MDoseXxt0V5Y5R9
f+3fo8ANgElr4Si4KyXrZe2Ni6dLlA11xY/R+QtyxZx8b1S9QFRtGTZSnOh6vTkzEESYGIINg0H2
snxNJXldF9OWUWnq9WFpu039WXbh+zN77vv/XiWHXgfiEQo5Fiz2JqP8chjbq5PUdZo6WhUeBLCl
80OK+re/oq/8pbOS+VrManKxZubP2a2MkG/RPDHT5+ti/zvgl0KXasOiveK7TvXqDYM3onG9KuYt
uL1UBSZYD0ERj9YXN+3duwXd7Y+rljrnWdM0B2dQ58OiIRnoK43zpywX1gR1zq1Jsb0UUHBfrgnQ
D+phFdKZk8iRRiio+yveH/NOaCvTFVY37B/zhhjychQlVStVTKKIUkirgTvVxYVqk2IWqXLKYeXV
+eXzhBeEPiVfCC1U7oTfYVUQQXSt2yjRZlk1l+Xcz1+JM7TKd+vqszrPyk9NtOMpecr9s0cnCeg/
MBoqLRDo9jQeig92P9aeQHrFdG6KNjPunH5wvqfrSUjtq6Egg2yIO5aUrQM89nKCgoC50XqtIUgE
y56kfX4oALFe9jQQ/rB9BZeWoWi2cXcBQ9qbK0BEzM2ZFkekYGV6T/f7kuSjPQFV3PdUt0HYK6BH
POLWK7W7rNJR3M2kjNLYK/y2n/MzvZ/Hm7L12g/FYJ1SgX51QAg16GMy1MZRo5f7cv1SrnjPXuYm
qt3pVseMbDWzLqR9fChn5Yc1V/IPIwgmCKOUIbm0warvdc7J66a1sl1uNxemNsoIcVhRQfrzvWIU
JMpgH4Af34smO0Oll/StZaRVuuevG8ZOQ4vtr4zCfKDtAMIAaf1y8ZxNRd0BQUhBqIkPSzb9a9bo
bJ64qLd/5cUlua0YXzFvMBc1mk0vR4n7Zmw4lczFNNZgIhEOKFH3frtqX0q6dVdunFGo09ck0Ish
PTZ6JQ54a9knXoztWtr/HoDvQIByUOit7q4tHVaHpcfs3CQ7GXSFZxzXyopPvLjP9IFXwxgcDTRU
NgLFbrppgw9LpzFdL/aoMW346ywZD3o5fcJs5B4SRUpXwfANZNhFShNCat/nzVRFtODCao1CC+iu
E7/Vm3PnMmP9EeGG5fZyD2jx5TEsLhktxnCvxLpyJAg+FWy8NQjMAC5qTi2Rx3Y3/BZcG1aX2mrL
IFL2uA3g2ErzyBQnztMbNyZCnyBCcczlqt/jebvOzWssWmQUt5V6RtaW3ufcahdz52Qn0N37lGv7
1lGOefYrgwa7F95Z2IxNQ0pGY90TPVU4TeNyUoVSz6j2zrniW2WzHFp1kScm+UoGEmkxOG5gvfCh
wPPxmTjw21rGtsD0TdYysqdufMjQ1LyosJ+O5NBRsa5S2FWwyZ86TvCHqcwLrCCNmMKPlZ44Odum
vTjO4BM27jz3A4gHRP5ebiq+HVBna49UWDS/VBVhX7mMxSFG+sWn8JSH798Wr+5zVhmHS6BgKNUy
2u7Bp4FBh7RQqigzS1LOFr1f0nWO73UW99NZTjuAutNoLp/fH/fV2WVckDA8WyShfLq7TLe37KnN
poHIid/pA3BjWBOe+FNxG3YVpDYIQxo70IP2YtuKR0dAx08pSpbFCkuVALDJxof3p/L8ne22bMOD
Y4IKeIosZ7eGk64oxZLPFToyxQ8h05uZlmGQpqmySTKkYT5Wt4mhfKrU9ZBptP2n2I6SQRx1I698
rZJX9dxS7pHUQt7/1V59u9v8YZJ7DomXDY/j5WGy8Dtyh0mtonIqp2AYrQk59wUtjnSoD+8P9erb
3Q21WwRkEsbabbBryPR5OF+1tg1XaXi+rmdaMGqCs0TLK4IedAo++cZRMp6V1EEVaq8ZDmJc9Ukd
pipy29k64GaVBEhjWieW8s1RgKqSAm2SAHsVkNwAEowBOQe2G7TIKNlXY42/vL+Ibw2CUQ1JHDIa
wKx2i6gqCAars4JOu+Y24TroztZx08L3R3lrq0hOEVEAkQmId3fF2EYrnFjiulPydh5j18y/JfFk
heBx6g9ZNtkXk+gpirf0OP/CKuKjALedu5Y4a3cgx5xeDdqUZZTQmvhiFmoVKhTZz96f4LOH7P6L
REWBbeKjp6K2exln2JaQAZcyAhfef26gVJ57SzGcxThWXy6yGSm5LtN5UiKH1itOce10rnEoUYIO
BP725Iogr5ewQB9NgtpZ3TCpbO+zM5jfSrNY7nKFyJfEHgs6veNezpsGvYapD+dWyAtDGXq/Uuch
hIUy3AEKHA85on5+VYzqZTWsyWWstn3omkp6MHojoc9P773vCUNyMcQRVLocWNdqh8tKKPP+4rzx
wHAR8spQC4F3utcjWml4wkVNywi4hX1ZFShgszRJWAsg7a0wk8f3x3vjtHGaKU+QqMDd2hOvdWhp
jW5nKNmPnRJZBqSCdhQGypTu4PdDNYT66PDG4Mpz4rBtQdbuFGzSw9zLG5T9ldKFh8PjONXIsa5L
2YZWZxjBOtD/MPI2+2Rz4g/CqdpQdGkDIk1qf8hr5/F5MfzuMxv4wqQydEWkNCbw/5ru0Gy384nI
5Y3tREaBl5QpUnfas8jyOdZl3CE9rGywDKAI2lkmtJqGoT4cLaPtTxyf14vKS7JxeTdNJKDPu4d7
VWYi6hpF1hrV1rDK6m8TV+YDXnN24A02H0OdmDdK4tRBOZ/0AH4drqCixcVl4H0CNWGfp020OMfa
pg2VNfkNomVxWEizvgMTOF9yvtRrBzPI98/vK3EcMl04ZujNwCeiML/XJB9E3XcbIyYCbdiI0Ewr
E7yiro9JyEKrtIL7VFwtBbAoQBxKcWFUxIvHVmus80ZtYKOhF/Mv8ljQNFNVD8Ynyh2YyIAywXEE
IyXlagEeod8OmiXQJ0g70XxcBFyT9yfyzCN4+T3QqoHRYBCoGGQfu63TjGYSqYixk3HaLPlITWx6
MjEnmC7nojGeSOMAXi4dkkcblCZvfFQDZQFJN1brQylm7ytYBxcL7Zl3wV5a+6HttNFBkspUHqcM
/KmvLcsMZitzW8CNQ28mgQN06qMKIikN5DCQdukiBt2K2i6sKd3Nui+V1Q/nRi7q74Nw0imQrpTS
F1Bab8jTQr1RbPfBEC54McDjyffcLdun95fGenVTwHUm8DeJ36jYmNux+y36Ly0kSVY1lRH0hfiy
IySjy2obXwzqmieO0xsnGCwTzEE0Milp7BkY1bhCrmj6OlKo0sRivtImz/VhG91v/URf75CZf39y
ryu38Gu2vIrx4BKgFPhydvA/u8Rt0ypSLXM4tyE0XSxqPYd86OLCA/Hqx/lUHeYSVVsfAEl2g3LW
qWfn9by3X2Kr5VN+o02zy4jLuaNV18U0rr0txSi8sbkYmtU9h0i5IiboCO2SNvP6888nT5iDHjcf
72aGvpu8TW9erJZZRj3urYhx1Oo1AZ4SmnwD4Tz1/XWaZO534Kad79RdBTM8W6P3f4nXdyZ0KhJL
6krEW4Q+LzfAU5K2VBOa9kplyPsCKZ9zkfYwJacmCwaR5JlP2T67zJJ+gsuUOyfGN18d75fj76Ku
uF9UBxw5BoggZURfuR8tc+1OvPNvHbMXs9wFr3VHUEyzF6sYY67vmn7N7mbTysHqTEqYWZa8FGic
HZXcKILRrMHxebp94qy/NVN6FPZziZL7fzuFv33IfUedftTV7ZQZyS0IN2D6ACXO3t/Pt0eBEf+8
o4TrL0dJRD4NsiWKdWJ0LHqt1G/beDkl6fi6sgULD6kpC3HPLVqztlvrt8kYo9e1pgumA7kO6Zfm
lHyau6UP4VcpH3oLjetmmMfbKqYmgZvNSgA/50+uCUx+nRX7upJWfiaWIQ/NvM/+OLp5+cvtQuzB
Tmra9B1nyq3XSEce5g6rlSF8f6VfX8yMsjmB0KbeiHi7/UySydg0KMqoMmXx2TCa6gqUTXrIzORP
C+nbYmN15ED5p0m4vydi2Yp8MIsyWtZUwxO1MoANewlQ5vZ771SnMr3XYdvL4XbXoaLztKVtzXBq
EQO3NPCzb0V8ThKfnXsxeo3vL+Sb41GD5XGjzk0g/vIsdb0AfjXixaGOsfhcGrUWKV1ih0nj9JTW
61MCq2+PB1eIti5V6D1xbYpL3LEXxourQbkqJuEc8sUE8eF2S6RDHfrjMBhFG3SFEYVGa+YVcqKq
OjSFF3pkSVqhowAr4eBa9eOqrd2ls5b18f3lfCMoZDxEoDdjCUQO9pxNRWyAt1rJI8oFIxik/FcP
8En0PTr31Y2ipjBrVqLwNL9CgeEijd3QKcH7aDmO8OKqpoka5kOG8k4VFrU8Gth3li1EokI9FXFs
t9HLsE+nwMbB2TLh1x0UrWt6A6ZSHgFpqs7m0h6DOEYQbfq+ChNM0dLjKqa4pwyV3xx2Y2Gq1KeB
mOyeA0cIDXdLO48MtZ0iw0E1yu3TPFC77IOwK/tCOKtKlQyF2vf35o3bmQYmrUSbGoNFG+TlUR9F
vYLumnFYgPYZouPehF0NbeX9UV5Rl8k+EP5BtmP7ojCn2H/BjooEZJzgO5BXblDQnzs6VdLdzL3n
nE3tml7osbM+Ysdp4Dk8qNfqOHvnVtHmAPBG9zotWuvEzN+4LclPuMG20io4i+3nvz0YnddWcblm
OX6RlnpuVD1hjppqoVHgBP7+9N8ciutkM1GnnLA//02B9CEihRyqHowpsuik8aIvz/vc+/r+SG9s
J5cWzeHNk8MknX85qVJvgK52bhY1TVyGNWoSxz53sz9fOsK+Te5F3XpJe3mdDirJUso6i8qRk+OO
mvfJNdz0c9WMp/KwN5YOzhAlsE2oGTG63VU8OukIkxfrNE9o5gVdnPnopO1yAenoFPH0zaFoENG8
UWlG7ZU8BgV0c6r3qPGX48ork7QwWQz93EZO6MT7+Xyj764ZxCM3Fz9eUlrexm6fOq0ehhFYZmZq
073XJOaGA60jS45t2OZld9aqrXq2VktytBvb/LDCuzs36IJeGm4S3yWpiWQDdc+fBrjQxldmC1SU
GMMKbHOojiXcHMyIfANDhks7L+xgAbp4k696HFrx7AUdts4nACdvnD08nbAaIFczKHtsr9xvH9Sg
2nnTrcxppmMT2iNCQIs15Ce+pe0Ev1w5g+KYZqNIZbJ07u6Ew1GAmDXKNKqbdTzWlrQPo+UO0Wxm
dWTjQHtsyClOvGCvjwaPAq8zFUDiZMA0L6dmLAkiMgWq7pSN8mOKIPuhqSlTOM54//4H/EZisFWZ
cSl6Bim8YpfPSpaoiWMkEZxOJYJkYR41o9fRiGlgWCZ6Cge76W+siZroNHl6YOPKGr7/S7zeyU3O
iRsbyRoAZ/tYeiS1ayjDpFFLpeVo1UV/sGbrlMHAc097t5U4SVPCt4gJSF92mR4ixIA+PC+JCq5n
QgChaIc2w3RMWeOZjjNmWshV9VeyrKvzJG7FzeJV30Usrat1GlFM5hBfGsvaRO9P/zVyilCMbab0
wJXDF7p7FDWqyWjzoUI/tEp8Dnx2hqwoOqy9YBYtVTVfV/oITywby7DQV+dslbXlr226HoCELyce
z7cOH6VgVK23ax3Vx5eHD57JZDa1nUSis60HCEzqEeEGPUzm3Dohrvg6DGHXmTxdB+I1yqS7oTpe
ZqO38ghFiJLSbyf9DPaUv4iaAldlGn4vkFqhAHKqcPjWuSd30VHuQ2+clvK2Cr/dHjrSyuNiNHmk
49lzmGc983EXMqm7jNNZv8orc1E+xFZc+otc4PklRvvp/W1/Y53JafAZ3ky7uMH2Mdg0wETTRU4U
3tQgr1ErN+oFQgaxw4kP7I1LDEVkFxQi6nqs9W6djTRL7OX5VdP17kJJbPeiHKuNfOXmh85CyWTo
6z8G1JCp8UUDHEV4XqWy+XKFHbuSSwYLJFp0Q8EgW2shb9N8eX8V3wj1cKgjlmQIImj0914OY1SN
WyEPmEW66Vyvc+beuH2mLGEm+ynE8IbwXVXScxt54RDw/0YfEw1/kOfWLa3yXJOa/PL+7/TWzjpI
j2zaSRvUdPcrJYYobBfaV7QWyzUibs1V5m5u6yjQ/qHcOjNGEYRAD4NDcI57SVsz13ppF9hSGg2U
Id8uS9cHvd+d0p3a3tLd1ak/d4jAvQNj3c+I8EtZMTom+DIWDa0uW/hoez9lunrDdfWnbnbPs6Ie
uQm78yDsja76VlcTbIryiMQxBihuEiWnqBEsiMkfE0cU4TgU5omH/q1NA2Sxme1sE9z7j2cFMP5p
9ggyqzo9Smmjs+0Rzxqjcaod/0rpcpsgWQD0dEAkoOd2LxFkQC2ZVIyYVkX7tBFO07a/Ju68ipGi
GBPnLLOQDcZVLIs13xidj2qD43vdXUMbDCtBxX1qr/Hs/OzI8ez9s/vWY4RQwib9hSIhm767Kxwn
VxZivAwzs6QPkOpyApTlNN/R0im0y9w6TlkL6c7S63OmiAsDxrORoww2UCBxqnTw//h1npFaDjJM
e+xP0xEK5S3fUjYu8pAiS3c5l+1jMcj8dqocccYHKKHNKW6Qwx+/WCAcHQUKFSg00dR7f3Fe14rZ
N3S3yF8BzdFme3nXVDSuVX3irsloD53Tr/YQblBh+Vaqfi5LA1hA4tlfaz0Zz2Ao/4U4ieGpFaic
GlBlu4h3dJw6QZWC5GSSpO4aAjk1cXH0FyZJsoDYMbcpdYmXk4zrioBXweUKRKYeJBQ5v6ib7DG1
Ycsv+OSDxR1VP5vM8ho5FePEGr8RDCJ0j4zj1hTGn2m3xgBY9XIcJjx/xdoeuqrrggmpnBORx5tf
+yartNXAAEFuv8Vvz79jDKKZJo5VArMzSI1ZPZZwjsOh97z799fzzQmh2MtoxJ3mPpifU28dPChs
28fuRomHOaYYij9Guz/XRTdlYJplFBh2u9bkXgYeDAe0SnjNxWQPnm8rev0X3hscJAmbSPhhhewS
k2Y2Cr3A6iYyB20NRaxmoVLOp6SV39gcjhYBOrrU1AzV7ee/bY6crbyoaEdGFK5MkEq4Hbh5FR/R
YXh6f2/eeNcYiXnQl8BLcP9FWfDakgw1ymix3fVqVHL4lXntnht1noVZLusTx+6NswBpBj940rpn
ve2XM0M9R61zlZnNMHVCuAPOEUnWNHx/Vm+PwpdPyZVsYm/BRyY8lCqhUFQOsJOL0rIPYuQF+Quj
2IgQbtGr9SrKcQi1JhRUOHH4il7aqTeGJC3lidLFm2eBuhncJE4CTZ2XK8b7g5JHMmTRkGniiHfV
Ek6ikgcLduzh/QltN8suyNlK4s/QBUbbq5IqSCY1tWqlUWlRa5Ke+zQYnfDdNrtVWzlc1J17ypv6
rZ3iXQcJtaHjOPAvZ9cmRrWULkU6py+VcO7g4aGNkZyolDz3R/Yz29J8EhhA9MTKL4cZRxVjgB7m
CGJyAqBDk5YNAhJpN521mkxuhk1x7ZDqTo45kJ308HyJuKeL1izdzG+TeL2Eomo2PhcAQhY8gvnX
NtGb+3z1flrxuh6Uube+4Ly1qL7q9KnpZ1nrQbtfACH4DZId5gViGbrlp3bTowAyDYqfaNM4RTPe
9QTljrYgrUDi9cMB8XrMUw8SmCpMr7rgLmu0u1hvPfMwjuX4zW7TDFpRW07/m7TzapLTCPf+FzpU
kcMtMOzMBkm7itYNJcsWqcmZT39+bNVbpWGp4ZXPjW/Wdg/Q/fQT/qG7q42ht9wE9MeI892AB2sJ
CNQLm1L9S6asTt0eD6JLrgwq00bN+AnwBaEQRH9Kv7DK/H0DAVItEC70WnRjFuj9mvFhtIFMgP5U
xfeqc9T1980TIl0LP7VzDOjVrZ2b30Qlyy+dWQIVsTuY5HGttH/D3UWEJszBd3lQbtsfZjZhuptC
cjaEoZ80WRi9i+pY2nmOOph/aVmqvWBF0hmgrcYs84rBRKGqzizES2fLLJ8b4GbnPleq1G+XXnnk
nfXLfVOl0ec6s+vLTCP2Q27Gzamf0faxykV9qkelD2Rjzs9OYiWyFyXq5LhNpdBsRP1i+aq1k03b
P5Ti/CD+7JT1a18OHAH/QON3U9nK+EyNrcGurupiRo4FfDSEYEYxUtUsgYYKLBJQVP1jbn/+8yMM
bwiZPeiEOr3n641eDPlCR2RK7hIz7QIp0uwXCeOvwMrn8a6mrvhbmEt4EDf2LhFoI5CCaTSut/z1
oqJXsVGoAAkW46Te85aHi5ZP5V2ZTj+Z38gH+dlORKQTibMSkBjoktb6999uxybscWkwW2o+VNE8
JzNKv6qSf7DYUA8ebC/5ZqlVMJyLZJ1SXS9lq0vTZiXlpWk3+adQEOxXvRa/Bq/hJXptuQqzZoQR
0tgfw8h8aNSqPUULIMpokI94Gzvx+erXbIIlGn+GFEZcBXxCGmRolAyzVPpxByqnziTEflL51+39
tPuukVKkMQm8GNj/9QtAsgCnpIbbAPqvc9KRZPP7ajaCxSq1g0Oz155EKp3EajUcBjC4ye5HO+0n
FejvnbUA0IrSCbhJpJenBIs5z7SzGgVCAG0WzTmvmrTBZcIlXcq0KAK1GjWvE5Zzgv51kLLs7O6r
n7XJx4mpkc3dQaaMeOAZoL2MgEVaoMuitye5pT99+5Xv1Fj0aJlU4N9hrXYK1698xMUJQyPBToMU
4aORUNEHLb6rYpJPqWPlp67V6zsZjaWzWvVHh+s1T95clcCSVyFUkmjGyJt8AxDMVKSWSgSRi4w5
R3kqHdsbs/qxM/t/F8RL9DkJUFH/Eo7pBQjEI+mWx+7wpa76a1LKb5YaXoSZv7fQAZtQf1N7Zz4I
ATtpAxMq5ulgS+FqbBvGA5SiqF6HEiOySl6TFs4p68vxzxM8x0DRnMMPPsrSNllDBpZeLqSItvxs
j27fqyXevJly8Cw77J6VowsMebXXgSuwOWNIhsCIRo4laCTgx2ONyIyZddk5X6bwsuIBHzEDrl5K
5DZPchMbJ9Vs5LsckaTbG+/tRqePBpKULbeSw7e5mNyrUSMz5g/QbJx9PQXMg15mdEJf1PAqtakP
FHAP1tvW2WPYt7MV1jS4EHl8zIy2PNeSpt5RMJY/6lqzzrefbweyRPt3hbqZdDHo2G+2tiqJFDiQ
5QRpo14yrdckV9IbJ0V9S0s9fZ4bFKLmGZMQHVvYNrPcWFeRM+uT5D1KIcN94iB14xdtX/ulfASC
eXUEvT55zEDoUWOftiYO6rrpf7vXUpxmuqS2naC12tmtI9kDVFW6WmEgm2IpHonyC6N+nT79KAEC
ylyj6nkCnbHpizkDlAzbh8oqPs6o9d1+dTufarX7Zm4EjIX+4Pr3336aVdWzgrECIAIEZsZFs2a3
keTnLHQmRKkicfCl3oRAshfaEviGwTJZqRLXy0VdncZxvWDVGhWjF6I37i1xOjzZeqEh+Boxsg1b
tNuUv6ZqOTK6fHPLrotDAqHPy1QONv/14suUa6uEUnIHHzp2cy36YI7FFyVD1arqq1+GPny4/XJ3
F3ztuJLU0OPbJBn4Jtj1WA0EswGRP4H20UdzBvrvzOgN6rWBOJHdHRFx30RQAMWAX4j0vOT1SFw/
ZSHBhooHnlLuTW7NET2pIpyP9vSbfbOuwj1GPNGAvGz3jZNNliNFPFodKdUlMuTMWyQRn+IWV44x
zI5EvHefitYCnTMahdD1r5+qRpRq6i0y0TRHfCFHlyoIh/YI97d+kKuDuj7Vb6ts4kgx4f8qYtyQ
R8N6V5fwMmk22E+hiSCaNaJ/OqiV8SFqx6Pe9M7rJDqvpCET0X/y++vHm0y9HdRkZk5aFv2dtGRW
0C1TcjLleXrKjENa2duriYxvJSlxGNdx6PYsSFEkqWlYY71bqeoZ2pH2UkWTdl9F7NTWTqpLN/fY
Ig4A05XIKn2cH2M3dVLp0+0z8sZOGTFv4O0o9K/8WxRMNjVGBCiskWwYUSG2GShMO6mnSu2/FIaA
9onsLm3ai4OocBppHgqweBaVM3q1BDPXCVOPJLk5gU/S0dGST6G5skPm+DQn9iVL8MaaZPl5bNMP
Xe6810A/uUmNHiH9hAcaIuap7bo/lbXfPtFmr1ZTWktxEcXkefPPwtCidwkAoMvt97a3Y5h4rrMM
BswEtOsdU/cVxsdqFt+1LfIfo1G0p8yUP4OGGXxcGI5ITW8LpvUz4bAE64cCmMzper3JyqV06azo
Lh7qf6xEqH4669oHBJNHPw+NF0ObsxNQlfiRANzRWgpFMJuW9DAgvOvffvaduMo9CmqKASwhbnta
Cs3uSljS0Z1TIRcmaSNKdXK7eKE6UhCjeBzYYjkqGXdiw9qzha+9YmYAply/AIqWKFc6vmrSds9F
lKqfnKjPPyrMKD8psV57RU87D+cpKzz41K9w401YYmmKcBI4evr6ZkMRLhZlTpL4brTKh0hZYoTP
wxrwgGCOZtEa6dByLsT0bbJ6AmT4LCzropn1TypcJHJDLxtr1Nby4ZcZZ4yUBOxuafhBn/ocQbXy
26Z/ArmdolVT/7CMsj31edGdMFfzbn+4nSi+EoG4mXgUFD3WD/tbttH3+NnNDu9wKrAlcKzOQvQX
kvt/WGXVTqOEwExqm+7SBaWwjMIIeZx68NnRqicNs31QQ+xsQnq2Fj1iE3QrZe3mWbIsk7Blju6Y
xi8enE7ZjzOhXHKTR+uWInXXnsrBVth9gcDFEa0Coo9HwfWiGUZtzmBp0V2rOz/rTlFORpTkBznh
axfrzX7Dw8Km/73WqZssrWxCPbUZecKST6v3eo1hFoo1lsstbNwXkSZ8CvrsBOpI+ow0aefVjZBP
QMaSj2BiRoQkJ51Onm68HxZ06ztDSC5B2wqEmdn3YWMtD0hQI8earYLnkjjUw9p9TatxCa1n2L7b
NDNNkyTsJJlv0ztINaroxJhD/Os/bDNacqzAlsLl7vpbVLjJNHbNIrLZdndamhsnsymqg1i39yik
y6+eF9zX27OvWV02Mo7giy9QfovZarx+TQ9uP8vbFg2J4jqzZ/gLz/ENXwnhSUcPrY6QGsnpF8xe
xD2om+mduSTomFCw+4plV3TWx+gUopboDXR0sMZN+/M4zagDZ+hPZUVRHxQMe4kKICZMTFbXWFCD
m7eM2KSZR1B4cSkS/Q8gLZobQTrx5Hyp72WjTd0254IB26y7symgOSFHnqZVe/SG1oU2hwL6PeA6
NG6YP21RFMuCAhzSz1Iwo7b2Pkqmxxot7fMiY1NppFr+vqjG3Iud8BedzfxXqCP7mizD9FwZpfJ8
+3PtbArsl0nvIVWs9eQmT40QHW1au5SCSsyoPZsRjnYhsP4/XWWdfpFyAxuB47ttx7alArB7QTrH
FCrKm13aXGKR2Qcb/G0cZRUT8gthlLO07cTq8mxmhbKEAXWqijLpPJ+TcBg8VU2ms5oroycX6nSw
KHHgzedkWW4gLlbazUzkr08v6shaY0y070WPGk+iPFZaXv1cRrrFJ1nPxrsKTCSWJU7ZaF6PU/KL
EVoToqNMOhV3lBdu4sqSX1ADmJ8Bq0jcxPJ7EyOjj9GgZ9+nEjjOyQHgl9xpi5p/imNN/WkzPFA8
vUpK3VMnbf7eCyWf/Fq3Z8kdsi7X8R7D9gzPWq0UECYyFQcybUk/pc0sQhhVCYKvSR5jzmBpAJf8
VkmdycecPQp91Ogkx7MltUnPqSmip2Hukscm78O/plGKfRNHmB9J1M/CzVJIVK4KTu956Cv9szJO
+a+iU4u/0yrCQWaJZGNk5mIMbGcnoTiQkr8zvXPeJSjEmH5byCyFHCmWwMliTqRh1liBNDBh3C7Y
D/xM7ZoTUGZt8kMaHRxT4HAnXyO17L+Yywz1FuD5F6VcqsVtNPbAXRqrmBOoHfriFZi6n5Ou9O/N
pHBAfxlmc56h0D7nq3Gqmyuq9Kg0ehKetHjUz3GvMYBTJVl8xyx3/Iq7dPsssNJxcRJvn22GCl5s
5I9Zn0soUtm9jAHMUtF1KcbwkznUxgPRxfokaFo912kannJ6Rq3fFKj4lsz0nHMnpcz+MvSkJL+x
20r+u7LQvHb10UkSOjjOZHi5FDpjAK80+q4Uy1D7vaL079IhzvCjNLBU9v5HdCmSLbXK2CixYrif
le48S5lZvBtwJPyMlB9yvygGhh8mDIFeIjhgmBLYGWhNJUfg1qXSjj7bwpSexyTPv9w+8WsOex3j
AHNAlGUyQjPoDVw5ahxrCrM0DKK2Kr0wRkC8L/GCsFrz85+vhPIPmRPjVpoIm2yalKJWmyinNYpK
w0PVxr86qN/vZKdNDnLOvWdC30nFVZBJO62s64NephGKzFPMStQEAerAzcNShYbX9tK328/0mvJt
Xh/wMmBMdPte6e7XS2V2Zds4x4dBFbWI/2hL/kmyGF0SD7Qzl8fsx3rL6BJkox9HA7ysLD8Kp69+
W29/BD8AXgnFoboJbGOlTUSd0AnyyFwCMZlYkE0OFiB68Vmd+weImY1rhjYq/mH7o0ht2im9Uz40
Uvdv5HxPpfGh60K0ss0HM9bMX321ROc21aqDm33nu9BBAg9FCUsfydl8l6m2Fh3R6TDopHa4a2L7
H9Hm/QlAbPjHmTqForkiakCik89ukmY7CsHYaCIMQsMs/SE3mC31luVXxSTDPBca/tuMtv9839Fp
XzWQVpUmSufrzRCFiKazDD1pK5K/DZ0yu5GKDxv/rvkfXiWsChpHHFw6F5vDhAix7sQFSzlZLLt9
ksUuEIgaEb5uOXiq3T2ucGDZ32D6ocdeP5ZjZP2IdoATDM3I3L8EDXBCj7Q9tYvqnHAuHy4jF+4J
NfDBr+2quNRkDwfX9/rutnsc7RGKO0RDOdmbd2uiJzHjvesES6pgiuGouT/Ekx2gPq75iIk2n7BE
6jxhFEdfdXflFfS9Vn6r9O314xtyHqeSoF/eQSY9FUVTu3pc2/fSgB4lBlrR57lMm5OaGerBR36b
84F5woId9UuayTR+rle2I+Qbmgi6Xw+89jQjHMNgwznSMNo7launMB8XsV2S3etVxjrr5aSYnKCQ
wsRvUzP8AbvkESCUdTB93X0eqg7AFFAFOCTXK2G6ltciU51ABzjzjhEVnlxJcgRDWt/Km51ChwgU
F3kK2N/rVQyG5w5JBqsUaOAMjdYGmjKJJ7lKm6eClutBrNlJK+mQsS8AadAU2GqCDyicTBXxNpCK
uH6Pf6vtRlVXncoSB0h9GfBZ6rQc/xctxlcE9fPbV9De9iSaUhuwVxhxbILqWCkhKBqWbych/2zN
MH3QrDwJoODkz7OjNzAZG92XLPPT/2nhbVhARpecqmbhVfEwUPVIfFVTbJF6Ff2JOC1jv9Zi8XeW
hwe4zZ3yAajIqp0IlIMifP37by2lzpyWBpgKH5jhGUIFuGjamhBnuasbb+7i8iP6RT9vP+zrHbrd
Vcym6aATfkymLdeL9qaRhmjIOMFkiL9x6spPk8UPcXOhYQ48FLoa4H5Q3DdonGI93uZB2BmE5zlv
wWdJMwMT66shNfWH1ujMd5ieO17O7gjAD5vnGhs/bxjqPGCMql4EDTUgZmhRgkEr+E+1/mdT5NHL
7Yfa3bkrgxmsGN2srcJS2+nl3HS8SIY52PrkyDldNCy1Lr2M99ISzo2HQUb2INWq8HLKmsvt9V87
GZuXSkeXr8GclBndFiUSN4tFccXN0qHh/iTLiXhKJrt/aiw99xatKJ/4Ifmj3VmO23ZO6NZxPX6Q
KNv8Qslk38wsccn7yT6TThYPgwwcrFvs8aFFj8q1xxHWfKQDuEWkGPOH3HxKhBKdIM/Lnw17mNy2
ai3fQSfuJEe4aMgYJLkTq3vmoioPqNShLaVoDJCnZMGN5dRrjEp0NISYrOtxV9/Z+VI86X0yf1OU
KDt6P28jGeJ5qxTUOgKDyHG95+Re1JLcsIuMLh+esNl0TnISawfxayeArEhu5lBoAq/cyetV4txI
QtWuyR6RGMdra0IbrlJSP2pa+kBzJnysUfKgpFkT3P7+b7UNVhA59TiCCnRIqMuvly4TZRgHg6sV
RGF+qWKtHh5gwaq9Z5uTjLFcVs3fJ7XTfFtvJgvDliz7IibrBN9kmr0Ex4e/iqTpP3YVMu0eUi/y
oy3HZYHQblh/QQxCeZFkpf+IvOn4IV6s8Y9JFK9PgNYLkYjce8t7y+bMRox9fXkFTiJSJDrPUid8
4uO69BdV7308PwD90+YLJKc/QpHt3N3UHgAhoFCsvbxNKIwUgdM1PqsBghuSP6uh7nZVK86GEh5E
+1dAxfaswtZY9U0VJMa3AVDMctYvi2kHs9W3n7S+HB5qqU6/gEjM/F6rO8el8Gr+huOofoP4MWKB
1Ds/pIYOAm3kZH4/w0v8GYJJanx9mp5SGqm5GxtJ+pcqKYi6zagDfhWZ0cVuU6Ib6M1hqH7LwhRP
tdsbbycRoenCi+OLoSmwbaYlrW0hH8ZXU5IhChLbaL1o9Zy9vcpOh5X7wl7vZYhYZI+bkzUleZK3
S0OS2owj5kktbkQuaNIJCVayTeFVcZKc1bEIvxd5Fn1sHWO5H0OxmoFJImF+A1yRWq6cu8ztJif5
ePsH7kyZVqoAagegtcFrbylApWNJaWgJJxg7068l5/uUNqucWn4qIuNcldnDUIp3Tkh/J9Jf8lH+
OxuWp2rO76Omeu7r8TRWiWfIxceBhn7VaV5mTWdJKU+qUXmSAx054gj0GrdJ7zSuihrHwUveSQZo
WK64B9hu9BI3MTIRZp+Bqscb2iwBb/YAbPKq171WNx4Vp+uwtQHsePu97dybrMm0BBE3jei1/a49
kt9xMdtB5/wQIl8ekFLNLwXGmq49oPzbYMHrxnWDq3MEiPv24jtj2dUEHooo+DJi7hYWLEIltCqQ
PUHKCBjLpfpBCds7KW0+yZHNSF0pAqkXHwtHeYlN6ZcOn0FN2iNp1933bjEtojICibUFuigI+0ZZ
3dnBEjnvlDFeu/ULl2eRRCcnrPFnDf+9/eB7hxYINoXQa+633axjLwTMOr50pYwIneQ21noxJ/f2
KnvNFBISxuyMLOmCbylbZYJJmdlz13XR/B2e4Hp6URKqmJVcpqxozpNgKiPnrfnJDidIcoml35lK
VN8tyzqcTYrxzLg6fpwRg3tAgkwLREV3djJj8Q7V6z8fSqLtAUBmxf3Ya7/j+g5tF00q2kqzg3pQ
swfGeGoAra9140ht7pwllZ4iSZoOTt3utyAVhlWJMg3JyfWitLsXiKCLHdCESWlW1qar4Z54kB/s
nTN6kpYB2sGic6Rer2IuTdVo4WgHQrHLAMaFSQd0dIJ6KdPPhpG0j8mSOA95MdgfG1GLg+XXY7y9
8YDfA5iB/AyAYn0Jv9UZIPtrR0gs32TrDF2YCCsMuL4wG3DiezgTv25vvd2XuqK4bIpjPGc2L1Wq
EpBUAz0NO9YVdw4t/dxB3Pf/T6tsk34D+OFED9wOJK1pH/GShoDsSN3Bu9t9FnQQFPp8IK639CN6
MTNtk5ZdqfSorveK5Uc2UhD/4VmApqCaQu4KmOr6Cwkj03K9H9iGSRwRbM2PBZpqBwF3bxdSZULY
gtcEKX+ziGrjctUqRLopLtT3wl6Sd1jF4b8z2+lZE1hRy1MLj7wu1ZPDvPzgGffSc1JLBqJMrZi4
bs43mIO4GmrBm8RR/GykvUKeRQCEMjaeU6rHU6f1hjfJ1nyQHuyF+JW0iKQPp48ZwfXbzVS1NpkS
E3CXKP6AD2bk12b2TWmaj3Zvv8TWcgT52ztxv6+4OfC6wMUdehc5ZlP5zAp+CktdzjBdvGVcpIMt
+lZsYWWtrwgntDIx3tuOCeqmT/qs50IRo1R8y5tyqt0K1d9T3cIEj7lkH5cWScdilr7EZuesvsOF
P2k25pt2/w+u8/HBt945NQDiiDkc/tWcYvOtG0eye+oVO4iQUjoXhT7c/3/kpTvf9WqVzYZehriJ
ojXOzBMKVEkU6gEqWybjsrb9kEVzgqrcUfmw+2QENmXt2qzOedd7ySilUXLWqKOVy0iWuMyeuZbx
t+PB3ogXqAyDZbriTAW3XILQ0rJS13tgJ0psoexUj/pFkpmUAhQw7+yO5+pMJ/2G/fNUuvgxyYub
yIaEw2iSTsa9kQ4LXvOxUUUY9BThr36g8+w6UjnYPjg7C+fXwkDvU5k599iOKtjONw7U5B7vaxo/
tOVXozInjzyt55+ulNXrENFy8hdyiehFc0T7/fZT79UZ1J+4iYCuhpm9tYUwUXZWSjCONI/U4dno
ndhj+oppcqzEpzZS7C9N2s3B3IaN3+qzdl9qhf6D0eLwXjFCcR9nkuQtPSiK2z9sJ3KCM12Bnvwq
QFmbAILwpI7bFqoX8WI2LpGy9YYupHigv+TlWc5cTJOUYDC0r7bcDJ9vr/5WmAIteOAjSH0AIcXp
eI02v93fOXXqwpwCb0/EhhrPSaPxKQ6NofISB55ZMSmK42d2G70o9arHkC3dmLhKKD6o9BNiNxla
JtV2QQHrSwyBT2k9iThIy0SsEYCY4ma20A9+9k68h0FLzbhS/0DOrSfpt19tTaohpePaX3LU8Ylx
4U9pNLs7R8SoFgzIMFi0uQK5Dc0DCsfOEX3FG7424xjTbsKCk4p0MBfbCpQZFS/XsSutdQ29yg9y
x7fhh5EsqMaVGIU7whZEJQur0cp2sIKwdYQvS1n8EqdN6hn6ZN1NFBxu7oTZy+3NsLPoOuAAxUOJ
SLa8uVnYJ1WVKZhQ6KHa1u5iO/OH0lG+hqbaPJbVUvxsrMk8COevcJnrDJIJBKBEqDiQvgHWXX/L
otCmCsgG4NSeXMkP5QyDu9DuNMtdECDv37XVUH2SmzGJvKo1yk9J2OK1rJVhr5E5WSui0IEBAgm2
0B66uLVn2rJx1PpVZI72aaYP1np9DJDTazUjlwGUhMpLWEHnckWbTPgdizJVH+1mrmvEZ/o0cuO+
kVu/7SftR8856EBTFZAj5CYs/3GKbPxh0Yf+llhlB8kYdcnSbfS0GfxuaZdLA4umDtKWo+IX8mgL
T88QUXAVSVq4T4T8QpdBll103jv73i7CLD+HRlk7eFQr8uOQdKL3I1PK4bxLxuLSwDKqFaWyDJ5R
R6XwQShWgFXzycx8qknxPGU4Sp/mOfmaGVJbneQwnIRnwST5NoeD/jzZSV25THYn8YCK2GT7qBuO
1tAqgaB6z33TWTATVoZ8euLXp49Dkze6l81FBky2lzWQgn1aHGy4neyCzi38RxInHLMAo1x/e1w4
Ejp/sRUgjhzd0+VuX2aDHogdKRqymagK1koVvmsccD3TZDrvUNaogtJkaNzaoAV0q/rzqk1FdYDO
Bfk4PYRt1Rb3dhjZrWYGwgnFWcvq/g6z0vp0+6i9TeJYBY4pemtg5yihrx+8EnqcYLBlBtiyiXND
ausjsuHjFDJRKZZH+qBHy23CVqs5bUdEMQPoVqbXylVzcgag0rK1ugskw5/XT/TIqbiZYGJtwDz8
+vESITXSIs1mMGlVczd1zLxFJY0HoePtLcAqa+lEWY+m0pY42rSmhmR/a2JFr2a+FrbT86BFGjBH
ifVwt320QHh4SzIdMevW37+JWSb7dcWf0pen23L9fCKqnFzMlRkANZe8WbTInemiviSZNfypsjfN
HIeiBlg/c0sgqNdLJamxWEY2GoGxOM2F8BJeBkuVk4MLZ+eJVm0cbBBAS6w8/utlaNzkUZGURiBi
KcKvPFXPA7CtoKyt8uAO3VkKCivuxFSKqwryJuDrfYxaQRHDqU6kEo20pfawl3D8qlyOGnC7S60K
Zq8deQYA108Vt3HSNqOjB4WRlAE5AnPCUR3vFILiwWbcuTxx9mLoyf1J53GrNcn0EoflRdcDDI0h
tWYh4n5xZLyTlyT7qjSKfEejdDn4ajuNOF4jp0CHvrx6ZW7QArJCeo7RsIZOKe2JekTDbKq4RIWl
3w8ia9A5HPSXMVJ/po6WfMw0oJoYfiQBTu4OglmGcr8gRuGbQu+CCKP4YEHrg8lMFiGBGX6+HfV2
3tFra5LSDaAwHZzrz0FxHFJyLEx5ct0m2BEbAk8H+Xdu8jA+315sJ+Y5aK6h+MjHAKK8/pjfckQG
o46NMpIeYHCtPZAQGnfSLA0I2mFwMUv5+Mf0CmSFgFOBnkV6kbzter1RVCNHGNRzuACNbRQovrmd
/6knPSHnlRVGps5nB/5+vYqVDmldiYRVzFl/MR0xnyKxdMi5E85vv8C3uS5Lrax4xnbIa2yhwHjs
iEJLLVqzc6O8D502QnEgOap/3vLveaKVfoqcIcABHF+un6jOrclAklMN0FWU7iXHDl/aLKqYByIp
krmJLpUnu66mCzZZ07952cxBMenTpUGb4b0FofXBMZlIG0ldLqi2COHVJLHYXiSx21vx0nqLIpkf
DBHPwZ++IBoi9JRXGVsq6m0V0ml12ZmVrSJ1wmhDVOFP226i/7IILX2IXbwdzs3161HqJe8RyVUD
jKcHIIll+92M6uLT7Ud5e1jQXdNo55OBMy3Z0ub0PMpSmP809BclpIvbx97SddRuYGVQAU6O/Pt2
6s7rBdXrx5JGMtZ0Mq1AraTufhZNGWRznP87lllyHz/GkCqVfvCgS1morPSUx8kUB+gKjX/l2BmR
2lrOS2oiCWIDLw5IA+xzW+Xq5fZ7eXuB8DMZ/609/HWMtfmZWrLUgCQtCx+orPbqnkSwGuXeBYCh
HXzoHUoHa8GgoJUObwbVwetXgi+NA2YOj+gkUjIPjl/jK2WpeAyQpyAsKsYVyDNf5KpsfaR+Zn/I
dMkzi7o4iJxvDz4/BN36tcdOlf1mMzjUzTBqrGDqkTUcQ7TDtdk56mPuQCZZhudkJgMhCXjN9fNG
xSLaEOgDo5+I2gVW2DkK496t7ZrK2qhQXpnV0RNYTT1UIM4vI03ug++796jkqLQRIdtCg1/PxW+X
RJnGlLzALoI4snRcAuPS0+Re/+NISqJPUb0iSCgt5E1yJVe2Uq6uP0HSjZYfzuN8TvGpP93eq+v/
5TopZRXY0qj3rOoa2/0j980ES0lduYMWoEtbmc7KYv07xhatEFWBUTZm+b1KDnCQ+uwdklcZa9RT
qGm23Xe0Q7tQ1Dovcamsh641wlMbCvysleJoqb04BRSL1JvmJXCozZ5BM1+TqpnvNfZT4Q8pY0VF
SVKsfzsudUP/80LmtURjTgdimex78+UUlIxbaRqtwFTn8qL2iXDFENsHqcPuUxHfV+94AvA2dRiU
GTdwaaKrVFi2xzyrogWTFOckHz9rUy0+3N4or9CNNztlnYaSg5E+bsvujCGhHMa2GcxdWSDz3Tue
ZSSTHyPp70WRVrktDJkz+p/meSQ9CCCfoEs+NvH7RYjGj+kYuhKEDooSrDxEr4/eLEMmGdpccZHy
Hp567EYe455Kdu5aNJdDs3q0zWH0+2XFfo7RfLEoaDxAYnLpOkqtn6smxIQXYwGtHSfXLG0XCXbb
LCdcf1LjTp219KGcEDf4n0ppuihpGrQUc4iUlbS090hB9XBpRvvr7Ze1921WDv7qdw8adzs61upe
q+aFTpzUCDUQIgsDWhZgYeBvMD/WlAP8794pJiKu/pFMs7QtnrlS6lgYCd351lFrt+ly7YvRGcr7
Okw1r0aA+w6hM8NzgHEdHOOdWMgwAEkzhwoQ0MQmFk5R6eitlRClBqN+7Cc0pRXRtufb73MnWIDX
44azGBYCatyke4B0p8yEVR0MosPlThjVOdHKx8mY2oNT9bbaoIv520qbuzvPNSSeRcSpiiLD09Ri
xAEAjLi0gBSyJKxOG1lq/stLhLpBSrjmbFuBewk6SVe3KUHYKKa7wqkkpjnpEZz6FQW+OcHcI6uu
KIJQVB2bXCFhiBSDqObuBAt6KoEYe6HTU7iJOQzUSIsuizbIZ5s+MnD/ZLpXwa1CjavEOZ+QT6bU
63xF7vSLnGoI7OSD8Dsp+afqRvUJQIQCScIoz0qnVPddNvy1CEhojgIKagjz/v2EYMSj1IWm1ykg
96I0LGBELfHd7b3yVsAIXS7MiXmNeMitPYPr67kbCifp8twKtCie1UDRKqnyIkmz/xYVM0I3KWXT
taF+oXmRjPN7fBX0xg2Nun2wR71q/RrB/bM5lyC20Deqv2WdPB318vZ2NOMbpsjrnNTYDiTjOo4q
vaKJmTU9MkWyVHhjOar3nWQcISl3lyIarZAqBOrszfUXS00SGYqwSISz2q8d9SMMz/TclsBYDl79
XjRYFXL/31Lr33/PjHLRZ1ZsmoFkGtaTY8VV0IZl9qjDxwsmJ6y+F1QMnxKb9LMvGsuN6MbdLZ3y
nEbS4ncoKF0E7I+DhG2nXIR8u87aSRgVyBib30Wnnpc78Ar02HRHIw4qzGYXx/quOMv7WAIGKSsU
Lzoswzj9oPXTeVDjp3GFmPdZ8mGupIupFF9Ko/NmTX7XWpI3Ls2RLsjrFbo9oCTQcOC50wnmmzqd
Noe1tIIGry1JIVPUfpwfHCMaTl3S0YjHMSfI1bY6R3gzuNVSQoCKEVxS42UAFZfmp3nSxpOEzPkp
y+f0LAmhv3P6dHk0RxPcvM5kIzUX5ev/qMgNjCW5UjCq2XxGYXg8ARbSGdM39kF028HVrdRnMsy1
s8JzbfKheannyMpYa9Vl+zlXbemixzP4qawXF2YOnSdpg3onqfnyIXYKMI5OQg2f5waG86Sm/2GT
0mxjeMR1hYPJZjNgEzrNaeqYQbyCZ9omR49IjfQ7I9RzNxULwqe2lEBARdNOFua/zVAMcNRF5pKg
oqfYyH3QwHg9eE3rx33z8ekJAIyD7wJe/PrsOBKwIcElH7Rx+EjqVHw0s6j+2A2Iulay/K+ZWNU5
hx0caAuqhrdfyt7BpdhgQomu1/9S9x3bcSNrmq9yT+1RDSBg+/S9CyQSmck09JTETRxKouDDICLg
3mGeal6sP6ire8QkRzm1nEWdEg9NJAJhfvMZyHCcDe4OfV0FFQ0yZDxT6pTgXyBYii+kNB+ERajv
A0+9TDvkw86CBePQQaGGi14hh5OpT81wYFPz6IHjsa50/PehUmDVQZsRYE40Q6E1+3ZGF5qHKbsw
yExBwzUdSZlKF4rCv5+6D/pRGAYqNh5qawD7/lz+vxx6rSqIYw3ok7C6Ngk0ipoVKsefZlfG6YR/
Pw8TlDm6zr8iOYf+bnSMLD8tzPj0+w/yfnZhrQZpQrREQWyDstDbx+1c5QR5M7jZODVfkHO5K98C
bzqHiTowb0xfWK/vrxUMB4T3T6/G98ow0u/hkBYwN/NmyzIJIF4m6Zu22LsB9/52P+PNWD+rAr9M
MdKoToVtjXoWtccDa+ofVPBLRcUP5w8GKaj6IsxEk+bt/DWc1n4XAOU5TaC2Ria212QSfB12GqlV
OF1K8D+aQAB2gC4B3hPgxLOgFs6h04I2drIxFDrh0Le7RvjH1sp3xvXvl8ZHQwGZBHVOVOlA9Fy+
/8v8MbuF+ASEswB9YPbalMDc2DqCQ1RI6wtDfTSLwfJY6D2BYXk+i5CiBe8cuv/IejzvmnAhrjoq
xToHznBPBZMXluGyqt8em3AZQG4PtDg4ndAGfftoOK6nuig5Hm22UdkaUJ1alzCnRGao2zW1ZZta
IDOmYxNf2gHvD00M7aLUDQIv2kXnuI7RuKWr8sbJ4MfdbTi8yBIG2uSFCf14FBwt4EJCre+8ejHD
k146UenAdNTxVtqgUAKZhEs2TB+tELTykMJBpghB6fJaf1khwnQCkAK8tkUdHQyxaYbDoJhW0pPd
hQf6aIXASwFVPCQ8QFedrfvWg/QX76ST2ZVqkiofg7QrjJvm0vSJBvf4Qkr3QfwBrDGo8SDIL1Yh
5yV3GVdo/jNqZ+VQRqu2s+qDFUFcyLNzP6mhUL9usYqKhECWGpgG6m5tac874DHkqmPhJSD8+6nG
x0F5GIozCP0B13k71czmTo8PC780FYHUZMsyG3CBZUBMPPx+27+f6bcjLZ/kl5dKFRJZcBnsDIlb
sJ54ZIDArOF3VdjtGhSxl98P936l+oBVQQsR4jKIy849thQEGNqW4cEWaZBNLOmwbhwmL5BUP5g+
x8fNg7Ih8jyEqG8fKlIMsBcezxCnU2xX+k2eMQBqd8g/L3VKP3ggAFmh44SobDldzm5UBViqdrk/
Z7MPtWboG5sVkDnVhazpg7eEUdAui9ABXuKisweitm/CwJ0zXxUSpfnmSGt6cnoVYHFMl6BT758J
tTfgR8DDAKkfV93b0YShmDIyuplxicygpNJAtUdZj79fCj/f9dtjGUVJcOt/gm39dzLlMZNt3tid
nRmjKFkN9kifZ+b6JJUD5JWS3lK0ToeGzohnYZu9rwB6Flne8cJc4UcgjWUgKcT2INA2c2Ls1rl3
Qrg/pi4OixRI1Py2qiY27CibxRNcHgLooom4nG7tuPsBuKl4hB9U5SRUmPlTNdNuSHRnQEgtestF
c6Iamua6iIZApq1TSQc4JgtLqe4AwB5D/mg3g2PgD7eU8caly5L+foo+eBHIlKGnBjQIVEPPyxQ2
nK4ZCXo7G1WrN91Y2shOi+LL70f5AMK6IGqgb7cow8Cv5KwaUiCWB1sOKvF0tNDtLYfixNjcQZ8Q
2hPVwReTVS0TF5cpVdi8Cegf4bSqKtff5Jx6d2Vgiwc91xQkTACrLiz+99c34BwIfyDghIjrnUb5
YNelO7J6ysgYsP3CTU3JULSnTltARYAOAhq3Ytcwx7ikT/t+/jEymvyouyFsD87r57BURC8xRn+3
g+fE1gXgNCUR6y883wejIGeDjygQRyBSnFsDIMTzrKHC5tamGiD8OkOs3huDC/Y3H8wieu2LyCAK
ew5wgG83Ne/gToltPWeQ3u5OBLbRBijFhTlou2zFImWtrXYyKRH9JZWED+irCx5n0QcEEAgLeZmB
Xy4Z2XSkl5OLBrtnkB4XY9t86pAXdFeN5c4yUVYjD2q0c7a36g4M4oIM8NrI7YlbSUWsKFjr2dMv
QhT9Adl6QTceneRjjIprseqEBSaYACcOwlUytpK4m82YSM7ck6YgWaa9dKpLJbOP3hp62gjWAKiF
+MnZfNaS6px0cCGRszRpKyeexQQctN/vzUujnAVCji/DSNp6znKuy30AeNiqDNrowgp8f1/i/eAN
+UAbANF0Hm4NUT1YkPzCCqyZTHhXksSr2bzKcQBdSIU/eiDc+z7kVQHPAOz07VJo2FDB0aTCULln
p00FmnsVjXb696cNqBmwHVAvB5T7bNpygEPDcoqmDGkICnZ+O6QWoZeC+/e38gL5R7b0E97gn6dM
nd21o2s8gPsnUjzNfq83ALs1Gw7VnlULFvyFp/qAso/6GjraOIrQMHoH0hnmoOkMGnpZC+j0vtFu
z1dOOX/KCYU+N5ZJMgrBVqPls88UW+sa4RxAy0pYXzs2qx2MT3p4EQHIbPU2JNpKDkzM4Mqt10kb
7fLqu6ft4hE7mV04fd5P1bJRcJAipEDb+/yKCZQIjS29Mes8Z8gq8B32xm3IA/VHFw6gJrgQZ34A
elhaQcj6EMXgBZ0DYQEOaFSxTNUkRXzTVmV+ZY/8kyFMZaNrPwYjqTKIioAPA23CLWL9Fqq14pLu
2kefA5XuJdpdOr24y9+udznRKrBHPQDwyMRnwH4a8JzQLrvhIu9+WBaqIWgyDy1bEzlMt8wJuxCG
VOEL84b2ktrE+32OpGrRZkNAASzyeWA3NqXfA7q2aHujCUe60Bx8CMOl7dS4F46U9/sccBPUEhaC
MgpN55WLsCrg99NgqL4f8mfY65hUAf5xIdD/aHpRNkbIgm4OmovndycsjOKgD5ohQ2X5Aco7dNX0
aG9OM1RexuYwa/9qDAdvZbn9ztfVV+T5l4BUH+SOyNGQzSz5DOb0HH3oTn7YN1MxZEMNzSPf4R7s
69z8uvGITFBU49uyjEk2MtOu9DCpK1rBdIGXuV61Ze9dOCQ+mHgIt0KCCb12yAuco2BrgZpDb/l9
1pYBuRNg0aSD4fkF2tMHKwnsd0SLuM7RE/w5J7/c6I6MAK9XGAXyNBKK+bm61zOQ/IltEXXhiX72
Nt8mCgugAPVK9KaAKzgXSZkhTdF0wtFoQI5w7glEsQLgJYKbxxDNYzpyz5oT3wIrbSP7Bv7bTgNf
85XfW+DDKzp4Oo3Bztqjz0RffNWVLbx/G93sREBJuw1jjWpapSUBmLVUa1+FEOAnUpQvQAb28SYv
fQxQwJ5hThQRTg3hjCisEg6wPUtQ9mdOAsypkCtPcbolGn1u6Au57gls+vlQhiq8s70R7sa21Eyl
NJzsPIH8b8FW0HE3a8eFGuDKoX48JhW3e2hw9K46TJVoVhU0YqDH09bsRfkMbu3KtpwvJUp5x5LD
o207tVPwrYF/j7uO4KzDgREGB25FKzh9JKrovDFtIt/0BxK3Cr0JUkCQsAD+DNgKdHF/f/G+Aw4j
zAPxGIiGRSgX591yEfyyMGzBLA/iZaCpAIG1dnEVfiloLzfQIIpPoAzDbUAX0W1D/eY5sup85/Eh
PHrovyYQkEY/qoTStvD6bt+1oTslVW3HTx2OxS2AqdUBncPqb0YkyyeOAZBb4P4gTpwj1DshLJDL
jcwGj4WrYp5DhJHDfCGQe9e4wzCLdgLauXhUpBXh24kZBogTYI3JzBlsF8aQlYaSnu0WZQLZRwYB
KKSuMNwbSl2kUb5wlfqAm33jyGe3bQ3c/lygZlfTAPR8khfe2CRaEBh6aQmnuq1ABw00+UoF16WB
BSkkm4r+KSz48L3pOXylWNDuqt7G8QcHsuDvppB4OiAGMIOoGywNvLOAqwGArOgR5Ge8CIpTOMny
QJoivnV10O0cC4V4X8OuD44WHb8D83W6q0K+dAMmYE4qrxLualac3M6xd0le/fxAXD4aLggU0hCo
gwp0NvFsqlB7EPD7HmE3DeogKbKa55dMKM7TK4yCXgZGAW4ehafzdR9KG9Yy6DhkxdQ1J7DR1BGc
sH5lSuYfBWXBEVK29bqANu+lLbeEzL8ej8vQsKCBjiUWL/LksxCDti7E/GDWkjV++9QGHMuD2ANL
uto29yPsn05UgWrsKfpF1AEEnutxuHAPn18HPu55dM8jXDegzLyL6mHf67tDSPqsnwlflV2grmRX
WBszIrj8/Qnz4VBLBwuXAQGgaHndvxwwkFS1Sh1Bu22uo1dVT2Q38fJT0IpLOP93ONLloQK0o0GZ
BqsA0MC3I0FunLcibPtMUli52gXsfcK6JvfB1MHLq4b+ywjpv5QOTfdQ22xee+RvY+XxGZBfLpFj
jCwDzNS3nyHIl9nuY5PNEYAFpGz1apb60hH4wZwuWSyMcJAEQirpbBRQgWJwQqkBvZbVwAkqugKn
2Oxb1CUuXOYfDQXOkY95XSAtP2EYv7y+QgHOF/LAAF7R2KkD4cIrzid5NQ6XBPbOd+QydaCdYl+g
ik6gIf926mafjEORoxFfhDYDuAf9FxP59bYjcKIlM1F3cDfVWTRC4ez3S/SdAdkyNHSdUIKG+NR7
EX2QK0k3iM5keTkZmI8RJ/GFgXxBDIlup5gZT3D3y3tY0qOmYc+bwABJZpxO7KciFlvqFmGK7eZn
hLQ1vPK8+UFSVl1Iyj56F0jCFxQi6Fn419sZ6tHWoAWEuDN7AFQhgMr9pstFvwYW1r8wJcuu/PWM
ApRiwRAjLMARgWrj2V5CqjEZ2IrLLNYCtu/eDPXRgY4Xzoaf8LSzYXzcrTaw9UvIeB6WyjqvaV9y
kTmdlH5aT2r6SmysgiSfwuhqhFEPSB+w4jw1o1JdMnkB0LEV8Yc4gfmw4ElNlF9mggVu2hQe6aCz
7oXrEvhZOM44cGPdUG4j9qucibyKkkmeKN9XuL/h6HCF5pF1HKhnv4IubIGt0xT5M0EPB7d8Iw1K
9za8dZMpHhRARlVXqlUTsOh739b2q+8Z/Sg8kudp1auerQ2sMCCT2PvRKYLnMYTJ/WL8UlqFTxMl
vOoJLEsY3LlB3xdZTP1QgTDvmFu/d+DnmpN6kQeCvr9dtPNDW1NgmpCMoepH2hW8jefHwSVlVnnS
DRMLWnv5CiXCCLjbQKgbj4IX8zdDLawCNNeWGGFhOAKb/3bBNZFu/E75IvPbAsfqBKtoVXnswijL
hX62CNAlWZzlEW4tBZO3o0CwZQI4uRUZUK1d2sYuTSEcXAOVg+62CC2aAvt46f7/2VN6O+oCIVlq
Th6yL7jBvR1V8QYEOeinLCwLr08EpEinlHml5aVTYXk3wnXq60a0aljNWKMeVBY7+5sfFs46micQ
M8pgos/QB5qH9RSU00mamvsbj2tVZJ4LSV3a0aBGSwvJzXqEMP+0C+KuvJvAVIUhcgEa87qUmroJ
g4HEmsYFFP4ICgzjyqrICMeiRUwqRW0YAgNhq3PQgvNAmwweI2UN+QrHhtw9kTArhQ3ZCP9wNg3O
ZhCEBomSIUpKE3ast7DUJxvWXhjHMw8Wtr2feAMUklc4iB194W2+C5zhFQGGFshpP7tR79w0mdR2
awlVo1qD11lZFbqtrTHzTTmLugWtgteJa3eE4UNEfXQj2xqlY6ZgjDM3UMfa2XPPX4mZS+DjQCxO
TIu9uvJKu5KrSsIVG1tsbpAizkqvKyEgLwtZKv0JMLj4ZHD9lgky4XhIBzbx9ubCXbGsxjfrBh1n
gAuQssMVDpTCs9VaFIbo2nRlpmHGDHpO75k59Yglb+gUWzABigq4TYkoBm2/AW+sS/tRxJCExaQA
IhRUT0MM95ifn+rfvo3/nr/ym/8aX/3rP/D1Ny4moDsLffblv67FK7vX3eurPr6I/1h+9X9+9F9v
v8Rv/vWX0xf98uaLNQPucLo1r91094rEQv8cE59h+cn/12/+4/XnX3mYxOs///jGDTSf8NfykrM/
/vrW7vs//1hKa//265//63unlxa/lrx0X1++c3X+G68vSv/zD8uP/0RzCTkM0K9IEX7eHMPrf38L
gn+4HgELhVwv+sl//INBErfAkORPtKWAKEHmCMI4fuSPf4D1+de37KXIjaULqBzoEOEf//3Z3kz/
/3kd/0D95wamNlr984936NSFoI2/BkEVwLMhMrNc5b+ETaxCh8tFn2hV+c4BGJBcp5UHdtNcAyK3
nszY9GuglnDwaGXXzQouda61KnDf6QQOWd1VoSf1w597466KLrZfDDbFkBWaaGhjUpwInULxk/us
OnZBM5PN319Qx/JbxxX/od+unrer8P+/ZbfkDf/3dfe//5dqXtj3N8tu+Y2/1h1WkAeGJ1YQVMyB
nl2Qpn+tO9f7E/clVhCMW4GV+gnW+2vdBcGfqILBGgeHNVYeSmP/s+4C8ifkaOGzs6zURb3+7yy7
n1flL4cT1GaR9qCCjtuUoFl/7kLY94hWTOkVa9PQCd2aFphXwTvoPEMym3YQQeiUZWCt47OVrUe1
KSilSRG5RaLb3GzASBtSZ4o5uvsVTKz4INaKT/RzNVXhXR0zCy6SsYKgJOpf3VQUK+Npf4PTDy69
Imzgg4aFDQPhPLGFGNZ9F0NhxG91Ajk4VLekB45PAOhWo6AtUklIonAY964Q0YEHPo99CrW94hOb
0V2N59pN3EhcKnmd781Fkhd6OpDlAbQSsKhzUKUfjAqifniU0oGlSkksaJLbUPTZweWePsLGdHhE
BC932qvzUx8Z/l31VSCTttctW4FpXDarXLvWzdxW3mOeU/FoKxLdVE5ovUCsp322VOe/QP9yWv+y
FP86Zn49Vs4TFXx0dJ5RPnAXPSC87LPLxwE+vGyryErVRKI916IqE6if8X3kVP5DbMh8N8Fa7xNl
vruhdlBeD/Pom2QoYVuOZhTKCkT6x9kJzLYeQbvPi9G6hrRwfslCHBP59qLEFIPjiJrz8h+aeucF
tKACc6s0Q5AGMDPG8gBDxHp2clG038Ogo+Im7Houj65RLjsB6CrcDIVwG69BAI8NfHxVmPW4xIw3
oBU24IBZJYEc8mxUWTy3DW2dUxFabv3IrFjB4cLP/YNrEROtJGy5yh0B5INvq37w5MMIdWR7j9ig
Y+ielEGkkhFNLiuVcL9hV34t5mg3VTlW2yR6iKEIFlX+gUArDCJA5cT8Tw0N1ZgQ0yHoCEc9P04m
QkpCRmjouwW371pmi8dqKGy6hoLbvIMKn+Pd/zTM3DpeEU3r0cureStgbfPozVV8780TzFWgIzx/
KZnFX3NIHN3PlauRdUZ6OtRzgZy0keDqICimqgLKZi4k9k89uMVtQfTwlTsSfJ9JdvGnzmP2DmEL
klZ/IN6NFtS8tErZu4ZG9isvak6SFmEmPP8C2am9UU139HomPyM2G7ad9me67ocieIR1U34og8Fz
t7BYmm4bCA3ejTq07nzN288zM93nQPp635Q02LKRFN96eFcNK4jKzZ9n0XqnCSHnmiMye7bjcYTf
D5T0rkButA84WyCrUzTFfVH04hZC2RA3CnjtbgvG9bXQFb3CKQqpYAGmoT8o1wZ0vXbTsJob9Als
Op0aC84mZnKqY0hUe7RLEPBA+kFh1h8bwJBM2HaP3iD8fZi74wk4+C61Q2MSvwcoRcCd61DR0kNE
ZrnqKoyq+Qtnwr0L4smYNGbG34N8Nx5FO7l6ZfMY8vUoCcOefGrNJq40dGxx3F4JBIQtOrhMPNGu
5tUmpi0UliIbSgXrkcDE4GjBKTm4Lf0i+BSWPdkKFx5CBp3wxNJ29DJ0fLjuuRPdhJAxRbdzhj/v
nmrPnu4ayMrfFw44HoC+RsdqiM39ECr7s4b2npVWTBW71mE923RW7m7HsBO7EM5NJqEIx55mHAZP
PABgPhFj5L7OPfzXUrSRzcbG7ipWea3hEDgAYVsleVvKzC4i+jJy6V5xRO51ypXT7Ht4tm64dmQm
JjLoQ+dRfcc8OkJAvRvyDM2aelsGjB1wN0i6EkPYDhAWUlG8VUsNGnLPltNCoSpqDjL0u0842qZU
dx3fQdq7urOp7ey7Hp60Ea1ntsU84/bRJGqDlJIhiGAp1oZF4jcsju/QIC5+jFNuyFqghmuDSgqL
ZAhTTL1KdT7IIx9JfseN3++neXSd1J3HfG1Rp/rhG1TUE8rz9ji1rp9qpdzbHtWO56I04ivHe9hU
qmi/SQv9GXCzHVxG4zQlpK7pphcj/A2MNXbfdBzWXyUZ81unjEcvmzCFVy2Uyk+2CEsroXYDaocu
6bWuIn5UUoCVNkERXkqPHfKiq54dH673qC0I+DqPYa7hKBn0GxM44iu6wtgSfjFMVeYP4/yZwrhp
68mmeSAjgztb0DQEBAQU96ekcOvmFlx58gDIg36cywbY9m5uynXP8n7fDZXYEhdGblw6zbCKempd
MWh0XkPpWt1qTqPT5FP9oko7OjS9r77H1BFbnHl0m5dz81yGgQVBtd7CaRfk7bPshZGJyd0+3AwV
i/ttA9K7h1RVF3IbikqsrUgVaH0ZMH+KQED+EWor5U0AHky8akIDiF+Jotx2qeQ8lrHD7FUNzTFM
MEcAEgDncCUax38JHGk/DoMG9smVtn+AND7daO3LK6/2yz1kEHTSU72Amn24xq0CpyMmUxZx+sTr
GyAoglHe4w1FcRLANrGBsYVWcF6ee3rXoA+zH2zWprJh1o2GHtGDY83joXdz65Y1kTUksC2N9tSi
kM/mvflaMjA509EvC7Sp0Xhy0Z5f48h3NCKC3OzyvLGucQopvZ/ntqmgKjnmX/LOhfpMBQfAVc1L
78oacpEBTUWwLfPa31WeZtZaAZFxElY1ZWbIh6dYK7JxVYdKX0SH/Gh3OXwFoQraX1cA+1yBAlh1
G3dEcRs6lay+H6E54yVzIPyNIXkbryBK4u5au8nx7NIRTxYoOuGKzB4Zrx1cn/ctnpjCJ8JTj1Db
aG8lEfpqLno3fOgmHuJa5H2xcchkn7jb0gfI4uE6El0E8ont1wdlivo0Sy4++UXulAluPfYIidQO
MvcO77ehHqzbfqrVzuAdI16CqOWnwNPAa0IDfBf1BiZ6TeQkrtPlt+UEoFRqaivaAt7I1igIOjv4
I7A7PbkMI5rmpMmg7ps+Jq9o7pt15Dc1pPNta3qNLdRbk2rsS4Wp96FDDZDe1lBWwMoCeH4GDaAr
JxyLaW8v9dJE4/BNmznMj7kjrMOMPvgerinqrrHgOZBCT6YYUhXU5qAdA5UoqqQDIkdhA4YSxh0w
byPYy+ta+OWpIrrZNJCIO3ZWtXh7deVJAhe35+jIHwiEJY4o1IC9M1ijfiCFE8z7OmjocZaNc1UH
k/1gcka9lMOY+QHGlcOUNJbO7xSU+dYD6UFni7zhuwajkh+EPwSgPVEWF4lcWJhtM3c3AqoYO2YQ
NaWypmStfMeBTQhYvd06GEZDr9TYMpaN/aC2VmtBx0Oj/2WvsP9xDM0srh86G6zvMCi9/RSN7lPH
c/gjNS7fUk93n6wQKKQdROLKdI7aejHvCFHYKGXdPtiesnZjZcMhonfm6gn/NEeBCzGLdO7YqH5U
5hNBG2gPXVe+c2DS5QApaHAhjz0Hqhyqsc1xBH3x3oXHyhUlldjXM8QWwXOya39V6BZ4ul5N6xBR
0m5qfW8DmYJ518Yo2q0cd5i/DQgKHmphi2dq50jkI+z7nRXWw7pASG2vROTxK9wY41ZAoXRYd7KY
rwoXB/C6tUdy1zcj3VtS+OtBOn5WQovwhrvz4k1YWn0Sa9wGsgtQG8SnW6NyVxfpZAIY8tUqDw8l
btcbxWZrY5WOtUNhNd5AHTfPbNX2J3z05h5mCyPQYJE1/4jJUAGB6Mj7yLegSWbAsOpkXR7rnprn
OlfkoNuGXXu4oU+8R3ycoKrWYwCI6m7cwe2/l50j9hx1wy0n03DV+HKhx8D7/Eaihb6HUsCYxSWq
JGnP6hJ+aKXH1jDAmq9Rv8m/OkzDVcNhPPNEbR2dmiGYmCIJxxFIyKsMaVzppzkkIz+DPclv3LK2
MgrU85B0tLRfRuogp4PtK/InD6zVE2yGwq2oldzPqJEdWwoxB+ZxsQOcpttPk1t/s4A1WNOe8isr
8FqWWKx3HxRVOlrBdqy170NcBieb48rU3Rw8Awk4f2GD6IN95ZFIbF1eII62+vwHMOPqGr5dc1pW
pjmiNFI+BdWYH+AnIB69UdtXnrKnLciW3q63cQZvwjzsdnBxVntPt/PO75XNkHTQ9rYueSSx3a3+
KLlF190I6ff9XDVlh008Thsj7PEuilj4tQKrv8oqe2i++kUprs1kOWuO0OBZ4Xz5Bn/acEN8LvYN
pBlAi+WcrkGdLzsES2XxkpNhKSZXYf+lhg/FAbaeJOtRsZpWeWTkF4iU1nu0GHm4km1c74CW8fa2
FVmImLV3DVS8BHqWNebUeJDWDfycchjYe21xmkkT39hFX/cpBOVJhZg6x951Q300ORLpbCKxfCqm
qN76s2dOUTXa9hpWtRU5GL9rd5LE431QRdUnFy3GIhFo/321Qqfe+YV8bQmeXs/UvoNHbnwaalXl
a4CIy6tSefqKOa26pUKWKbos8z2q3tZXJdu5h8WFyKM0MM1IruAAa3+REY/ZlnMpy3tngiqCmory
ObCNPLimtuu1Z43tbVgRZ3iIhLGvvZ46zaprW+AnLBVV30CgUuI48zb+xgdrQMBdk3DvNSHhJ25H
8lAhlLPTFi7De3soi43xCkclbHC6F7+ZRrpGabeHd5fUP6gKzUvVDGoPEdgeHkkOXqjVw4JpW0z9
mGmNtAop6HjPQyzdxAqi9muhsONcnnc3TuG0D9xz2I+gjPUevLH2rhewLcYRLp1byEpriBDgVawt
D8V32PBGejdMkOuD/bpPcBq4wf0IiFGZgkg8PkubzxvHnyCAEgY03w1ITfmpAvIEYrA0tHmKNQAD
rwBhbwn5U7f3ViOLkdArOSGkN1RcDVzOftJ3bnOYOqBeoX1v9c8soOxbi5wB8CcIBj7X0Sg2Diyc
X0OI+n4urYnDaJD08OiFSvd1GblDFuO3n2iAiwcVnUCRVavt5krHcI7CbDKU3utI3rpBW4Wb2ZR0
aybV+KtJhewrKTp+43UGYWMxtbeiLMfvxBnFQzUq91HXIxQfaW734Qqf3KhNVMXOjzInxQ1DMgjJ
8Lnpv1ks9PSmmSzy4oa5h1UDyaN1GHVk3YTKvWvAwOUbm8IuaOUq6GPmXYtbhhvrNEMPdKPQiQPn
XGq+ttUcvRjUoKBgPstqSESvNEsqxtWR6sq7kw2IW4HliRurUBAKQAznQuBGI3hO4CYCqG4O9FYL
uQkQiEDztK5BpQO5vlbMv49YDOseWQQmWLW5Rh4EmGaEHLt3UZQhXrmu0OgR913fVCQLpKxw68JP
uMl4Z5p8NeN/ch1otIAyUozFkde4VRNw++widQdU29LcqsCkgZTdE67y+OjB+6JJUCiy4NtbSyB0
pfMCdp/1MrpkenLNFD4EpchPIYzdoKseldMrylP+DQ4iqDwGpDyAvl9j6N4Mx3xsxB1zBu+ODkWz
50FvHeHhPN44QV2XawlU4gBlLA0XGT75wd6e+uhz0VRI7FzLjY/j7M9PEmn9tpa8u0GLJPzWA13z
KBW34nUc57ObctdBR5PAc3bbx9WnqPPrT0Uwzfshr/ut0sq5UqQMPneuAM448ii9Jy6vP0daiq3Q
zKgUKG5+C3iLtRO9p3d+28BIvJUKNSNW9Dgc0XCiJyOkfKoXj2tcDx5Q8qiphRmIrFV5O8IYpkwH
P0Z9QkO+ObAGeJ15ZB63EfXm2yA03REBYf/VaWNoxFTMBLc57k1cMiPbkSnELkXo/9lnc/upibkN
AaXYykJoEYFtNLJ7MwDgg4b0jESlyDuZFSgB+Olk1eNeAHSoEzENiMDsMSDXdUDyDC9HHAYdYplM
lrRJwguUcAA9RWQBvhO64YmTx4u1XO7AQLX25GClGsfX11Dj5ZVuX147FiS3tmVYW3UCJkJL0tLS
0joVRtdtmnOn3udVj/abDJv6xu2icWeGASGVAxQmubZchpUaqSHeFxZyqjsBTHqVGktX4jWX8Vze
aSj8+2NSI6rh6waEx2nndu3s7ltfxPV/sndeu5VjXX5/lYGvhw3mcDnk4YnSUVZJdUOoEsnNnDf5
Nn4Wv5h/rK89U5JqSv5sGDAM3zTQrZaY915r/dP1MGUG0WWiiNoimJD2Rntb4X/9mou4J98zBfT2
Y2HJvZMuyqWVaNoTkj96Fv9fK70mYss263BptDbaeVDjPzWRaZWbf83t2FGTQQc5aW156RSNc40N
v+kEOBJat/9atNYQFQvbUadZSjjmXnzdglRfYdDb3oF6dnedoelBGSl/K1//KeTt/02ghNnyfw6T
/NtaIQ4v/wJU8i8rVDd8e/kVMuF3/wZMbO0vGyUcyQa4E6wwP2PivwETfuStvhT8cIVTYTP9B1Dn
/LWOjCEPm6hBVXSU/w6YaPZfHrQ5fEf4W7wQyJr/d4A6SCd49iBwXR17kWqsRJhfgLpBZ9BL1i1g
yVg4d6kcumOPEKUKIBupX4za09eRIWZfk6oNlyWNz+xDCm9YTsfEOYxpXN+m2TTtE9dpvoHyxF5A
4DHe5WmvLl8yPcp30aIMhI8x/vrAI+xneNoveA84JRItjIZhZ5AdBEnj9dkrKtXYXFkT1hPW/DJJ
Q7/LbGvGUt6DsZN4XvuojYnuV3mUQhModGYrw3ZWp7Vwh5ZzaGXhpb4CwArkA6JvMd3KjIcYlkNW
qA47hztfD7TdT0arzZbfkKB1PRLwuXWqaAltB4GLLwoiYZZ4U6pXCCBXe3wkKze2EMlFpJfZAVf+
PA2mwoTU0M9Zs2PSNOr+L+/fb7CRN3DDP24F2Ag9J/oC+y1RTRvMscjtStK8WIwg+8TxB6kqgVer
H+lt3xJW1ruOPQA0gDXph1nc67ueVgWTLlgLG9uZ2zAva/XYKZES6N7o+mw+zi4eypufl/f/15n/
gkHBL0965Rm8IgJcv5QvxX/7r7+uLj9/4+/1xXH+WuVJLBRYwPJgXDhKf68vrvEXigr0mfCFDSKh
Vurp34Cs9xcLC8g8XwygKwF2POK/iQD8PcBdHBhBULECpeT+p9YXDl//+oWuhFSytvgHHymr4Jsv
tMR8sTMZEIdNn0D6gjVzpzvztAf0aDY6U5azAq54GBccJoOo1L1br7btS0vNxYWhqNkGfMwMRK+O
IWZYFsPPuCFXR/bKxhtSdWcn/B08CF0YoNQmv9zp33xTP6nIb84easUKl8KqXc//9Zuu5RAxvMij
1KbpuS6SKD15XqELCtw53fSl9VyJTvXnWSip7zBAOM4CfahRQylFbpFaO+Em5XalWS2CmyDNgeqD
b+fYlfXkT/bwuUuqW3jazZOjolTu09L7jGs5VFOBnHujS+EFjZzljnzs8ZR46ryJFpIqC69DZFom
1VkdMdeuKqXbEqg9YlSAEXODZBFBAo3Pn2/IO/2SvYLrKjsPiy6OR299r8qcYGl36LRwmPgHGJ73
0OfLvGHWJLd1HW0x2suJ0SyQbIzjoyKz7Dhr9dc/nwa735uXSseJFGrm6pvLCPHNY7FataiGPDNC
l+7sPicLD1xwaOITJDIGZqmRPeF2ARdxaMcvfz7027UP5gMqMegK6/gKpRwMml/3yyqpmWVItw+n
EZas0mKQwiTkBzvIo4nZ14ET+IiF+HZl55CwaNiN1voBks56Sr9s0WONuUDfOH3oTizlcGOfiqa9
7dzyowO9v60rx3m1EMPohoLkzbpe1mNcWovdh6bI59ynn6lgj1r9FmgBjZgDJ7FrXf2I97r1kaHJ
Sjd8/aURrcZiwL7CdULieH2RES9VXNcDBu5RX+2KGnsd1y6zDYlLTojrwj1eLhFJMYTRaMtjGYmP
hL6/u/j1RsNr4ya8u8udEmP6OgJuV1b0pEbVi2zsJ2Hkqt9MfTD1jNBL+/7PL9NaXL256JXN/JNl
6lC/rOf0y5NN6btUZqs9XtqddUjTuAvszK0f/nyU9+8PtBwWcyjekLJYg18fZZBm15WM7FEDpAxs
PQis89wzDMoYHP/5UO80CBBYUbCu8o6f4o6fP//lihybTrLpLBq0yDwNjfPAIPm7kpQiSFW19hda
t0ad8/2ikRQOGvLB4d9/nQgbf+Z3rYm77lub4s5cXIyZOXxv6N+Yvl+osv3sqP1nIx72WkT3WMeR
n2LPIxLnDhD88yQYPFqLXvNfrV0Te2kwuFlK6tzzn8/tN0/h1am9ecEx/03GKObUoIIf9dK7hrL5
hUez//NhfrNCcwtg3MEMZHliqX79tElLciXmDG0oTHkH4LRzK+MxR/nvu8MQdorYJmpy6U5G4uvk
9/mTBM768zm8f605BfYGJkCrmdrbVJhU9FByBslL4DZ4jZm1t4GV+5GwZl3kX38861EoK1R4QKs+
+PWFqpXICZkeOYpwHqDL3/d5/1iy27ayC/98Qb97rfiAXES7bH3O20VfmJgYNtbQhsZSt/sldp6Q
Mna+PiTmbrR6y2dUOH9wE393efSNLA7Q7UyUda8vz2uRiUvRtaFZD/exx7AEbtuX3nSOY2J8+/P1
/e6zxUwQxpxjcSTc9l4frFHsRY+YlIZQwPJNoWCja7kVnPy5kkFSi2lX90SMT737VMVTALlD/195
b5Ffc7WrtQv98OtTQF2hMM3BmQuA6RK9gXZKm1Fs+2jZyHn4jmjZuNA0kW5kWu2oW2/Tsf3Q9/B9
tYrW4+f6jzCMTejN7p55eHbrSdmGlqyeIDnezshWZ62/r8GPKe2u2bsWv7F+mIkH86l6+eA5vN+E
OP5q9oB8ajWFfvMcRhLch7iL2xA9xRyKUbnwMrXaEWufhL1VbjuzC8cM9ru9+oZID7sQvEesZAN7
Nux7HIzLWQsyE8FH1CjZ3kFZvwGI/civ4v3LyYAb/x0qEk4Sk83XD0sFB0oWbCzYuMyHdDDco/Dc
nePO5FmOH+ZbvV86GXjYaxvBMAQp3Zu7guODPfQi10LP6sZvDGPvLKMyfozKR+Wt/v7+85FzMJWI
4DVW5s2aIkSkZTIz1VBr9IOS10+LkZnBXHbXMqakTdHO+XE7l9umKI+I5r0NU4RpXxf5ZlCxrS3B
X3yRrLFymfO5t91x309mTOBcAZHMopjArvqmHXk+Zl64vqUDtdf9vBkNYugdVX6N+/IDrePbZ4WM
FJI418KnzVv1djWeBrguddIs4UADFVpW4d5gcW757mJGm3QqP1qX367+/zgemmo6TxpJdf35LyVA
UsDNUut2CVsag1MlVOumiyN78+dP5e2SvB4FlhTJHOQzrjXr66PkZkqqvFosoR6hhVjq5Av+u597
s77oCjX0+qX44IBvXw0OiIct9n50Higf3nlR1FOCVVE2h3rsxE91k+lhMjQveqt91QiYgh2bYg2D
7fkHx/2pxP11n1sPTE282rbA12V1fH2llnB70buuDPMGNkDNLqRXGJH0TuZnU2cc9bEOhSUe3OVH
Yrt3pZpe2W55EVEBgQ8+McoR/ugl1Qf709uPktOiUWCNwn+H6eFbDaYs474r+RaIse4I2pKxeagj
hn9ePdeHPz/rd4ZfHGvNN10bIA/Z8ltfsQw3jj5XUskaGAODLmWMWgyzQwKfsdsus3CBrr7BBfrF
miKia+cuoOlUArNaU6jwis2n9Mufz+k3r4OLF9x6OkzDjLc+KaBoCcfK8GHo7B5yU46yB0iWpMrl
BfDpSQxxGmC1kGz/fNx3W7WjamySdIJk0xES8DbdhJkN67kUiK667EduL1nse/jIFhuPAMxQh8h5
MZVDdbJzg8GDyOA+NkXTf/vzafxk0r9+KykUiEjCsgiXrnePZMgbY4wHZQzNfDK+WXX0DMR/hVXA
sMMo4ns2Dfb9SG0T+x0WJretqOc9SrBNoXvJjeK2hyx33IthzKq9bKHLm04clz4k4PaE7U67xSKj
unEU+K/1oliHzFy0g1eiNavUvHy2isaC9LGonwnfheltVt5uSCDTDG3ZbBun6ALsuXysygqo9mNx
rqZy1zSlEehzUwT2VOoHaYovpeI4R8acBqobTd72RcVJDubGE3oFQ01/bCZD3s75UvruBECn2511
bipLkPebV1dF1y+7xCucMMGxa0MxmkebeJrkJWQo89y7gnGEjf34SU5a9pA5FfkdsAGNj1wdf/NW
8CQon+h5GPm9WySgA2AbMHhTGJfQIGPzgZv6pXLqz0OX4Ts+xfQ43b5xjDCelQ+mMe83GHZlrFtI
suALRUv4eoECSXbNLG/HcCoG65ubN9GDrkXlvljURwvNxQfF+DuBHYMwG9caTBsQfwOqvCk+inQp
3cRGZ1E7cfQ4QJz3i9SxNoWjRl/TUYcclsuGcXSuyFt7iqZPuWKI+wSXolOMlvvHCHl4UwgJqbPo
akg4eWoMQdtU6ULZxGqWqbO8VWdPDzB9TANo3/yr1am72qi0s9kN6e7Pn9P71QQav4XMGJ4LCoef
OuFf9szcmmevnSa+pjZGYgEj9rr1UvfKhbZ8knYSQRaEwtvrTv4RbkAhsD6g19/y6tTJ7sUZEDTx
dnlNNKzhoogxRJSIMt2SgLbip25x0Cu3hwVT2/VzlWZIgMdYOoe2Tq2CqAyluIqsovwGQSr9FJd2
Ty+Zpoeys+T1EpEV7i/ZYJ4EnNYnF9OQg16PP/JBameRuN1Jz7T87E4anRNcPsv0yRPy9v1QSFx6
CIW9lo31XGraWXVyba/rlXmq3YrQnal4WLziBROSmO+urw4GJOZPrVM4n+fKq4O6gkoHJV9C+28h
ZFl6c93nOtRPyuHbcTbrM7z+zg2iBmkl6cGmcVC8vAXCEvo9aumq2oyKAQ5btvvSGurnpFehRRMG
FuRycHyjrJvRT9lmnpKigsAbdx6IdKa3YYS5Q1A3IiZMuWK+ENaGyo2AuFNdpF3eXUll5t8j2Dmn
SEyEHDiIOV+UbFBeqLO1+24yrBdLrtprKIrs2lqnF5j9aPUzds9iszSTvMkgfG1dI1oOKmElV6gb
5hsNUlkw1gr8HDjnzMkxCt0kaIBfEn3QJh84f6V+u9ZihTUmT8ama8rm3MZMk7dZU0ZBMgt5adVK
tbESNcYRp06ArSJFIWtnjnruhT1190Xft1DmY7V+XkaY1lCcyPnUDMU7a6lWX3aDhA/YpuVn12iS
k5Uk/TavYmcV7+o+5OsUoxinF2FbZZnwyVYsnqllLN1ncjr5iWOJfb4kTghjFbzbqJrjnAmx1+FZ
flPjcbiekUsHc+YV/qJh/YlgWBxnU093jkhReZULWXhQuoIOg9WzIC0pTGqNMHcVWYBSwVnsR5IS
fWTuylHLE+u77AlwoJBQ48Rf6HhjJPeMuXapNbtmgBqx2fWkBOPc0dIUb2GGgFXomplRuxt5LBCQ
uc0elQdc6CxRiIEZ012GV9PBLZp0B9liOKtopI+JiN09moblVlX0pA3S0UOsG0/5fFycOb5xbIqW
BSrBBbL+iPE69DCRaReNVZe7vm7Vx9YzylMKxzmsJhJuIH1oRaim5XCU7ZqEUtreYya8cStb1/mM
s06zX0pT4vS04DyJj03xKR3Khe21nC8jZZSBriu966vIzo+TFTVBujihhi3wZpG2wkempbdCl/XR
rBzvcR5HL2wxwbttFeoLyH1uc9nOebStRriU4+xwR3rt3JdxEyzMwy5xQQpl003HKtOcc1XBFpKx
q21sr0/BQYuh99u6cm0ftxoF6HlqzpYt2js+k+fBaUlkdet8AwVj3PWt7hzgo3hH1U2V/YJ8YLNY
inOfZr0TyjjynqQm5K1M9OVrnfMwx3hytzWL5m3GfPlyUOt+g9M+fH+g0ksHNttlOyzOF51d4Cvi
Ph5dVIin2sr03c9nOnWZHWK9YJ6jVKKEolWrThr6CxgcfZZtuqKl9ZvTsb8kiQS0KkW1dq+BENzO
pdvvwfAJM0/V5uTW8XylZEWI0468Hgpd3qLSSE+RFNV2ZLC/1Z1oDjEFU8J88uxAEox1auiGj1kh
XiZbegOEZaEEqtIb+9y2buyiYzOqWy/UU1tcp7So1yWGEh0h7Yk6QvVXlqu+WoxLeDVkuZdaRbEo
Msur4L9BePetwbi0U2ig6CkmZGTQr6pluUsnoZ0dwfvLIVrmpmPt2xhbGZu2bQ0j+LkLwgoE7hqH
MaIhSZE+hRF77XPu8LsloeTP+tCKU2ck9rdJlmXQN1N1Mpw63RXu5IVFWcCYT/H8iQNw+/SpUk3O
UZNjebaqAS1WNB4bFAx14sZXo+fCLKpX3QPjxHOa5e6NAi1pU85Dczu47vJ5QSr0yZ5NPAm95K6c
KuW7vTgma09qBczQtDM8/iLIxYjccl6GayeCCHhQYhIkL+syFf5Qd3gry1LUzlUtRKvtl7F0bxmm
1Ef8zPStPbv8MuWJ8zA6kABCqXqTvimHeJR7LBvg8Oem9LZO7w0b7vBk0SJqpbZhSivkxjVqxZ+a
+afIhTiuJJMxaCDwrgyyZlwO9aLVW/IEyht8j8YmcBu7ClrRPuRSnZBBt/ZVNUXVd4FP5CfcqhQO
3cFWHDUZfTIUQjP9RKmS7dSN1ZNgOu4EkNhsJCjSmred12aJPyW9d+od9dsyVE44jD0eqkhtsMJq
siCLrMtOSPHJU7EFTSNH2H6uu0TxKel0zXB8/LySq14ytUjvq1rG2wKThizw5KTjdid13FETEs+f
lVVUtzFR0dUBf77YW4TkXaIJOkyYzt6Aj1Y/ltLIApKNMKPjfk0PtjTm61qBQmDFkwxK06rIARK1
cdQS0WAoWw6n0QaTyerdUhDuI2lPXiZP788j3jkPUeTVy1ZqSnKOKtP4rqrpl9oZnau4t9pvSp1T
J+Lmaz1IBFU16Owsr2sNMwo/q13nYVl0gMvKUs91LeBsCOz75dzLe/ogx+/qLD+xpebPw4JZ3YgX
jY81Hsq3uAjQCdyp2Xii3+kCQypaQEbwKW/FjW2Npe+NjXehSD7WMVaNw8r2MUI7osHZab0CzF1j
fqVYsrydVXwtVW3qNwkI5GcpliJ9dLrleUbTrG7ZpMuYFmctLlD37NKu4utMEu84S/0YU/YjlGwb
Wg56nl27WNf5pJSRjyqKBibRG3Y5ozNYgjGKYWt3SnAE7okrryfSTSHYr1WQN8TJbkxq6wDrPsOi
NS2avSbTIxEvcM+6sbtmIYV32TuPhbXWMWT8nGzDxi5QjDfTmqrN1i1OaERP6lDEm95u3HuSjQOr
ULudM1BSK/mobUe4ksPUFyygBKDT5hFNpTufyqgIpwRsaoB6zYas/4h4p/YWbEO/VgsrdGsnLJTB
3qKlTX03Kl3fq6YnWwzKPu/I+ZFTzQGtLHnkDmVfiiYp/awkdzRznfjceA3VtesdMmuUoUv81FVP
1NNhWIdGaCLkJ9su0iNJA6xAbTQ/qmrenyqHT6UqqnDKMebQJnjIQyexU0S0ETjSzZDyGbtmEIT1
dlMV1tho1nLeIHm952POgyxezhlsq8BT6yxEwHzd2xO6r0Yzb9xodeaypFod5AxDqU+T8iqb6vla
X+qu2LZtnZxnjRXUAjC8aUVS7RZiqc7LLK7Y27CP5s5QwWJktytaytHJ9rowdewi8Fjobiw5gKXm
hXWBg3FzOxmxd+FqxddoLOdTTppjCz/ddi8QDnqQYnsRB6aKZQryXw0TONizJMi7YScz4txXIzxn
bOQxmaTFPCweHvg7p5Gv6ziCtq1Te61/iYuXGQXFVu3JZ6h4a49DNlORGVGya8zcpE6OBIR3wpOm
ruYZxlETplFxRp2vnRUcQ1HI8GUMermPUK1sk84r/QhPG359+mrYCrmJVjKfk8hYNhbF4EGFgPlA
zlhzkWNnczumGjLoPlOvYYU3u1FXaXIqJFb2RlMnWWwATHF81bT5wln0Yte05vxgT0TXCK8St6aw
oXU0hdkFzqhXmIVWmOMZcZkZflI4cI8rhbd+oXHzyRhtTmAkyBw87JUdv01NPp5h0cQcoO/Ltl4y
JmFsdHEWTKQB4wxjLN9RidfTprC9jL8TRyN1etPb13OUGLw6blt9Fk4e341KVh96IWW1jaPJjTeM
LMYbgsmp7IS6TGd8dKbziFJj2+hKnWEfFbFMVe1S3A+5UC5yInnZ7hebAqDSFGZGzDDh12wGc6kJ
CuTRq/DTbrtaoNwfix+KaCxzyyQLJZXExEVPVUfJmYLUHayUuc53E/4QF4yilGO84E2MfEbcpiRm
+1qjec9JYZefilHpfTDhdFete76WlJQvecpNXdqZhbd3Kncz6lSCJrvgQenq+Eq1y54Se0nXNL+S
Sa6FexBKgjNMvaAcLc+fe5VY1M5yd0Jx02AEC5r7ZQ4LrJO3mqe4UdD1GZEyqeHsxyTuQ3vO668z
r9dGjR0LYx7F2VpUjWD7/SxIWo5m5doq4m5Hj1Bf/CTT9GYLB3ApZhyosdB6qWSFlL91NTjJPeGL
c+IGNXNunwbH3XZLWfsCYYtocgLYJouiDmX8RhXR9EIuY7vNdR5ONdnHxpvPQHvaIwKRb04p4sdx
MtIvY6+q22WIi6+DUkDvUDNo+mZf3k75EB87q0ouZmVkbTctdZMgRPYtc4IjPpWedufhrSKDGs3D
rKyn1NkMesb8wu2RSPm4uxFL6Y1R0JKedTG6+m4yqOn6vlb2DQmKYYma8Kgyvd5Jy4uOGkqaXQwH
erNmzGzQzvCxtiBOelwi3Waxwri7pX9ROu+SAf2CScvSwhNh6Lq3ek9i66KkDnhIFfXsr03c3+t4
HCcocrRp8rMiacJsynctI5FLrK9dvzWso2ZP/W4xWsrb2MB/eTIq84B0r8Ugcrb9KjXGT6aeTQcs
UBG7kgXD+1u2VsiEDSf+wmO/a/XNmNyj6UyOiqpVMEETCkZUlsA3NfupP7ot1V1p0AiI+3hKo0Ok
qXA3GUkwgZjv4i61j/MYt5vU9eJ5nSEPhwhB7bY0VjsRFFvbjAiCvZdXSCRUFYEqN63aMRmoAo/a
PRRiyiLVdx146wzs2aME0qiLNuvPg6RdZNsJ0HCOX2OQ+oAK+tnTO3me8TErfQh717FJjiiTEdOv
7NwOxii68BwIZ3bfTdslEl5oKNVhWVq2bFN5kq04dHbyHQVSDot1beKmSt/0YrFDuWAdRrXg7Yj8
OpgDovcpapb7seSXjUQsQS819YB8NRQq4BW9StCtCqpqihvGIPPCF+uJkFxPBfkAtiT1jCMEUIWf
iLTeNTKbLrAljwPdrKwgciOxwXvlfsbgaqPiPxmqiu1cagYaRguKv4ESL8xSXgXY73PozirQSSov
8ZqNWQHz2yjD0c1KC49XrKfelTuMox94CC84gD1yox5nTBEns93N0j5NQ9FcNuzIZjjiBdhs0sjF
DbKRhkeJsswehF5nLgMXRdW1gd3sUdMpgpZF+A4r5eQ3pqWQn2rk87W7tPLGTBuJ79ZYKremlTV+
Ewv97NLRf0892wpUrfy0gFFWBA7gjNbFDE88krHD2ezjIEqjYUcCh/mV78lDN8GyP/OynHBdRM9T
MyzCckDfoaLu4e3Z11GOr0qrjcanUTPu3YUQl6ko6rMFqc+H5fUpLfR0gzYug++lLaeybfKw5mnu
U5QkAbpCOjOMBqiEsA/LtZh+PjW8z3q3PORdTCtJ184uKhi0zOIbw4ksaLz0QZfKABkzGQN8pb8N
kUAwr/HKmTTXjDf1a0sf9TAVnnqZOKZ7Y7iDe04Trdpo9SD2cOOKc6xoh4wu+bxOvVcx1JCzP+Tp
YzSjo1IQqJ/7pNcvSbXPz2rTwpds0IJOxpMba3FglNQOKCitS1u2BR/XZO9tS5hPjiYJbB8I0QYo
P6PWJfKj7uUXb1Lq20pIUAOb1iVatOXImBn8wDaYlllEzm3toen2GFkXZ6UR0WWf5N4Xp2o1HWJl
5akIN0jkpKGfhzaIm1Jhp0hwiXlAKd7ajHFkpH+1FocNishSDAxpkI3zqJoUxDE2h7U6JC8OM5FT
wzdx4/AMTvgtlKdSNWZ34y5O992zZwjnfSKAJea+35dijq8cp57OFnvyNymEcle3xhr3V8wXEoXG
c1cY2W3fqyPJxCoTLacBsJ8nS9v1ESrvMev0TcawJiT9l5eniq2N0TYun6LePsV6N99rZdrupJeN
D91iVjc83V4lVy1N9vgbNbtYqFhRt3EeAtXXp7ISUR7S70if0sc+RU4a05/3ZjBYcmoDI6mWjc6h
L/tSpiBo7XAQjcyZOwqoW53pbtGhCGiBY3/2kO/48Tgn10OkoKlvx3bfphZVjYu75Rw2glgalD7r
TCTVShltG48MCD/T8AiKF5jwPoxKLxwLyWMaKBnESe9ZXnTXyb94LfvU4ky18KVlefeNnVhBYxQ1
XnmF+VjORvxJobRxqtkLXYRXus9wTtm4DbJ8f5ZsE8WiePDhHeMx7QzGaI6M71jjb5noBapJSwzk
T2lylzF9pFCzto3d7KTRCgjH7iFO2cBct/UdLVEDTeM1Gbz8M05IbFCVdAAhlB9GBqtMTWom3GQg
LAvu14y19wlgQyDxTNgoLsEkcBy3XpP1j2QFr5Lg4WuLHyZR1VO3wYYaEyaowHXVMBGMUDA1SWod
My7dd2bLumhxpd4ljleFi8x75BpZf0iYYm8wWY++qxFbdG8Va3SlZX2fpeYF1iCNzUChZ48Jhcnk
IQssq/piJYAemNcrAZ4p1qbFWa3DLaIoApJq8yDh944GdhoVt45JHyPY7m7AlslnfDVe1jELhY58
/T4bBi9UB4MYttEqE6rcmMaoc/OI6kxVfEirNi+TdG8axloXPxvuOSkn1BWldmEY8bgxO9H7KDiS
vStyi213ck9pZx9xr8rX8DpsRXpmVg3c9p1e6cOdZmq4ZJjzuGVYnSs+BGixMxA87c1pkKFu9PWz
aCviKESaPbVa3z0yV7Mx00xnDCRRkVanYpTdN6T/1akEVDtIhTExAkWsWRBiXXtxJnblHF/Pbik2
Rjknj3/Get76b1krL8IwuASiAsH235KMJsCoLFH1JtRMQdJD17Dfad5DmTGTzuurEvORO4uzegBz
+c72RNGio0WBqmfkWIKs5fQUu/bOaWj1czV/0CZRHbtqif0sLRPma5b3wTn/BoG3WOchkhg2gC+A
92uMz2TCFE1GBnuzEubDnEpUPpge0QTUWZCbELW6dcXRMQtLDD4k7PxQrBedeVm7JUJSHdInxVH7
ATPgPW5mER7BU8I2lbP66e7/C25mqGUTY2HRhEhPth1ME/Com4gG0y+bBEMWzAD8plPyD2iuP1UL
rxEzrO4MNBIrCrmaEb++HY618EbjXhMulZYfvQof7dmWo9hEiXOP58QLzPiHGT5x4LaCAKmEQt0C
MPD7xi2vkYbnsBatF0YP2ASwpZ3RxFcHp5mNzaKAtiEprKDPqitI1WqACTh3bwA7frSQb30m2g6V
Ws0yoMb616htzhFmjb5Wa0hAJ29XLND2LOD5C28pC8TiqAaQPOpH20NV3Q+YaOiDbd8zjkkO6riM
z22GULQl0n6niM7YwCfKqWaKZxfpQeyPQrO/Lnw7Pp9edTKXeP7+54/iHW3VsWBdo0bBtte23zN3
vbmCMTpBF60V0pqndt6RDrYmMOjZLq9spkGN7ST3g6sgEB2zb6lmqwTeWVP2Aa/FfAuGQqzQ12gW
NFQaLOI3j3bkJ0RzqVXYz4Z9gwAd5b5nTNc/r/f/gJzpf05ceV+hsS/eGlWup/PvJqj/d7ierqbd
/7msckcV/714yeFN/sNDdTVKXX/lb7WT6/7FQ0Hn5JDNBJltlTT9rXby9L90HX0EGiimFah1+NH/
sD11/oKJTPY8RGGLonGl/f2H7ekq51htT+GyQFr/p/wn/wGV/7IwrNaqNpQEsg1UyGJg6q8Xhmwq
stFYymxnNuADZa01PgKKbFOU/TUWckXYa6SjZCL+4QqtvFedVtn2o3IjI2dP9iNzlqTutibsKr8c
9PkQWUSO6FQBju92FL0ZS27ZGLE/xxOm2JrxBW+vcgOmXfvDPH2u2Pb8GNB+Abi+cFMzJWjGAQAx
1JvMHZ9KjGh8j5mEVk+YjGf4iDC7HMNmxjpBn5oflrbkYSzoz3qD0FynzjClyu9KPOK3Kz0t8bth
lmHrkngP4wZjos6Ao0uETVLvy26It/2k3qPR1nwjdQw04K77qfcalZIlNst0x1g89ZGrZV/nvu4v
Zm02qIpU+1If5XyDd1YMGgGfah+lJPO4WWHadKwVo7Q0PTu1xhyo7OGvd+XWTOvj2DjpznAJhRJR
G9hKkyCvZ0h1GiwmENQHDVWT0Vqfm2gAv1J79VJo7bkW2gM1jMAGPbN3S6nEPzxLafHBZtGp4iQO
hrk2mbMJ/dnNUJ1oFUZxWZGhEzD/O3dnsly3kXbbV/lfAA60CWByB8DpeMjDXuwmCFKU0LeJJoGn
vwuSXSWxbCs8qIh7/4ldJZk8LRJfs/falXbA5dAEeTw9QY072VCqdnZpO5+gI3ziXm4e2kmPTxVo
vDNZeeZr3VVFvGnn3t5gM0heiqmvwbOTp076zSiPMPue9UnM747byovULsSZNMT8VINhezPr9lVf
5grLbWMnDNQozvTA7NS4zxdQuryb/rQEUzm5Yaa69GxyNP/KLxIraB3W5zhVNeQaVXsPtBN1gpBa
kPpVKBuzeEIEWp55ObGgY4b2Cve7eI87j9D3TnDKQlPNuGmB4b1JRGVpp35qs/7QK9rZCYJFeRFN
7DCQlSb5cRmdzAlHhY0mVF0BotrRo5CRR1sdRqgyzWPkFXl2GOBZ3SZxUWSBSdQYBip3CWvH7S+W
2AHFUg23SFXU1oETH1aVOwbdwrSNKc+jmIpL31OMuawZtGvxaPZTDdGyeZARXFarm++01rbv8sLK
z906YSpnwGdiTiTnFXOauPP82KD0bJ9GrahPTmt5h74b+63DLu1RaRNAdANyAyaKrNnkhE/eCZlH
xzLlA4xjMT/q0QSkcCr7u2zqq4uydKJ7HRAL00i3kmGn2Nuaqy9syLxx5zqteZvXXXGl2HY/WTOX
bDHU+oWrL5m1TYc5q69MUnL4PpTQ7QGcaY91KdgRV0xyg9lse659KJ4Mz0ot24MIrdG0yJuuU1/1
aCSdYKqNkJ0jOUDegBYW3dRmQdF0TD2dfVxSIhCJnnJdbYC66Adtumprd4DiZudnohPpoe3KL9x8
VciNDmkz+a1lZvtBCWSHAphWpALCEdroCO6NYg4wX4XS7cADlvFuyGLtNkrjSzOjqNat/kufdM1u
BZ4lRWDba996brOk0j4hIPKS9KKLtaKQl42do6/YxpOE97iVru2k/k44jPdrJn/N8IBH4HyJhPXZ
6vL8Hf6MeHLqipmJTOxj27I17Prrha1ROMQoGPxeqEDzluLQtnZJvhDwl4By1r3JUudz3+PXYDKD
fy5q9nAy/O3KxgATSeoQVD7rkoGPaOUswki4SEs5H08DNsqgqLKMDM88ec6Q219Z7TKeqIzi0zBU
BYWnVUU7dp7ishxk32KwsXZOvVyoKb2gez/3hq4OwH++mSS/UNIgSpBAOocGCjExtmdR1N0pAtc3
4O9unEWtefIudpl+CS2HlSzrWLXT8jY/1u1zq0gSs5wxiKn9zqu59a6ZvaTbIWnGKz8r80ArrewB
IdyAsEan8NajFgGXkdGOodthF5OTBlbrylXkebnl3jDqOt1G5E0u3fK5cOwb1QB9C3RrGs+asmG7
nSZI7V1nqxWDYBkzzjfrmRmSt35abHcEpWSc83mhiBGsr9IqVYEDKC+IAMPei7zduYR/XXmFVsFJ
1dW76eQFCx8paLVm46j69A6H8By6MPfuLRGBRGYpyGydOffcsedlyhEfmAsAEBrdhgBJwm+Dqtfv
ik6rb0epBN6t9glGFCvaNnMhpMXvnFM7BcoqbJFVvdWMSANGcqUZ5kjh73rDf4DL4eLpS3ZUB/kG
LdNj3NC51LYTbyzRzygw5u46NhXfR6X6sEBs3HXRhZPG8wurwpTYq9gLrKjQd2KZ9qVbVJta9fvI
mIptUvrTVW+wHAbQaxdjvG8rtD7EfKgdckk2Btwr72FxfYpg6PAx08nXuXs3TuBjxym/G2XWbiJ7
GlckZXmwR5mEtRqS3aBH1YYaBNuazRity/YGbf1lrIZL6TPdwrrgnftZ48MbUfNZb7LhS9AwH4qB
2U5Ey823wuOFTuwQKt/NtukMRwkNdshT1IO01W48nQGZ2zM4tbLoKo+My9yl/KiRG+xyO4uYbZN4
ZpJDFpaKgwlKI2uZPLof1LLLBvtpWdBDg8prW5KnARZzA5Im072jxSyCvDi4cNjOTFTayTZxI919
0Io432uWN5obuHIeOE5EOVeguK8qAzIyJUZeVA8c3YQ3CBNR5tgbW5WyA+y7hPklEfd9NdqPRk/K
8ySTg/L9k+m2N3VFaKYxzie2CYwj4oQ7oAAuxGmTkngBPjLTS4QT6VncIbCvU49xsVHtMrbycfrI
bfV1HOMtIigQeEy7ME92156awg7oMLUW4w+9v5RL1HAyJucAdM+qBG1ITQrF2H0emjg5xSNgMW1K
rilFMS4ZCSE/hjhoOYwuekCbIoq7nUC3Og4B33lOLkiwn9s6Me4wHBOisdZpCasqUEzOJ2dqkg1i
rRmozeDfTSZWEnPyvzj+UJ0Gg6zMUdmflVwQq2HbvdG6YeQmAij0qsmzC5xuOkTRwR6hKG9YV6YZ
wHQK720zgGnvg7pO0uXUdbE5bHpP1TmaV8tyTvkgy4gwIkdlLpLJnlVOkrI7O7PnJBsfc39K/c8z
+nsz+t6V/Rf6pT/vhH5shP7PX7ZU/w/2S6ua+q/7pZCsiI6AiR/bpfUnvrdLoGIwyLiGt0ZKkWUk
MNF875a832iiBGZ+E3+mJ77Z2P9olqBGeIyn6HOxdnAp8ev+aJZ+EyvyX8dwyeRDx4DzT9AQPxtI
XNLB6NcsKn0sUpjbjQ+tUp1LI7LQ9o36UB1EJJfzlpvONtOW+ReeiZ8F6n88Eg/EuwE3x169RD9M
iXrmY4hEig3pKmYCncbJYDHpuOi4Ub7hLzV/NUP4eSz1/QFxvuISQqDOvO/DDGEZIIjZiHUTolDY
uynwuFmv5q+zN7FZkGlXBGI07WSjWKr+YlT3Z28r6ySsciCReXs/vK3RZKQMk1NgNKlebIhdYpRi
G3DeNgTPxMUv3to/ezQP6swabWetnc3Pb61Kor6ym3rTGF5lPmpRV6UYIDzUHJQE7fh9asLF+eex
In/2vuL44qWZQoAv+TCFTA1Sa+ui3nRuVu7JGIIAlrtPNqO0s6h2yxCSkXWdm/zjh4vq+nv//mPu
wM9ms2+fJw4nSlBmUwYOsA8GxFHAx889VOFge8mzY9mU9yLMqE3RPuE10hi9/vNHZDrMbZzJxOqy
/Pl9Ncm377wOaJleTewfeg9PSinGc6cxkztDX9jPxNNw+vsHhU/Gr/33+IIXZlukqeM6tvgnkKkP
Xx4gKLWtUDqOvUZE2Kw69qR88tyPBk6S98k1o1NCJ+cf3Mh0yAbtE3EGnkK/15SOMXhyJffE1hHz
7ayZrOcrEu++GP0yfnKABIOgTcGch0CQEPcU2JRIGFgFMfSf1dvUYfZGyWXa15ovOrVHT2iUFE85
e2mv4p4eSIl1cesA+65CQZ/pwp+t5it7ysbbpK97RJZeVt0MfCPITeoKJ9qyYGuOmol4YJNnBdRd
GL/WFBTsSVAmdzIyN0vuEjOjkcPG0rGlIj73SJhaMkTUM8Q5s6e7ZQsLjRRzbT1naJEZDohqk1il
PoZKZSOQPBJLkQGNU/neF516yjotFXt6yfwW2KgUN6PfODv21m21aSD32hgZ0E1g6vPbTVEWqzgo
yYo+sJvMnfYpeo2RXBDa9sDT2jzbaYW7vIw17O0Qm6xhkcfWWM9o9BAQJ5FW4OhEUv8SrwuCoLP5
cm38tjI+TY1hV3ufgtsLWmUYKJGqBSOQNEcS1BY97tlMKjbPhfRswqdETxjc2M/b3vOzd8ReM1vw
SGZYLW1DHNnRjtEBqchoP1hJDHSaBj+v4BDLhrGTNsn5OavxbwQTayHjiZGRNGnWaumWjHNjAuC6
STPmegsFs0oe8lLWpAtzr4iijeqbmEAE0uW087llJYT7fJDw9KCN2Xn7RADv5O76BFfBqnZipABB
d2jz6bJSvd1e5eaI46pEswHmAGKysylSb2FvVysxcQ5Wg+5vKNe8HD9PCsW81KfZPhHDwIBJsmVA
cpo6ORl67JyyMr4wysbRcHnwflSBrsAJIqQshVdT/c+GMz+bePzmC492uLiYWpR/e6TqY/uOmaid
UpYkCJzpG0Q/ImXzOj6XS8OmX/6sD1pt3NmsnK0dW/PURirSMqrbkDWnpqdFNykgG1/vwCQ5JA48
c4F1XZAPuhlvZrcHxlL2tft1KGymSBlqdB/T4zJxPfreEIc6pooxjMU03pdu24MvRXsGmogY7yTI
hT0/0QRP97NSDu18U0ZkVzSMWTA5V9pd7E0TAjGkgoPNXTo0FsTSQeePSEiZ4UQnOD/i2YplxLLB
QAKsDzV5vrNGylOAUssmBkAOelDUVK2BvZAXTa5TLZKLmHqSyy+bjTso6MunEunFZ81Qxiv65OLZ
4hj53Jq+QpXFc0Kul+nFdVwl+ltHnsJ7PkfN62RGzogupRv6nfJaattiYLkeVKXQbkRLOx/UrmN9
jvFPmoEZVfZdRY/csqP1eT/L2m3vU6MfZFAAdDMDkMP5V8tMnIZdlue8ujCNsJjCpZYEnOkzyH/a
7tmi6Y2EXp2NdpU9G8ME6gmLpv1utYCUA21y+6O0x5z8jITsnDCvSud58aniQ8LxIAaQogwmbVF6
QyPjGHMoev6FXCuhpZvSpnzI4zqVwQR4CvFNayJBSCqBvjXGptMh9okW1rBWExEoYOZ8cHS0htzO
kVUfJ5+orsAzjPReQyqLJ9dOFmxt6eg8NUz49MBP3Fiw5dFopmTru7cwDlUVJh6YSYQwdvlC0A/a
UYYERI7bWR0PAUsXjeEY6QUIUmBvr7YlLJQnz1+iMpi0ZIgQsMSIu2Up5gCtNNT2fED6WPKyzjy3
aRJIuiKdtmVna6iDXM4a8iDj0kTu3YFJPbOMoemOqhzosBdbuRNmk9IQe0lPI3aKqy3a1COAzaDT
TBgHJoKfE7LOKLrvZFUvO7EmXXK8V9Z4x5AMW1GJ9mnBXsANKSgnacUbO5u6OdRaoYptmjg2BKeC
lIY+kMg74i8+8CP/U4ylML6AV+NFBxKrTXyovqZZKL/Z2QVmo4rk3bBp60CVe3MZuKlnz2dG24I4
UTDI2+u86RubeYjhplyIdeNxo2bucFB5YrDgtRHnoglIGtVuZ6Cd3buv6Xp1zgC/tE+8sGV5koOH
dxVLXoz2cJ2L9bc5yTfmFVOYWG4LcxLZW6dKZjpEDdBGRzy0e9FqfopqJp6sNn4TlTki3IV2IJt1
Yu9MZyPEKjTLo2RywaAjvas9HbZ7w9lHjuJofoqHVH5NCHS5naY0xSSw+rGGWtPeZTvIg+HhzAtm
o04yNE4J8FG0I1x68OoHpN8MwxAfCR5qlzsOyirfi2GHe2i+4bfmfLRug5QXMVtL7lYfYQXaMPVg
NMcM1Anp1BF1d2CaQ83qk0uNXAcZEqoSQbyeOu+znKuaEyiV7duUcDffrlkrVmCjJSoPMWnW9g6f
SUTK0xxhaKnjVW4xZZF6YqWt+sAQWn5uZQPqMkl+bHHWINiQV/NSLEcKgBTpXSQiD6hh1g0X/lDL
5US4h2HcoeP0HmSsmN2hPPfIAE1cT4aYkdFIkWMk+s3koLi7Gx3d9s4WG2rNBj1mPgYtpqcSTTTq
ilNdGRI1Wuv0eLCw3Yknjm9wcLlWDxjomsjrcML47ntMqt9Tu/T+q9ML7TKesJBsk17gYKns4ilq
CUw4OHra1OGCyk5sE0fU1q6P66kn1Un1cJXz0us24F7TFBGwWTBM1PqkDHLdgAZtc87DseACAtdR
zOvbqnlqDKVoQdvF9Ri/2I47n1J6sSIYR+ofev5EezEbYZILbiDaaJ3EVtzV87piBCaWd3sp5QXu
utI8tTCtiPqwV8mgcHpVhhrUuO5xQpak7SQyHPGmvNmv9u7qhjxELR/OnrX04gMXRw9xlB4YjqPS
PI5OSoyWESvZuPFO620C6GU0t845AU6ividWyBuQVqoxOddTxUETaBq3zU0ih2WCxUExEcZ2zJXR
1xqNEYMSTPEbo03tJ7B/CHeACQLZA/QhsXLpzPC3k0TRRq0mY/xG2K3D3k+aN9dYZjeMXXOmJvXn
0wIAGlxNxM2IWoeMzp0B1jzZlD2pQgyb09ToAjVYs7Zp+mjAByVSg/zdnDmUCa7QiqOvmVWPpJgI
xUWpp0maPZZo+hAl+bx93mcfY1exLfiKPQCYrd8038l4OeaMENjEqJqHxEOiTY71eTmSuuKmgK0S
8+uoivSynwz1jMmzvF0ShxX2bVqmXQ2s2kdJLauU7qmf+vVyje1za0kmd19CO7y0fN16Hktbf+1I
jRgC2FnzS9q0hsKFHKcv7oJsAPE+VpIAQ0tzqTzP+yqWurjxNaOhvqy77rk1Z9Qt8dDUMbLjKiku
qArUVdKNVIAcwLHGIA2F2CZvVP8spV1wwBpjO687kbzfj2AOYJT5ra1RRUjzdUmz5bEQnlmFGr6C
d6/NRnRWsOn4CHVnOiVtK8mpyVsg54nfIopuyTnhk9cPvVFnbPSLiBRWYsoEd/xOPywwpKj3/Jhx
s4wM7S2ZnPZsbCpyAhWWPCvUaO7jkOdZvA5y8K9RXDuaHVqowlsNR7CWnFky9+SGsFz0UjrjZysw
0g6HcpVO7danZHShxA5mGfSsF0gshhJ4HekKJ0MWSeup7svpsZnb6tEmtuuSkozRI5VofIpwfj3P
DK2znUVS34VDyMq98FvkQLDImU+jpmA3g7a3JhOMHewbuSlE7fpGo78AfWPabBkpeiotJd5QmpF4
NLJB3shpWe6JEysgVmLWSEM/JhMlmNnKnSOfcZJdg24qR96bWPcNRMWcGFoarnO4Nra7ES0K3VCm
PgJXJs22vY/IbL4pmiitQ9vm1liCOELWjOLVD6q4IA3Hpna676eBPsCnor7U/bmsdgZI8CqsrKK/
AGpIxrgksGPefOtp/wuDw//f8mNXm/5fTwa3xf/cvRYjEbLdj8PB9Yf+0FK4v61MQMZ4DmSZbyDp
f2kp9N9QSjDRZeGHkuLbEOmP8aBNAKiF+IIfgkAiVhbaH+NB6zfWsqwCV/QbJ4P/T6aDlvnz0MVx
YN4gBkLQ55hYXT04tD9N7Vyb3DFrEc6OfvN+AEp6lyutBrgjiBCUps9m3SnOKajQUOqR028Hny4G
QmWE93vEi4dksuyuuS0WoUg9wAlEyqHsldQYjOr5Tj7XhpzPhWjKZFOJWF3FSPaTUJeOPDN8hglE
YVSfDKdIX9hDVrdSUAYHcVIbN05HRnvnQ5Rv6jI5UDVOZyk7a8HdJGnYZbVspWvXfet65oCmky6r
V3UU2ZaJUbeF+ZjVYcrp+ZikGm4hx8nnpyqTzbzJE4HqmnmoteFa124yhhA3pVE672t8O3OgJYFW
OBA0p++onum38pElMeN8GWdb5Bv1gcwiVCYRrwMIv5O6/iFDQMZNuzQFC3GVtc9oJFlScmxBSzHt
l7RnYIzNs8iRkdt2nYX57PiPzRTbr3npzMeIcJpNwRTmhViFyA8ayVAGa9QmQxITzNJr3rUK337g
WDNdC0oFp9jwAaB4wYFzBV8fOEKnrJOh9CTbVnmuH6dm3FcTySm5LzaL8L7qsdPfxyY7zKCXvrUZ
lwWzQavMLAsR45Yn+qLssmpKOGxF9k47qci8QopMd+vXI4lMJX1F6GiFTjWbiGjjNkONdUfiXTaB
ILEiUs2TPvdPahVwEIyAY3AVdfSYPnnMqdtEKD5Ku6dj6GkAg8zRLqNvypCRLdDXCHjcPtfmLGhR
kKBhvpSrpKRbxSV9R9YjxtCXnMkOYtxVf4KrQZ6731QpY8FKrcUvDBYTyQraFXcVsUyrnCXttdMs
hstYFtTJ3zQvYBwlb4qbH5jIa3NQasV8E61CmRxqTRB7qbxfAP98dvoYkc88leneYW3c8wVCcrMs
hrVJVhmOaub7JanjnblKdPpvap2yYsOFvrbh0O2l2sZdj7InSxxn1xXZ3eim+V55ThiX/LHv9cWW
8JuvYsI9oilz3MZS0744hsReI4fXjhV5oA/902RyI6gtbBJ0kPjNx+EiYdqwRikGZjK8UOZgNuNV
Mxe03lpBSoKdCLSR5poewYJxaAuUTpHjaYeMlv4sRlkNMg1JVOXLbjOhklK9fyMjkpgwmlf3eet/
IfOA0S8JbduB3I1mlVvV34RXSEICDbMbKDJo9rdLPyBdLhnujIFeaBpGCkOh5KGkwRugP1HtLLvY
nCYztGeAC7lgMWAX5k2NF4vwrKzeeD0+GRM3No5RVe6KUjzMiywoLZX1RkEmCJ0xuKt3jL74AkXI
Z4LZI6OtJRGb+cQs/JCO/bobWG4XOaWEo6H5nJ2a5kLzyGO0iio0WqYbnZjHcPE0jL2dl6w81SLI
Gihx1grJJnMKSXpbG9tutkEMaB2+ODuWuzrCshlOuQAEklTSfzCVa1xoXjNzAJEsvyVwxUPgCaXn
HheH5myWlkiyS33y0J3NzsIOdhVekZ1yS59QbWh5ov4a0VJ79CmwHufYiu5IhJzs69pHN4N9lTGX
lr6BaBqJTZ7zow8B6Rp1j7ireU2IqCdbXcOeFdkmNmZs9VLWd3HjR/f96C4HbOL+3ut6uQFcmB89
JkebjFNjh8wOw9WstNtpZL4VIDfCf4Rqmh3sYoxhNVf+flwydTVOyrioCXAhCLFAm8xfV3uCIyk1
G4GtGB17dIT5q66Z3gpKr64ev6Bz5wpTsnlNK5t7BgCt6Ovge01+jeqzfexK1XAFi0bcVa0rjYvC
7b3xF1Li/8C7ObZlsJJi3UsAg44E9ufbnOhcXI/EfOyGYWZM2ybHaZaneKpfacmygLqKoq++LlrC
dxsgJ1mh22dOhuqLEcIg8n1MftdBGN4vlgH/efvleZFBCTuQ/QNs+Z+fl60JH+8ldgi3aPpQNdVD
kWBu6B3Mv7ErtlY/Hn4oUP5ky/Jt4/fv7cN6x7coO3QXEpK5biE+rHfMqkpnh3EVxnD/kkEw+jUx
bLEPH8sU7XJcDbi4gVryfcXajI+ryYdql3f3Vd0+5pCagIUs8he7H5aaP+5Evj8rMBvCQehNXWN8
eFZWxio0mfExD1pikXQbPTrF9EASNePZFCgMeX/3dIYcgNVni+syaGlXNnGi3WNzuzSQkoD7yYaw
rlZ1Ye1vbKcsA2bQ9xYA23CRw9eyXsfPMjuu19F/q/79X7Y4N1cg8F/Xx3dc1L12nX7pui/aF26v
aTt8KeqfNunffsXv1bIjWIuvlS+7sRVDSnX7R7XMX+EDYAvKAtQR687s91rZdn8DD0gCg42+WDd8
59+1si1+A93nUnYDMmMPB8TsH6W48Og/LO5wD5rsCfHgEIZlsLn7eIrY2mAlaUVaabJY8uBO6SOP
uWtleeGmzIPIdtKDjGJqW7CyC93kFu3m+VJF3s4bs31S8DcDCVsHVuMofw3rxZlSnE56u7UrxKBm
WlJpL8eow8FX63dDXbxMXfHVxnUEmfd8ELjACeZlme+zQVDZ+5CZZ5NvP3hJvRqoVb/FG/LkJ8sD
/SmUSP5HFjsQdDLKZVvFb6X0UrKbuIcIliLBaLlviyG/MFbRIMvgsGxH0DhsU4oNF+kNL/jSsquX
VDcPtZPryH8jgmAdpufIfcPElgTtVku9Ybu/MKpZFiqK/NQpm4LGmngGafb12wkLxok5htM+FU35
wgJoWxnRsR8sxvDkcM+juzMSHp6pzpsOzm5fRla8HY2q+f60UonOsGudfTFWTVhn8Sdfu1KNhTTR
y7ejV79Ms7hMYka6sk/fk8i7j1lpnhYdYRm4pmoNynkADt5c223krYbegukDbmQ8pJvBzd5ha2aM
Nd66ktq2BH2w7tYv7dp4LKW2Id7zZRTzgwT6E6Q5IkiyD9+mxT1bvKwJI7NrtjMGWSYcApUSLLEE
yD3aTpasy+My8T6Z5NzicVsBAcPN0DfXud5KIDm8ntxf/HCCmr83Efuhi7ro1NAfCy+cWxR2pes9
0VWFdTGMu2IUOMRTlH8aKzdlP7t4+1xWBIjDKyRfdfoWSTWfe4B1t/EAsdif7fyYEIMIwpIqcJnt
G4FkNRPjEJJCaB07qYqzNEp6WAwW/nICftjBWOqIxfjUy7zeuLKz15YJB+6CxRscQWCSKEKBINH6
VegKNZ9UAUcf5H2ERwdjkCW3HQyzkIs5DQtMdzSD0THrdATxCgc8u05E3tYeRomF5ra/ZNuGRSvh
qwlPxQmShS+7cGBg4LeZLAONnH9m8GGRgfiyNOO0qUBaQIQ84vi5LbLu2tX59EHVXa9OszjbmW3+
8sPh9Sf3zp8lLlz/Ho4DAKm+7ZjGeqv6+W4tKr1mxunGe69gzQXGZj9n4gDjwOILVVz8/YN9pE1+
fzTLQ4KBppMz58OjjYNhaFoSxXvXI8pNxJjLXZxDdfVkZtuFMdbkTGHfj5iUcvn0iwf/wOj+/uAc
qmiRGA3wen9+qXCjrLp2zHgPP+4Ns1q9EdocmrPigAPE8f2DAADqR/APqvJCW9zd3z+FD6XRt2dg
rNXaetKumO6fnwGkMhv+qBHv83E8Mc8jzlyctXBFZ5tEvSj/xdvtrhXGD3XR+nhwLrlfMK1xHV7z
z49XWbrsxogPN/LxxfadANX30OVXPYMLluk9jg7p37Mfx5TnTA+ZLU5982a23aFgw5/3CulfunP6
6tyx7Qe/1jblcM709MGrvd1g5geraS9Lv90v71pP/9FiLHPnhlkC51E1WDfVzJZpmdyzpk5fs0lC
zZLnKIuJHbS3upd8ES3IazkUL3gyvaCxjIu5rRFb6hJMAE1C1hqbyGM1nyTTa2v592XMqQlRDBFp
t2jhONnvbts9oYKt2BZbct8MRIfaNhtav8M0EtOe1/PyYEISij3zIZ+9+2TRH+Dd8CXrvEvT8eaw
9pJjBT6nBkPRYAgKv33u/4VZ4v+yWmq1qP51KXWOX+u1KNL+fy6H6vW1/3HeuP7k7xWUYfxmGyZH
lAcRxNUp9f9VQbnmb2iPdAMlIpYq2g0OlN9rKEKscMuio6MVQX1F1fKveaPj/+ayzvY4+mwPKvQ/
sm59KKBMA20RByi/BwEUR+iHa6wW/UxKXjadWjW0oL/YwYLksfHQ4wYwZWxp3sVcpjWjl0JOXnQ2
lZZoHyJvZJ79w7v3J2f5R7Mtz4WtrotZzdDpOayP1ztHAFt42zVOrRlDjtsWlp70x65PJ+1TX7qN
OFl5LWMiPPvMHSC1zCQlPKaF8u4h76U9Xogyr880z9ewUY6p5d1IrUqXs79/nv/xluG8NcV6z7Hx
2zGi/flYGpXuRsqxipNm6gVjGn/Q1InFhjU9gkFHWw3hL872IFnijrEI8RUbiaqtfvznT4PgCj45
ff0OffzkLE6aWXlFcSpj7M9vnYVrCHBRmeWBheTE3eEmUKLbdNjT/XMi2ov+GPeq9r53Wn8pTvx4
VzRxIKOcZm7u6bbDc/nwfoAFyjB9T/6xzL0oMY6iZhEYCIi2vn7epPFi3vdEJQJbbBHHBVgPgDpl
iOhDFVX6/Iu7xp89HY/vEZpMYVrWf2QjKp9k7Cmz3GNTmi6aOHKF56Aey2RmIqd8Wdm7eGH6pQJf
cy0W385oa5IbKFng+U0tM2v+VYO/vgM/3siwbeo+xHALSLTNNf2hblD6CDQQU8AO+57VBZOsu0/Y
tuxiQx5VLIJFefZ+KET65k2FOkWLAGgjhI68DuVJ5u2Lttei3Sj5HZghXDQpKHFQquV10oVLWTIR
H0w/+n7u//Un+7HkQEO9JkLQV1BbcQx9OBxAF0myOESxsyfRWEhYSqatnwZjYHHgFJJRWa9Uo96Z
Glf5a4fcmAhnq1Hds5MbPRVpaWnzFPz99974z2eFwVQQ2ULzSVf68fojjrnRLEh1O6nXtUsciCyG
Hvwv98j0itxNTxyHgUHtwL7UbpeHol7c8XaZhkg4W7eslwz1lG1X9d3fP7GPgAOeCZMjLgFmOT7b
oG8q0x/01pWgVHZtPdo6GpQhC32ATej3BcCHHLu2ckeHGGtzTtjPj64q89dKx3qKhT4uhdwNjcMf
ZXpT80/C0C/5OeUcGqN3+guEK5N9nG3H7hz6DJWpg+3LTH8XwmvXgZH0ICds//4Ffaz3eD1kKZHA
BudegB7/cGHPi59yB9D97eLx63f1ag8/1/oK8mnuTR0VSARzQIWDu9TVL4LRGF/+fNHABDdcjlm+
ewZfPW5SPx+zNHCKfrXM9nPTkgZ4pXKJBDnwJ03xrwxiOC4npfnTqF4gZGHJOstLsSA0mJesuhLt
JPrnqXdb3k4UgNlXDDgT3xNjSGZ6pCFFo+eFmq5iPTvoTY+RaE/tO2jNwcyNcnlQFWmCXy3kO8V9
TDi785y1SE3QfVmjwLsViwyor6a3sxcaJY1/dEfqfRT1od7E1fJgzTxCvQFxZ/PRYPcjUXFb4jbV
ubhzGGSwEe0u0/qQTdXMfzKVtQ7KTS9YB/h7fchyfhzXTd57m2zJ14eOnCXl/3kVylQP8jvzBOgt
PSREf5tC5uK1JiUIQLhVXsx/qNAl1vPGimIpU3g4WsOXhTKgEuq2HEHUqU0j9XF+GUo594/M0Gej
Otpijd7YuCPMHcTCOrtvax+NmpapMGYIU4JHLSobaBNwTV5GScLA0G76RMvpIZ084p1DceWvfwfS
VYrLDvnu+mfCGAzn4JWoZhfCDXogFjuXN1sVV1qJgte60XwrNvV9BqFurs8aQRR41tLMOY2zfj5p
DrhnIvan6q51g1jq+vL3Z5u2fJGM3bIot3B3mRpQL8Ndk9P/Ze88muM42jv+XXwf13T3xIMvm7DI
gQAYLlOgRE7OeT69f42FXhMLmlt+z5aqREECsDMdn/APEuhh78QLAk2NrZP5JRKks0lht+zOoCkF
r8wyypCZNKeW9QIlc2iNdWBL9E93YZ+IsL8QZa9YeBH6GAz9pBJTy8AYFsKSZ5GcaHT6U0MncT1E
KJA910vYssNTp0p++mFCjkYZ+7D3yxFsIebx+FSWm6AARadWb18R6w8MkBvDqC7PHVn75bMkZ7Af
vFZlyzMgjQbtIeQZfjrEF+1T5i0jhfyhMKerSoAlhPDY1D3qdbVYIqtfxaOPUN8G8Uf9oVOEEL5a
O0HhvgBugPIm5hgN3NVUz3q2mp5K8wt1C9N+QhvKs3dVjDoNcnPR3D87dB955Ozw5JFVzOULLOuC
tmCTpLBX7ys5Gql/1hmmaAOw4UtJZ1dMLhwsmkX0ygJiy3DkhT0vrJ0bH3dxH4X8EVSUsU7HEILO
hWmhE5Zdy9IH0BrEdkM7I8+zrLycO+Gguk5SOLZ3sK4Hp9giM915lDD8YZmu6gFVb5rhoNjqZFPD
bR/OwsZWnAqRrlnaa6/gZnkEt9SUzwIJsok6VMkJtGpjaoPTCm+VUn1b6ODwyAl7SWG9hS5juqwT
ahx5f4EkP++4c0nB2FpQC+zhwUTtizO+gLq6PFdeVzDWgO1YB9K09LdZNYun2kWo+4rqzkMJiiWY
UYnV2o0WbtJwop2O9tVNhtZR/LBUgb5C4sJxrX0ShB2LzbXTgsVmIzrKH+kwFQxni1x+8vOwy+hN
6B+ymgyHu61c/GSIPy1qFIa/cpuiSl/6PIl4TnD9M3uFI0ZPemwFyE6vmrJhrSYNsmlfBJSWeu8v
AFvA3i8oKQLbL5Ebwl0vDh6KQaK6mqfceGCaK+hHP0y6NjbrKAz1vpjsirMzBEkBogbFSWg/6yof
9G2Hho/hrfvESdW9XydN/FxJTKTOBFJp0gOsm+E2ROUWwsEnTsDBf0AqYeH/uKlaaLhGWSnLK7Bz
c4vW+mGe0I4npqNRNpgc7eA1ufAPLxxHqesPCOuJ0b/uZ6SZrlVmVf1fbjeF/eeGLqgrNrYayS7a
bIapu8K8jwbgVoxVX22tkDUE2ETUxrVomiKFIOn2XnNPoz5L9k6FSwU1LqNHeQbknXGZdshiR2jO
wmHYo55W+TewEAUBcRCkWv6fDuxorOwqDsJnK2wkDxwkOdKJb1tCBTYT1cGfZNsyftDh0eeS4fSE
RH3poP6PInaJQfDc6H00gh+cL2u/7vgiKEODoLEPXX1VeoBBZvCscZO+AG7Ty3CCNWCfh2lrIyUV
IFzmP3Q1WFmEXcN5Yk6zxC5YEugipwxobneljSIOMuE5MuzN0jk7evM1/JUe36crFmxRYyaOaR+S
ahA10JUbS8+7cJEjZUNDUCF1XAM/1Gdc1SLEkKPm1hKdbQof4KG3frvYCC5shB2iSrVhu0G5WkT0
/qZg/L4sGE7I9VusZIlAH9dvd3maJQEBZmGMeh9FCNDy+9n7Az/wdv0iGawDhbdLAswi+p7rRlg6
XDoEXqBN9X01FMDZKbN2jj7Ec3rq7AlzEfouTupYX6pwcfT9WQRhzHRlWpZeC0+6euu/3Xqlkogh
IgZhBrE87502Y9QdI9LnpoviH2KiczFiymEy6guU8abp+JysGF9/cyf1jvJLjI7QM7FnINarwvMM
xpIGKEEMsDmUlxE/y5gnmuUJW9Z2oqgNUdHG86l5SoygNtAOoXlf75AuTCkhNVY7sitrzwg5ba1D
XEqSPfHCTQiCfqaKZaaeukBNhB7sZdfVDQfEZOAwpM5dgbeltzE7W/ChZtDqmEIcrr7UzfW6Ia7R
W4+Osu5ZDFCZ9Ql0+AQ3NYEdUVqT2KZtUZTQF6gdQqc3z3w10QbezU6pryfKi07dPaWyQbf8uWl6
fVj5QWyYybdIBnrU6wV8dlit+ykLSirf9jKPjbjpc+lRMLOHTi9zVQp9LbcF0krVrlRFzrcgnySY
dDP19VsQUWcMZMWStvaViXqNuAOHnjfJy0KtvBG3mAKnDEVJZ9Y0xGqgBj50eD90VPeAnsQCmwVG
qohc/flRFhTBt1jjeLPnt7AAElTcfa9abCWeUO5QbEaLon60mpLMMNFYzTt9DMeRi6/mRlWWjgnh
0uirx4kslcY3cRJx7cc9eMlm381OynS8xR6xbEq+HyCCfskcikdYfhqb2hkeGq8OmczBz5FBZ63o
Xxg0ec/z0uso2USUJAy0zXQJtZUOaTkHRmlBxqENqFcFett6XdLo1Y/29ivcnGC3xAgH/HN8Yysw
NHI9R23OFgHrU/JrRBkjLrUpVVI3w3V5WM9FW+qpC5HX16viUFVCxNzhsVSuiAPgzL9+HCUVfmVK
wQF5E7uGw/6zaaMGmRsifCTP9ArRr5lk4CaWzZj0qUTHG/FaiqxQW818aygDsXPi/jJ+dgejKei+
BV79w4VIiCqLKEyrO/NBHxRfLMQiKA7USeohT2uiJF4NezFVGW+cZ3abs3GIPDdJQgr3OYnMugFX
hBEThbKoRgmCGmzb+v1dmYLY+lwXJby1Td8gCjwgJJNKwrChZmbUddSlpB2r1LdRt8M/BE3jfsuC
9qLsaQpnyR/50uQ1Di8U4PqJ/lYwoWFa9whEbusJ/hdIF6pOc71JMxbUHb/XbnCPweKn+DvuKDc3
6xoLEDTZGJsU9EtHFy6pHjwqe2a2Q254sLtby08nrz+rBhAzHHZxaN8LEXpFt4dYoD/fDB1EYLa1
UeqvrExU1j5I5zQ3trmUfX5btUNsevup7rx2ufDcucNfjEAuUjijt00ao0NrLVaN0L3A24M7skjK
ZD/Bd+PZorqwO7zC/QkoC5w1hTh2Q3+y0AffyPLWJ15ScoEHh6j57ciuYulTWyO2ARC2LRxHn/H2
ANRzhLGXzIkWTrARvM+Dtka8vSMdyj8lSOSYgPPSLKSBZbdg+xIJcBkKT5+5QBR6fxE5PTWRgWtA
MsrM8rUwKrsy154bj5332VsE68aJg6aVmnYR29fS7nW4mpeNTtvU4ZJLoGiyHWUyz7yCOnxLYYaW
h304YpxdtkHIUF/qJCAtR8YhN7WbQv8uqzXn+bKhgzY8JPT7lukuCCar3bFofa50FgrBJKgdnc76
yeu9kPEzl32l9F0P+rDgajpkutIK9e3tcKz1MUIHMiinnYR+lMQ3b8cFckYFN0JfQfCl31hx7otp
XcKTiJqrNm9lFz+QJwaDWMHZTIoGrmqs85XGRVp8xoUPTiJWrV6uL2DXg62AHGjscrKDJpdB942u
o0NDxSnT15g0QKYcgkZY62zDdEreQyGwzYh5Y4/R2LYdTN7Qr/qBMZVFBXdgleRGpXWneytp0j2I
1Wj2znxK0xOaHIgg3qtO1ZK57hk2Tg1WDdJLqeReFdUk0n+u8cJJJs7I2XZex+WQxhhQcEW9chwH
YB4kO0SXQsvoONnMxWeVrZfIX/gpVVIJ3svDsRwTt5IgHQLnLkRX8KUxlL7kCwzOOM/yw5GnJXiJ
Z94u16AyYiYk9Qw81wCH51RUVmUAaoew+BD5xF2gzzzMWnSoIL1QH6rdIVzHnUeng6VpvCYUsyRF
zCOlSw0CFi43ndfHPReE1wodaJm1XJpyi+K8H8HJmoNZfpsN3EqWM5sBnlCyt8jjP5kWNmJogLu+
Gf7AgLcLPvnDXKf7JY4gy62HxBgU6h+sn9xa4bNizeuQEoVo9pToUu8HZQLzsUYGcvoWjUoXU6OQ
aTyzcAVFFXYIcZGoglTDfZxFLWdhhQfgI6HVAo2gLX17ii9myo9AmHAtX9LnqU4M86sMclFs4bRK
yBo18hohNlWib5Hurse0L2F0oFlKtzpTsbcvBVB/LrIFvsIWRKL1IoJswse2gJbwPemk2CTWUrpn
hZpgBl9Achyc8wX5ueFTDgcvuIXdofclvp4Jgz7hNwLidRmS0N84dOZSzCza3CFnydLK3s8lJ1aH
B1Jlajn1jjs9vtapWYCHyYQ9EDUyRo7gEVxku1NZbIrsCiBhu3x/y7jeomzCAB31HIoEh3zFUPAJ
OOb6iKwy9CsCeFeRvBd4tIDRQ3AenSQWZXtI1EPet9wc1v90iKHkYVdNM2Lw+5HqEcsDBgyloUPK
nQaLDjXf4ty3LeHagw6ra2xGWLUw0WrzK2WD6ns9zDE2lWAsdWlqUV41IsDj9kgkrdBkGWFQjNJj
hW0i+t6HcESH1nFS69MCI5UmueookSW3pfSivgLQi2rYhTssTups5nDSRwY1XZ0HGSQIfLxvQY2B
+lzmgU5mAugqPysoZTUhaC9go2/ygBkuN+FcBeyZNO4FOjHYqnB0LdUscKVDhnDCSaWcxuyRLeVE
zop+SWMi0Wo3ZXceWHM+3jCBCFSHaektiCmZoIUonzj1ghEyFNH2B1KoffuDWKJPvkMXrZNnrQ3O
MmwBpyffu8RA8wg7BytqU+4Lp7H6dQ9NiPGN5zGtTPQIl2L+Vo2Qm0uyr7JyfiQp/JTkDOLowPdZ
s6kPQRMYEV+V1WAKVvlr8chFIaFsVi32NyYifEalh6OoJ5MTtCFiIDaqY5svhtZrnJsOYzy+mIQs
mKq3M4wd51GegNkOuNyEhyXSzZzagZ+shI2ZWY69UVEzYc7hHupNBeIau6jXcL4xlc42AnhHOi0B
ZL8820jcMmUVW8JaNv9c0rroxLDDi+OnU5jRy7Mzyt5Brt42ZwiVDUtHXhV2qRdfXJtQmzidiaiD
lUSfmkVaOxUA2U2A2ERZrydXDX2ycUCwsjAnx9X3Aey4NvOpeeQzi6dcROb7K9n7KTzU+VADyM2C
iglKLiTRBrz/+TIoBJrEa190c3fudcNgfl6qmIq7r0Tl3ECBlAyblxFjAVES/fD4dqeaRfVaPB3p
Fs3bQNsafA+ssBb9FnL/qActxIer2qGVpAeNkFsPUxABluyoLLPLYb2Fc1utuQL1rYki+4zCQKIs
isFr15A5g2HGDTolqzadsh5nF18FBnJ6FXZ14+VbGQDhMR1pUIBIORyat1oedVgih67TVGVY26/J
IqjYlpQi750cDQvSSm+yN3E9TCzgbpidGflkNSDIacxzwHHStPaoq0NhS0VsH8tqZF5EpxzkkCiN
eqGEZpHoPwqv5Jko5mGQgvImjEcmpAHFzyuEBkRniPlxwbzHJUrISLJFhU0KELvxkHf1ej5UauJ0
cNUV415WN1lHve/HgsIgzDRbTMuNFclxSCD3eeMkT/RLj5pwsH3wxULc1lPMK0qHR/2ETLEKER1w
/0nKy7BuwjOIChigrKCQEFQAj890rcHv7Zy0umt0MeXPPRUJEODXXuCrLA7SP562jRVgjI96ap0y
UOgzxXIezH5Exug2CmGcK9tsfbteI2gRQyORZo1M4I3bJ0uJQaXlV5GF0vJhD/TEbj9Na7JNkOAl
6qnr0TDKEoqxgYAn+dXE3F6GnWs4L9E0ecC+tAfqvBo4yNKXPFE6dPZ9PCFfgsHin2+r7M9vetyI
VQCZaYcpH2goPTHYNO8bOIad+DlU6mAX+L6OV13EPohilN3q7YSJny40vQWEbjZoX8W+7vCRQeC0
0TGxPNRG/vxYR8tAuQgZuKZUDkACmlsajfGrKFJlq3juSzns8GtHYcyQXY1OisCCYw323rmZInro
xPmR4Z3VXl+Ep/rT76WDbB7AB8VlgvUWUukG1/sHwD17dEtQIDth1KK7npBuxMh3nu2/EZwxs+tI
JW13Ry2U/+ymU/cchfoiafFtsc+7HPmFK45eLEhM4AczriPmtHyFjDEtJ9q/uiv9rmvt0PGF0IbC
kQKhrpG/v46U62WU0fFy2IWV4Xg70abwKWUdte11kXdaG7capv2fZ+fDokEcHjNn1HGky8qBiff+
Q7tMwRwdo37Xl4uJDYa5xM5TkKSGfcslOy47BgDbucHrrXpPyBRk1zVdnXbVyZyy1ond+iqk/n4M
ADVob2eghbaGLb9/nEBShyNra6l6mv6tV1LJ3fbc3vn5gm8DEJQpGu4dRDepgIF8XDt+0t/nCRRt
5CXc5Su6yIHzwzcSdH5byDdby6G8jV5Aip5DRP0WRxz6EegNYrhgnDjxjoAqABU9kHOexkiDH7J9
3d/9pR+NgI01+mXb7NKg94b7dES+Llh38aTOUNzs5PMyOwskkmqJy58jxGNEeFLP/nFiSvWOOhpD
dj8rHlIFaFpx9BiWph8S0NS7eJLxxUT0c9+PgP/WVFXqECIytQ2xzTRF/wq0VRIC12vwIfKnYJrO
8toIrJ9ZQyOv3Jx4suOtyADZJvgqno7GH+Jv7wco8i26tr5D5VjaQ39RtSNSwmFWJ/1GuBEe6obd
zQr0RVT0mERGusdpo4O5yxIrcx/hC4JRXueEoZ+yMkvt28n07PSWlZ23F39+1tdnORpFDixMzgF9
uajTHT0rKPUMPC7aDhWCQk+d27sR+GZcR2hs0aW8yAVaxoHn02FdLcFor5Uzi3AvkSMTn91Z5R1R
s8op0OfjuJtb+M7uKPCOCAPUOi2AEmCVp8Roz6FUuy+0WeMJbZJqeBhds6Z2HHuINoRUXC5iKAYW
mvjVZCTXPloCbbNqUDv+hMAUxC+nsvgEF3KKvxWJWjpUz/+Fsrs7vPP/rkoGzAg+im27/MU/2JRH
sIQQFFFTeWRWE/ST+N5ss5FIhwDUvlNMHh4jix2jM4yTxL/xwR5Bt62g28MRfr9cOq8M82FQ2BQW
OdZ+vt3W5NNOGO1M5Kr6CyvWntdZK7ru9s+f/Jud7Lno6WmOEAgTRy/kX3ayW8gukAunYh5B6fqU
J7b7mW5z/mMh/vK/urMb4ns1VanY5FzFy3qGbpue2C56nx6tQMIVwcsjXgif4SiAKileWYY3YmuN
WVa7q/tJALGxBYzeClTweF/5Dh7yUBfDEzfR7z4ZTA2wa6VMxv7oyhT1VI2eV3U7nMKxv6xhfgU/
sb2w1jG63WG56nAgxULB85tT99EHsJHDltHIZpsb0OTD3488WOu+mGa/3bl2DxM4dNpJoxCFT82s
zzFrMLAbx/FZ4lBItTM7A6OFXzqXZdBelibecv/GWFBZ9oFHWqjyHc9C0pZVjtkF1lctroxXqedX
P3B5869qiQDIj6GZnIvFm6L+xOwfx02e4wNiQ5kPqg1qrcc34VIVZtUA+trZVjZ6m3kqvMemku3j
WNWg0lJ6EMAHQgmjK4QWk2z/vAOO4UDseig+moakCfLEk0e7Pl6Ql5ALjNh07jI8oclaByyi3NhF
4mjBUddMTR+qqKxsyJCebdxCf04vAews44XiHLodusonO0vrpl3RPB6c3Z8f8eMq1cODy5alWfv0
st4vlR71eGzoI54wjudpQ87mzV+WSRjnqIuI9ouBSSfyad7QnJia340NgFmB5tYrh9A52plWHiGX
MS/NrlJj/YgseDRT8pKKsrXInWxTWMWESm2n2pWbZM5l7zvFFWm2vDdBTPWUd0RpR1c2MjYvEl8+
78Tl9ZuoztchHawJ4l1QokeXF1pLy2Lhv4fB65L+NeC/R+NuLtJxO2Px46yREEi+xkz8A0LxyXlG
PwI7WXBB9Ymh+niQ+joXgXUKDpsj/OhBJJZbVVXlzS70nchgLecezqUgCozzQlJI1PZjEJRoCYFm
uQhlEG3hQYbq4c9L5ZU8+f4sJaIE2kYeqlfL8bHiV8ls1z6IUDzdcN+t014t22TIaMiBeRvAXrXB
8L2sx9xdGSZOiUVKHLSbgV1dp5O7IEW1pMXTmEP7OHXk6TE4ejZN9IPRD+TPJVN6v46jMu/r3F7q
HdEIfprR4GVXdCubm9o0w0tCi/yp75LiySi9udrYRkcXKgQ2cCbKEdneuJ7jw5n3/wSE+XGufvzX
f/yFlHHXzA8/wviIiakxpv+KjTYv3cubP8wNAsj/9R+fhpfs+0vz96/MAyjE/1APFBwCQQLH+gIh
DmeAmT7oIAvzPy3kh0m1gFZyWLmcZf8QD0wYmq6lWU4+oE/fYQu9CZ241n9Sw8duyrT/YTL8H8ib
77ciWw/TGRgOggAbmRue8P0yM4ypX1JqVdvZbcdbwWJCAsKQgiIoQoreFSWDEJoObo7At9H07a6M
geX++ZcB+00w+Zp9/M9qPzyGB9QUCgTgbNb7+8coIJW1yPLwGA1YoTUph+Wfl1rmbzVQvPgWY5AO
3NStsi997dBZ6hv6kFvaQPa877FyvoUn7VrnQUhBBFmHsL1wUuALK1OzE/hBqwjvTjyz9W6Hvt79
hCMQJTyeW+vUvH9mwIRAGNA+23ocrCsTszZtWt/dlI5ZXQ6htEGGB9FD24E3MkBanecmTciktrBt
HBys95KgdlcubfFmdeLR3sdLh0fToZICKmtSV9WP/kukCkKYwTYEsu6jyC/dGeahD/VvO0UKp7Ju
uU+w6DgvWokEgSHEnli92WQCxOuJJ3kfr7w9CJE6dzInGZzG9w9CPFJTEI0slOp85KKsPCh+zBS8
7wA9jrsArDjOhMuygBaeTwHn30cCb5+tgzRPqxtQcXz/2U1AtOIFaM2iIwQBeRqm0FrFfWLu0oHe
OnJ6NKRXZd2fCtKOsPGvn+zYvC3KCuwrzzzaVG3fBChaACYswlBhFk/DC30N6e1bL3FRehnz5tws
cEFoxt56GPtZIIA15fegDfxTkerRra8fRrOaSFug15ls8qNl6ixeY+OAJ7eyMjpzF7tG0mwSgU4j
VhylKzdhhyXnRZPIuadBOGUvlVgE6NSqDk/kjB+2ua608VHsGRCkfHG0zUdkiyFoIvLp0cSMsH1s
Meiw/OA67FNqEKOTBV9jKkHoSFbZDYjI+Wkw4voR7M8ug2Zar+QwV18bcGNXE84qm9k3oj1qhcGJ
A+njun09F4UPv0FReTqawS5O7DA2cVM25qhXK8hGGH86U3XVNeG1zILsxuox+plRGzp18X/Yu4r7
gJIb42RR+XOOlm1ZLzgY1W288xY8uYWs8Mai6YiIDRa05tcYVMBn0WfLz9SPpj1MouhyAg66Sz33
VMJ7VCZn7fAEnvL0GoLuCrHi/RbCXicxJ7qDuzqOswEr7Qld07nkWLtCK2Z5KHJAaxeSE/oW+rQn
z/2hboEoIoXob0gHl/s2A7t0SW9LDJ8FHPmyQNdoh2UV7PCl7Jthp8wZiRhbUY1GRQcHE0RVXchv
bpb56EDRBz5xJn3cEZZLvIeqBiw3TsnjJCrJ6KugaTfsLBuL3KEf+70o8B4dozEGKYSapUoVEtKF
TP6ahsHYe2KiwvPnM1qffL/eeIieWS5lOP7mZvpQj+NIDmMHS5WdBL2K/kZXl6hdmom49jv3qcgz
6+zPH/ibydQSEq5LTZeclaDy/WSqvploZPs9tJt5/IrddrlLu8x6pIBdeJsaPNW6aivQ28DFr5AL
Ny8Q5IkubNm590WZ/93KKXumYQxVZpbJc1U64dYd7MsIOW2MW/M239tQ8TCctPOSooBBZ8oBBvbX
n9/jqBqsFyXvgeIFURUHCcjto/cwlIWqUTDsupYsZ9NYZrd1MIf5YhlhfVmKwd4Hfo8cgRFWODGF
oCoRQ/sEavR+tnCH8qOwX2WBdB5QYW+2dmxjxJ0q7zZI1bCpOEE3f37iIzG51yfGlVtCWDS1dYA8
3kZ+h2hX14w7D3T1TwXwBRLc2N/aVBPvoyCSe8mGOe9tmT+4xviXX5T+lYQEt2nD2om3eFQZV16w
4MLoOd2tLPGn7wxaxKspAPGG3ya4kKWYbpOpe3JDIz0fmuDawHjbXY0uV6xpDMMNhbr0RAz0cRHr
bURS6XHPSibk/VTIzqtRvMedHhH++apNDfyi1VDeEsnhHkh/9cQa/vh5lD+I46AlKQemwNH9YfcI
BiaBDYwKU6svqjP+JuiI203djN9NavfpIeX5X7l3v/k8EkPfp2pve3r+3r8fQMS8s9N+3MWtbT15
kZ3+MJbJvbRtfJK9sbZPVBiPagh6pbxKG8I1pswIt/9oQF1UpL3QDGdUMPGz75WL0F9d5p/GOK3x
WhvcGyPi3ql7/LgtCvYEwj0AWbDKprjrMXR6VBT66UZPzol76ThReH0y3b2F0okC4/GuGynbGG0c
TDsfczvMxX3xHAYA/fzM6W8m1Pq3MIfED3QX8pWSyNj+eQ/97uM9i/6PZkmz948OrxKxv0i25bxb
zHR6Mo1KfMNx88ygdNBtu7ZTm8no/vZau7qIsMI78fJH4lCHeWFymB3diSJ6eb8QPAgACg/ZcdeW
xCwrr/ftx8aqahwUZjhHydI++kPh3nWhex7T0ThvTHe4VbPtpevEo3W16ivtg4jFAuYKRXiiJv5h
dDQvFDEnhYsoieYxR9DJkDwGFax2DqHAvrESeQvePrrKwFR8GdGi98YcLyx21a4Ar/jpz3PzMd5F
TIi/uVMpTuoK5fvRidu6XOBjqV1CddB4QFK6fBrxnh5vkpZdtaFv5Ih1ODlVt23TtkoQnywb4CE4
1NDtAPF2Yt/q1fDucuWBEA2D7Ws5kI+Ps9owWHozT+EYy2m0ElruRr4CwESf10jHr67ornqjsM7/
PAy/mQQKf9gawcJmndhH7YEcM0tgI8LaYTOhSPT8QfykUbWczbnjnlmwlv5y/ULswcny34BpVydC
iteu+dFrI5mqW42uReh6rJo2RaMjo8Fxdl2gkK5Mu2VBShO19eJ8Bsxw0ZTYSpzPcV9Hm5RvuYqM
oRzvVCeGdoPQdaEXb5CXJ/buESWX3UPbwCGOJyfS02Ifrw9nlp2Qvbuj7BvEqH7Xg7323b5ApwUD
6GhLqwnmDvA0JP8K2DXqLB7aFjfPuHPOUXYaxLobALjtfVEu/q5IUbpeKcwoXagDkf0pjkH/roy4
X4KzdpRYERaoJp3kPOsZfD++AnAf9W+OFhqWxz2vpszBYYuOeggMy2CvqyUZ7pg1JYdoiDC0C4oQ
w9hItV2yDnAK3ZRl4ZprN7XsdDsDOurOxjhsb0XBT64r01UVWFO8Rk6shI9LEVAF2l/0nKlwflSv
RVAii3MGHAlpnGeyGcxCb36uZYYrXTxne68W83fYYWczbna7P++DD5cmAY7uitAqpurlKP1wvxQf
rCaKAorv7s4flfGQFuFw50S+eZUKkgezCeoTihWv4dP7aQFqi5KZLmnr3uzR8qLA0DoiUi62dkX/
HVr6hM+vvWywAzGvAgV7ZovE4bjnTvXWHvyHLQi28lxmHESu0eU3UNNTqDBRe6lyuzrL57g2tlgK
ZKs8XLwvkVtZK3QRia/muDtxVB0VofXmgG+DpLEpiTOwkD4KZ6PIBGzbx+YOOp93oxrffxSFom2F
t8BzDsxwlU1GhKBuPHdX/mwHawwvuk2FPCTVI5UMu9pJw+JEzCo+ZMA2eBOfv1z63OB09Cz/MosN
JRMIeGrZQUXCgXjk3oOjgX/pUwwbuPyMlBmGm+OMh+LakoNTbvO+ca66Bc2HzsYhBSV8A4JO2yfN
NeB36EXA8+bxcqx9fB6Vdga5quQY/TsPjrI0By1e2Dz80YOzEiReSMa8E97kRqvaz8dim/aOf1e4
DiX8rka9PIBcqxGAvSe2iRDjtx5J+lBf1aqHgIBHIk3NQuQrWCzuvg+mklhbgzJXrejt+8i1DPPU
g+sY4v0y5raiG+LjmUfsh6LMuxEfKyCEsxDLDlymhfujEt2LnXq3IlPhfQGmeYePgfHNalrjPpRR
++iVWQLDbCpuEppxJxQ4f3OZ6Aaz6fkIrQDKeE1qflkAnRrIOoj5d447zrswAILeS5Di6Ka3+K2g
W73BiuLCK9EcKY1uusnEkl/zL+eunMMTQgQfAzAQB8Q4JvLejJB9fKND4k9k3k5EOHF5lqlgxvQn
r8YHw4ogwua+vFRh2uxgzJlXodP0TxNAzg2q1MN26ecWi9NmuSstla39dshOhO2/OYHIgGj9obTI
Lfda/P91s6AdGrqNWS+7Bn6+dV1Svl5BD4+rO2NqonINQj5yPxuz0Z3Z0hjNnYfwLoIJPqIxqyzP
DUy0JrcU19TPqCUHtlM5Gy/wYKcZ6RLlF4sssE+psFKqNrUdROUug7JtncdkLaeG+jfrkMaCjiYp
jnAAHB2nYMtTlaSDwJ4WfHIcSZRzYCPtJsyWwZraWJMoSRwxDuGjwZjc4QLr7JUftGcp5KYT5+Or
69vRtuBIFwRxoPZ4naPI32H2op7MYBcBpj1PzKK4KTpmYyNsc1lZHXynblY4ogCb2AYTSDmEv8w7
L58KZPAG7Be6sc5XgrOCzCT0rW0ZqcZcpfTR1xgLjeEqU73xCPheQhGKkm+1rHdlmHTfYxigX7Pc
dZ7/fEP+5swnhZW8jcagAkDVU/DL3oKmPxtp4/jQgWxxizePunYAW+GNlqUvg4t8Q5jW1Vaa8Uxj
I/B/gM76zkRUG2i4yGea6UmMnfpw+lATsxBS0qaY1K2PMs+k7DuJ3mKwCykUXTVOW13FrNcVZWXs
/gYxnzlZ1n/xuZVuOBcgMRPErYxGONuFV7ldYJeeiGI+RvG6LUtLneyGCtnxCTS0CpQ9cI5dCT/i
85zgUkKjqLwmph+2kVEaTxYorBOp3m/WGyVf1hp9MToHH7rk+FoNfe6RO0R1aJ1R+NTWvpl7lrT5
dCaiPL/0eYgvcZMkl6h2OD9Hlb7AEwHo7QCsP0u9rrk2Mj8tYHEieicR3kAfBQHpRSD/Wfh+e1bm
IBgNeMvnS4HEcjnI5JGL5qoFluyeGEXkNY6m1mJa9UZ26awhrnBcdU+zRuor0dy2cd3gNTNBA9p0
tA0eEx/lQozZq2ZZdXQkwg2HcJVuFDpG51Pe4bFizaScqyztauyxcjVWz7Tow3AjkT5athN8MXkz
mwrLJdMcpuYbeEyYx7QjzqBcNFgaIksVbtLCebThXn4JlIAyBJvnuZzMEpBKNKzryi6KjcbhVtve
RxEfAl1doNXONklXKJDUPbGbNd6lvcDaa45QmNXM3OmbjVNlhd9QLKhqpkF2oWCTjduhHES9dvIU
ZXanNha0MZGowW3ZLgkIHCvLYJ6Y440rM6NBQlYF9wxdrNYJBLcfyKYrDA/TqSdzRTtguByIcoK9
HLRCfy67tuUFjT7FA0Kk9xRymp+xlCPMUF5uk4+4OkEdskZvXYts2cZlW4OpHxIM6YALKbSjjBa9
ntGP8WhybQCryWRk5AqY9Vz2QVd/CQKrggNK95ZsyRhL5AcD0y/WsIa57PMZvfWgcPpm39r1cI5s
f9fslIfm2BKELqKIQ6Nu/XY2TPRS6LFt0yWLHFhhXo01UZ2bwdnYdZU4UxA5Hhg8jsMGaANEkjQ0
1+zGtNtgkOL+jaZMjtrDieNP3yC/HuksSI5ztMoI1zWi7OisqWpoLhFH+haNNnGRmMg5GKCIVxIK
2rVa8gz1oClDkoNLHDc2lZ6TP4oT6fqHWhsfoM1H2A+gywh2j+It02qW1iNj3M5J1Z1jKxheFIlt
bjMvvgn/m7LzWpIU2bLoF2GGFq+IkKmzKku8YCVxNLgDDnz9rLjzMpV9rcvmoc3aSgVJgPvxc/Ze
e9bdGSjYa6iI5l5Ym6/tKnGdgVQA4AONqcAGTh+oVL/+/ea8Pz3971VR44Q+6pjgvd57GFn90enm
mcQa9aup1yFZ50A+LXPRfPaKpj/8++f9o3ZhheOkxgZ7C13mU9+dP4Z6IeRPLkEWRmt0V4GcuEhT
NF/CBVpI6Y28G4XbPexzW5zVjrmEHMPldsyyyhVXKgEl8ULQ1Zu/yfbFi+zq1WvR8CZD4N+b7cwa
AY0liKMFj5ZrKsv829PEHXr/PFEYWj7AQjovN0n/u28ywoUx2HOTZ4M1737Wu4EMz2Mz+tha5TS7
sb8JcQsRmdTRbJz9deT5K+IAk1h00J6l79ciJDwTbTbMZmvhUJv4Tdl/KVVFIgQpaudJdLWTWJ0y
vxU1wItk6coai1gouz4tzWF6k517NQBbtEe4OJ64jErJLimBw63PoiWzM+5tdEbxPgTdZ+FDi03G
Cf/7keZdaMXFYJbVSeliUqROkpOQLTPMl3MRNt30FOVgkwDhhN7ldr6OUtuUlpeRH98D3NqX9jsR
IuVwqBqA01nOSeJ7MI9dg9+7curUjySFY+NKQieJAdvdS7WD9oqtUG53e01rLK0Lvi+advInC0Qz
faAJI78L2fl8k3MhOE4JYmAuGOm6jVk6Y700bB3vgTyHgRfBLBFlVMuuv7kkVtoHd62qliXNt/Rx
9m8DJpQuXXFmLFasCPRpY2fNVE4qARzbzFCZTNjL3H9viBdiU/XJGsqmuwRN5G73FdQETJ56H47a
1Pm9bbO0Y9nbb/fafsn7iIJog+pXQyVq3B8sQOGTRyD9kExV2abO2hkR88bKPrRm65zoi42vrgMg
6JT3O2cJp/JqCNQ0ah9xlA1r4ng1ib9zZLoEaZMX/CXExvukqiKokhvOA29ivUeSZVjtHyCfSJ3t
jQfWuof+Q9G+LPcr6TIyKR1+RnD9nTo1a+VV0GECgzSa2YAarQyzsw/8LgY6aEAz3htMss1rIFs8
4l4eiMsaFssxsGTRvZbA9doMSpcaP9iBNaunAA/Lchzhishsg93xs8YrbJ0Ljz0TJLVy/QzI1PjR
KKZoOWC7xc/Tt7ZEtY0Tfo3F4tIlm8qSrMRhIBW32Vw/4DxfCwQSvYpKMy6hQIxPzlI2sKbLrfsY
VXSX7taQm5AGeW1KMBXVfIS9JidouG44HYeq0svdAuqD30S8Sxog/ej8UBllWB36fWheOrbZJXVu
pE6vXeruCcG2z84fzviRzBX7ZMrTCGAHX3pxD+YMFGm+r+VLN7elC9QqzNc7PIv78Grsgw8AiXeT
GCSJ4Su2d70Zx7XzwiV2w5lAXYKl2+qOCL18ynjBW35qEInNcbfrRhwtf1lSTUO//VV7A+ZwU5vC
vaC79xmm8OehMC1YyRNMzrOT2FDOwNLT6XQzg8SOmehp19ofefTAvLTa3Up82g36RmPcgoMfSoRU
ygqHUwsWhkWdUwuHPB191TbhzEkLoj4VZYBxVkvFnL2e1zN2Y+BUeVhGr7JjjPzEgrJgcJ+stSCb
6DaK0UxBPzTaluxeoSL2oZiDGisL++b9gPvz5qCilAVtJfM93Tfh1MlWuNqN81EhFG7sxvIAT23R
a6tm17p07ea9TqrUPz059yxvEDuB1SMIVgdyuMmawt7DlM2g+6jiUe7yi2sPjZcMS9ON2aIGgn0M
q+kJe8wLQ1JUQoY4m3Y1z5kGVvhW6zn8hZfBeYN835FljrmDPAoPWcB1bDoM7nML8T0rtq6jZCYw
tEvc0kFq7ARt9T3vTVJ5d6dXbz7jXnlEvKF3+nkGoeRLYbhQOvugFZkF46F+EjwxUzK73TA9B4If
9IDYhYpxtetSZVWwrjCb6uZHZYUYO6eo9yqkDiRmP5vTMF20m1PxEdYN3cLlm/HvhVuJr0Zbo+Kx
55J1AsUu1QqDdbD2YHOak1RFgE++mXnV6WTrKC2WyZwSrwmnZ3Ocp487IWFE/i1wqO5Bb6khg9/p
2h8jR7m/ubuE3bUcsOyMgGr3DXomwm506Pud1goztCMV7eYdPWjmgIY3zwY5mRTBsFf8l8KLjDwl
VkTbxxWw63hcqYiXrMJX+3GWQ0tON1M75+wX+Xo2KnKOzvU89q+KPoAVO/4EhmMtDTXzUMJpODR4
qxeYMQRZpmMwUaSF5i1zYNzYZzx6aWCcFuFLUGHOFMStRPSeEuTuobw2xuJEvAB+tbyYQzMlzIEH
GEiSe3Gk3XYY/rAYe/gTuffdPkxHdMjuf4gZ9oc66FX5ihGTrXxudCQvvZj36dRRm1KxTfOHIWqG
K+Pn4pnERmvJNr+ynjDE+p+xWPbrsTbNbb7ferViiVFCZKq1nf1xAj7hEykd2Li5lcsSK9zdx8E7
TmvFPK/UQTrVUlD7QYlEEoVLGkW7NeUX4cNeZY8u7U9iJj43doBzOleeA5VnILqmF70EEBv8INBh
jAqvAeW1rlaQWaszhM/MDtYew8wQ/RJVyH0J7ZEWJf3hQRHg7O5lUgmLfwXg13BeF4+UjGXRcwoO
uoUftRe3oC8qAhtdoyQcCxAszbdopveNZHo00lqPW3GApJP3h4lfck7N4i7k2svKukgs6T34LNG8
bYPTVFdyGurtLMOg2aD9YJ8mStbHWTQRep+Ejdt5Z8JVUX8YM/Fh0dy5E2ZI03yoEReGSdA6NsUP
JdZ1C3qOagtQNpFiT8cUK1vfuva+sTP6LNQKF3EImc3CxsI8VYYbDbKVBvMlr1c2wo5JCFVBScPL
Ubv/guxoIovDa0xo7Y3Q5kPL2ExcZ1wN39GuRQMjbxuGExS2rqIXUZDm1dnj9E1MLgGm3ozR/cIp
f/8SGECrs2WJ5EJO16681N21AnnkkD4bLyAXXyoceFPW7Mb6c14D81tgNc8FbwvXNc4EZbO60GCa
nWY5+oBh55gUEuc533Yb6w1dbiR9TKCse6MCjUkiQW3c251BvzyAPmLwGZHZnuqlbpfD6vbGGBMI
GKTtuGywRKHbX6ZgNggd6xrujWm1xUdQqmwkdOLmE0GworhXOC1Ij6WrBRln6CNyKiZULWd6Muu5
7wt7etlhFxgxzDn3V9CJ1TpQ8xnm826QP5bwvvv5Ac7P9OxGN/f7UiueVEoKqqNuF5TDigTMiJP6
XvQJcRHRhX3VnVJkquCUVpSwy6nD1r8cWDV87MwkbmxJEIGnTWCUTuEp11tYJITRuc/j6GgZc/3G
afL0OCcjCznxwFrTXm8Gd0jh64XuOehyq+AqpMFAMJyME/4NrGo0Ps373gdQF28MLYkLBtLSP0Ho
ncF7DL5grGk5NX5czyJuwyGbkGO1MKIDoLt1PxJpP9GAUEp4x3xwfYz2jEWrMz+gn7/0t3gYBGj5
fj/qTYtHN1w8iazPMsxjDdflN00nR19AUJkwgSBDZEvjtnYGrZABZaui7g2X2RSciGj0W97R0vlG
rm4wJ8pAQ5BOa7PLB40BvE76AVbByVW1JBN9tAIyYWgCBFkf3TyLM4C81ilj4YvmW2G1wccmCjvI
MP7sm7HtNqP9FHWKNZ05mipisG7BlxqcbPg0AHTCa5LXrEPhUInlRMiQX3y+OUCLk6c78Qj82x6v
rOD0YQJhrw8ai1J9IRGN6L2OEeGeBOuoq0O9F5YXR8U+67vK5UW9wzCoqIUHtyQCpS3KPLOZNDyJ
caTCEIMM7XheiXE8umUo9J2IZldcx1LoCjk0+qZjr2afAkPd2DH9xppaOk77wiOPoqVEEovmCvcm
h7BydHvSWLfmatkcNNPFw2KfucGg72wLJmPKHmxZZJJhwKD74oTfJkEER5ZvZv+zyhuMZ/CPhjOA
ibFIG5Dm7sk0a+9ldEa7PwFwM5yMA0tunUQHlveGvSj2uG9Wp0jcSXMla+CTPLkR2/4dehkpnboU
xQW9aXTLHqu4hcbIlg12NAQrjMIJhJLTkeFXMgLONPBW6p2pGH8V7sLgixgK7TxUhu+c8Au23x2Q
P3626iFEKDX1lUg6ox1/rZL67dyXzdwfQWYFHPTHdSli3fflkBlGXrSHyFgwhHYuZvlDiA8zdtWo
3GTB12a84Drc50u933SxXuvKD7e3QSfYRmagqboY3phXjq8WT3SZevtQNfFQrdphbSbjPWkKjmKx
GZYVRDTop15SKWc6wrIpS3IzUQZqmGS/dS3L+jrOY41vyXEcyD1B62emOwzlxaiI2zuMQeO5qQsc
l/GMs9gpWXUdirXJmJ8KDTnxMAEE+QYNsC6PQ+ma1ZW1d3rWHCX8bKpIFx07TVZiau6OCf3Iba/l
VHQn+txdQn1i9QwgHTP4Fnm7+VCuVN5x28j1UPSVDj9EE1o/gF4D8wplclQgtGBW/W9/3VSXKWXl
8lgaQ9Fkc+juH5ZiHpYzE6X8rh18Ak0q2yLHRyCDVQfLGjnPyqJswsyv5mAhonkPqkNZ8Dxg7e3E
tzkYRhC2cECidLX5O05t80MTR0TIOTgP92c5G+XbDH+JRNZiWF/p24kXUlnNHzwVdZ0JKqQu1l4+
7GdKeRLni2HswC95S/NTWUKd3C1oHGATBvVBsIkbjAja7vqcU1uYKUbHCZF0K1rCl6HJ2EcsDzOY
Ewq44E7snR3eBd3I5fRY7EhotCN6BhJIZJf4ti5u6hTK1EciCqIhYTuoFiqPzfLSlbbdi4uma033
ZQ9ZJ8oRkiWAQnBQT1RB9V3nhgbRmoAtThF1nH3vbHMwUz23UflkaHuy0x6q00oak61fRrOkYeDA
btqOPVtL8JEpTyczMDY1xozCiCZYpOvoPA6Evh7XaoZkYhp5VJ54Y6IvDjrQLEdOziZA0bKfI7v2
6KATJO4nYy5k8VEUI+WATUwLJWYbXES0SZDAY1+4idwUKHjKa6u/uELiU5QoSFieGOSdwmDdQ9rC
dIGcxlzcB9XvxFlXJcokwrRItD64CniXuQnzm56C0EhIpuwvKI9MfdnWvnETmg7l3a0tRQaFLq0N
vKfd+C/RRoe/sXyNWmWwWfW9YFDTFS7a0h/JisqZSO2F26eusPQ1D/xdZm4/W81BdM2t7YuM0g8w
vyyY4fmDsJXR++GSAyUVzmBI6T2ruK3ghJ2HrY6aq0fuPH3yqJvpOJd5/ixVboSHHBDcWeoAVhYh
ZctXsdNgOIxM/Ld0ZhQwPooeZPmHaJyN6MGBe0ygJoUczXYE2GyTof4CB4TdiiKLsqFj6Jt2YobK
VRTNAruPiM7uKTSomM+y6nL7HJBEpMD+d+wpo6XEeFr325ppNKAkKT84MJ/DevYkZPBWmW+wjFdi
FDSlT7ZYw7Afhqq2YEQNdf6tAnvTHkBqE+VpdyjvU5jQ1SubjO+fmD3b84nHypyxr9A2uxpe6ZiP
3OXguzC6GzIQvOaWyHFYq0drxfGRtqTT/mgtuvLkb0H6fs5JDxdZ53VrR0xb6R2DGnLmeV/17ZCo
puZSuV0NW5fBCUyg3Vo/w/PWMlkxt7IPNoDLyJTjaU0GS5BY1tE9IMMF/UtaBq78tPuQnm9TRk+S
kzCyNvRgkuRxRlkrDhKRHHuTt87TAxhhVO8Ia6ZUA7gu78kr0Bb1ItyrcyA5Dj92jQmhra+rb85S
e22sHKyRFxZcstJk1DoMhbFYUD3Wlf8cQUtKOqZDVtzXjfFom/OYg8OyZPMy2JN+HYy9Upkt6/rc
t6z/qYSDVKdl3tjELOcuqNdubu7nus15tsK1uYPPyYk9H5fBvRAV43yZGJWW8SC0+z2i1VdA18+7
4d51aIccbKJHtkSYnO3B+NY7bTr6kus1ilZ3fx5q0F5ACjCo3LjN+WeclpW88kRirbYMfwm+OEq2
n60NuFJMoF7vPpbg97wkn7ZZn2FU9fe1MNrwTU52hcSDnJdL09WDRTk4Tm0CQp4moO8Xy8ytp7eD
NXzA9AIHs/kFej/AFOWG1W9O9H13hMO45w/eujF87XrtfF9AUcN28KzwQUT8szGXZodHXNBcT1mI
Gm5W4xnPaP9ceaRnVGaMpnPKtbXR5r0FPWVLS7ugAncCgywrujwWdXER/UIFN9tZodvKPMEPZiq4
LEHzJHBOKxoU3EmOhHqm0t3niINTt1xlu9s0ugIh2Mm2KJ8OEXgRHRv8RBuYNVJu+WLQhcXMvFUf
N2XQ/kJis5/DZra+0xVEwNLkIeYzkMqpwUlri6tedZ+3va5tzktbmT/tYrC/VDjYReqjZBzSdQYz
mcx5Syg5Klhrp8oC23gRpnLLdPDVb5rcOniOnHKVBy/Uhnxx2Jb8DDTu1B3kHpCpaOncaVK6EZF7
Mefdbm5FbrgmMKpbce90eiViuZGFkcIR5Anju9ZnL2fnAroXDijLp526beWY/qo2OhmXcBrX9jKI
0byfyPd71c7AUUyFW8VBpyd8b9oN+yhtGdYpsa03XpbXGHQNh2XNoQnWnB85z4inYghaOx5UuIPQ
QDV0T6RmOV4YTMMnE47Z6YchkoF8MIPNAxg/bwuHGWusp2+zUQtGkqGWx16gEW8G0/ja+rw3SC11
caQ27AjFrofhHlXqFp1zBKkVtYKxeYdoqRrofE0jR975aXFv3YogBHKy7N5xRGgdPJodITmHCVat
4G+tm/+J7uXQZqPTtzRZYDCOJ37iaog3tIsqy3FYLZexMTzjtcodc79MtjUTbtnUfnQOqqVa0iI0
c5oPpQqNu1Itsj54WustzlnK9uvSUZw6g7dQY+NRHakh2tk+GltvE3ZvRG1jPw6jMM9UlBN91N2W
j5p6yTppsn6QrgMH9F4imp7q66jQzDzoxtHNZYU699mtq+A7OmBbJKKbhHn0m9H6kDuyeF4IGdCJ
KU1y44GlV9sVe+fUHQEVewmwddx7ozkg2yJzSZiEfXTzdudR533aTZ9NCYxZZafK60Pmyv7OTzgp
4YKNpGP2BYZo+Cno1ps4Pqf3lLYcBTd6lWrLaurg731NcKXZz8XXfKnUdgoNnaO+IeHmJ829+ezq
2QoO0sw3Hs1o3OtYQBl6xShUWDGlHmmOmm+GZq+Akh8yB5K3HqipEhIe5NmurODTWJv7z7qUkzyr
wes1Ko/WrA68z4N/LEp64wyfJmc9jXWtgyvQb/qetIS1uPcqm/UpWCuLM3EwVr3/lVntlhMyqN02
hkU7WwdSI7rwBUCh4XCwC9bll29v0ZLaJcDx1NIuQtWK54940JEaJIGEQN+b4k25h8oPmntVL8z7
GAfX38gEZyfxNtGlzeoGxwZKckff0ZHEUqJaOXIL+JjRyjnS256kdSCHCEMCLHhFFCZfSfMgAl/3
h50Z9NdlxUnxhDOoJMU9ABlxpXScU39kqZUEdhmHkb6a9mJnzHPCI8XS/gRs4YnUgEs5/dz6ibhl
odutindZLGaCPIpz/Na1inCDWxjEPRDj+Tm/gTyZiaHvSCLGHp/ccSy3OxCVc3RaKa3IYWnYBzSd
Nfd7y2P6pnKLkAHTqZpTVLmRfSnniXG+UxY2VL3GBTRdV9Jsfq/eXtWA3kQ7HDyv8/drVUZC7An9
cDdHnCT1qewZjqUamftPTs/Vlm6WbfyOwo3z02DMqklL1Inma7fzzDzsmPoqXt1oOJUwu/27TpJf
xcyUBn0SNHUfAX+uDUjX3Ta+qK7jNW27kr5pKUh8yPoJdlJalTCykllAcY9XWfPg5qHTEopZcgMI
wF00LljU0UFmtqNzMdoi4h8wARfGLNMy9bbKcY5Va6IzNVFJBmnVM+5Ocvyr1Wctd2FzwiR7/SPz
tv4RdcgEyHmWU32dwWeaSYt+m6DEqY4esYn5lBiFT+KLngo5g8Jjw6lwCf8IsS5FRJiu7gmQqPFJ
jyxX8dASq5OyMuc5xyybpYxeMvE8GgXHC+mWlF6c/Z2z0WivTzCKOlBglVM8lODYq8OyqUkfuUts
MhuYSsiUId46XquQbpzjF4M658tKqmvjbjQ2lV+ja4GRNCP1dTffT+kVgkqxFiTwac/cd053X9KL
W8AstgmpOSUnC9n2z7gbrfYAPHAJvq2Wrz6MLHifKZjmMsMxOAJtLCcw42TaqqQJ1/1tE2NoXdD/
ipoRwg3/yQtkGpkzBEKdYZWINp2gP1vEpe79D9oK3KuB7BpeJzAZbdrY5aCPbduERyWYxCVmI29M
YnTLHJ/6sgjiQuXrm2qD/kcOR5L5KUPKIHFAZZ40emJ5S23geDKGgaxSR4fudRmHncmrQX8sLnBi
U74FSvhH3vbZvVKc4qtTi+f/4uQzrskUbr3HAQPkzAXDFZIRMsWZrwXQyuhBQ+hFrwGNGZwgglra
oLb12FAtbgC7kTEzQhSICmgqy3uYRb6ZDdoqBOGaw3aA2L+AvOKPPLettTRJAMNLnIk5EXcm1EqA
KGUkf62124JYXSBCX6jXGtoU2O8PNevvfOhaEVandqFfQyeNsWkqdq27RwF+SlP4Gso/BkhW3QN8
0ebIzADWI+NC+oLdltu/q6J2uJ6gWb3XRsL+PeT+hFzBIXX6ZJUz0/PYgMjfJ9LYoMn7nFFvbNmQ
xovlNw5HKCgFGSwm7ni7evlFrYNZZGr0za8EYw8e8nG9Ln+Tqv0X3QNZYze3B3FPeDtvGu7/IyMs
akiZkTVHxL7SQ1L0UNJp8eaLaZQLfsG++FmY+cpk2grUgUYHURK9z+l63p3L5pPQI/RuX+Z99091
L5ukWybxceCdpWwvii+W2XiZCyC6jdu8UR//XXjyXmDOZoOpjgv3bCTwkPH+vPim3Rp/YTpy6LF7
EsJjl2cRBBFjnMU5N6phaNIFEMYjhnV/kYwE78WOeG9RiXCMspgG8//vPpuh1B66oK4Pi2erx9lD
kpZPrgVetQHQf/DZsUDKVUy7q6PKQ52n0vc3/9gG2nEOmBlANpR266uThMjkoWwHvhxzqEYSp1Xt
suxQWpdXNrriWQGm/VAFtt4fYBaGVUyVqmtK9wHB8mrlc878wm8LyjtacpnbDIs8CPg/YWwz7GGg
wlDGy2QOB+6haDbxCUbPzZM97uV5NRbk4Ns46Y8lZmwn6fbpp4N8KaGB231C9Do/MdiQmRmCxkfG
snhoTdQU+F2MlHQaOJtxq/mS/PKZwmQfv4kqhyBmTkzdYlwLJHGsu91vMSW20X2myYwTXLlQ+sn7
7euf7d6hRycdyHwCWoTMhXFttbyIQi770XKRWbFC5/1XD8YmDfJeG19RqqAmNwtBMlY4uLqnqdoY
NLCdOoeau4zjl8qHYfE3hf1NyvSH7uz2tYN8tW9AiJuN8c9HzqW3u7VOgJ2zMaYDa2wY19iPzja3
P3Omxko1EfDfZVR/Wfyx/OXmbXDoiv0ejCnj5dZdHnXJNf/7i/APNfDtafRIpIRvBkoEzf2flyVo
kdi0CtcDopPhgc3MfItENR1dYCyvYN3VEdYa80TAakW8zLnz5vk6TxxEuoltC+i4tm6dv8jj3otv
uSheDe7Rf6iRoET+vKjJHsYZ7vR2IC+9uMion2/ng7E6CxZFIiJKcfZQ2PzNdXB78/78ijysez5q
NNyvIWymPz/WDyYKJ5fhlRpoYpdSUXnWrnxAO498BH8zEzPOzK/G2JSX0V0+8c90j03Y7acCqOlB
Glb05NWmynZZUyv9+1f1364OnMcN+oaRHjjTn1dnIX4macchs8soHzWweUWsVjveDzYR9H8Rvv/D
VUm15/rI2vAU8GSg8PjzwwRDZeHMxS3/Z3K/z2p0C9y2m8qmxSx/kmLXJoSf2VnpDtt915t0wJsh
YBqd79n/98cme4BNhva+a4IQfmepAdE7aNcU64GolOml5sAeC1VGURKOe/Xz3z/rn9sCUEeGiSay
TMzG75dmepEzagqxH5wAoCsTh72Nu8VhBkjsesjCU4vP8y0oZqYY+Mtn/0N7iSI/ut1xhJA49YN3
X69aw5wpE8/8XLriRbc0/EN7aYnJU43KSI82xF8eKNt+/7zjnaeDbWOxuvGI379mAwcXIyztPMOQ
h1QlBGgkWJTMPpuclpreKeflPBe+uSD2q8c+mTqrP9K24mDPkcg8d6FLRaJp6c3fTaOuFcEpO/3I
mkKA54Wev0PCTRGkedNw2CvdSaqLty8j0IS9Z47y71+f9f4eehHMkiAA0InGm4fmnftvgovmOKBa
KUcC7zvnnb2LO1yKH1j+u+tYePrLGI6oKlvI53EbiA6FWEQPQ94MsWy/Xjw75BkQH2Pez7PhfF2D
ovoL/vm/XeSt8MCfyH9ou/98tdjq17ZlrH2cya61ALqV8/bRJF67TMxptdQFs9v8N2LqP15obg2P
qG1R8/h2iNviz09FrmRKF8LPcejn8Uy/Z6Ayc70XarQ82xmQ3ztEvZwkMQ8q1t3twKgDpzgxfP6b
ve8/ZuT/u85ClgNcxfpys4li93lXARWGXfYm46ZjbpnI6XrUgNeeECoiNIo9uBt8uy2vO2e++oE3
IreOOO6q4Cw5O+EdDhhaxBEueCfFuRgtdwhcmVmgGZPWdRksGjZbo/gVUyqWcQJJvQfmKc1+8J1Q
jWcyCXDR94UwxYl0z/wuKhFsxP6uaBYPAIrlfYuoIbjULuvcpbIIcbrzdtpqqdJ0dWI4hvAQSvpx
NmMFxyhiDqA78ZKaM9YdYnv12QMds30p9sok9EJ2tHFXte3XYSkj/+q40nUe7AnhUulVpn9X8Kg1
CYEf+O96Y+ZgjPzW/xjg6c5TYICefkLKJtaEpiVOCInx9fiXN+f9UuCz3RLye0MjYnPy3q+yWzN1
dBlX84jRwMxhCkRDGdPtxFZWmAEEK2fE65eMnhkuGJ2EYyAAbEKdEM02N1dzDTUan9GUy19Kgfe7
HuuwDTDdj27oB+Ty7+oTbJ0msLViO+7NJNJpKgaMqDVva3Fzpv7FfsZG+m5JBLaB9wSgCEcb6o/g
3b5H4qTRKn8qjijVgvEm+LL6x5yoot+tYwxb5mCCQLpFrOn0PEdKv0VzWIaXmbZg8bgtNyB4PRee
+bUIZ87bq4e46Jmum3iIWmR0SREVi3ut0SBZX3qja9YPoyjHJhspk9dsGJQ0My9kspF62qTcVxvs
o/u8p8uOceU/N7wH+vWwm3mxJDN3v8qCVRfNMa+1YRf8NYK332ayS7aTIl98/xhYyL1jPboOYzwA
JtYpqqPu6BpY2NLbOPRzZOUE+UCyJh/YCgDXFXTlKOy6aTMyuGztV7stLKJt/Ny/NNaG6hZTVm4m
Y41PCWM9BBNqf0c9ItmWHuNyaqsjAzBCwhWpsWQFcypQ2ewYS/5RMaQ/+nTbm8Tb2v7H6phLd0Bz
JEN0yMP4IZI2BpRxNObfQw/9ctgj3fxg76Dj00bO3H5mOGOPwPpL68O2llWeUA458tNQe8WZ5JC1
Pbvkirw4ZK1QmOR5n5+dIF9/OqysLPE9lvjEqef5Q+h0kT5rhoVOylRafb5tWUSuoSgViVdpS8a9
K8Im9sPG+W2R1koDtpy2Xx2qyVenqWXws65D5OeGGAnCJKomryuc3LooCIazKkYPPCx3Gw3JOumU
Xv04CPGSZshrmhHBVT4f3KDtGKfKlb4iIx9OMUh9ZsIPwtKEllZDmsbd0xNge4OZO2ym3HH8KmFV
HAlBc/bEtObuS7jS/Y2DdrHpZ/lD/pUNcu9vZZswqiOZ8V5mV0htTsVabfYbZlkcxjYhSBfXkuU5
WIw9zNDxhfimS81AX8zVEJ4a6EZt6olQ/VqrhTFjS1ZcFY/QGwyi51ymDQjVJn0d2YDEgQi0rohh
Qnv9ib5E0F3FPBRXDStxvNBZDzBglYFY494RJfE5XUVwYaFhvlmki7VJLa2emcWyg7BmzeZrIETE
RTq8bJ2dMq0snuwSsTt9HQ++tUH0msqM1tsGcOeqfTWRNnukpa7lNVxq0gw53nq/9sqmvY8TJRwS
3efbY8tfr9KeZTV8pDOO8KXYjae1D+Q3Tv9+dOtMkXJUteq7W++efaCM4qwT4DBPBtddm2Rz2yFg
HiwWEEeLFSV211I+aZHbRVZJp7z4Vm3VWUfKlHEy2u5D5Ffbmdhu8RMNyXj267BkCmzXtQu1Fz7K
uXP4BgGWNGgs8cWEQ2pwjiV12O23MGY+6NyVthexSy8dwt/JUwPKHPywFN+wFC4LCYxvtGNneV9M
w/pC6FQAw7IdrDsknIZMtykYuzsal/Ahgz0I8hcNUzy6VouqvBQlCw9pKHf7S2cRU4VlD8NgTEON
290hU8RDZhXmmkrK2DXzyUpmZAWZTjLizusn438oO4/luJU0bd/L7NEBkwkTMTOLsvRWJKWzQUg6
Erx3CVz9/ySreloszpB/a8OgSBaARJrPvCbP4/lsVpS2AK6ldg+oi0oHlB14Catchj2jgXs5wKIg
YhcKNHzHC0V3VWIxPW1RuUwcKtFGeQ9Kv/kqKJJ5K6yH5UMyKrddO35UXS6aLb8yCREcHBLBiqwa
lU0vE93/6gJpZbEpgf5/xb11KdfzbJTLpqzTSJ3jYZN/RXnPVGuqLyJaL7RiijU0LWyi2wCZ39mm
JDDVNloyVpl8w0K5Gs+Cokm+QVqEMhMG0dTs7XypnyP8pFJE2jzFzkcPsWRW5MxtPt5/mpIkiWgD
helL1SIrhL6ZVPl2AemzW1JVNFuvyBoYdXZghrsyTpMFdCW2gfe9KNpgG+auuMN5iBZHKeLqoQtd
aW9as9RwkAVs9Fp3cPpVgQhNQv3eFj/rjLh9OxaLV59bmKp/ndyYMMTpmKkJ6l3uSw4AH3gJEKV0
QwkfFqLdGyzycbIRY5zrOVpXmWPvZpzmrLWlArnFHsap1l7tAcCNTdn8dGNJjKSqBGEPQPLe/ZTh
U7gu4z78qyi81lsPSBKx/fgBwMZ+knBK5nR5WlDyKlZKtPYjcVuZrt2RSsQ5ymAavx7AT1oveHJt
VEzvkPKVbdgrZQqjXMW26eWX9JrUc6rokbKPKxU/SJzV/26nxbrPzaqJz9wSxU02LGMoVhF2UfIF
83FctPwWVaAL9BYMeJTI9G86emovVlbCyh/B71VbGpzuxpxp9US5peqXto7tcdP6JSh0til6zAIN
QvQ85kAsdw1ujjts9Ex7vSxmkpzhAbYEK4DblrkzaqcgOaULYO/zEVrf5CjfxfC7j91dWlk+5j6d
Xf2C4daBf8lrxjluqgFD9Cl3fSCI3hbK0sXcorcAm3KACbbYidI17Kr56dN6NSn52s60dmclvbPR
dULxpe58R4GvHkbrTtmLj1mKy9TD3ocoIkW6idpWMOK76UnEkXAyDaMHO4W8A+N7VPuW6KFjI4ea
tQoAsTEiPaVPrx6W6C4fW/Mm6MD7bBja4S9nzgwMDjI8pr1dwi7B30xWgOZdZOTb1lNwQU1lmx2n
adOG52OC2+FlXAjrycLgvTinbA/fi3J9/xP/k6iEa9GE5r1vFmLrIUrubcAexS2QLystV1bdvPQy
ycQ2LgGv7SwPaWoa3ghfgWfNNKMjKGie5VH0kLEr/wTrnSYMImIX+6mDswFct0x2c6KGZy82w5/S
WgJ1FvJKt3FW1N8zEsVl1yRF9cuLfEB9LSuzWNcReCsoCghhb7DFmEs2p4xa2DQlngnGg7ML3oXs
MUiEyDmspqlRlx4pDz1gaxmnMwN/wHTdkwKTEyPgdWPnyPM8Ic8b0rE1VOPt+qFyH/ssLaKdK1L2
sdx1Ov4eDfsnD0vjjuMnWK7GCvu+HeI/5XlukxKw8AbeWl9GoFgr6V5hgBfTuvYhOOzCRcCRVIkP
tc9XNlBnI+1TpHjrfl7uIe/ViAx2rcg3Y6JEgY9YMdNdx7Mmpaddib9VGzX+asYQTexTlXkt87yj
qL+YHljO3mceBFH9aBWpHQE/G7qnsZ5zBP89rBgKW1eIYtZZstbGfDEYsV7heEPpDNfkoFENTlAR
KyhySPmKbJnHK9o5zXcErWAaWMoc5a1BU3la+8ls3SwA6Nh6FqtWm7K0kviq7MuhXbn5Ev4lx0j+
athOJMbM+KxdlvNo30F+o8ED2Rlj8kujdEq1SetGpRd+grTnJivYrK/QwahrLWma1lvOg0Rs7ckS
4Q2LfvHByY1qG/RsWtcGnfdr5Yy9QLA4ke6jwF4dgk+MeOeFX/KSNjqVBjwS+2OxdkyAZDs7beUV
UfIyb4LMFKBv0sr/akQqNtmcAD6sSoRg/DNcnWIYv3OyGIQbiP9sZwM0b7nyaNcEN3FIHrHBwWrx
12rKmuU2ky7C9L6Dl8+WqLpfsIM2wm7YxNUAzx+pB3wubTANW/CRtbEZVU6gGJmQU77WAEfkLh+r
xuLYMgxn09miv0ZC2iguCgqa3xdzsCkDD03yM3R512vYNEN/VVnAYi+bwsndWySO3PF3J8Nx3GbA
9sfzMl3EvZEmQu6JqDp2fQBtaljNID6KLaFN8M2KRXmmYgyDV3yKgNPUIXJzl3SxTwtitEtz61G0
KLapYcBmExJDtqtEREH6kLtTbO5cdq/xfPLzKP7iQb7U9MfaibZJlprFbbKAIrkuGuXmO9gg0fTV
GqOadBzP7bgE84zUj5fH4biniVdFDzly2NABmhEjEZo+bjfvXLcIUxCFKvdpzcYWNEuglxZRfwM2
BeC+Md2hx9pS2MIV8T7qO2DrHvp209qZ6F1dRRP10hcRi+oesCPc9iUGGkB4mRRfzTlKgu6TStf7
GhKRPugVy/dczOxOdUnKKJHAA6JhD0CtukH04a8awt60omdsbupEfSbGqwtnf1ZsUAqhT4BuiI9A
h/ZMe1s9Cki+82meh306Z+Nz5yTJmpMgfZjiftjRrcDvPiinr+jKDNfEu5/xxP+3y1MAQEyM0hGV
ypOsfPBdKswtXQkzmQAtDRVGGlRjRfs0YQn2HFhd9DvvK/BSVdJdGY7x++PyyOn1dceG+gjgbQaC
+qyunvzR66R8Orct5Kg95ZrKX8HYogpDPHYO6KnfotrRbBe/GjUGDww9seVnphWnZQldBaE/Q7Bj
UZW2xckA1EQTJqLuM/JgoMeBWEcXuASaL9jqdVe+O4zfJGfxJ5X3d1rF+qqUgpAHc2lXEua/fewI
Kp7dhjHS8kb2TMcmuRinsl/bQFOTjZlCaohS379MLcQ0cmDeD0hJFJ/Uf94NPap38lUsAcli2wn0
z/8Yet+fIAfzZvYxYWh1IV1E3C7NaRinNYKHzXLZoBRVPmBM3P5dBJF5i4RK3+0+fv+vheM/5z9B
FSImSBXQh3Upkp2MBDosZYWhaHLm1aVyt0ksvB9mW0/L361spvEB1IrtrVuqKVJT4vrfNoF4ssvR
Zuqv+7Sz8utcTLZxl5VB1f2e+jqH85u4XnQZCS9bzogA5nE1Bj2CL7ix5dswrD3F3h0DRxKxy35r
tPOAqy2omLWBWbl5ueDiDry8iatpVwusp89StKuKJ9gWovoKLNy3b/x0gGch43CIzigB1+hcuKhR
neXeMIl15lIEwWcvEDmMcQiGK2WIEofcUMrqhb77jNfdYBd/wxQ1+9XUghlc465rfaH6bpHtIJKS
X2aFCuUnRfJ3fUn8WSDlU4dzkMKRnnMy4ibI2dnLJohkqDhvFMCYXYhH70Y2dvKcggO5knmlLoaq
qFYVwfUt4vFyn9W6dT5gP1KZdXX28Syw3k0D+mD033xEPT2KbAi9vZ2MPRZIkYHs3C7ofGSdJohl
xkVfgot77ucCGQA/HCFCAp5s1pETLOV28AiMblrKZSyREmnQZ4UhRXsOqm0294B3rGYlRmoef0Ol
7p59WPLRGV7KbrydSqP55uHqAMRTKfm1HqTvErp6zYvRtXl6oVJgvzm6uM0uKswlPMPvJzdXQ2Mj
/Kpsbe6OLAaAFwzaCQ0jqn4Ygoc1YMEhG71L2BlTeUHxQ4r7yUlVvcvxUeoe/d6NmnOizt6kh1PF
YgevfcIW2Uj9qwy5Q7FBuV6+2M3S5qB7G9VSKx/C8lttebhhzL0YSHTR62h3VUr1ZBXAfCNDHqk8
ra2+l0AuLLtP72biVO+C7Id+NzrTS7qdVdoOt67dlhQQy6Z9ECnIfEgL1jifu+j+uM+DhUxWZKQO
2CngGe5TxIt6nsbK+d4ZcqgvO0X1ZRvHyLOBe8XAZ1cudFeARXeAcWP8qZZdDrosuZn6diI/7hb/
ixjFLNdZHS0PHQurXFdohriblNAg3hWhQVHNk8WUkM4NAZThFFYCWAZ6YbQJg/FGjmlQbVBloGCO
HGS75S0s4QZK4ZztOukP32vM07DlQGHlQlkRSNghTrvdoObUXRPE8QjxELsAmCbkOcEH4GgZ4IJu
bDtU5JPbMUXR5qIyC6a5BE80rr2orqafyJuC1V8xAZBiRly1R4mHPpjhXEVtoNNXqzO4VuTme0Cr
/nxXZ51ZrxLD676SkREHg3wBCKe9PdVt1AWN+4DBZn4BlskCLu67eQxLJxn2YJ4qaxdaWRTvS0NZ
8hLiHw+doAmX3KBfEH6F2Y7keZD5okWBAfGporXCXyLuoT/l8wReDDMu5wKrUq+7wMQPJBNeadNz
kXWDt6IQbA6fHGKnkRJ6hoS9UnvdaK8U5wRKgMB5bcbJEiGmhRZepIL2fmkxdSGaWc5LJtq/2cbV
1yNM0BpevA/LOzmviEWHYbS5nlMYziNyxT+R7QF2CuDkRyzb6cfHe9K7Hi7Xw6QVh7oAbCgSgCfX
84ygztGEgfzmSWgyXqtu4yjYtdAev6U4f1FMnsf8cgjGahUkk7BWfWCrPa12/5vtRt8zzyzJj11B
G9dDURap6NRfl+GUhJsAoNyacKi6yuqxvIphQUMvTcTLx89w2nXXj8AT2LZP58XyzZNdlfQMX80M
kb1IofICxcDaedCgNq63UHKNbPTPTKqAVwNchP3Hl351IP7zYAeOgw8DJkfazRHptZNmbIWdq5MO
obsrEwg2oBcz9HC7qYQwFppyCG5Ke4Q9BNoYpGvnRkA9jCldvqq+kcPG7hH9XhMzIuTUkWLDy3MG
+4wcE0IDalvLTzd3mWvuQl0CYic5zBo2TxDvfDmAZY4ay7iuEy9AJYfy07j6+OnezX16AIwtoBG2
IAtdubfHlVGOYVRWYw0ZGZdgl3LP7yhFvtWy4JUCPzfSzccXdE7FtbTZi9asB4RGwEjI/PaKEdKC
qA1FzX6aTYreYYS7jD8UiNJBtOQgEO2UXHpUI4q9HbWuvUqJq5xN7DBuW7NPsnktKhNWCWIc2KNP
bls8l10uegAICUwB0jFox17swGha6FU/G8WgniK7SaJzRHyo1SdVvM5Jis0zyHsFKatI+/MMCMfP
muRwO+nmMbtv9/z65P+WP9lt/at87Ntfv/rr7/V/6j/9WdV4RkVx/99vv+0O30e/Km3o9eYb+gH0
j+6HXy1mYN2Q86cHxwD9m/+/PzxahH1iLabFkf9vZ7H19/L739//9BXTv//re9f/138Y0v6Hi9i3
yXxmdruOdjqcfr3+6DU5/KeTmPMPQHZIQBO34yMNrOZ/nMSE9Q+X3JVJ6br6B/I//vmgd4f1yRgd
Hvz4/Z9+sOLtvCMz0hadzHOTPDWQJEhv551fL6ZReVOE2EawLPMPFDfQL9kAawBr8oRyFeT0lddQ
RoGDBNOxLu/SKA6aHjYREO1pN5oSN8JVb49p2q2LpegmcS4iI/LMfe8uTvodfDmiIPsFFFJd3UIT
xunyzDEhnHTniMvQKrp2ojAjcvAXz8jte5dabPKIwYzgMhL0X708hkCcO1SNB7u1btIJfc54lUoU
lqybaIxVhgbH4ba6mYM43YnUaiEu5YYRtO2jj/alTWgHH7rKN1bZpea8asugEyjfhDRxU2+bLj64
DuTIAR2EnwDk3LeYX0EB0yL/t2iS4MzNYXqyU6P9l9QwcKMXi50QkgJAbkSKtiabggdXuiQ5QYJn
wObxhwFdQWHEElP4VDsoSEPyPCYwMmyox4nPkGBkHlIkGXo7LKttxMuhPTYafYSyVesA/xArv9e4
wzWKIg6DDSK/4w1QZIXzvarzAs7VOoLeZlI7jQbM4rZpPCHXQtoEpNTcEqvbcQCHh1iR068pQnu8
IFmpswqmHMn2vTMha+zh9GON3t9tRbP/STCO3F1pmPoDXRQguLSi1lXkUKL7nF+XQFNI1AwcXr1H
A6IU8kcEvr1pXSJaXQ7ePguNSsidbwWyLq4jGlD13y2oGNw8ln6iF4s55xB6HiRiH7e2M1giuKRc
QXFE2fI863sqbFcirVKu1khB7XHf1BaxH/22Rgljn6sE8/i1O5j6/pMBDwa4DXQ5mx9/LPr/ZWnp
+OFfB6R+5WRiCJuDgyaKcryTV95mPcJC6dQ+Q75RGEyAHQmxUzXTaXTlhtzT7eOtHS3ZPJ1jvbAw
yY0+m/r0zCqQEs4+ycHexgrcDmghC3wXVD9yQ4KGtws9kXFvB4gLPVEmR1hurVKTuurGctHcKra1
q/RQjRMcmfjesPPaHa+U9rw4+lH+nzvOiZuYvhF2P1IdYJIOo3Nq9br4UwJbvPOevCqrZHEztuw1
6b5tM2Kp+4AXErpaYXTKqY6ji9dU7cpoRoupBXZfoGpNMqi/jPRFECIvBtoJ1i0cudkxbguVj/6P
yumHKLtWVehk18QUlnv/8ct9GyDwEIBnSGlZzhBroL6fHNdQc9mbZD0/KbtJoWO440I5eCuGCQbj
Pna6xhkvAqPsKurOH1/6AOJ9M7M8SjsOgEd2Fdt0TvdsMgMQT4sTPbkoq8zhl2FE2gp/2M7FgGwP
X1NfHBKGXgOiauk4rE0DQYHmulxkVzo3tb0oVkScRHqljiPAzWkFJc/S84IyPaxzinZeGtxWaJHY
cu8Opd5OpjGu+Ey3RR/NBkexeOzC1biMwbcQ4rKqH2rEp1nFcPZRBVsFcjCEZukzr+H31EDUm91s
V5Rgz9BFy7nNWRHlo1Lk1AP7zjy2A3dUdL5elQb2ZXwJDeXy8qktCH6zHVWGNl+CbANd0xq4M0/i
QOjhZ4ga6k8ZkZDko01EBHkuJTq9sSg4O/ynT5lAP54q9TPDA2PdK0jl/JmgUCXinyHSHtN82Tkq
hJVTaf+6H2yiJSOMaiA79XYxgX6jhQPj39ogeGhSs15B4kazcdVTeK6T8xlghuvdp3VCNWBf1l40
hvCmh9I1vleHDRIZlYaXBzM2V/W30epzPtoBq2HLFxM54tS6QhYFE+2zNLQhybdoyrIa2GCXsedX
8drTdw2QFFj+RZBGo/EoRqgH3ro43CeU9cl4LOtOn6OV9CIEeFAoawuNnZzMjvYofGUZrErANB3l
jm5ymh9u2hu8puNHRTrocqkNvu6oqo8q9VAUZgdvJsq6MdrLJFe9/WWoGv1y6fRYaf7Sj5OPa2bm
TVYaXmRxqefZ1NOmHC5tc+7YY5AciBjST9aG3sX+tTS08jkgVqImjlip3RlO1iWoXDZbPL7PYNzV
vjiPnZKazEUQIk0xbbpQDh4KQ7agUdytliHuci1UNzuOu0JEbWztK0hhDEJvosCX3dZzN0z13cc3
eZJ5op9LYBcA4fTQVTVR7z7ZiueBdqRXj87+uBVjh+gyC6mGMZUrFKqZ9KaPjpGxGxZRx6AjQgVB
/VFR4azrPSI4aYesVNEOxmMLv6OK1ibkWg94LpV4h33oMA+QEslz9FshTpQkqLLNlY/2Vjg68bZA
g4WXYjudzK5lPvNRHz/mawL9r3fBHgkSnn2QcICwh43qJLSM3dDslsXvn6tBYF29xjEULcv18aGN
plVMX3fMUA4GN3t4+LLRN3X8FZolXdNsnLTojXtyeB04ORU6mMm+p1s0PeKXZhYdgIA2Y4UHsa13
vBrGlLuX8NsAqyrYa1I8pmhIJNhamAHAH/nYA0rvlweTYYweJvQ9lXvV0Dk2rWUloVB4w6VzCGYO
w1OZHhqN+8M3pIt6r8GBVO88VNd0DApBSJ+fUkASnVYyKUbWZDvLpjPuaqvKzdpdld1Y9fHLMfKw
lD3z97jdpUOwbgy0SZo1QMmStUGooudA6yURAkaRSCM8Jcs0HmwPyKvfdj9NaUxsolYvybKvHGvB
Pn1j5D08vQuZiSjE2KuwMJfbFxJfEneXwVhiuCXKESjoffymT9odpA/UUOgucRaxUDgVT950XQiH
80FmjwiikIVS9RtnInJwXagOro9heihEkSbrXgU5lQLfQjNPXjqzM3FCwtwCz/wZFeNt70dXmynt
+KiwmnAD3gfdC714mcxJ+yR7e+LhF2yT+IIQa9gF1309yvqBg9CvODt7s1NY+OWBV897ZftTbPyc
zR45gGvo0YPj7u2pGhtd4MlHTno0eXowikA1UkG3209d3MMiVBmST5C1pw9B14r6igfC2A882mkn
Y6vkZAy13diACNomMtYAupYoAUlLnkGeU4apbJxz7ClooO/bmSq8/eXj13sSOdI8Yx1b0B20ETaL
Wf/8j0bS0raWnJZmegSgmHnyBUUxJWEYBVbBlM88JxtnCJxtz7u2fMTP0pUHGHRWnxQk398H4H/p
cgPQJ8W7kcgaG74+xPPHwzlly04fjqx8QjC8s0xaaNsJARS9IFj1hIZ9XOgc5OPhOAn9SNxNvCyh
00juRrd23w5Hmg09ojlOxwvpjAq9AMImw0GnBKNy2//tUq/psstUKA8F3I8v/W4EuDBRpydoqupR
ODk4lrlqsypb6sfYSFwycTYLj6N9DAODL8fNxwHnMVfnTjyO83MIoiv/tJ3z6j3wx9buY4AB5BMK
q8305J2ejMGU+1WXFUH9iLqnYvtzDgssThEQAPja687O3oedynI7BpRFMZeoC8dVmE7YeABnRK7f
ylDUJIs00Ay+Tl5P3riX+kAQtXx9psMHOwT1EK+nfA67aD3FSgJ5jhuskdWXxACcld72CJ1UxtYE
2RjY5zC3BTAWu4QHNF5MoeCAlYavg7jWmysQnTkGB0n7EAWAipE3M9shnS/IVvMRWrWB2oq5S2PA
kuBlD6kxkCR0Yam6TxP/edz+05HZ9wNjXB1wdhC90+4KAVAnCfeZZepDw0LGgegiYBOVwQ6SwFI9
lQrDiOHSKhdBvHU4AeF1ADKtVxJ9En6WlTiYEIVVkrT3cll0yr4zLeIY68WQAHhvQG32lroOc2lz
HPVpxDPupNOTX14hGbu0uoAdhia0aIDcqIlOgmJ0g+BbCRx5hbaMC1RlSV2jfmJcKk7aJdEve0du
n3ELwEdB8u+qQ/w4tYUtjVWy9F5MrREJaH620EJh9ICt6/OqHheTW0GxAKbOde4ju0DryW9jPgx1
nphfsQ9lA4PVxW8e/8BiWTNRSs5cEnviZz3AIRIdfDSZGMobmyK2CG9BE+mijpmOQhWYS4Abj1BG
JVwgL6hVwBc0sPWM6kpXB70Yauacp3nNCQ/4RYZsoVsCAn1WYy5hcDmhYrul6ZYwVvHOKco5oh1E
FRVXnK8K1AyuSAjBJf2wxgHWC5ttMlTEI2aPqh0NKjQ0p99N6L1mUlY/M0ag3wiusJhDot1ZR/Cz
SWyNqGSOuw5cYmQdD0tjoUDG/tQvmQNMYRXGxYi2S7FEbYKodtTNjQn3i+Zh/LsgN7NH1KtBtXT3
Iu8xNIXfiR5cs0tLsXgRxXOwzR3Y4TFh73g2hAlfDK0/jiVgXaWZkvC0qnPMYRd2WKRduhVGRvUN
TU4VzI+smKVamg1a0SFSa2buJjqVsAWE5Q0S+b4szq3DejJRMGY8Eckr5LhJRwdhVbBaCMu6mxk6
MBfyKFLzAo6Z5vF9W26sw6PyEE4h9aE/5XgqGwiZsXMH3mwwJId05t/cPQGgYJqAqz2hCqH3yaaF
swBaKiWSfofzg+oNka/DE6l7CW6M00uAmuLeBepA5PSVB1fix8f38O7w8D19bFDnh/wPa+rkLG0S
r0rH1hjvTZwPcBgwKze7nksSu2cgd+SdO6DKtKU+ObNOujWcGlwMFCxcNvoZwTsyEM1YaodB3z7E
CQ6HCByh+gdi1Y7sGpjhhJ583F1bTdwFSPRYceNhvuchMywvgyzEkPIpiI0WJMRUL7ztLbA3z8fp
A1S3EZx1eIbwruMFxleC28ISguBET7wZH6JZthSQm9SM02lv16LN6FbFYGRJRUm7Yf0kbF21s8Ed
DCj/J/ngqxvInwcVrYvApVbjs71Chjo9qCy3mSYauMNDUC6u1X5PgVIT58FQHnjfTmVx0ZXlTwMb
AqL2CIyv00osVrtBvsL2v/QqojOypqKmqwaW2fGiavJffqGq1eSlIKDDBm31xIOjAxLv8MHCiDGl
uegHSwng+QbItgDXDZpxzaUHl7Wgy95HxC/nbhhgJAl7vmsYbPQ39WlkOUaWiF8NYEQlL60l4U6i
ulZxu+nQP5Fa5Haas3wLdbQV/sqaOIXCNQBsgNjFClxwMCT3qoa1Vp9RbQlGA7m2aUQqoemCwfI1
8Y4TD7MjhdotF677ED8enr3XeGzWboHSwMdT/zSQJQHEYxVvqFfDj3cl8LRTSRDOQ3DvCPSL6q9U
VzJ1v8RoeMiVjlnYveN0lIwG+Ftd0f/4+qdLj6o0EDjKjlKH0e/Cx6phr51Bsd5T7M8XTcbXa312
co8pYMf5yBUJ4NkT/u3ropQBCAoZDEgMp4VXWU8u3WPAnsDyua6oO11TRydQ74+dcmhrIMRq8X8f
X/cECESIqlsOqIwAQ9MNp9O4PY+TUoH0X+5Hi6nPM/agSMH3HMJVNigAHRfQxDzPQJyrBZV91+Tk
bDBCURUt8L9oROq151WsoDmv7I446CvlHh99u09C+xNXH+4VGxgaCya5Bvx8tum3QTW8gAL2thPf
q9AfyBL9LNYTQSCW4P9FDIBYzQb3urB9gnFD/WxdRgBefpL/DcS6x1QkrKdgQRoDJfS03DhObTTT
pq09PdAfj+1JbZ/bJQ+CMaY1XCAFnwbiXWOmvoK1dIc4n2IjcTEKZBYp4cx8V78eHMnUBOlG2qDA
5r1Js5PZltkOmPNPbubdxLZtF3yndnDmn3faaNBhQl/R97jHWyphLZkDmA44P7LzuBbUDw64rpyS
5fnjQbDej4KWm2BReZKl9S7tDyIVkRwKdhqvMfrzEpCbXsqlgtO0tnupS7mIPw4j4GAEAKrs/hhz
oU+oD4w+6ELCgcnHMwknFSsBBLQ+VkeLunFnSEWW0kVpGwHqIbkBVbH0UC9VAR2Aei3cuOT3xw8l
dRTw5sTAFoODkncLhlMXDk5mopjjBUjSeH+sjgfItru3g9UAit4m3uLW9dlIYVl7Hmduk2GWUIJl
Ra3SzHVbNOqmhqfpW7A10JHJWzB/Ei3lqgfQhV5orKmQu46xNnuQOzZqRQpt3B1kMBMGDyYYONef
e71wM2cveowU+icA1ybiU4dgAbE1XTBH6kB3cVqKOq9fSIa7bzEcFkmdGDMqaBrg5Orc2bsGGHNU
QErUCICxZQjdBRdDM/bG4wKBXPQ/jq8DToGuSC0DWp/U4LqyckhfhFVFPBwgC5xRxkOPgApbwWw+
1vVzFXMEbgYadkB8a6PmTLnKnUrfXxO4cp725Hl+sfQrJLNEaZwDuqsriygYCiqGBCP8hPaT3e/d
aUNr3KHzBngHOvK7uenKOFrAh/b3Y+noFbpUVMF/gGYPWKeU5fUYYhgQ9uddAjvgs833/eX1orDQ
PdCpMrn621lErJUgtjnW98dSpgCsz/mSAcjm+slruxF3aYe7yKOUl/7J47+6LL6ZxighOwBBdRsy
sN49P/TSNLWWZryL8BAgzUnxzNM1UqDv6bCWExYruAYMdNyHy4aSAy/QXgRzZGsETUVScczNgO/p
uuHAhsx/hrWhWyrloT9zDOfnKmAuIWLWmkiYYhw9pNBYX696nFmFyHW/qY2GvpC4saFVOSJS1A+p
u+mtWROnyVHZNbBVTVB7Nz7ZId9tVBpzigoKvWsgE7A53r4NlbsZegX1cHfcokhHBK/8CBxwSFeb
H5kWqz13XUyc7TUo0lLdT9A9P0sANHLoz/ci0CdhPtC+8xByALn19lZCC7BtNMNeRwbeiOSKvYxr
4BiRs1UHPvPx4/3sXW1WeDoCACurO5YBJby3F5wM6eLhNERfYhEmDmRhk06ps7JmqleEjFUcjN8n
iNQhupt92AAIYK/LYXqa1CgQ0a1pnn22ON+hTmgOMAQ6HqQ38P7IglvZz1VVxF9g9eudZHYyh+M+
o59J+HsI0CYaduoe7UXGpMBRlBe2vJ4zHGuClkUMh4iTlxoFw+gukuwa2wL99g4bJcKHxfLsQXxO
wXFB0rAfmgndjGLd5YVufR8C0IbYmVXYuTPR6LHHmDidnuYuFr9YDKKvkGrpnHEGCoH6Y9Ssas8M
vasmKHusTyLDqyUKpo5e2o2XDOSv5ZAUZHHj1LzWOdpAx7OWKCxuzx9Q/7LX+H7oVffx6z6NBVj0
NL4AR2jGB3D7k+k19BbCHvQJHo+ZZdF6/birEpQYcSJAMDJd4R//+XXfnppSt3kErT1oxT6b7bsY
xK5nuLJepe5mwwwUcK+Q7kv+THOkyIBK/Q+Y6u6wVv6ELFFvfbOGtOocYDkXDTjmj6XrwW+ntEDY
zK84Uu9wlADSssqofCLREMu6bksI92JU1RmOn7pelaHd3p9HUW2lCGPKQX+p8xBpkQ2ySPowcMxW
GY+HgsNoObP+vddmqkSEj2/gh4Ah4i0L1/3LtRGnwHKBXYZsj3Kkzh+HHshdfCkIRlOMFiZHmfZm
GAP9URyNC7fhUx43HmHbhHyUlYJ0fZ6QlVswXU21IO+6MChthavkcKNGPOgH82Cl8sfo0XqosoJA
p7JZTC2V2U0Ni1Y/HjmMMldKOV3ANQ9N2JLGRhvuZBsFMCLLw0BMZEVqfikgDXtibVv9YDq3dNHH
ZL5AQtx1h10fKCmaS1d1NJDvI8qdPEApmqYTwHkybAU3SVdouEgckDDBMm2wQVBns5nqg2wkfneL
M6m6WsR0mly6a2tB6JIjsynRaEAO1Q6bIbuK6PLxwhZd3DPPY8KAJbzLBURabOZGkWNx0xO2UlKN
84mi4H1IZxrp3NzXt5I4paR/k1Em4Ug6voNsyahsrQixmjJ8OK7jwMxciqJlNnVxvW3wDnKcm8Hs
fSzAUBWJAKA5GbzWeW9obVp7s1ClAxNlBflUhAS0vX7lhtKPTNluAvvZmRQ5wV12AFsRYyb+4Mkr
VIH/OYUMIiVejF1awWDg6TiLGT4bzbE23taVwMNyI6y6Y4aCYQTqfIbua8R/HhsYqjUtM7xI0Jzy
1BmgCjo6m2gAcx5dm1D+kIhow4iaL5Y3yTh4N7XZKBV/QTyh6NpnGyUqrl5TpmU0am+Q03xOF5GZ
eZ7UjZ7vuS/0z0YHXva6T+reujoGKaAvCJmuVZ828gyPEBVtI1sgCHSbNjG+b6gGSWRjPwlVeOGn
6xlFSfrDxGuoOpLHnBzPXB3IkMqru5FIAJojqhGO4azaQkYNfMMSjaB+5fQu1XXUHTVi4wjt8A8g
rjkeLFlQq6xwrKNN69ZR4z1jbUCh4+sUMnWqleW42DlvjhVTECT0iBtzzosQ+X0AgRj8IPBaeqtc
xABAzlXdmYzuSENK9ze6Rh8IR5BcALeIYZLo7F8nbMjs98sB1if5CH4PISPfFSj4QkFvtrFoDaNY
1XRqo300GXDA13QYAlIf8gaHGrkfwgSeVoWBBiwzGglIAvBjZ7nBX4ouMLgA6nrUehOspxHZ5Fbq
/jK3LKcI/vmHMwxWw0dknxmLylwzenOz8ftF8EU6okcADk3RqXw5hnGRUyNxsVMOVo7IihjMetA2
hxAvtlGUAvD72qI4onNsP9QIHLm0YXu7IKoBHcUPsxoUSwlrPeYunUP5veripCouW70Tw4HAyJXn
OsaQHTa5KByvASDrmhp7Z4ECkAv84v9Rdl5LViPRtv0iRcib123LQ2Gqu3lRUN20vJdS5uvPSGVy
blNEwLlPBFC1t0yalXNNI7PR2kiMNA90/aiZI7k3uFv3npBNz+puinWQ3RO7W2WHiEOO0xOeJ0C0
sisQwcqvawJMrIpXkgscXqLuLGkakt1SLrHvm2D3OKCkMQw+gg87P/8LBX3S1mdsrLeyua0LCpgA
zcgOaEcMudWBv2nQUL/79c7246EBjIj+uR3yPbTTA5y55Ob+n0ZrLyvDgtA+7EIb2dpUOIJZTlQm
ITfPMNY4GYr83wNkP1bJfL0NKMdwDYDIPRgob6ahEMbSVG64PNm1K0+yU4cZbHrQxTLLebY8J1ll
chlR7ctJRWyLbCr8X8CFtyQZwCtqdYumM2oQkxPcm00eKDZALuPlvDZ3WqvHEnrOMnc4cCxQlo9T
NTg5meFt0zBXonmkik4zvI7p0CmSsB6ttIDiIH8PPkObCaOLamC6RnEhe1P53ndMgr2jNxkMy69T
Q3CJ+FBgi8To0K2/jA0YmXXCwr3+rkAHAH27/AHPsSg6gVTKYmH4pkJH4+NTcI/Juzoh/QJf9YVG
JeFazsqwPw9AULwFWpxyp9lKOlqk9+5LeNSkbYXnwMAOVt3aYYee9tCa0zQ9jLFnIOHGqoffZbos
0JsdkdYHJ+3TDdtpzob5BRQeuHMqM8lInddefoPsZS7PgQs1DHZOVMl/i9xYYqXkesnX3QISV0To
GBwdiJaZgJmh3k29/BA8lkEmSGhMre7VtUcq8MqtCj6qY/MAjqpJ76H4zQE7aGBDN5W8TjhzDvUx
mWYSsTJmE/QP6GSnJXK65hpzkyX+HcsjXX+CtfxifbAJ9QYdDzGMYAMvsW/n6BAvibPiV4uVSTah
5hKcqy4T0RF8vOkNcuuYUxCeZ4fWcPGxnaFN36raf0F6wjPJJF1GDm2YQ9tl6pOqqc6atF6MkA8R
cE/GQA8b0bsroywlmoyKVN6+txiSlBFWPRbad2Jmv2tOvag4TGJ1H6YzyV0bINZ0nyDM42uGHGFS
f/QLTPIeXbNd+TefUCPuSEOgGqDuO1GwJKCHTfzgNvc7eYIZF9ukNCENrk7xfnfL6KaOYita8d7r
d7xRXXDQYaECR6IPJUEbeb9cxklbG+SDs4c4cHGnJ8+CcwuZVbF79NJiwkkG8z/Cad95Jrnb4hrO
JkHVF7tLEfzhS+XKhkcWLCRr30gNJ98w1TgOBNi2FQsheQHsVBICcJ1aZXulCVaw2pHVjBmYJ9Mc
Jc8EJRGpQ85C46e3KZx1Crt2m3BcuGdQLjxS03Ahu13Z8SWrVVHlRMtcNhucBEmr7V96H54eUTSK
2Bw6ou4Ksi2JFChurIZN1b7RDxOajEtkUzhZ7TZeWNJDFvh+M2QJqH/dNqcBf3SH/3SzY0X7Fxu7
oIdoEJW27G+hcG25riWsZPeSaFAaC8dl9IP2Ax4UC8b06uRKSKJkpLBJMsT0X5pyG/hdMA751kd3
YUnVhCLdPSssI0zMGwsN5LjgAWS1bXoR2JGaH1sQ1IIa2rN7KYhA00mnvzGarnbuvcTCSwiX/V2a
oScjGV6BwAWuSyyjPTUIi5gviXphi+/KQabgBywLo7y46adSgtWYeO5jbRKbezuv+VCF9zjw+Vis
npoi2asRXSWUYpZtI2uEV3wROAql7QV0P/O645DmTvyRrpU1m3cdbYXVPxskPs/NSd+xN2PDPR6W
aYEX+9Q0tVySQACK0T42/jTVr+W+jMyMLNYD9v52Wd5TiOGODfEuT7Y4vMewvpyXa5AmaDwOmVnh
Wd/ahtsRnI4AATeQkUMoY3IUnnxfeeh3MAJmhQoaayfJXJHHWASLCZFSQGzCxX57McfNKvyUJKq9
QScQWDJ6NZfN3laPhZWNS/YWyDna6C3WUSdX6pVmIu9Ys9OLfpJrj1EgsoFtzz1yEfrpbaMxcMtJ
25nT7dYO4Xt4IWgRERfLy7FyV8L55M2xNlQxgDjgXDBP6LDSoO5s89xYJexfmNswOhOqwD4jfXnA
PjVvPwYJr8w8F9QZmPCgVsea8O57uwJImOuOQ0POSKIoWzmhVUcKSaFcmJwau8JLVvlL9JXMZ5vV
yS4i1z+M/tol4pAPQ8BTtZZU+AJtsppmM/ErhuMdMsInwBgPaJIzq3zf8mPgEAdLzWURZj68uqwp
5Ah2aPF4wW22hPIGIVab0KF7m6Ob+Z0IiuOaiX6HDFLSkuEpC/SYDH0sJcbsQrxagPTlQPmXTreI
C+Frh8UiYfFi7SqWgoS7ZQlRcE6fCaLM7n3q8K5+H0ebXLA6C/Fm9bhwYOb/dDmuO3WGb5LogKrZ
zsvwZYV/PN6m1O+8IX09ldrTMG+iO7zEJJ84H/T7guorsR5sm1zOxcAAhlywU9rQUlCTI2QYsaEn
33J81NS1MnE6uUwqPptoUzlAZ9Lu+NAmwtvRu5Dtt23fktmk5okz2bFMhUONuOx4Jdl6kr2AsZJc
YwZY84xpluf9IbP08zf8DxFpP1TVtPX5TbtwzoU1H/gggEdvQLQyX/20kpMO31Wb0YAaUaLn4AHd
6xptTYiVlZom+gbHkCYjo8asduJnWctlYYCE0b3qJYauBRPAiXKJeurtMi5n+c0QmFyevl6xq2n2
uWVFkCgUUt8RwskH2plhcvnCh+5avxdunbMJiqaS0w4nRrnjlaUjv6ddanlon9QG2aPllBvE1uzl
qqIrZH0sm1DJlkqSqkYMuqKVwI6HAJTjWeKN8m+NT+HANM8ruftP4SC3Ad0/LtQKSFYce3y/g4gE
tsuW9uZO+6gLghXufjc5dGcuthGOLA7eNEu2pK7mcYTCmPta4Cu1PNuKilIRQM235N0opyj+gC3b
fuCXgplauZ78bR9Kx/aSLTG09tuBVdNc7mw4R7Bo9H3rQaQfhp7ZnttImsOg+qLhEtSMLH37ehGO
iJ1tncNIIYbFX4JFU0UZY0GhJj3AhtZ2a4uS53eZVfFXT97Gxr16AKXN/UKAcYDLBIZghAxxXI/n
b0DwLJanMo5Halobl2n/C16QspZVGBpe+Y4znAtkU3FAyi06cbydqPz5LY/NAyQqBPeUi+5Uhvxa
PMlXYycg7V8G2dMj3bXqPf4QIZmbhPH0Yw9Y4TZxPUaPc9blEr+qHYdP7L1S/oHKH0odwDd+wV/J
5Yv8L5Loyo05RK3y8T3GEeUT7Ukud3QmDtgnyDvE+x783C7az+WUSZzOIf6Yy8X+QI5cBRtRQAz8
RQNFiYIB276Vk3LCFoWfH91YQsa/PkS+PU3QR6f1Q5OBQxOnubcm2WlJtHY9Ns4TOvQWm8KyDJZ8
PDkFj+YVfZIcOQOpFtI5kFgxJ79X4+7XV/HTWVJSjuiS++BfvBX/Tf8rMFPDdzHBeSTQiOGip06R
Mho4duz98XwRsgKp1YQlIlh2xlNVGf36Yn4ExTnY0qSn12D6poVS66eeSw5RspPWW4+pt0gC+ILN
Ja9GnQe2OdunYk32U3b99Rf/9C480/ctxCj0Oxxpi//jgR6ROzq2yJ0ePbXhBj1wWnGvW7iT28Fn
0LWAIK8mdb8lqm7/9WW8vX/JrWB1D9Dcgc7/xFaYZksMSTWXj0iUFGqZ+rwGIOyM3ZFjP2z3kz7L
//qb35in03qVhA4457Ri6QpgQPXjE+gEdsq5iA2sxgd5hMRWlXPPOcw7ROWHsWMJfoWEKNsiizp/
TmEn12OgCLmqu3GQxJ9Q3ecQrX99bW+HKIoAnoUHUIHCH6+cNy/HHzZoAEFsPugTtqdYf+MUUa+r
ITrXCduq7gZVvi83Ee//Ar3sI+H/tQXlc4pMyCp4KtCshav3FvrxpWzTtfsH8ubdDdKoeiZwAYX5
YU3Gzp1OkzWSco89nNzZLAejl68dptoFKaYdCg1g6CTAKffGEziW2r9j6LwFp3xi62wbwSMpHxE9
gjdXaMYmuoducx/mKgy39A/H60nAuqVp6xofQ9ZzFrQA1Xf1p80TApNZ8HWhyBmTZTaipyVwq3k+
14ArwXTQApe5bOTGCpcwDL9QqznD7cbbopBATxQT9vLrN/52OvoW149dBfYKPMyfSEasmgI2fBQ8
flf/qcnWGlQCICzkU20vYeZR66LGhZZlbZXHo/71RXjSN+W/r9qXjlhmGLAcwer6iZbFziYkIr0+
5n1TstWIbmjC/jESURm/JMti+EQgGit6xedNSR61ijvzIWZjIUoX030aA4ybi2u7dWbzbxuPSfE1
NSykQuT8DZaALhJOVJyIvjH5Ys1rkhAC9UxYOwgZ8CzdKBfaGaNGF6NdBbqGANEMJKNbI75NsogR
UnoNTt29wuWA5Padc6LRNoYEeb6HCfs/5rcRCm/GCjlsEGufiIywcdjEyhFJP2M6DCmq9ILn75Kz
BNkQHi8oGINenMHJnSGsD7Q9pAZVFKvUdZk4Q7UJd5BOU3XFWFfSNZJwkLOxtNMUK8jAozRrT3jL
DNhL9jjDz+6ZQ31qvvz67Vk/jSF0ODIiAw4vxA6OUj8uaAH+vO5Mt/NRI92tun0qGc53d8CEZhwi
eJ3LiE5kT2MLNZjiOWtIsVPaW7zNJWxGuK6kxW/uKOmPSmCmb7uitdZ8xhM2MedT14V+/LtG6tu+
CzYSUFRYAZH3QHR6S7pz0NYDYpv9A2eb1qv/xoQAveQFlQ3Fvhab6pm61bgrYdcbJJyu1LKdikCy
sH79fH+kR4A6w1Tx0Rv5qJcCAOA3dQNWw14f0Gp7CDYDiymwzbhykpOxAIGkWHvvuMmvv1IuXP+d
j4EpTdIcusmB1HTv0Sj/Qd3pmXQcz7zqQTcUdTHXqVINs4GMurHzITrbv+FmvF1SWQI8VlXUNDDO
nJ9KtUJ0krgxtw9ZmgcsNEQ002/8/v1lAFH0fRANsvMWWwIl+c2v7/yn75dhIo63g+zk0HlvlvSa
ULJxDa30XnP2ZxYEebz6QU5UWR7Eh9vORj78O5bSTxfAa4bwhGQBpwST5fnHyeSDJPr4Hgx3MOn2
1cPdz1t680uMUYIsbBEYiV+9PhuCP379AN6++tCiNJPMBfaE6OcNoVhmF41kQmQti8v2KQynIbyk
A3Eu1ZGL7g3y92xUrL8Z5PaPbiCeTSXIOhrBRKIyZMy9ue/Cc8geqJr+HslL2k1Pgds260tELOZ2
q5vpJJc3zh+j1cuuNvNGnnzgy8uGjEwNlVBol0+cYYYAot52RMMB+nPp7UoCH7pbT39DrvD0JivG
EAohk4JbOGwt/SF3pRKJrqpkRPz6sb6trKDHMrAhmcK9o/p/27qJvbhdGtvK74kxdfYdy86KgBDu
kCyk81QXwsu/i5K8FcT8dULdJUx53ILQ+JuX/HZJIQWFut8N5VXR2np7FJnLMUqccc3vg53OkyWQ
0cD/ZGWnEKFf3/zPX8fKRSMHhR6kWEq6H8d0nnkePczNu8O7JAAzyW0J/LmloIAdXRz3f8dr9944
avCMwZxg3jCTQ8+UOUU/fuVAkGgXUSPeaQJwvgvplqRqt5dpmGXbRYrtRXmfYkfnWUfCRga3fbKn
cWvLC+rd2OzvyestQNU0cKWVPl4Ca51jdtSDrS1lDOCgmUVNPJPV7TZIjt572zSW8cHnU2XttsLL
QLIVr7Kb0c6DPHOwy8uxW/pE5nmnNDYkcKqFOHsHpVQUL2/C65DscNyc2TpH8gj58VAxppp6lt2o
HMYgKF0Tl8AlmarhakK2aGuJSuqLKkHSwEtgZbKsY0DJGZH2ItvMY0kun78e0ffACspUD0bUhlSO
bUEtLxRli0SoekRbfIk+FDRJ7YFQiXaStyStJL5rd4bcl1itBlVib5MTronDjeKkJ2+Ey1EnilIe
AV/XhPhJ3JYNN5GuoDiT+tehQpET3ebdhhJandNNc5657xy4fHMuXoL2+716WPqwopfjXIlfNYai
ceNmcertRfeQgbjk6c7ej/8KJgRnkZDhzkE1a89c82uMbG21jooyp0+ChK7Jhxl0QmpodVuMdHdp
BJLteON/eXa6pHZrN3Ofy5CRhMYBsMulqgHRav+luiT8pN+wCfk6ujjBvdDjL7PxkPC4ERZVKXcJ
TJbtw7W2bB6gMdlSqQc/oK8vLdMq8u8qu52j+2wKhulTjpEEGjWgZm+LTqosQQ6Ed/nFjKuhojWG
bh3b17x3XTCjDgn6V4hPWXAcwd797izMVoKlSYZg8mVax5TmJQC4kUCmh5gpDvj7gnGdSbdFknPg
nwCzsJ43vWufkDEJFxZIISoP8EkW789NAdylb4zOu6TwEayeNB6rG/i26qFqRDKeoCW+VqUr5OkJ
CMJ96jFxK9Jjt03F9nnuV67L6Qxr/lbB4sRTI8231HtZ+JzthTbrNP0NmGG5L/RHxfQOD52qtS+G
0RrrS+BuizG+Q1bWsO57mys7iAVa7gE6Y75ZhFoPqiWowWJk75J/iaRobzzgJM/cD4AuGayclX2L
k1ubNwD7AS2o7aL7wqyGrAVYjUZ+L56DsBgN2hAKbGXllVhLr1YBXcBFq+9mf1Sha+XPalhPmNBy
P/vEFSZwa3LaBB7RzVmMphyGqm8dG0DfN61hG6I4CsXsUUf1ArUiA1NxOnPbzj0TLiaGC9sJl0QP
uBhXLwlla0WXnxdzQr4q7vETaF6ZYtjo5FhjPAWkCs8QvTSfs15SNlt9p2qIhasP0E+Kr+w6uuR4
YBCjgDU11YswCo0/hNcL5wwJTJ5TdBvIkfHjLH+77G/ceazmLgTUj0mL2fu8lGBYwVbFdysAHdQP
XEJjuGVoshJr6qoLe5hdBc+bxHxZRqoL2ihajp8k3fixrewgPTeOJyrQXIV3q2aFHy4SEZ/mreQF
gtbIJ7RhskrMkMmTiZKTaqhsttmAPLtKNFWRJsuvRWDZ/LykCXav2g1onGnyeacenhML/LoP0wDU
lcZ7akm8vSMCIH30ssbfMKVRC2VWxyGLaLU0HpOxwMqkyI91ZMiMuwgzWm5VTbZZfd4OfPfOuoaf
MRLj7R7inLBa74CW1yL3QB8x1av5Prb3VQ9rSVlTBnDjeWRqpUSoweVZYS/pSGyychfIx1S2P1Qn
V/eXFVvCrXsJUCSLbBKKyd83NwUd6bars5+f9PKgQMYpt+QUdPEw4L36iiXQw2hhXNbdQMhjcmzb
jHcadUaQI5isOQBPx9ropSbGoh/L81aLOCJdlyodCb48fpEuJcfXd+3l3oj938G2C4DmdRuY96Iu
5M876tCPt5x8ALWqKJPSZGzpF2SaGFqbZ3sr0y37kGOACW1Eb3NuMFLTzLh2MiU1blI0JLnI5Med
LbRuZE/NB+GSCI+vH2UGfYtC+RiNal1prRIm32WSzUjjDCfRMxsa3qNse1Gn09v5s40nyUDCJwdt
00n/zVK0JBIp5ber2g1qiTw4aFpSQanEOCpYULm5eCJj4QVNquSWBEqdw4mzsh5zI1zNh46gH7ou
7diGX3rUVekfCX1GgneAGIxvZe6HWgJMBKfc1XV/qoWJxYaoIe3ZJU7vWfoM0MnHMpxPFLZgxGr5
VUSzBrdQDyEeQF2cRHXhXAwfDmBzdBWFfXDxCQOoaUnSoloImfXhESkOFqQn0s+EzH8zTVxizqMi
rqthGymBvK4E9HaPqxIrwG3W2RNMQMzktjo6Jl2D7JnuGUl8GDj3jXy/vCEuXC/IunDUAx28TmL2
xSopHbpVR4xpTtmsToilV62yjahEepGB2h45VosOyobUsNe4ZDHKokrTfZDoSOZJNCdyyURzKEcM
zRPmnVfbHoUWRn9ynXXycWLAwJJIl48jrcgRl2Ql2ukVvSO2Oc01h9yiB4Zvg5MQladpCPCBZFXp
6k+kPuQT2dElNlqlo6T7aZpQ2wlOHaEidJhsBVzVQLuSma/2o8iO6OcZcIKhlanVSRVPvSoPIQrI
1UI3ARPVcsVTCBqEagLq4Ummq+Q4drPU/quCVIE8g6ps4R37WOyJ1KpsCFaQU3iSLPJgRrd5xX3R
gzdCaVejRjPBwvI0jk5XPsFcEpy7A60NB25nP0AjCm7JzOma7JKZse++VuplNz5c85cxR66PxJ6s
qOXZ8U3Ze3VEkgziE5mItdegSZBKdJwaJTOII4DsPStyB0klEqT3VHcShKYq4ZTxTG3cL1yq6aNu
x66DVwpoVDH6r/Q4Da7s+GixS67oSBblBVffDaXXNe/NOXPw3awyWgmQnwoYtTT59tVazzFo81s/
ncIw20r/VoMVRjKPhXVMcExI/UOXix1sZpcs6uMoWIzm42rS06Nhq/htTulJWhnfg0PBIViTshxZ
p/Yesq5ei8WQY9FiS2bk6IesJYjs0Ohhj5J5lC5Pg2KTIEitx/DMIWRp2hM+W8mQ//Xr8+RbjAKH
RJy06BDgm4jRyluQbpPJNVlSl3cVMdHFI0RsVc9vsnW4qk6Wlpn8f30xSiGO8MAzQOYezau3UFxZ
OGMXNhs5rmXaha8rJwVCjUSLNQgWCZ2Bzdq5Zqtgmf/1F+Mt9CMkR9/S8lFrE7xBK9P03h7ZTQg4
PA9hX0Yv3YyQ7TqpSTKMCe3o8PQakdF32O5k1JvHbY6WODljtps272xlquU7VHmcWYLeMl6tiYGM
S88OgGuPMM0BBlODAUicMdzj9GTifWuMxzTdmv6xhxW6mscqSFM3R6tpSq1BPZdTgA8u1h+cJuZp
TPHOo1pemXzdbtkFe0NSUF3RCkRtEax5mw1Frkuv2iSlKdu6M45QfDZLXFv8RYYMDH7w2seG0qOo
rgCNg/0V50tYwOfVq5zgpdjIlSBW2yWZuTjHYoOQeN/ZMbXcdZvQ1T9BBlkrimaIAi2Zgx52zvm1
XKM6frTkSQ/anxcZc3+CH9BG69PaE37WIsHN5EnVM8ItgcUncOJcb80BvdVycuaY+JKz3t+9YQgX
4491xUulIcCqxzL00CBuNT65s2kSdMgpo1/LS4EZiB1cs9ArWV/mFQI64t5tXEuCh8Qw0C3a2bqV
QsBj1DXB33iPpPk1oeztAIpImXOKU9+NM351m3KI1N2PGYpljrqYVDnTPIllCLrkODorp8cjsxHS
2W2Fh8vUf4K2sCHHMbsIA4VnTiN51mEd0wQm+WAc6oqvU7rM5isVlx3eTm1vWcQULXE50Y+APEyn
Q9tKqkI9C1Nyp899EU9r8SDCVnrJKH689trU+4/BK2VrUmcFsTVSVDsWrazgBOKTaaBymj3y9myq
CvGPWuqSvKY/kwb+DLXdX7GAIhrLabAg7/PQyF9+M8WwHvhxjoE7AjyynGBD7dKmftvIQCZW07tu
vVtS4zKHlMk2Spr8kwWrC8NGLBTjmwBPaI9uVNnUZdS3eEXYcXBD/uzUnRZrycBgRhR1pxavmId5
HlvwoMlKPpUlQVGQhkknfbSDahiOxAH6dybPYGIys0YnxR1cO7Cj4lhG42Cepp7/S6+VXRjNu7zA
SvrOaLEAuk5Q8TNiujLxNR6KNb84XjajvLKt/gPS+6w5d+1olsd+C70VarJvz7c+FLLy0jhx1J66
OAnGYzYSR+6eLHLOrfsoqtsnI1gDcTBRmASHqUrn08wJZDvUKdmhIAJNdJd4qDjwka6DB4TqdXSe
ITOG3GwRfCzryXqcepcsHW9z7C+WH2V35eIN/gFkIn/qq2g69WNmvSzVkhyKsf/qp2n3Ylh28VS6
REActtGFeHCguxNXpMQ7KY6ZD0Ak9C5Pi+duWXTMnb4azAd0H8Y/kUicK2Zv1WmFi32GVpkcA28I
b7hX62waKWtQw5n7k4+Rx2GAdIBrESF44xa7Msk2WD+bpbtd6CSTqyascngnsq59Hztt/5ig9bgU
6+h9GEPDucYRQfZN3kpbNw6s9/R466tJtXqywAulnUnwiNt2ctPi7vjJbD3vr9UO08/xMPbPZFPE
DwleTLflQO4wwRqDe2qyxmKPnrezT/YK+gHCPG9NZ5zuG1QF7xp7sM7b3BOhmLs2Hk6iTQ5IJNZ/
2nAuPnaTO7+vXHO8w7EpfZoDsypg+ZMdVVb9do+KJ/qIBVF5ZyWx9z6EnOmSvYrDN2TV8N6Ee/e5
9Kb+c4TH1xWWh3HkbB7feP3UspsA9ByBKAwXoC50b1zh1x/bca7J74QCfHFWYXxNyF1/iBoCYGhi
jB8hhtqwfHvnOgeN/UiemHGaN7F9K/q4eU38DD+YNTZOjSh6gJDYerWwk7oJmrW4cTJvfbfZBgly
ydBerVSI23TOkc7E2wqdNQvzY9Y37nssdMPljAFvzbdY8dngvHTftgTzEh3VB5ewLOJ/ITq+RH4z
vRItLK7QpKJDgbkAwiKP9TArzE8uC/DZWIrwnZcEwY2zZQ1eTQM3ABTpfQopIJFrz2g7T03Y1F+n
KvcyQsvz5oGhSWkatTPzxCbCnBYYUyYsrIcEU5Ov5FkYMHt7FEeU2Lcey8lz02TIFvGQf8HXZCOC
VuRf07rIyuNs15B3vbnmdE6SY1ThiwVJUThoH+eyfmVBrZyDzR/kPcQ8QZxpbeew2kb352oE04Vw
pvy2mNqJNSPdimf82sbnmc2G7ulQXyes3Q8h0OdHH66XfYirxiqKo5GJlFMZmO0iLmVSDX9ZAaGS
KWePszFDRjjFIjCzQwIcdEZz+DLnmKMtU/NHutnjLVbrf4vBefHBmjGlLpaLMQXFcYvs7kKx3Rq3
1tgV0QP4UHXDjZXOEeuv9omKIo0utNNiQe/WZktOyZNEMEg41V1RQ8E70CAxv9LxXo5z5BER4LbG
X0Yy2hxB+swly9DMyn/8rfZu8tRw75tt7b4glTLuCspoJpe7PCauM99N2ZDToSez4YSbQvfXzN5x
b60eaaZe2D1XcWeS7JsW48VfZ//FtoaqP8Wx0d8FoxdgIw/15JuRVumKuqgd8ZSwMc8/p96QPXaL
M2GkEg/tiYjwoD5EAUrX8E+4HOHRHvoVpzSe8N0kKvtkNjPM2M0fPjQ4Wp0nO0+zCydn80MC+iwO
pP3G3FDDWgKX8AMScOPZwhDrW+OsLD9R5jzgrZlnBx68eTeTAXAOnan6hCQQZGfZwq+x0ySfC1rQ
A+HiUAoOPAUiNaPcu+QEyG+0xvrymjRh9sX1p+EmMNb01R2glbjxGODCMXMi8Te7PCxxHTM1kXle
cDsjX9vO6hPGTiAvbhGf8qzN/gnblJTpJQyfSZmKTmJwk5sy3BYOkWTX4fmT3FebaO+7bH3iwv/O
icj9u9usmoYblmlEALN2d854hh2Y8Vv0hUh7GqMnNBPuec28/uJ0c1IdvDlryZs1vAe3lTHnrfkF
Pxf3fimW4BilLEIVAAD5AMzdU9a35Z+ba6eYUnsN6efFGN20JGF98vG9wb2rKLInIzHsI5tw86Em
HP3Gj4ztlhxA90p4D2lXfHd+CoRrfCB8U+B0BtZWXpa8yOprkYRp/k2Re0GmJKFxy0LcCYrNkj4V
2dbt8MuuWGk3CrXsmGF9TRVpR0mGXEQfUZSbgTppa6sLzaQiJQY+yQdNpC1YUDhDKKgtHIsUsApZ
EG6R5xErtDI6LmUyb9lLgFiTOjYnnIAf8ZSPEsWVPAgFew9pw6Nkqg9mO6HbOHBwpSe0ZGPS/RF7
UbWI74f7rYZOQNmPKOaWFNTa/VvjfcDl+CIehwqLz9M6CbE9woZI+ps+BlLHESlp1/bArPPrp7ya
RjEdksgb8/NEgEV6Jl3M6U+GUXOINuJ6Db+Z+E/Gd3ipWxUaioISz8B4f750tHzrZ3fu4vzP0Uua
scUyY2iyDzgbxpYFGFiUtnlPo3Hx/CuS+6TLDsRe1Ti/zji7r+fYr1P/YZkC0LltjTHqv8RzzsZ1
wPBBqjGGhS6P7qrlUYlCaLKodE4KpYh2961u29o1gmWRVeM33FeLCVIefGjvn+/GZ3YbYpLnAEfd
CdenxAqDpr3GRUxjF6yn2PyvM8L0+GS4m1kQx0BE9HttF19ttGMbXgfhPy8KmY8gLIWcQVIeY5AK
a/gXWomkdpgroWFQM71KHv+hfaN3fVKlcWYaErrRkDakYtRoB0Qy3fCsbcu0oCSK3dL3z7HD5tc/
UUuB0M5aS6HAejKGtio/bqExrMkVV6mW71TNLGPDtu5WYVISeMczacfnNT8VdprkTDLOJaUHtzKp
bFMweKr+TbcAtO6jmW1p0Jyas2xCKg2nOkdoNrbS2QmlQ+myWsI6nIIkXGrOu8VPoCj4um+hrqZw
Qt5trciyGrHS3QRhyW4NerW4LuXiEy4WKa3CE8Yt/SUnw3El4NE0V07fa2+/i0XTN/+OkR/0+T3n
YpQwxAH7ntnebQnZEOJoo0NrIdFjys0kV2EKNb7VA4ywVMk1woZWLCorstFZG+IA1gNAaUxA0nLo
bQELAPvnAkXaVZPWmy6UYrAunYEYddtNYUS+GfLQtYJptKuUNnBiczoYz2GGbeA33KyThjZZTFZk
wOjxJaS1szVl9zsNbzms47t4aIiyQAq/zRtmH1er6acV13GF7nWuvSwQDQJD2Fix7YilUEJDYdsb
DFyi24EMD7VDTYRcSPHvNXDpKOy/blrZ9/jOG1Wv6TsUSIMU0K6Km402iEgj+UJjCpbSe8gLtwVz
0khXsDOjtZKPk4WEqvwltZb8Ws3IPal94qJfqQazSKKCZKeVPGOrpv1Eb5XEvu4VaZscjp3suL+u
yjVv2gDpGwQNc5pU0uSkcz9jPye9Ckc4G2Z6zHJODohdPGIwMQvc9T6696k1R34nBGeUxY1Ssz2U
eHktLwteVMOrVpE1UYYoSXfzB8TEGVcxDx3p8LoHnpK6kV87p/eNzznLgvnJxM6UGE38SfLqgrJN
iC+c2rKvtbRcnenRRlbxwUzLCf/VxenBhoe+y92XdEvy8iEjmd279JzH/Ge1low+3WSaODuWOyYV
6l3DQ7OWHugZ/i96qyadbm1pSbNQqpxKZPKJ2kT0bi9aZ6klnmJnJpPQxJCs20n2iLEOQFJDg77y
MYJRPNGeWet9mYPFiv5uUkrp18Ib5UG/V3QpPWl3mbFCgYbYlEwCFL+y+TC2rj1+qNYmrr62NrZY
0wFa5LKah9XFXTY7qvVI298oXgd+rvJy0M+K7bpWISyMOKjdlvPg7iXURjNEA/WI+qJoKwkQh2vM
WOD4uPypunHW0CQ8KVcZZW+7NaHCrNWOXUDuYeGqF1fu9na4C3QdABX+cY5N2alQHBq1Ruttfg1o
ErRRsTrfBg+uQIXKFJv0Zy2dRJgguRWq9WCvgXRXJ5uaTe6UQIb1PqmlDJdWKezRHVjV6xwUgGJi
yUdLe1Zc8YpMSH5w2uH1mDQZmERK6wvuJS/RWlY5U1uBo9n0Thu+9BXS84ZIhZ1TCPAjJUtqmACb
ye2n6Vp588qXFft3uf1onUBT20sDAC/saiGKQy3EPi1qZjsKRUk1geMtNeaZwP4hPUWwUHldaryM
qtWTZ7NsmDukQm0vvlgx9r5dVlosOFAWsE4r6vmmyP3grDstxLBD8L8VfilXAqBBWfOort3aEkIs
jQHmsekOVtlkrPSaq668/757e66x7CUKRHxsZLNq7qv3pu0E9MtWuqIG528+t+sTudz4cyy350yx
+IMm2EHoveuFeHtixasxljPw5kZPF1H87sryfteSu1shpv4mzmpi788YlTRleQf8GXb91RqIYaIH
GvnLgkuiTygdbVJMvE1Ec/BLIZAXVSpFTwI7SyjRE11wLGwOhVMiIrzRfRjNGicjXfYQZNIvjxKF
sJO2x7Im0v7vobSayf7o9G5FtKdnijWYL5a1StspEztCnozq2zYikvqD77wtCnjZsS0pH5/9fcsx
ykFutEo0nnAAlYqsnRerJVWUxPJTccCTDxBttqwA2r0DE0N941mZyqFRbV50ZnzUm46U89G8UkZx
otnqAO8FfAOa9gYOAQZmdw1uslzattOw3NHcpNSyotlZnoTBkfJEq5twoCcCAjianhInXYLipE3i
tStCFCKbtz/n+OuUEVTPfSbrYawmdJ2K0YkfybBeNngoeHc23ZfBgr9zbkjGEOuJlq3LXehKx1Hv
P6uMwBlfiX/Yh9dOkUqSpmFoFxH0lursB0PGszLdXq66WkKpdcjKXSJTXXcsOSQJSD/Aos9lJ9Gj
zOTXmqmXMzSPU9nMyZZAbrNtvztPDsSu8Ah7I8eeBffDIYeThu8OwyXdjV0nN5pRe+rWvO59amoK
zTbZ5LVVk1mLz7XJmDHgdYlERvlrai5IC9Ob1+y4JkeX56LAJsl5aij6SG2rc5jsaBLZgvm9pKk2
LJ6KvJyA6BcM2mVpYMYJTaYRkh6PqPYxASLNYaQ6wiFsQeloHLcCIhGIM0y4ivyjvYzWdDY0ZkSr
3P4PdWfW3DaWbem/UpHvyMY8dNysBwAkSErULMvWC0KTMc8zfn1/EJB1bWd0Zt/Hjqh6cFqmSIA4
Z5+91/pWLyiR0bh/UtRIaeK+SGvuUUXRwhtbbQ3rjthbmH20CwGZPO9g82xqTbYMSCeCUZh9xZOa
yPVLkmifdue1tKUJU3MDVxVgUU8NX7LtO1OX8jL8RUCyIFZavwYl7pmWz4zBi7AEfXpTc8oxqrLl
sVmFS2YqLg/Zdl3BTS9PCgPt5TEc/XZ5esWB5YQA5AaKgOiOdTlkmbPubbTSl/n+RDNy2BmKOOcF
UjklhsW5fWe2kwfk888DSAN58Lgt+9GKYNyEfUD2F5/fdkyaQMc2kpvjbWT+sZ5IgwJUNDt1HLZc
s3WT355pgsrWz86ZON5XK+RtkgyyONjjfKAT+9WUvC3Ywmp35cMv9uUt1ipbB9+bQsRYR+rmpCyr
7jbXUycyTrDyrlvbiivE4rdsOduSjfplWds7EW4YssHVk5rGUBU0d2UZMkRXSw+hjzJIx/Kz+t4U
aUKpECNzEUYSK9+ug5LFh1kv9PqVs1DFcY3W/ySvUpQVOSGvdt8/7+aq1gvqZrn5ojrSb7IRHVNC
zQ3Gddy/3YJ0IXiRrXqii9cJuj3NFmpBW4Qdlpd2wGSLNj4tJxHQ1SrdXO+D0prLTV/1NLUZLDSc
VdEbrCX3tpFbnJ34VdbqAN/+RPtguUWbLgjB5rJBS40WmvDnTTXQcNavD0XV4HSJ939iqVfVAByR
5euar57ccJWc1hC8qaDQCgr8vj+VW+tbbsuRFsAm8lulayFcDm7Rpi9aZSMg35ev+roP6GtDgx7l
Z8DRPC8imUaplmsvTuPiVl8u5iKSWM2paNeWpdZCWs/1DuRiOYlt6Wq9ZCx9FBhTi7WftPF4AOlJ
ewNsbd+Ny82YWKJ5sYIONq+yAbA3K/t26J01JvS8idUw3a1m347UBV5zOa4t7+Wzhtmqxd4aEIi5
C0gWMVbrD0GDzGMV9nL+QktBusay+K+CiLVpEygmHUxHoztoEDXKdsO94TC62J83d3Um8LXF1P3J
ghxGedE+rMXutnUTGkmVqa5+myokTIcybBUzol+muq/oavCF0T9bI6v2bWM4rFVU86lIzdZKP1DL
RX4XrytFEnd9SW+U8sYXTtKaaQRsjfPPpsbY9gVGbZ/dsvW7vl07IVTGZW37bLdsT9xaa47IEPgc
m1t8UyCgMljkkmv55EMpql6RNnPkN1jIltu7trvEqPxsk60Ygo09L5ZJn1PgJY0wN0AuiYa+gpQh
zoNTiaMlUfUsx5kirheR1FpqM1NYpB6bU0mZzXJaqEAiBBTkpstuChxpKWMlJNXLzrT25zQlXmri
hEhz2DeftR4b+bSwhAMCar5sNv/NVY4WcVnf16OAua7y26VGu79s52GVLHfd0D8F5Mboh/J4Nmkn
6qqjr9GKkkwtr7kbo2NT4W2yxG0BAq+/1CVr/2s9AAkjwoEzgR+SRo+4U4bC3DaRrJEX9+ufpvgf
Af8IpT4fulUIh7ZluUSNkmCYy5nvIZXMd6CrF9vwn97QVbzCWWyp9bcD/uLE5Uf+1JasGjgeU06J
69dha2GSMzhBsQFNj+cw+9RZbS2XMohbQ96P8ijuQ11Y9sNNM7Z+kVeAMalWLRcP/styT1b3FnWi
hkxbEZpmY7zUuHybc8byXeB76LPpOq2giZv2qpKc63oRbG4Wk213XMMxNij/xoyKKo4p0g7t3Fz3
J6nMqFX2OKzqnngQIVikhtu6ZwzFomvbQDnVSkj6U0v5WaMF+ON4yrd+SsGhbikr6355VLejkqIP
S9lQrKkY22K10XQ2fX2+Vm6FZi5AojCj31McZfDa/ImQIsVs2EjxNJUekoXlHYEqWiTtkmaG7QjI
wU/oMW3vtrEi/L/Xm0STyfLygQJ9GsXagydvSpNLj25hOaeSofBcrkpSfTn8c/lWvg8ZRHzr6I1x
qxVIcXwqHmIMO/tV0L22BTaF4PoQGTGtfw6llbqUGbWoL3wRfN3LqxpZznjH3aS1VcVSxkbdfBo7
Nq8U/dKZj6vNRHVz9FwLk34lVcxrJYV0bxGuLnSC5TVFs+MfNGtZs0n+BSItDSZibQwn11mtCP4M
+Ec+DFprUDpuZ8lNx7zWB9LnEb/rkLAFu7CS1Da5Z7lbCnM4v8sFN0V1uaXSxGCEZijplqaPysPA
1bit42GKIYQfbLGL0ZVY7fKbF1dVlyK6TIjkKmwkVsvivkmft4fCCMCIvVr0dHn6NpEtvPOl9mtW
OWKdh5PBk5koTUJdtYo2V4jPpmm2xibodpnZ4jNj7vRZim4t503pvZgpuYXhenHNFZwxrM3DfBX6
ba71AcW8KjrFkDdT/0UIafJyojRzSRpPs0SUCAEHepZ287lEaj5qV1iUIF8tvdLZL9PwYwT3Yk17
I8nl+K5NUNfoXijrvWZiq5GCTvRaA4yvrdFF7jon1tup+gjksuhHF9fcnFxx1JZSVy/pwnVPDeA/
1XRlTBYgTLV5Voxd6dMc8ubeKHV36UZJ5yaGKnTRV4iiQs9KOYnfTGHfKcd8yov0S87X6LsmMNb9
kuqd1e/hu87MNeNs0mnHI506FUPVfRXLqi6ucGL5mef3vD9UVAoq4oLnDuCQtsN4r3r0/MLuZqz5
bu0z2Z9EryzEYb6QgVK4SRHLqLgL2aAuCFh+kZuoVjHZLa7czhWHEf2X0oTDqdZ6vaBTw/lOuszn
PB8wFZWxvoetYQEfkeehuDCjdBbrvdpYbVvYnUkYVLRX00EgUSwqhO4sGMmYTg56UFTkdsQIcBRs
LfeHRCH0ScwVg2mtAKLM6eZ6mJA6mXHTk9CEsEwdnSIiXSa2I7LU0QyHrA+6K/IYKBigVVG79JG2
yoUthElvWCdANVGr20oviePs9syshuu00LP6pdByVC1WH2rDBc7FrtgDj5VzYrlS8RCBQIAmjMPi
ugxMozxWdDzVs5U2hXChFWD43kwW5fKtFHU9pgcq4Cl+zmb0Tsku7MZe7e0GaXNJZxh3+queDsyc
gF4/YX1gfGVrG/HnU1HLV2SRcWts3GFLr1GfI3voDKV41mbKq8VWNdJt24Ja1sahIQWBcIkyRtZv
EMlwZexataZCIRMhYRYFXp4hVDRlmnoIFsLmZDPXXNz267IsIGJhXd0Ex1uhvJb4q/I9wi7QP5l0
2jkcrCVSESw2NG8FOcprnM/KAl8VvCNQg+S8SljXF4nX+SWr36KbX19FkmaDz0SOD1OdbZYRZ8pg
8oTxHPiTuwpjtw1nbXmuI1If8Mzn2gzehy+rgXpbdLqCVjaac3AbhJPI86w9+n1Vi+b1qM65YO6S
VmJ4EUXGckSaJZR+Hw3JRAXS1c9C9D9ntqU4GqWK1a1B7188tKXp569Rm+j++0B0OaY8sRez2zZt
VTgAzRLgu37aaes7ff6nVdEdTUNEh1lLxVZmGNSkXwx2smlX0F3sTChzQjAqLijUpT+RrFyW6LMq
CfiQMhoOQpOj/FLr4tL0prFFmumLMvFj15XUBSneUqbRJLB0GseJhqxWaWgoKXB8XutK7s9fOwoP
GWkHQsrewY1Ev2CntAluhBc5lWNJ8IomjYBT3RkNL29UB6Q+ktVfhHXH8ifg35vCwgLAHEUBCX5O
VfYQkcdM1MpdV1d1ZSOakgXsU2QzXpWjVSF+moYgpgTQzGQPd6fea+0Qpp7VTsiT8KAbFmLpUL5P
RKESrxpcPW6vVSMjozT9lmCY/AIwOjkUstm9sfm0pWvMIgNYS/Pxi0whvzQ1wvaCJiKU9bovh48+
ogd34FxX3IV0Ma+yuFdOZtz3u26weBBb+svqe0mUa+42pPTVXtin41utIimzzVkeImdouvK1CkqY
IBMaIBcnsXFfY5C9AMOoXgJdUBj8DnE47WUtq650bYxfkShX16xuKXc5VkP4bZnyGJa1cDB81nlc
ilN/kFNpwP/LIVt8Jj+IVS0ti/aJWj44Ndz8tLb9olMMN0DreZTpfr+j9h9PsCBDVB+1hRSBEQQX
Lykb+ZURRKKdZY55OcDpIZackIF2Zdd1RIdc0nvdCwwqPTtirKUfNW2OEowVZhAjBpOb1znPUCAF
sq4Aa2J+h44iBRoxyZh/5FiszuD6mRbnRionbswBibldVRyNLFLcWFKGy9gPpK+mWBjPkG6ityhM
uhPKR+V6GCW+ZZbu761SFtEvpepJHprEdFr69qMti359Ao1QfGNvY2foMcp8EyQ134cBzx1HvccO
tfdXn/MQ0bxDfJOLVrZv5dbyNE0c9wqk92c5k8MvfqTpjmYl0X4QZv8ujNHuGIOcMont5NEBwVFd
5arCkhoJYe+isMsqT8mM6H0sBOm+MZtw3CW9WL+hfR0NF2UjDUA1FPrSLpOAlcUHoudUNd478n6g
0KZCUl6Z7Vg3O7GTs8ztrVxBaCpGvYc1eXiJLc5ibh40oiOrfo8wZFQvYriwZ409/mIOOnSD4aTd
S3mV7rvYJ9EcOvwR2laAJrIdBv+IdrMLdqxLxb3ZTcElrMnG3JVUcLdDEA3vctkGnN56k4m8EpdN
7fJBlHtliYC8EUeicJhEx6bolABZz/xajJKBP++rvs3eUgHC7UNs9sQf8y/25jIf+B6xZ77kgpj7
B1Ho9e7RmhAzaWdzGA1cbBy/Z0t/0Ezu0JiQa98TyOAB7UbQS2ooA1SMNUIXyh39msKXlN080QrG
29dm4zUenKQ9ywO2hSPynFI60kdLpNdpgn0fO6Y1mNqXAG1/3NmGxNPG2iLTMm7dkSzh7FoU5QxC
D4pRMPGZm0yCbs0KtjNi2+LrCAg9SqKWEw314AlYC/t7Wk+Dm+V+Z5xHMRaZRBeiKF4OU8BoN+/x
TnryFM03BbgLwxYTrbmJYgtfNeh8ObRqBIpI0uxYZMB+mLBwFeQXMCtyyddoMWl0QSUe+Rqkyk3c
pdr8jxF6P+uEAe1AhlBoLxiIVMj//YXIAfhikjSUXAfl0ya3HRBbdrgtGuV/vY3/O/gotmSH5t//
xZ/fipK+UBC2v/zx395HcfWSfTT/tfyr//zUz//m3w9Fxv/+9kfO0VtdNMgXfv2pn16X3769O/el
ffnpD7t8Cba/7T7q6e4DEn/7+R74HMtP/r/+5b8+Pl/lYSo//vjtjfzfdnm1ICry37a/Or7/8duS
HvafAIzl5be/Wy7EH79dFXUbftT5v84vNbPwl38dm/Qlf29+fYWPl6b94zcQX7+LugpECmQSt2wJ
mEQ7+Pk36u9LShjTR4VMIH2hfeTLa//xmyz+ri23WMRxQV42DPLf/tUUuBeW1/udBVAGUgLWlhwZ
U/3tzwvx0w397xv8Y3THz7wPk9cnNFkEf4HuxyQKcAFH/IBakYQElr+vjTeJUCuQfaVnI8FTQ2qw
geMxn3HpN9k/wCh+1rkvvxOeOtAoU9YkDbf2L3AEqKoGfnBpuJn7rmejz2c3rLLsH1Auv8TsfP4a
AC5YFU3MShb//+WjlTFaQlnqb2opzC85FB0wNIxuilLPjcHXkB8jB+dkSI5jbt6TSht4P3wrtmv9
47X9hQLBO5BJUcAtw8lKotP4mZryw8UtzL6b5nmqb2Av9Qe1TKz9gDR7L1qo1CFYJidyK2XXD/Gb
ZVUvHwVaQdRoVnpIWOqQjdXTRRdiVJNaKbgI0GC/Knof/sOV+jQW/DdvZ3mfSw6irJBLxA0xxQWO
8sP7FBHZxDqb7E2s5OFez5dImjwQvIE8vcMsz32DPLxRHUuprphB4suZy29SGMZOps7vLavKG5Em
yhWbcnXK/HQ8h35sHehckGAyKIrH8QgEt2mVB1XsbgZK7K8SWCnb1CwE7cCxnAR9yLMej/f/cAt+
BiotH414bmk5SwNyJ4r3F9odmEph6hU1vaESUE8VWinHmLXoUqQR7lg16swODeoVWuFhF+aTSNhr
Orp//yYWANXPl9fULR2kkw5+0ZLNX56xomF8b2pxcoPIUr5IU+0pZiS5Q7LY7Sfj2poDyVH0Ovyn
r99fPrtmgrDj/wo3TzY+mTc/3NZWtBqU81lwMxhTiMJOeqIBPeJs0gTXjxvrwHD3Hq92bGdB0rhC
jdzs7z/5L5EBXH7US2QG6JrGOmf9xbFG4kqRx3puXRtxQduTxB6017NxF+TRsMPQk3oSMcdBfN3I
HLumfLabBWIqIQrEoUBNxNw+3Jt9Ot0mtXkIo8yTcyF301b62qaLtdWujdm6+vu3/ZcFSgOCpAIw
VnXuGSa6n5+HpMX4OwqydV1HlnE/aUO/o5vj/wNz6BcSIxeHV4f+uCzhyFCMz9zDH+7PoloJqLrn
6yjOjtDZBQ/ArHoi/RzDMzweqa1hoJbqKwYWli19OZzD1vj7z/oL+ejzXfCrTdBe7Cg8Lsu394d3
QVxtmKNtkK9zJnxXfuefDSX1v/atZd60PkpvuyKR51LOYlDTsdi/aho2bbcrDeAhsJyLb5SCpBQP
hSPNPjmk5K1ax9qMc1sP+3I8hC2GnipX6+e5q5WPv3/7f11jddQsHAhlSDs84sZiXPzh7QeozrU6
scTrMNMuayEKvjUK360YytTk1NLUB3bfWfE5hul3Nph/g8Aee/+IDFNU9mqYyDb5ktKzNujN2RQN
ElN6bNzn3Bfnf3ogfzZRLpdapkcC3Wwp31RL/WXjk4kcyxqyx68J5q7uZE1rPeTGRoPESNozSxBq
u8+Ni3wqx8eMkHccExIttojEytjBT9s4iYor2y6zuL1G21Htwxy8//rQ/o+Kvv9rsfZTDXhdfuT3
bf3x0Z5fyv8Pyjo2tx++XX+p684v6csQ/VjFff6DtYxTtN+pWDQAfRpfN6ywyp9lnCL/rlPQ4AhW
wEcCXeEJ2so4wfp9KauWaHG0oKz9FkvJVscJkvE7jD9csNCplmKP9eF/UMjJLKo/7TOYeTQV/6BI
PIsqMsla3sePj0IGxyZmtx5tazRp0/pWUc2XDQ/NHnF48SXMQRjZfAZ2OlOt94RlaMcwzzjdWJ1O
DIicXTRynT7obWTuRwrCExrRmfNqSR4Vh4tFxj44wdyMja32VXsKSIg6lmU7ubrFyWmoLmp9uND0
TP6Qrelb1jMV4OjNhHvHmyudouhNV+cMbgOU/4JcauKdjJUtV+op5beXneRwyL1W6hGRBKZcYoTz
FFVd29mcramepv5CrJMMBpDwnQX6qSuSfTB3O5JPpOMEPsceB1bPUhV2UDvLU0kwMv1wPImIMVgJ
GtOdcIQ9VNXLRGYQMWfaAVfMuA9Und9fSfdBluwtpbhi2KXuZzF7IN3FozPqhiOYG786tKCbcdUe
CklPkHck1q4fmsauwvA6F5CZ+g3lLH0wONRnVUgefWHXQPdRs9S6ltLoCZIKh2ssRmSwFYnqBnr5
7OsTIuQWY2esyB9i04TfxEDPXbHVpsME/8TNSml2uipViA5jQjj6eDAskxFZkDGBThSbAIsEawmZ
dwUHMVHJLhKQNzvcyaGTV2pJe1h8U1qViBLtPSz1UygKt2X2wEHS1bJ9n3RnC7JDlg7DS60NnUc7
LLgzJVT7SXMq26c8OfmTRb+ngZrBYD225aE4DmzEfKNyZzL7C6Thd7mcX5aDP9FNl2Uv7fSbOZ8+
aoPgZaXJj1aP+UUrxtdgmA5Jm1Su4SenhVSKXzR7jyIaeqp2Pet8l2rYSplYgVyPyMWEb/EddnBG
0l9+zDSA4NlAMIYIjatQu/gw0tkRDC3e1fGIz7CnHLTLvI6vYzHA8B306Slt5ks5Nxh1MEHfD4p/
V+vpvsklO42VyvbxuB3EsrlqBpJq1LR6g2j+lheq203TUaGHFRtksPtWSh63JNGTa0sEUEF80yXJ
RxNpt1I9f6c5QaciaDEKStGHWit7SwbdM0+WozFBIqk1ejTV9jGJm6ugFO9VgZ/IgEUYCA1cWa5S
F8/czvDDI6b6Exqc16aL5p2BhPClV+tXte+/9paCk26Mpet6iNzcqh8smvrINhC/pEwpQ/J8/PY9
aFtHxh5PEXIfMfW+qQLcKoqSF7EtdhKRL/JbwiTkFAq1iXLJYm9BSc/xKD0RXfQiD8quzma+O7hj
p6M1g3KPbuaAcBN66U3j5pFpT9LBTyzE2NK7Pmkn2Q+8ssN/tp+l0e5HLXAJrjF5+FNbj+qFEnPM
a08xBCeba7eg3AOU+MxwamKII1XcaDhsae+OmLXy9Elp7gvab3UmAUjEoY2LHk1S5yTVy6B6NIQd
o3zqTf09TNOSNibeQX5IJ3ewctQAL6LV4Yh4HlpaTDyeOc09O/FnuVyEiHFAp7jQujCxJyWc7kyR
88KJEVlacpkwZb1pca9azKZYdeJPa52pHi1/FMNnEd07cmpzYiZ4K+qNml8bDN+rb5hSM4lalXTX
k1VXUrYYE7LSOPiTPE1Oh5YzuZjTKdHtZpADbHqiCrJe7cOQN9UGymtNiNQ1qvyodiVB6G/bsFMF
B5d2eRxjrGE2rMpec9Bxh4FttrEZemGlKk94s0bZHghgq72mUvQ3XCNiBFyQqCkGy33P6sy0pYVI
XAeV5eDYVfUdctyqwSGnMOdr+mW233ZCiuKK/YYUVbkbCawpSSwEOkw0Jwp1ggFnWTN2PrAyL0zV
4FvWRDaReTzwpuaIUhgENnE2+dmvm2PKU67R2f+aosB5aWaUinF6rZqxcC6aXHkofAXWUuHHlGL6
dK9IpWprcI2+FbWZu6PvI17BIsRo5d1S1fKAlCu7ltqeR4eOd62VdAnHQy7XJwGL56ma9+TQOu2Y
XLTacFYXm00UOJlOZnbHIto3pIXHuyDpufDFzaAgRrAsKMbcd0Giq+xjsKnS6RDMJ4kjG4igfQ4M
9tzTkHSBEz1EUQR5rveXUnOHsNK4HLCK2F3zMat4is1MtAc9PGQR1vwaPwdtAjSmEUZOI6GtG1FR
4/hOESXuhrLzT0KYun49eErXa8+04THdjkpkj5re7meeoqMedF/0sHBq7G+OGp2auXSHpKKU7Xkk
iX+60yP/bJbBfu7Te/wMS9CkqTwEU5hdjtPIzFQUbD0Yb4FDZEc1TS9QtbR2hLXN0YHVLHIMj7vp
dUVHe3tqPgBgYWWOJZIUpOiA3rt0JQvHtEJUstMYxo5svBEP77RDJfEOPCblPBdmN0OG3LXPvted
cAlR0fP1xk1q8coMvynq1OyDIrrImvKmzTUH54KTKJ09RbHXEbaW6v2uN60voTBeluV8p6eFb1Nf
9G5dZ2w6eu+0ELbTcj4YYv1dnNobLDvpdc4vdpnjeY1UmzsS7S97DYRr3cYOR4NJszu9iB4sdXzx
h2s/SWBfxoLlDZm050Tp4MmvdVy3eY+jVBbZSs3+vdDaLwR2M/w0WPzbUcJLSIDtPhyVPQa/fFdO
1SMCjNMc9vOVL2QHXayDS11B7RTJNzgIsWpYhGpDZbnJNAb7vRo/zOEL9f8uo7fez8PR8AeJuMQO
And58sf4WwYQc1JMRyhytpeqszAzxxdE6047gytQGtFdo+Wsx55usC6PYnZgChk4UalbFyDPvhvK
vINm8ApS6mAWfJFKaTeMqQvN1mmtKnPqii8AefKJl0TTlxLT9FQEbiBKB0Dx3wK/PhNAfcAEuQto
AUIq/4h7PAQZityeWkzlt5IS9KRo7UHXeBb9/DpBkWPXuAb2zPHzI8GynlIVh6kZ90NovbaJAYfn
pvEv4ZOzklTLjJulnsXYemjG8nIeReqbR/S5O1/UvXZ4qpTmIE56+qUrRXZBWiSi5WUtzGNfOMiy
YI+ChTkAaoihP4nVC5DRNwu3Zx1fFn4vfkRknsgJJMCGITojr9S3vC4SHjMp83cBQAcvT8zsC9jK
J7Kw0nueSdMODHa5IujPhSbCPdG/67GyE1tKGnTbrL4RYxWFyREcuLsoxFiFHSaErVo+IUJCDe9L
O2DquYfLxqeGzjHQsBSaNLjEhBGRwMiRBFXrWQ+wi1w00W0Wabu41wJ6Hsj6i2imU1MWT5oZXaH3
S1ytVT2+agajPWZlkd9dQECl4ileRlLuyta8sgBNHquoZCQR14eE8F6Y7oDSkV+wgu3SGvUakpCv
+FNzdtrnMrUKN6ikJZ6RwafhBQ0beS9eqa2QOwZIsIMPT/MxHvyDFR3KfPw6Z/ptKjWIWAr1m4W/
La3cTg4PfTG1uwnpvlFGw5LUysrQwCJYnKBt0jX7mJBHNxwGB7qCo8ZLNDNURyavuGk8IjUbN9LE
ipooqx+LPE+ZtOjq/FaahbVMLSdiqMgrcLtqnPdmKw/oHQXyxJlTu1WpPtQ1W4xUajdFNo3fZrmZ
v0cRrwkJCchzyHmf7Jq6u7Ha4XGeKipr62TM1THVfCbSaFlqKXGmKnJjhmhKauz7Ut/XiFUA8+w0
NV3SUA3hdp70FjJC2H/BMPiQyVRYwnRRtUOzw67eOeB2HD+SngRfv6gN/6Bk/bFuazc1hRQ7s3Vp
juElCbl2aMVXQm4+ddn4VjZkaOa3VqcRFhUtm8vXapTcMDN3ftcRiMb2NPg1MzUpFw6otiJEU+lR
wPWst8UFQoWzHAeYAfuBz+GjeezyHf2Me7pZ1xmyYrz07oxVzh45uDJUrepDaUqUIZzvnCDGq6gZ
N6UpeKGqutbUvvVZoR84PYRO05ZOpQeHBgFwyUgbvBQXr1nUogEY/INkjo+K2HGYQ4Zgi23yACrh
jLXQq2X/qAzdI4XgqSuyYu83KvjYajpFQ0pN8FSZneWIoUarqVHftEg4Daxffp69Wjhrdl3qe/MU
7Vrtlm3lAXeJU5OOs0sUubVrcLH4seFT9H53KsfuKVEER4+6q7mUmMXW0vehjj4CZJldEH/prO6y
Cxl/51L0VW3Gszr1PNvWYeK26P6hRVtUFs++sY9qzgQq5W0R6+yvxAcCsnFiDne7NM2fqqKzvsRT
114yaziomcHEN+32ZGhfzxE7cmRUiONjzoSBMjzppfKcp6rkGlZ0lbbCSzVHu5qhdViNkxNnliNF
0nvXWk6qVMap6a8refEK1gd0EiKj0wqLg3pjGmF9XzH0jusUMYpMdVoa5W1amfthNtBZRcP3hb92
2eHcYokAL0PYaoWPkxXL6vpdNcovop90djYp76BAYG2B8XTqMTsIyQiTXEtcxQc/QQqXrZgcPhSj
zy6ksaFKVF9Ug8FPYJmc8LXp3pyVV7yADxzv8cEJjtGP9Bb2bdfts7RK3CaB41AEdyRP7TVfvhvi
YNfLxk4bYlTTyjtWkwOj4nvdhyJJ4Z5KKaUSZ6Q8dSrzwkrVfd2mj35xmTfZrUEe0Z2vGW7U94da
JYywn+0yfO3m1IuGp67zjXNd4fpsZz1+ThKz3qmSD6ZZCKu7QO+B/GQ3nWGFb0EYiTimUbd/BArC
vlhFlmCLRS4d+Ubh4mGkzA2mIIGDPijHEJscDAhTfmgkubwRpVm8JN2xxY/LRAyHSPeU5aAIaKaK
xxSdkIsVGI73PJ+rjBJXJb7LwWNZ7KnnQ07UfIEjOZBcRv+NN89QprRS3A+W+OqjGV5Ul4F0TDKJ
YTvilkNlRKlX9/6zIIf5o4S/hwNdIL+mY1o9NcyCvbDO+r0VGCR3+iUyYdUEo5F0xQ1HWOnWxx99
8AmYPfhVH3Lts0rZh0jDHpUwx80rhGIFpCeY5Ds0jbHG74d8hqEN5ozPVnYqc4PcCwF5tm0hL3K7
FL+k7SfaxKahJwt9RksqD1Jk6g5Lm4OEs+4clqF0nev+cMpyM8r24pBM70ucslNP1XhkBSqOQRNO
UK0C4TS3tIXrVnUKHEA0DCJ5P4kWTePQGJ8Sa86OWiKPX5uSTEx77gs2AN7mHV7E4btPPeUSNm54
udKjRYiG8Xr0s+k90SwOvThfdhNcrNJp8sC0HPS7tVfwyYrLBDbSTirK2QNfzgSoDkxP4PvwEnSN
7lng0V9ZyE99koa7au7Fgymi43DZqcYPVTPLr23faxYUJF15GFB2OmOXq5eL1qRElK/6h94sooOI
ld3NOKo3cZ2xZELkdua85PxbZQ8m+yGM5yj29x0X/5zlTe4Qloo0S+pEmkg0pGV76S8uNkFdQVg0
+ImTzNqVLrcGur4sfkB6xfViXBx7llgKezQ0/kM/hAXQplK5zKI+cTNJvEiEKCF8TReZMgkqLzOI
RXsL4EJ8DrSw+xaicWBNbdv51ogqDiQmyojXIMopNkbUi65MdXswqlZP7HhSDpU6cojNtEh7zwkd
oiW9eDAdouOIG9Ki+qJOmuSkYfm4jCmPvrbJQJRzp2BsQxUGJc+3dMEpZNk/KfxWG0hVpe7TAjkH
t6VSnjg/4QkW2GR8keDJKN+1/nxkTHMraXwH8tq6AwD0IiPLqmr/NCR14IUSBBud8R+AjKQxMwIa
2zaDnNHRAUCWbppOmmkAmiIQLzZMIY5KowJl2wlzyzOjoXc5yPcPujAQP8dsJLINzvUQXltD4+yR
I1JqBdFROU57pDAZiJt0w79DQxx6Ildl0qYeEXTbeQlpP6nbJR2HHTDLvofVMN7XZim52HPR3Zmo
f8y2eOp7S7oRxFGlDsgvUmU4lwIMHzlJWzexrPhWmmfjLKjGXaFm+8zMbyGq9V6rzG13QElGXH2N
6PM8Gm2VuXXadPeEGjwnOcH2Ng6Z9phFMZNaRZ5KwxbAFl1UTKnTHQxqZkjmjGR+VF+RyTFuk2i+
ngMtt0Z7SjP9kgpZ2mEJpNuaEcacMHggwUAqUY510G88fbHTOUqZl++pPNPznA094I5CJnS6vL4d
REptWeYsRTHS9d/CMpsQxAGmZvWDlG4L8lj5boSc05mrvH4kaxUbj8Hrnny8lrtoCSmcDbU//B/2
zmNJblxLw+8ye04QJOi2mUxbTuXkNgy1DL0BPbmfJ5sXm4+6N2KUWTmV0b2eDkWbkLpAgsDBwTm/
wX/x0HoOfaNQ7+4GJE82puiNF1OiRbwuZ7c/YBSSUVN0gunYUqjgeAX7djcGMDY6Ia1bowqMmhAi
vK05cENkb82CokrbHijKwJvmGlh0qO4u2O3a6RHsQureb9CHWiW2XcGIKjee3W/hC+3gs98CGxue
8M/mdt+Z+vjdwc0W5CZ5CBfmFKU6G50ebLQ1deB6pX5acRNtZ7dJMp4iROg2tqK7ERGNGwSZKJcY
RtSrddWV4dGeyg+0iCuSnzysHzMPAbuQO5i3Uh0oDO6Qkt2WhDemIGInKYhj1Aw+yk69pmVDYbEN
H0UvWtSpDdtXc7k2kYTfUe6QTG8yrEogzivHfG6N3VwHwxcPetZtZlJpy5zsaBBrudrEX02hRYua
4Bc7Tz6IsX3pA/GLMIJUGPBEN+Eert33NWIjCCRQrZHYIOnNZ0pg/JEp+NwGItvYmTusjQTBqqJ0
kaCy1xraWRYpm5WFM6s0yG+V88Uo5TOVJLELaoWmOGAp4GTTCqXRXW45a0gB2j4erI8NSHgk0mX7
SJ3pQwyVF+nATaK/mLNwbrFa/Wsk/iEzRL1Xs6S6RedYPWqLZ1eDyR9gMz4kQnIV+js4ZmvaSjjU
6xB63kZGYHwNJtDqHAb2QpR3XuMaL7xGW6ed/jJRn1+hNvUwNmQO6BV9z6Rxr8uyghJbYP/mohht
JfCz0Mv+brFWKqIynMrsAYPaBuZFsHFz0x+c4TmzZbub9aJ66jvd3RhyvFWp8amYze9Na39rk1dM
v9d6UG7iuTd3mfOpzOhAAHWm5tSi7BOmFWp/1jewdkxi7LwOOv6eY47DFwWAeurXVBHnldLR+EBn
aoXukA9/GLR++aGnytc31X6sqg2vurWICAHdl7zVt9ybP6Lnybmey34dqOTogftYxcmYU3CVTw6o
Zcqm9cvQodfgdagcJBS8ZnMHRBflEkSRNvGU/YwaJF3d1nnqdZXsU/K0W+oN+9IN47sUV2TwH+bW
1IrgA1CdZAUx6qdpk5DOOJx+oED8NJL1r+yeu3IwWM9ACo5TRXFbxY63aXXBLXnY09ORnzuccjdp
Bech2nIvUtCm859DnAw7pFbB/w5RotNTL7RXcFXFYfACO9+ZtvaFysENyGdvBRHxo2t0GIyM417v
m0eEzsH+dhhwBgMpWpn/akL0ckb911iIT67qEr80GxQQJVJ0cWjhyOBG6ZaKyuuAUfdKD9VjCNvv
SPl5vtPiQG1zECZQGvJqDfaz86Gi35bT+NXOsoMXAp7hXGlWQ16+UI1HHTDXjwFyYbt6lHLdTA3N
I5oZB2vC51g2dNCNwCrvys42IdLa/ty4O52Gva8LxcwFawzDEGkSmUUtZ/w8WWnoF713m3azcac1
erJKNXd4HDuhrVudW2wEmWWaS7nhZjChrtemvCH8dYtqWKWyxwDZww2SvS+OASVIJInxtbOiYa8P
un1vFmEYr9DRSB7sRAPJjXT1yqWzth7bH27dWAe8yprnae7TLxzk401ZRn/NWhB/Qajdvcced190
LJdQs7meqKU9koTrsFJHbkWBSoNNHLiYmHcZKgxov29it5lubS/VAPgaWPeUt4hv77q52mC+821U
FOwoe2iUpGiMwVq/ay2xGsbhp0FcVln6OaIPU9IeWvdjCqSJ9ptRB3jVlej1R511Z9js0wrdTkik
P5DJ2yIVhlYJ0mXOECAckb4qWFqHTFSAQClUI2G/GTSNj4QJtsY9LjBfwQfjDw/Cknp0+ytp1Oc5
9aJbD5mfKXTEKkewtSXDWJnhnOyMWMCoS44FYNFGWFS1CdERN9xYzP1XS2n1pg8g6waF+zoP5vfe
iW+0JDmKxNknWbrzELJ00oaSSrOPBiTr0kDdxlqoEB4WASBrEPaVQaj29ADQaz1PmLWFqBDFCDKN
CS9J7aqsblU3H4zGzchaO2svvNtCWjlgtSw9pkishThDW2uMd17Qq/mkmeMvuli87vyA2z24Xrlk
CNFnjwJT1wGdMvOaVH/Qn+Mkfh1rzVxXRXSQChutMbgJCnFn1fYuoYm1out3E8vhyMHYUANGfHHp
a6IwjQpyIrmKOHQ3ktSk4qh7NxlGiStjtj41c8vKGQbgY6MljrRDXjQvX/cdanBKU19QQ5R+7wTy
LuVNtqVdaesqtxPQZuRt5scy+dIMv1RDswN6yyoSM1CVObZ+tqH9tW6hyDhyX+amoIFVUPCVpvda
WmZ+hBy6ol9zb/bzC5ou30q9/qKPtBUwaIL8N62H8F71GZ9VgdVB91luk9B1fY8bpie0lWF2GrYY
jSRtCAVyrpyKjXjsVZKvcuYBDZptEKI3ZAXQg/UbyOz5vmqJDjNK2mtUnLlAIIoqC31jie1gq3WT
zHsPb8ZVA1drHenQH7j23+djLnzIhXS64vE4YnS3i3Lpvjop9WVEuCJfS53mQdrm945uR99ou6XF
2cOHWmOvFvkqEtAgqvmrlZSPSXI7pOMmTyodNWvJBSYrXxSzcDunggAu7BeR8nxTwpE3o5KcipZ2
2seSdWf1+i9b/5709fBXS/9wa6F/oqUfdFtzVk0ZePc4aT3WFjrPjvmQVNSBhir/mBqBCfVgJuPu
nzVyjf2sQ9n2um816ytZZd7w0aQgmygIQVNrP+pGuJ9bZ8Uf21FTpakRSTrkHO0jcVwXT7qNWTnM
oxX+6q9qDiGVDeYve94WDW+MenqZIskZfjbQ/Bgyl86iET7iCJeskBg4qnB+CkhBpB7Rd6ZFEua/
QjtbU9GOVzZ87p3VkbZy1DwogrxTFTtk4XyFkU3pjeG6SIKbcMhvTDw9ASDane+k+T4pzINXcVan
epN950AJFy2galtoza6Mqa43ZVn7kPSpz9DGQ5a4eGBrpX5Xzk/chda2TVMOXTPpt7Us4bpm/cpw
hhcqwJS7umqPbcFKiB8k/vs80u6Kirs9uow/wma4Q7nok/QCtp7pYXfwgY4QBj7VJhUE5LKBIzap
24KkMP+EsPpB4EhFrYiaGporH3ORbc15Cv24FcGTm1bfBzN7agZ2mW7rB2m3FB/jG68CMCDCz6lD
B78S1a8c1wuuGOGu5QhZCz1eWmU4btEvmVZGH9/lkfirS+3yzujqYCUaeYO5eYfyDFiGPtp4xTB9
tfW8/hTPbb8bNIp/DkUhn5xxj3zpl1GmmwIHv620IB5KbVhj4Uf/NT3K/EeWBPdt0a8hhXM6ji+R
DH1XH55LgaaL0f6i1kk/Uw/YWMH0OrhJ/LXriw8Tl9WhpkBd9TBCNK5Drrpx2/bGqLoPxfwl1Od1
5eZgBwRyT84jZbudGckdRpWbBRljsBYDswbeR/GudCaiMzrWyNIfMuT0dyb0JoTP7tveXeV9z3+4
7X1TcTSXkIMd+UB74FAlYjuW5ndNEfdxsLgrev0WNZUVYumU0x57oyHPBNJRIKtlFsrvzY95F65C
Gn+efC6c8thO+hFrVlIBOQRrzmxugLrvFpyIrvZZUzl9ZdHfQIUG/QOPwRzJlJrbpASQ6Xo+aObm
ADJ9rfV73c1JIll7sbtrp+j71MAELSuqayXNFkUqqq+y0HlpqOWn2MLtOmltJWLN9BCfjEZ9iia1
blPIyYm76q1I+RyQ0S+IjkcrNHG9sNMDd/xVndubeQbSFLbhobanu0bE7CyMOVQafoJqckwFpZX8
kXRz2CZ0icck01Z58s2qoURJ7aXNYeP0IeRaWrsz9waTu0UtaBsYN8iFHyob0yNkm6ji5i1ldgvu
a51DkUOVz+rjfTGDBBjlym3mnQiaY56ArJrtFVYm36xMfuqd6YGaW+aP1Pbt4qav1b7wOLwsFT1i
wxJo9H+mcePoE3X6pJp+GrBo6ZXLX2NUrKHBEu+rJ91Ln2fr6BU4NGXGM+KT9wNNEwJ7zY2qajaj
F7ebJE2BRZQ7Wo2YTsInBdXLyp44HzeFSu/NTM2vDekpATKi4Eo5RYbyaKGO4HYZ91Axf4f7t0O8
8dnL5me3Gfao79Anz727BPmvW6V3yT2QpPkB4vLNaMykOsGPP1B1l3Dxp8Dk30A1A0A8dVK4njrW
W6dANVzjZvTLWRpB6VgPUxrYaieLLv1ROHX2CQExCqlxMTm3uNSB3wSY0RqbIaPV+/cguKD5FuQd
uGQLcKa3QPVPnySOSbTzVhQr4HvNN+ye+dKCmmC2yvIifVK5pv2gbO++ZF3ZPLutOSDTNjStr812
+i8o6//jLv/DkaZwTSzKBYeebtApAQL/f/Nr/vu/FjrNnzjMiz/gX7hMQ0CH0V1oNRhRCTC7/Oh/
02sAXwoYNB5WsrorPRtaw79xmfZCr3FBc3qA0wX0AFbgv2GZlvefLlB5lH90E5sT6np/B5V5ivh1
wL+7QO8lEHI01zzj3LEF1JASMTaXvlESTGmZDHtu+0eV1D1b0x63f8zThZ11aTimwDIlrV5DyLON
hYyEhFIRkTZ54BWq0jUQ3kTftNbpezf4nl7B9y/Mhf9lNvzr9bADB9XMVrZ1eQ6Ub0zLU5CXfUfj
b8Mg2jtryroPejZOPpYbWc4WhxmJVEgIDG4W+/ff9xSo/6/xPVz/JE6rrgPk9XT7pnkXC0TqdUy5
KvugdFxcisTKruC2T3G1v0fBlMOzpO3wirZcZv0PiDnnUEWpWfARqwHPXiwQt12xpP16PF0JSBcm
1NAJS7j1OiackbMPWNMZxgNmmv1Uuu2+RSR8k1vK425dZnsRRwJGq2dt0B2ZaeBRKnt/PsWl8Vn8
JsselWF4ZqevKnEXKnAEmKkh0gdBxSITTzaPBFS2Y7NxP82XCnwHQ0hXVXKX4wRIvaYEboDsvIqe
R3swwealMuXSWgJbD/tej/2800IgY3L6AYzB+a5XYKOurEVx6TPhQWQtbmNIXf3+/T8+U+LNUZfX
AJaTvPJQw8lBH3ctUIfE1T6g10pCqmt3qMzTaY8SgIh9Yh082ytIs7XsgX0T7yGUgyJFiv/w/sQu
3+1so8DYg/lmL2QcotHpvI4xFmBVwH1IExGXSOVUO1pPOHTBAo4bp16qXAH2OsZ4fH/gCxGBgfme
BkxCodvLB/9jUkqJkeMEKMgHpdZtgZjOh7YzOn/owE/1zRW61bLfTl7TBlpm2hYW9miWEhhOR9Px
XRVFNkowTQbqBYP1qRLWzwnF+JtkcKp1pPT2Cn/lzVf/PSSLHuyvC1/nbEgqF1FOPsENyKMD2ffZ
QydmsAiG8/A3Z5KBfgc6W3cc/JLA//85k6jASDhagfTHtgWVBqb7DtgumulVPa/p2nRXQsGbL/d7
PM4MAgJnmH62ZDTSEG7NCbKU+DpDHcvUHQipRUav5tJSiObl/fc7oyMR5pYBJWHO8+AU8++nL5in
3SiVzYC0RibMh4p0Deou9jlmYr+d0i8NPtA3na3a55zNtaeDiWGHVaRXgvrlB0GAyKGlZrucLKcP
gpgIkB4Xqpg1a/OeWra6CzOHehsqq6sciO1R67R2GzYZzqjWqA51OhSbrudwfX9K3i5nyLtLhuAu
YYU7zumD2FWF30Seomaq0P+18e/blRLtc5nRsIjp/aatcZU0+iZUQNbjoCH/MMhL+PJngxbmoh3u
Sd/QOhRK3QCzhZK+SAFSxM6SaGMixrwLteUZ3HCj5yPBmY+6Re4EFG+QFPt+ULofOea9qVR944Hs
BZBitVcWzIXZ8cjneFrTtPm3swftAKjYmpQ4RXXZk21n82OIwNBTVtlfyjammKkyN7oy5pvzyYYr
7cEUXSbH1M+PYomyQAB/FWMcxF1v+obLLccp4sZE1xc9Gr9T4wUC46oARkd5jbj89nhkeElg420X
2vb58WwbZTQht8Dk6g3lhkoZL2Ca7HXi9EBCahQWiSDGJs5opMZu6mHyXuZ+i7/SDpQDtVpbWhtr
bIxtR0XSr3HV26dl1VElAGeCrU/uv7+CL82XhOrmAuKwHRKK08U0TWDRs37WUekwvFU+aPX9XLaG
L/q+QtMpRrLIXedN9pO8Mb15f+wLCxmUh+MJB+Yz6fbZ7uk542Nqjbpv5W52m+IEt06NPLxxc+NL
KEKIOxyKL1z7xiuR8+2RwFfCr3ChlsMOPF+YTTV1BiVYFuZQpwiHkaqB7U02WjF9e/8VL20BS8ft
i1WxpKDLFPxxuqrSQuUMOS1/BF+xUTX9fgSe3U0oRLSzDCM+BsYsr5x4l77pn4OezSuCnl5bOAwa
uyZmCsCO9kVQfJ91+cGuHCoV6YQZXNg7N3NU/d10gg2wuGxz1eIiwQY8feGuc5okDdjzJVo1UHlV
fWvhg3PAP6nfFnpsXVlDlz4lqahDSoGOGGfC6XhTM9gZdrq6L/PCAT0fpBid2H9BxfNW73/KC6cO
r0Z65gqYQQsr73QoDbeUsnYs3S9ypJ3jNOz9ougV1xiZ77wJ4JqySwftRDodmJJGm8TrnE2BTNGV
ORbLpjzNongSKhMkseBw7PONY0k9L9E21QGlNDU8qoquVey4SJik2QavF/dB63pID7nEc9oqHH9S
FjAM+gNbabQjouRCP1yZnSWYnz8TWTWUaEMS/Lyz2YmmTqKBYgp0mLDuiiIDhm/1aEzUh2oQcCs0
xIZDZMTIgVpBsJ4Qftp4NcGvQA/oyv5+mxmx40gOwPaQ2kKqPf1SZgYbAIM1gRdJFqwx98NnZwZl
ZFt9CyTYTl7ff/lLu/zP8c6CaMIWRkm8F36M+QXqc5AiAN1Iv7KreJ/ghPZIc629km5e2uW2h+Er
lSkXCObZS9pdHzlOLwAQJViqKtm7ezuf7rTWo22nwx0E0geOEprFRqCStnv/lcWlOXbwkJAmS5As
5Cyy4evLTchl44VlYR8MLqW3QtfsLcLO+QpRymiDpzBY+OVqGDpDfYTUNN7zx2ZAVx6Vd7MCcFFh
DgwxqloXXBavhMFLTwhrfXGjXZJ/50zZwYDQ3gC+Yb+K1PrZe0g5gGVp1wrx1e1Uu/aVVff2OEMn
xZIEeqCW9hsVh4FUCMaWI/wxiugctzqyfXUxHoIaaJyhxJ1nU85tRPjx/U+xhLjTnce4VDi435ge
OcdZuJcBgqMzsklQqIz4KcQIct2zYK588LfLjVE8g80tjcXf+Hw2lVZZMrAEmBag4S4WObTR8fWD
3NUeghQ9SVVGdCOt4IcLIuZKmH/7LZfRlwwF+jKvebbYuz5BiExnbj0t8shcLcPHVDl8zYqKNpRK
rulSXPqWJmB4bqgk+PiunkaQoJmCMMgakAQeOm7Ity52uAWonixPoCXk4aYtPHM9D8ZwZdVe+pow
/z2bZAHet1wOvD8yBhNMWp5EjKwXcrgLSV9A0QIqfn/NLD/lfM2ge8MtwiHzM87rcp1lhm5TdIaP
8UyxAULpbFAo6w4JjUD/HwyFVDM4y2X9nGvcmMkQQxnhhaIqAZ+UV/1unPWWFuXfr25Sx11u+ZSn
yOzIK07nrgn7LpKwSPxen2eatOlfQLbpQNotFTGEHv7JJFLGoDFgkEI7Z4tkxra17a3C8FUCF6JR
3EUND5iKAZr4ylC/qxTnH4ysSuoIFnG26WcKPIZWKQ9+kwH8UO98HDfdNZD7fKu1w7xW6Qg+OAhR
6tTMr8iJxJ+X64lf5SOaGzUso/c/6YVUiLSDXQgwCVWDN9ccY6bHaFq9gcZml26HoOzh6WtkuQI2
0zTkoz+7nvMB6Siwyl4ICreiudVGGgCF9x/l7dFrsO2FNFlZKLKcp0KlZps95QjhD7nb78vCA7wE
ZjHR75LcSfd5FrRXwvylrQOuW1DtJamn6nu6yAq6PbEKPIEgYI+SQgXMfepxonQVoeH9l7sUhbyl
VkY3FPmI81gQ2xjzUVBaIvsUbrRSq44LJnRXmrJ+pHMAb5UG7c5WrntlWi/FW0IQb2hye6EqefqS
KjLpx1YJOliV4a0xcAEKOID46KIyAhBbXFvfFycVGTNKkNxFuTmcjje0YyKBRQtq1k2yAUBhbWML
qSn8hIwrk3ppxSyKaf8e6lzwCRDaKDA/5CCb4vgATjfYsEpI3lNdrhABt6kCAxx5/0ueqdAstTND
wHEDkcwdhV9noSmNc4S3I4P0uDG129ybwBYixE8pzVZQtkdQHHPTbivQ+NsgMC2wqGG2TZI0O1De
gpCmzG6XAQFb93WPvfMUYcukenv7/nNe+A4nj3kWZvq+wPdkZMUBGEt9uzKaR4oRJUOF8+b9oS4s
MYaSUqAqtgj0nC0xZMvrtKq4MAzUa45uNr/UaZ1+bCn3EUxmxIv/wXgOOskEC9ciWJwuMd0JcU5a
EpgyF+5jrg/tvkEPdltXIZjn2aivrLOLU8lKtkyuQ6RNxul4WlgA8rM14QMmCO+SCdqJRmEVLNV0
TT/swpImBqNix9sRlc9lg5AG9xw8u/WlkATLs7A/Q0GLN2anhO/aabHCX8K8Mp3upfdDztIkhyA+
4PFx+n5NE9R8pIEiSj7l/TqaTe1ptPohBGOXJM9IT8g7Y+heQIb1PvRm1CgDDSPdTMHyQvghUsbP
pGvEXT16yLJUURLdwufBX12ZtXXEt85dZO2jxjxWiAKvtaDEsqWs2o2XAiHTRoib68EBgrma85FW
SRBUgwUwJOiNFWzVeXG/rpyPegtIYa2iwDoGmsKdV2i5OwMUbIYPYCbqIz6rcJbt3uyeFaZ8/Ypy
pXMfGjRNtgUgvYcsQ1ActIphA+gwx2Q1WcBg/MEqM7UDK15YW/gyQGk8T0BisCYkYlbA2FpQ9Fn6
K8lEDYkBp7tspWTsfZIGhS3fwT/qc27QkVhJ3aiBiHclZh1aa3zKsXHLtt5g1Tg5B1VjrmOcqL8O
iVLP+rQg+5TB/9YAmr6Hk1V98QBHPrUdedVqmIMNBZhZ3yBlh4lma5sYJuRh1PwIrS7OVhM5duHn
QE6aldOXzSfX0chsAeX2r+/vuIsrhAKbIDWiYWkuv/9HKmsBsG5cybLUCyCkZu05KwTgp01L0fzK
Zru0AyRtXro2wtW5hJ0NpVTgGn1L2akjmBSV3uxkDFlotPBQh7t8i563uBIrL1yBDYHWKkcWIUXY
v8s0f7yfAX0Uf51e9xsPBjsq0xil5ZGxr0Lvtimd7gEqSLGudFdtvQk8Z20i8SKpgR0nFzZ1GGOF
hWDPfEiYROjnUbt7/wNcmhXyYGdpvtMpMZbf/+MBoZaMBt9Z94MwLxddo2zNbcBely0A2SRIh9s+
ca7khmeKfr9PuiXLBzNhUxzgQno6KBIIraoEwPN0jrtw3fQjGhyVa3jgRdkY95xrsb3ODZNevDZm
EJ1xr8oADhrx5yKq6l8WkoS32MhUEAmAwt7PY50CWnSaL5G0vMdqXlQCApSm/lJa47yOVSx/dOZU
21fe5MIBxXXXMQWXenTvzLPZs/B9b4oc2jUuec7WiaevTdWBGXX1eOs1lnHlY12o6hkG93hJACes
UuA7nbihk8bo9HiZcRgZt6kzd9+RGVqoNFnCUq4wS3tF3Rh+hczH8LVP3PHjNOXB86Ayq4V0ETY3
Lo3ja190Gffs6kHX3GVT8Q+gUGeVHv4oyE7c2fyi0eUmc0a1xjoxpJMU2R/S1IGohFPH5v2leyF2
GOwp2qhL9dw1zrKDGgKXKpyWO4yKQ6qWZbOeabvQm5bqylCX7lY0iwzwPL+rhq55OvGOo8oeszEB
VQltpXAKq03gEsKdoUXdRDMC3ymbAEWEmXtN7t6Mg15sNTUlX52mHK+sugt1FpYaGRF91mXSz2Y7
aQavDqyMDKzwFJFFwxYij+ZjBd4NdcUBAKGbqLUdwXypLCwK35/3tyAJm0WPACH1TEotb8qKWA5b
RhtRVsQF2PmRiy5+nuVs3TQ4a+y83DIf09alwJuiyuC6afdczVWN/BfIVjOyB1hFxbiyYptbQ6NP
V0LupS1Jb2+5AnMnssTZ5MwjADxcIQ1fy5XYVXpyJ+txZ2hudMzCZLqS4ly65iLN5/1OGpdu4tkB
5uW1iTwH9QToXZVPw8hAPn9W8JpQFsFymi9ADWXlIJekUQYolJA+5bjwyuG2HF5nG3CJP65c9PQX
BNvp+jRQwAglhXQ/XEIPWgkG0PTe2L//5S8sPJMbigP10eGv81FsJ+uRx4PpinGNeCwnY/KrcIJs
0Lfj1nLxNEn1vj4UMg4PsB2zKy95abIBCJGq8gsd3vMyJr2SCOIwqPK5pyQFJwhhQQwC/CRAcE/2
8JZKvQu3WaQ+Q+ehgdV2P1qhGf9gA5hEAwcxExopKGyfznaUpQ5MfupV8YLizVRm33SYqvuTK/AR
6N1pv1StKcqN7gZvtgzCQpKtuyA0VgmiTpsSYoxvxtaTWw3VlUn63T8+Xwqg92ivgDkAcnq2FOBz
GYNVxJSBGm28q1p1aHUtRoIp9vxcRTVk/WqL1PzBywTkv0r3bmvDfdVduOCUoJPbUDVyr9zWhow6
SHQNdAeCC9zr2arA64/JHvXFYKfjbgNAPH5dHE/3uhWJV0ObYeNUbYoXB+9a6O6wC8oEcZrMA4nW
AEFAE5wf3jnxITfm+sYa3Hk9OQD9Q1N0V0LBhVOJixWzAGoKWKc8m4l4gfSUoWn4k1P1fjQb4kPN
2j6YWBUtTsM9LpXztTLFpUFJM2k10lWgSnt2Ko24ZQb4vLATJ6xLavDUXTFvY8eM9zhDOTdT+/db
faBhST+gPPK2b5oYsJyiHm+npVALCcPyCmwf9bGk3FWr28iJzKXp2IEqiHK0UTR0uhJvfEm9+lvm
QevVrOravfZCDEajltgL8mZp/5xNPLBnuytVZfjmGNfPmmN3OxwvXpsK1paRY0Tyfli6kAgw4SQA
oOK4SDtnWVEaUqwxswL3GGHlm6SC+Sugxq9tr3OvbP1LX5cyDbLOALgWdO/pzq+S1spapUx/HCQ2
FdOMAFWHqyJE44dUh1etsqq/MqZYwsn5jubeYgqiHpiec68Gi7iXhZCbfRrZ7Q2cHro3Ebpkwyhg
BfbRvCqHxlontUbJPJ9bjGDt4h/spcWAgJPVpjQiz14cumrTINtA6PXghXAJR391dl5xTqnRsUxg
xyXlX+9/1otzTWEHVwGwAnTjT+c6EXE5jnLktJmj9h6t/4x8sgbiErql70kL9ZN28Jor8fNSdkO/
8jd8Fb8QkB2nw5a1hNkgAhZvagYHeJ8VVZKpPtZeWR1dBeMy7UukBGyZRah3Ju52BtIHuQTzDnsq
vA0+PvZmMB211hw+0PuTcmlrcd+wraXQj7Pf2aS0Gb62TR6ZvpxEurFr83uMdpvvoYR0I5PRuxZc
5IW1ByoFggVQcNKps9kwLafB6N34/RHcg0ipk9iJSLeBW1a7wKx+xnY6HtMwDx8qZAQOQU4Mqnq3
uCtGa1h5cN7J0ofD+7NwacfTm9XRPqaeT/P29BtZ1dChohNLBKrqH3NggGXD4MlvHbO4Mt+XFiH5
Bo0iBywqTdvTkfDvQ6gR4KCvtNC5dWSWUtuenV2LmomvWku/CU0ci/7+67ng7/nG9KrQZD4dVJZm
GAWqlYtB/QiXF8XTNu8ksix2s3l/qEvv9+dQZ++HkCcWh5Kh0FcYNtMY7mDGol4MrBvoSPmC7OTL
+yNe+naQZahvc4fh7rY80R8VB8ybsgRJXaAPoYP3mJJi3TX4eaUo2F05GH4n++eRkyjNukXtAguB
s0JDbEahJerBpLio0/UK4WKBk73pkrBbexjcoknoxZuIezLqHVgBjKQ3t8Vi4eBaXcuGymYw6lp1
qLjLbApM/aD8kUIh93AlyC8r9u2Tcl5yqpA8LCLjf84KF/MwTRu8BfFShKevwm847tXHqK7VOsDd
9dhZc78SZSQ24AGvZbTLpejN6JQUFmbC8mmWKPDHN0GeuOjCMkRI2p36bdYS3btG75/Grql2MA30
Ox3lINsdp3+wkRc0JGGWNO1N+yoaqDdaQcbAkUX1S3fDG2fUBp+7YntlqN/H5JuXdNnLtGKX8c6m
OHIzKBgj26g0kU0WSDWAmG/mjaeJvyK3UHcj+npHvXC+mU1nkTShOWjN3rjLZgN8I/pSpabvAhcx
4tY1s21FSXiRDFnZ1HtAK2XDTchpsQtt1F3KKEAtS1PyH+xXUgAu/1AUOKTOIt9UY3sdIie89P7H
LWJeYHkL+PPKURjFo55IVlCLa/voQgYi6U9Rs6ZQa9HJPl0fpoYYTdEMTB3yNjd0wMxVHgBeGZ0y
9utWn3wzkx9xVQt3ZdlmN31Ziisb5ELYIGJInQyELBco6ekj4LdnBKlDoKo0dBMFYOqHynW+xGMe
374foC5dM0+GOlsoluz6Tg+YY9gdKboKobl2gnLhmA5Qrxpv/oAPsHZLlWSxE0tdWPIIrORxaG7f
f5ILQYFuvrMghYBHLzSyk205toIuPnA6v1We+yVzu9dQxtoWGbV253Rjt0aujCqMjaccJp7atbPf
4MefbZilqWzCAwOvBKr/dHhEMSM0wChYFGan70GiVChetJZfcO6vLGSEtyYJ2gZNl+qQmWa9rlyP
wz9CY0Hmk7wyGcusv3kaKjtkdgt+9Pzc8CJnGuuQpxFVUCAYQKiYp1KDgg60B9m7/Mp4lxYcTsyQ
7qjdk/aeXfJVPOqY2RCaMnoxKxfh0EMSeZxYtZn+o6G4sANcopLsnh2JTehMWBXWEoPogNBhRURB
q69Wo9KMK1Fw2annsyj0/x3qrDyG8ulEl4xtlOC9vYJho2+MBj+/9xfupUI1XVudYjVwG97pbBgH
W57GHUjQpmJqv9mU4dbY16SrBq+fAx67xEYhioMemsUOV2ZAEhql6rgD8dm0WbRzO/QorjzTcti/
eXXaDSBjIHRyLz1dztFYN2pczhqeF4GrBU0YmQjVN0attmi31N9jGNVoQhbz3VBW5SGqm2iXDPCG
33+SSyuZGh3FGfr8mBqdxfDERLREK2E4IQ1Cm8LJUaY3A9T50Vk/aCZZ0fvjXf4aS5ONQiXh4rwP
W5lWYCGBS+zUPyCXhQFwMX4NtcFCsSNxuTjOxV2Vo2+c9LO9dTKoa0Md4Z86NunHqB6iK7jUixNA
PKP1vbR/zp/HmmAu1iVbOUoqtEkxCr0zu8peR6QanJypdSWSXRwPgCfYCh3C7nkcxUXdyuayYdHP
yDMh5YTKd6YUekpOubUip8uurLVLsYPKG3cm6rEEz7Plj10Yzjtljxke7qrHPEMSGI4r0u2xunY2
/y42ni9rg5YLeRs+ZUzo6bJ2UENCwQLjvZAa/EZf7ASiqhk3UWYtVkBh49slHQIvbT2/RAVlnXU5
4rTo8mxrTVd4cQyLmLRwjlZbVYeiUPmtK+FiuhnY8FQVGkKdVrbqpVHsh8hCYiMczPWEgNJOWTlS
HKPpbiPNUQ8ZrE7U0AsDZI5zrbB5IUeV9Jh4RxDkoFmXj/xHjjpLt0g6OZt+Xuaxj0WN5/8Pdeex
JDeWbdlfKes5sqGFWfcEwrUK6RExgYUgobXG1/dyZr4q0jOaYflmrwZZZDIZcIe4OPecvfeSw1Bf
VnSy3DJtafInJITWHVkMv39+Prt9mGzx6oFuiNLz6gzjnLLMWg1BeJhGs+zKojkFugByXCaIE7O6
+N94PC6sx8vGBW/U9d2T9LoRyWrF49EYE+GzI/HL5A7bGvkTdhEp+ur33++zM/vz8a7WI6UUZy1E
Yo0DCkxD29cAO4RwR+e2XTfqkBy6Gm5uIU31F4y0z+obHQsIjbvLxkO52p6FWsz0FF6kizw5+W5q
ubmJJ+pYc56GB0bkCUkuUe5ElREshtj6SsH22XRepbBBCmpAOvrbHDomkaxTp0qmjSDHK73PP5Sx
mjz0jM2SJnhJVj4J8/4Eor3oRnlhtsxVcFGLEJHIQx4mI94PVakcAO005FUa0t3vr8ynpShS8cv/
LtKda8Oo1AiVZHBUBkdClNsj0Ulk8sof0QwjYKhLCHckOp/TINHJxaObqxs6wYF+WH/xzvrsUtEV
Y8thwKKkof7r06eBNm9HDdeXKrE/bZEdOpmQqGtz9ome7HR92fXq89wCiooIFEz+Gwvqz4e/ulOy
UKunwGKoMY6N+uCzHffmnL6gjZDu4ffn/MfQ/npBpeS+xDbgOzOubQtRH4sWofyozhK4KoM8gfIY
RJzVqlasQRAjoDflhmzQ+SL7jqdlIJJOVpozMJ3c126pzj8yOb4DqE1sSiKQpsfLfqsOYb1jsDW9
CqmOFJ4sX9CXgEPkIWl3YTdLz92kmu4s9q0TFwZvaS0plqPVl8tKDvKdz9B3QSCCuajyTNlplAsb
rQO+0KVy58H6Gr6oGz7TaXD+0M4y1wRjdj3n4jSoudShg+Qt0N2EIEZdK5IMBMaB72imquz6sjM2
cjZVe0qHcmGG5bCdo5boFVJWj4URE3ZkkLqlVIbhdmU3P1YD+fJBdwm30mOoSVE8fZsTXfa03vhy
NPLZyvbzF7i6bQSiRrOE7+bOcWdhtw3JEjWl3otaAw5hKgmngg4bADPSRttGblfZSDTZoLbyqsK3
9eqrWkWsohUsRK3vGKk2hjMMdXrooyT/YhX+rGYwUfPT4meiyFrx6xOGbm+Q5MyU3NbnPE9ZWC9R
WCdLWkb1Fy+YT5p+Km18SKbIfhgYXb1KNXA2ZgemhKMkyUJCb0R4aZcdSpr45Bd3uTthHN7//rn6
9PthtboIV6hTrrcEZCdkktoxFNIMwu+VXsseh8F4lZDOfbGB//xIOHxZ2TUmoFeFvpQZbKMEjlTX
Q7sWdXWDDls+EQ73VWXw2ZEs5hMyhcFFs3t1zbDiVhiGeYEMbVqu5SyHEddLvicbwD7++elj28Zr
gJ0LdcHVNZsr+meICrlmaoEUUQfubjQUQtzT1Rfl8ie3x8UoxN6XsYuBW/PXOzGbNNqOPhOQugna
NSypYKlJRe0gScYEnjDKnoQvJ2ufnEoMWIqCt5m3Mf71Xw9qqU1g5qUlu/pgWl4ZqJDSRehAKilU
X5zKzzqBWImtSydLIankemvfkHpi+RNDlN6q8+WkIzWN0O8QIC/qBK8qtTdeyAmCUA8vcZhXdgiW
yLUI13MZwFIC6tngIk2GJ0J2iXtBMy7mSjBJv04JImQozkhdKb6VckuTIvXzJSOjYBk15cvvb4rP
NONISkSGZBwYHcrVpZJKOfpT7YL1qVhFuCzsUmiCXZ3WwYYgPmrkjohIowHFVSXTtNRHMdklFBXO
NOC9E4e4BXYwKHsFD5pnmKAQgpQ43N9/zk8urk5bG4kzmxT23pd1+qfa3ewJ1hULbt6uCAXy49LY
UenbrJJQ+MrtcblPrt7evxzq6ozQuZMu7mLkDxN6dNUY601MGt8XS8xnM1k61iDB2U8i3L/2EUEF
j7SWJi3aE42APCPpl3XRnWRGNEs84p1d1qG4o76Nb61cKdeolLMvHtPPTiobIS49djuZRejXkyp2
k2XpE7kMY11HnNko3pBw/S4MdbP855fvkrHGKIUpmHKtfpNaBUXPRVMVAhu+KxRjWNZdSPtcUYY/
C71/FGD2Pw0Jy9r/0/n8GxL2gVnNx+vPUWQ//sK/kbAi+1n6Epdn49IR+a/oMdn6g/XwYpTGL4p+
hWfmr+Qx9Q8EHyKFKQM0rgkqpH8njwnSH7R32Cowq+TNftna/JPosT8B9/95nNhrXxquKMr4HCZr
5TX/m3ZhzF7Huq0qY87XddSapGVMXTjYQDCE/RQAmdEHxOFCkfq1XZaavNcKxRLAARThszAY9Whn
+kBiZC3pUbRs5S7VnHCSjID5uAVCAC/0gEQoC9BSCVrRFLSF5uEJfZE2rcnPZL8BwoTopdaKIFW0
bT965EkT+iiJYfY66VlAtiPdD5IHVREVP7mZYgumNpHm3r+x5hnHLYTHIW+khQIXpSwdCs6aPFuQ
abLkFEg6prthCsJ0G2hI6THNZCoSxWHiow6QGHXyQePorlYDvV6KtTyRcjr0fWwPOF9Cb8QQEyyD
qK1CR+wzHGzAG7OnoSNIBOJRLnZOIEuC6RAWH38XO1l9qvSoOiRjliv8Ee8imJhBDl6t6S6wpTk1
dYccTBqTBLKT+oZ0WddstKmEdcos2sBwm1JcWVOW9+Dx4uQ9ZqUTXHaEhGoPfptKi35g5qnEcvVQ
dk3ghGZQ1Av2a5XhFYEsk22tlvEyFVXOR2U2JflKFPfysk5NKXruGLe8M9cgOD9lSNyco2EYrGeZ
wuo5HlNCJOMAjZw7hX26ZgyhDt7YZto5j9r51SCsSoCmk2PpS7NImhxRHcbREUrwmrgiYtdnkhC7
RpYT/ZVkSrJDmZWl6GjQXtgMs9BlmXJVWKBUrOY4MJyo3Zq7Hn+HAF2ErONp3hkwvYDBYyZMVoBU
1NHtK4lgpTyURiJmm4blyQhM4jORso6XAOUcWwd3F1KzJEsKzRFyQfddwiQVH+u/OpNeWk0iDohR
w5SAjommQzIWg+VJoM0Js5+a8JuU5RAA6gC3L2GnUsVMwO/12DFJVMPhEWjJAJRzMA8kSOGmGCyB
DhVanTbc5yi036Qyl05j2KXZMh2F6MNs2oGQPSsPI69v9P4+ygwQSC1kP3isTJ5lAnUjngBCwTtf
SahHwGH6z1OCKuh7kKHtJhh60OduHUQBdwf1ykiY8txhhHUKnvBkL6SJ+R6Y3WDYHeiQZhlyu7Vo
/fvpiL9A0b1gnmrtkg2gEgJddP0TOBN9P4PHSm+jdG7MW8vo/R8Z8o1pD0mSvwtESNWLWvVH1PhG
FEtLyyjDdJVfvJHrmUDXpYJk6o2Xn3Ef4gRqnbnJ0ht69D3CM9RMlleYQgNk0xBwI02dMK7kUg5E
VFVWFF+SmQ7miMRkkSVlvEJ9AeEyM4P5fhgaldRmrIffcc0lB8uv5mlvCGbV0EyXdSgV0fAsMqxn
vaqsbiKbNwwfCT4mIy2U4RQ4BjJxlAcUtlIYt6lTimG5K3IcNOBZlILMUD3WoetRlj5rWiCDPqt6
5TnM9fhcZejxnCwFsUlQnW4Utgl28MTelptNq2o4KWPJoLixtOQhsMD7HOIyrqAuWnW6qYvILNHi
cc8uCEioIUMxaJscQtBhoEltO30vCyUfm53WGR0OPoNgDvDLfj5kt1COItKDy2R49QnRPhopbgii
b8PZcNo5nCLXbLtsT2cLeuQYNqxzRPlOx6AFAWH7nQjbDZGgojoaYFXf8TWT0HQ/j+rSztUwbm4I
qNYFr45UypjZxOhux5SfjcvgNYtXkFf4OWogxw/5LFvZc2OoPWnWkGqHN8uMVZBgLSlKFWv7k6JZ
xpuYZyQA5iFxxU0qpp411nNzgiuh5rXTKHWwKoTCR6+XRta7hn4dHa8xJ8PGbAeEixPanpxbPs4H
W/HpOKC41eaVZF1YWxqMAZA8oAtRkNS9rpNv280vrZHxGEDwQq/UBWmR02KcCcK/jNY7b5wUIVjI
jRoGrp92eCcHzfJnJ5eEdjt3iSQ5TSEOj6XVjqYtao25YVsmwd7S6svmy5Kav9r4/6ju2QPV5vX2
vf0/l7/2XpRTHQVh+wPo/p/f/U+rjnC0oe+grPn/h7Vu+db967/+979+/KL4uVT699/+d1Irjdof
8V3UogwyKf//TGqVxT9wWTGvpPihS8nI+j/1kvIHGz2FlBdaAsQAXSrlv5JaVekPsihQkmPhYVvN
uvRPyiWJds2v2w/2rsynCdtjusWIggjDX4tywsHjjFhfsFx5E57GRpmI0kmzdUjEku3PDYSMFN9G
19jBRNZOLzfpo6GVH0GRvvSTspG79jUWUREC7Zi9cipbbIG9wlBYh1g6G8pNUIQQtOnL8/b078fa
gHbQDK9dCcHTHK3AFqrhGMQt0/ncfxyMHu4agetp7Z+ARGar0JwEZFeyM9Fhhx4mHeVuPGH2A+JJ
7AluFmlv1pF8Vw+bwpQ2l0drwzzgYYzab3Jcgl6FonwgSm7G0tD7rt81ho2mCYZFBKlYD/03KNmr
UK8OaAB3o5E8yYa0UXtyuwIV7SxatjUJfBD+rGTny1rndHp5y1YnWwJ17ghGC9QlmfA3c1PJa19I
GfQbT2yoi0MUaTd0Se8oG3gwJ71wJgtYXpXEx6YcSUov4bnwkJ0yAT2EagKVqqdV3Avaknl1vrRg
iJpJszQKQ3KInGC7HCj2KOuPbSMS6285NeIf4u1LB5H0YI+KchcE46FC1Wupxa1oTV5FJn5UjV49
1+uIooZ8kbUpBrseV7IZdTvYAw72A9vPqLoyZgdaXN6nic9/WRkPVoMyGb3yIyZLkhcEio2LtQ8j
yYPMiEGboNO2s5zvJ1VNiRonsr6pI8+nlBmH4D2pRyc05mU5tYaL9V9eh1VpMsSb1+QA3GVof/IM
XomazFSWNCwIWOxsTa29GJwfo+bMmYgnTc1kLXTBSs6rVaXpe/oWiyiJlzlGJwaJSeQGSbMtq2A7
lL7iCDFZWQJiI9swiidJwkCW5DDYBOBTlPUspca3iDeFrZY+HTCgkQDZMruLjKUfd++9Ku1iK4G1
2sBdSGQDlkayVGF5MlVKl6KM/c+Yw1Vc9bEjKtNrKk4v1hAsJ17ni6nLd3OaPVInnDK9O1aS7iZN
f+9nKvnHqQuM0pPkFr9u2xJQLC2jMiZMKi5Hd1DNt4oyazQTFVClLDiilOcOeSORHXfFZjDElS+1
t2Mvr9Fm7JQCTrZA+dZPsDaSDvJ7qSrxgvvn0c+NgzjTGjE7/VZiGGknQ7EToirwcvLak1EpHR9Y
3jSDYIhkinmtw3HRas4cy5lXqsEdcZiLoCw80vvPw0StCBnyrYqIjZ/Dd1UWHiemrxsFHd7Uq++z
YbzWTbsN5PDdEJsQK6R2L6NTfO/06E6rfbiI0k7Rpp2SRTaBbSs56OjrkNw2ABeKdelY5+XSSMYb
S8D9Z07WrkjHh7CKb4KKhMFCuWOwcFNKwm102Ycg5ZbJjXQIIbqXY0UC2ygtzJSmEWgdh0bcWSkq
8h2UA0zk17ni9p6V6gaZqFv67Z7p8WqOC4CuMTYEQVxJwOLhV8OSLIsPpljr2PyQ00C3xaa4GyRh
0/iJaLcBAIW67vqFmbNAJARWaq3ertKhpiTI1HcKpH5NOkC2KMdHRQy2flC4TZZxgmvuKTmX7/kN
mEOi1AD3wSaRn7lFyVdK5ENmqFgCLqxPqAG7ShA2kt4tfEVOj1WMAkWvtQXuiHt2OA/ykB17KSid
emyWSSFBFxDbzPXZaS8HS4ElWYYPJupE9rFkQVjnKEavKRf7ngQd0AbRKtsOiWvpj1b+EJoPmTli
blGKRSmFE9WTctNHeNeDud8jL7OzUX5M6nrZWr7bmNN7MdVOq5KMZl1YEVFjxasGY7onpbrTBpSV
Y3QQ4xGmN2pNR4n0LdKDPTFvUDoiQOg8utiLSJg25QfNyE+GxsPWzTFPiYxRdvJx9MiNsta67jky
tFs1peKRsxX97ZOsdudOazqXXIkaWH1N0GPNspaph3BSoPjO/UdTKOUSuoJiK0V80439S1YE+nJo
rMv1Mx/qIb8hfhJ1rM/OStey1yGMILBk9U1RiYtsFkpb1lhy4TKf2RuXdqOCUBFzsJetYL3hWkJ2
OiobvJMnloLR5lyfdXbxd/0YPjZq/qYH+g7/wfukyqcgS59Yzte1T2xmb8122sElkbpHse5WMvJV
x+/qtVFQNfbRhcc3yYu0pKTl3cFsTc9FUgR6WEbTuNGr6E3QUUnoYQ/G1yB7LG33k2y+E1CWuz2C
HZLolMdcR6sTsm/x/Lg84gHZmVPK/iGwvg+4YRaTnHWs8lJnj3kUeLGh97uiCl6wgz6ZcUp/LqNN
CMmZF1tiB5bxPo/9FsjKMVKIFplzoVyUmHlQa8i8+IP8nEtxtdCD6BQp0yOz8m+9FMq2xVwDA8Bt
O+mRjQlz5VvGzWAke7VoTwB1X4uZF+os0Tkx+wObMadVos5tm3FrIssi3tFYFYNEv4WRlpeN1oqB
mBd2ZesMkQQdUJE/jFg+cTkfWLhqGLblCkhhSNi0yVi87G6Noey5QCIC6ZglY2L6yIz82xhIdy0t
aacV+m1rlQdeHYmdlji8Jl8Erh47Wdsw/pSLRSRMN2kNWmdo8L+rRXKi1bnJSvMGOrzGrdtJttVf
kBNqFTnRELw1o4kQxRKOipq8N7K5CS8GgymfY4xsQcJiI3ENLeM8gNRjN9RkdjVMXhGSJIsK6DYq
sydJqWAclvKqLmRaUBb+jlmvPXbCh+xScrXdTk7Th7RovguWsipmnOdhrkCdGT2hNvHWhvM6K8Fq
MBVeqkCoXCWAi00itrSPymcd3FUHiz3SyX1M+nWriQe0N8uwRWZntXBIDGlmeWgWRBRjxDMMJ7Ta
NciSxCHu5SXSzbdJyloc1CRFdJp4RGawtMr5GdLRisl7zI8uRrsc6J8ryWsjq+EWCd2WrVvoyFZ/
qzCattsYXl1JeD8tC27nXNlFDZteVSgV2+oAYI5F1i/zKkQQlWmvigKQt42GfZqTC9ETg4hDrmGv
rTeOSmKHXc0x1vJsPVX5O/0xyamtaF8Fo+RIGfv6uo1WupIPC6lFKBNryb0QiTuZBtKShazzkNPi
8RujyguKIoIyVYM9DZhK1KqVIjVqWGw1dVdlGRu+hlUjljZTD14t9IPzMMLiAcCuLJWLBIFki9gG
OxgsQg1QixbQPaEodhIkJnxvE3ZvccgN+ZVGS0nbEb9jM7UH1rltr/Q7VvKJJTHaG2b+aqRcrkgA
NTOYEBujiXqLxlQnBr4ttK1A4wHdRRKPmlc16VGfFPztmvnQytMtDKPnga6DjAQZ1Pmr0YGRrY2W
T6MlvSeHoJK1FrvqRByUo1dkcM4+0HAk5rEnBca3Uul0j3URgHwyHQfeuCrYQ+zr+6pECNr0w1GQ
ldgdKuUG9QULTS4eBhqqraq0W3NsDa8ThLtsGJfT2G4JTNgESLzY5CsfpLhKaOmHu7k0HxrVRNJj
fh9m1XL0UdOctFy0MHlCoGzurAFax0HBoyUYXprxClfMQnGGPBmdvjBStxHBzbCff57awOlUw7dD
a9hNyFVtFlPcKfgrI33yCYfzb4epTymSAXlZdfyajN1OkpqWTpk5uLM8HMiEsICOxRBmw2ZeZEG+
IleJ93fV3XD30bTw5Q94mw++n6/BppPFr3hlr7TQDud7HIc+o/vqPm8w4SeTsm3k6UkwTDY+CqLR
epzuwVrtxli5z3z9aCbzLTF2W+7hjMs63CNHrJxY0t4aq9+3Yjw4gTBulDiFxTts1VBZB7p6YV7E
VFyG5k1IklyV2U6fGqFdZ8I3uahAL1MMz2U6XdyUx0CjJdKm/XbIi8SRZ27IqUldsZs1VyB5gR6R
v9IE6ySX5BM0wXdfCbsl7X8v5a0SC8Bj/KbQNlU2nMkspCsbZC+dkHhaba1x5pg7WNLZMmuTbpOE
+kG14tTj7NmsRYsgifdlpa0ouzwFjF5hjKw6YtmtxTRrV8iN+4UuiN2qKonxtsVQW4cayzVIuW4F
lZ5qnGV1M4Ut4Ho/HTZKnW/ovD2ALN9OSqPaVWS90uIpvCZtKXDx3JE8uyk7hnd52giLqBNSyhRx
wtWPq7alWes0rQU0TkwWJvICVxympyYtZQe58ClUO7ubCPEiuJwdaNKclTbbyUX0aFb5Fmqj4vkM
mbxST16VkqdRLUiuNYZgMdbWwN+qKQN7za6VvF7E4DxdAfodwrH0REhD40QhzSRpqKKbOozfJDmc
t2qnbQgmgI1WsSSOirDEGUwrP+5ogDFAuGhvDxhkT2GovbZarTAQjg+toJLHUxcLARlIcTnioN2Q
BWEns3lQqWLtuOWHqNwWQuWJZvFEGgwM5SwgkSNUYjum0Ub1DG2sp1uYRQ88ru8kph7D6LK/qDOZ
qrz+sMqIAcoMbSl/n5T0rCt1tqiVbKFSW7ODrWYa0sngtQIq9ySZpZdQKnIHtU3oMXWFE1jCSJyS
Mt0RuvwqEZHi+IRK21mki/Rcwrt2DkLWaKyijBZcPYG0ok8CGwga7FIsIUQiqEDfETrzFIc3mF1c
JghbLZc0kKn5/dxmjClCMHU1AT2BYUu8Opuo/zARPEzArHpKEGUN3e5U9glrcwnxKVBXYZ/c6soR
S3LlVPRuyGip3Wxq1mU5bdSi2ugYlW3BJMrtBws+1LeWKECVluunHA8cy7TGotjpk6cLcsQbXb1p
xadxqPy1XF6ylwjYzJS1nnctUrDqPPZaBH8WmdFF4APD02f19ofpAIuuXvjgAeVMcwrLWFp5th6L
4SZPfM2R24hM82IbNTidNGXfUoLhoX1oivo+K7U7KykepUFaNWHYwoBuVt2swvyc7mkjqHZpNSej
xBjaW2R9FvKQeqn8jMpewkU1Y4vIuqc4PmRN9VBnhEMTtJSsZH36qGd1UzVsTVUqMH+4bOPDjPyI
rqPpCKeFdAHZ0crRSeshYmOcb/qLY3u+ENECnmPaodGmlWml+++KfB5YEPu5uon6KVz2Qfq0zXRr
X5TZvu+ljUiQDtMp/xjWTGyIrtkQTcR6NimOpoffGqPakUPkwMVbCiW7aVGrdkaXOarBLE+Pnubs
tepOWvmqWgaI1iR3DaFftCU1iRiLePgiXqSSv87gztWdYWt+gX+sm+08yjJXG8O7STGErTh0rdsS
g7uo+p5a3xAPk6HeF4n5oDRybpO6RgVQ19IqmS8lpZcqxYc24ykx8vlQR4Yzy92w7OpyheLgUDaW
I/n9Sq+b+yhkwEU+uxZrrwaCs3Uykqw1rmM6CVkuHiv0ZwdtZgJSCB8Sn+isMpYURfMpJx13Bb72
o/D5FmY/9YdpYq6Pc82RyVFxjUpj/hjFspdawFdLy5cW0Bcx+RNijIaeYYauOnSrhaVEj08Zcz57
wYNikcTwvQ6JPBtbCh2ytf2lrBbxvtdMYaM1RrzVW0XyCByc7EFmrKb6wuxgQLv70VH9Rw3m/2mt
YxLbCRJGp0ZHnaSbC5/pd23kQ1F/L9LkX+vmmv316Q/6s6NMLt0f6CSQUFAdMo645Gn8xf66/AlO
a1SOqIWYz/9nAg9Kmr+EtIxq42LXZB7/75aywOCeUhIbD+NIy5B085+0lH/VnuNtZq7LT+KZ0n5k
jVwpZ1IzMAEtVuG520y1ndrN0/yFjORKyvL3Q1y1rFtJaWtp5hCuiZShf0qPvcGRBjf/yo/7q2Ll
b0e61l2lNA8TuBrhGVLm6vSlzeVXl+JfP56Sgct4yfv4YYP5SWUU5HC51XAIz/A6I7s7zGd/Id6X
h2jx012F4nMij/xfeZediihvm//7v+TLGflJFPHnRfnpQJchwE8HUqXRJPSU9SO/1LBU8LaxoPFq
vYWLdW8rG23Tbsqtf6J0tbv15NYHxWPEr7vmIlnrbrHIrIVkeL//VFfBBX//+pez/9OnSuMx0Od0
Cs+1CcbWSVaL4pvldYvWQ6z2Oj72L4AJ2bh9cdjLHfi7k3ElTAxrX1Yrg8OKG8mt78f1vIPsJZyb
h34rbXy7OWFKjTU732yM+y+O/dkNZaDCIl0ZHZZ+nb8mECOpq8zVz9J7TjeitosX6qVnE134PQNB
9ZgsIpTFSEHefn/kXyWSf57rnw989Vhaci3XonS51SZKR1uq7fnxvVj9/iBXqWN/P8rVk9ko5Per
/OOsg+mmg/EsVrZEgRBdDqjScgDgKThMh35/XIV52N8uKVI/FQGoZhF3cvnzn+6kPioYeksW78fM
q3MyZ4Ngmj10maWNvsey1UER6TfqN5l2EYOOa8rxhoah3m4NSSDpKKJGJmm7dlDHFvtUUg9Wy6st
GY27WKhfhNx8TDIz9jI/8ykaxiWt+e/FZIQrBjMAY3shWozIBTEdn+dpxu87l19FZkm/jur+6+z+
51uiovr5W+bSxVEqyuFZXgrH9hTsx1vYsgcCKx6nN+mZmdsXCfVXPry/H/Fq3cjjYOp7eQ7Pyp1q
OvSMBFv1Mo+K40hrzXxia/LFlfzqO16tCT7dSWCyUniuPMq3le9NpsP8e5HuRMdoHJCv/YnOqZt5
o41KR2GrD+zOdPpkFYU2bR/meMt03azSJb9PjoIrb/0vFq7PFhAIPyYpLz/Uv1dnhRg/McxbPmO9
m7fWIXPjL1Sy+mcv0Ys+FtMlk1kUU79e6allGqXWUXRml+joS7iZ++S2uK0/2KfMNjkt3jtqgerB
fJ63oTsd27NEN8GLXtrt1O1bc6Gvp5N8BwHJLp3pjGjAI+KVzqOxFhbS3XiqVmRk+d9ix3qmtfyB
kzeRvBvRrU7dR3KiX2EPW6Y8Nvu94PQ62F9xLH7kDl0vwj9/w6t7mcQzSSQ7PTzTNvXCNdiZI8T3
RYW2zZ5d0RtuaS8nm/DOXLOdnxaz49uyywbzTbdrJ3xBAML/V3eh19mW+xVK4Ip59eeN//PHu7rE
0zTNuSr54XlaxrtpAxa5eUxW3bJftQWKcttsl+OGLcou3Cgna0ej7PfPwQ/J/+/Oz9VzkPflwNaH
O4Cc0Z26CZ9Td14VTr0dTolzb6xil864mzjnetO4lnO5KchUcNpNs2eevB1v8rfT6/t4k3rRInVi
56lzaPs+wzEBNTHa8b44y7fNdhDtcj9suy8eY/lyg/7t45N4Rx2K+125qB5+XqpCOYmEkf33ma2T
iwwTlfwSqcyCwM1FvDA81uTS0+9mrztGH63TPgTu99+fwU/XLgRfGO/5DBf2xK8fQQ4DYTL1ODpH
j/Kj/E24VT/00G43eeaRUa5mtqbYw1di7iv/2183zk9HvSouZlJRNCXPonO8KI/aSrBPza5dhpth
+9Uj9OWhLq/8n156dWmwqxM4VHLIWzvbsyL4i2hNzuCBhbP4YtG78iD8/ZtdVRCVYhUJw6norC79
zegmrn/wndYdd6PLgnQY3wRvesYr71I+2sO6uUtcw43OX1zVzyrZn6/qVYVhTFk6GzSmzjyUy2HJ
AHeZvoXH8M06BBvNo++6p9ce7/0DotZp+fuj/3Av/u22xumEqZa9HRr2X095nuajlKE8O3fe7KZu
fEzdaIs8xqUR75Tfh2emzS6czI28ZcTYunsTvcoXzxZGU47yt09xsUKhwkZBq11ZG6fOYiavcg6e
1m8od+2nu/3b4yI6QKN1ueMahwmd/bbevxn2luGsTdqv48m2t1nSJLJPa9XJnKPsiE62yewnffnS
2PEiW96zhoSLWy9xVrvQXdAV4+etTx62Xre33x6DxV1mH/01b2FnsXVyp3YbW7H3KEjtxn652RuL
bbF8uUnsI408W7MX9FRcdSnaN6Ob7sbF/kjAuNc4vuuktrOc3NO3xen59t2bjiYqYY/UQXt/FB2A
gk5hb3tX3xz3qvdyHzqK/T3hm+4fX9zKvn+s+PV77U7OcY9yZJ3Zq8K+T22Ob6OYtp8W/lrwsh8n
QFpg03f5qfgWWSa/HV8MPtxN4Wb23WGyP/YvM1/B3Qqud3u0a3uH8NrW1u7iZvNY2IO95/t81Ha0
eFh9BAuTD4fw0l49dI7vfDz53uOLv47swjlpvL5S5y7h14Vz5Fxe7o5x+8b1CGzaRHznwhHstWbf
7O/c3t2vW/t+Odov0/Jl63yMrsK/ehn5UqIzs2ryLrf45M3y+MJOjZrLchaZsyTCZ5HsW/tW56pO
J52fQsvL5blb8PNb2yMQwk4uv3j3NM9bmrbDsMBx7rzNQbeT5fq0GO3n1QMfVXGWvbNu7FNkYxV3
d+fD3TZ1DvZpN3M771YbAuqdyvU2u413uzPtjeU+VfZ21dl3tbfWvB0Hcai0bAcDmf39FaqPQ0U6
c36Wz6qtcsedgAptTJvlfd/Zh9z2Vhq1BOgop3MOd7K98kL7Y15onFBl8x66y2EhbJT/x9mZ9cat
bFn6rxT6nQWOQfKhG2gymaMypZRSk18I2ZY5BOfg/Ov7y1MX3ffeKlR1N87DgWFblpjBiB17r/Wt
Y2Buv4LL67KRtyT4kYblTvDgomf+1wTH5P7Z5cGbH7ibKqhC2lvBw7cbRkcIb6foaIT37+y7Drcb
ZuqbMRSPlwf+Ib7PsAnPj9km+hNtjrvve6ETXX6fh/A4RH7wyobGWO0pqqLd9xrm+zY6D8frEp7H
zbgdN8a23+xlsD9bfP/m8Y23e2FZnR9v42a7hCh2N69v50cn+Ni7vBHjxtvpu2gPFj94O5+ufOdy
Q0UWkQwWLMFpiB7f5CaoN3+s4OXjNyv5/hq5wZ9yE+1f38Lo6UiHLbjsPnl8ZfDnbf8xBTzdZZNf
vh7QzgWXzyT8XLZzdIz667LxgjUaI22HHyHIT3HA2c5/uyqgiNvuedjNEfz4hq96/3oAxTYMe+7f
0Gv0ynfXR8c4fLl+/JyC07xhGBaAUQ2trQq6w+2NhimVqMcjvKIVfiU7YN9cumMVHtV/cYv8CwDx
n+1v/2RSBH0sMrtlf6N1H3xop4918/OsWDVvfFK8sIc0PNuhyaOvw5+3XR+Vh1+0DdrDuxc83GvX
MWq3Vvjy/1cV3l0s3MHursZ/OnGbPDYcPHYZnQNQMFFC537XHBjjFy/5tqcBNT2KvVcHVWSFFQvu
Pz99jPuX/3fP5e/++X86gf3UT4VdqXtNaF5/1Jf54LIP7gjFuMR78Si2zVE+tv/Fp/EfHbgAC0me
gtALL/2ffmY9lXhvrSl7R9TXRIWnPaRZ8sszViIjsqEKqxW6Z2W0Mkym/L/C1f+HRZxP11LcL/WI
/+915t/VOGXpofrQ+NenaD3of7w/9uf0YRIxQdnqPmm3v+FS/5+azv9zUD0o2eyr+heiBL+/hn+p
//zLS//VZ6rPfql/1jr/g/RZ/Y+/fjv5ru+uqn/4RVT1Wb9ch+9uef5WQ/FvMum//cn/29/8l++/
vsptab7/+3/7VQ9Vf/9qSVZXf69Bxv30d0vr3/m7znWFOjf7B4fXX3/lbw1mw/9X6IMMNu8+TchV
vH//1mD23H+lfYNi+G6suleEfBx/s3g55r/egVv39jGJuwAn/nd7GcUypm1QL4TGwLJzWEF/CcT5
yZ/+bXXz0JCP/59f/0MrE8nyP7wGOMjQRZNTgiyabrv373iMca/V5BK55Tm1UzNMXLuHZjd3cHrD
ltnsdFayzEFciobp9PA240WEcZ/JFA2KAovVvIKSmvRvkRqe94gAd1zQ8y7TT7PFif0l/bjW9zIv
bfElGzUZd2ko6DCIh+t6VNXSDE8FepFqK32bEsjs0gLlxR0w3eb6hG4t7csEYxk6jqdFMg8OpbWi
SplpEt0K5Vg0F7EA3ZTqm+lJ9CbREJpvF89jPwr9gC+CoMukkural0DqZAUv7Lj4Tl6/22tulQSh
gznca1rs2HkktXJSwVDi0UdJi+EhOxtJ5+yFkBgb4plUJhi/MzbaoJvhSL6s+FAwWkx96/0WDR5g
Mzcw1k6FNVhBPA7jqYhJSkIAYxSM26qqr86qKIf6xKyyttBOTPoi9+tEP+1Upoa+IpKqy/6jnBDK
XpIUasHB7PDF7RPsvuq39K0mOaSMvKtAG6biR7I2PWqdTJsejdrK9NCrsYi8rncpb0kYXhOaXrP8
EvaEc9lR8w5x0VTdVan2bdJ7t916ZaJtdLsoDi3ATC/0EqdhDpbOsjLDPJ40XFdOnGjfWdaMxLpX
djVvKtkjKk1KtVZBhuKhwXGVgbtiUXStv11Vvl6SfogpXi3dtx7EOOVjFs6pkelRo5wFQxaZkANJ
r9kicuQ2K72qbV0RVAlNn+/0WlqiiY92PxYjCApT27tzDnl3qt1nVrK2bmWRtP3NdGeJl2fBvjG8
sMfJZQepJ/NlIKal7p4cr0nqS++UED/CvB/vxpyUADGbQjApVzSIylNTfykgFMh3WkWVE5L+7fcb
z8b6v/dSkfoIhe3B836PSQz2ZPLzeXG23igbFCATQ/stY/R4QGhROi6+8qWfnsve6x9WY5zsT0aU
g/U+NbokG63qysHcjvNQtgJZDClmUTVK03q1p0GXx1r15Hr78Z2b4YxVXB5wWk7pEwY5697Xl502
RfVYOi2GncSYf9hWSsd7beZpeMH6gxF8qbyRikMkRBuivNKycNLX2d37MSLvoJrtpYhmx8xU0OtV
lu2R8DdTOM75yOlrrZ1m4P4aKoWSqPaTNjT4yZfNXGAS5CM3Czs/6263zmWkzYm3lLhr8C4xzc8n
TaAGymEjb2Az4E7YEHObrzVi3EHZYIvFzFYAVF45/rs/6v40o2uX2fLt0ip2fvauPTFKqVFQ6UaQ
d+QkOhi4RqePsrxunDc4K/AlQg0mk7zL3EXsnlO4GrgrCx80KlhOu+j7YzaYsq6PWDAF6uihmEvn
RayZN+/mBYTfjwbJXLe3fNUjLdGVJdCTG60etkYv1rAvER6+jo1b4bqsLJVFRROn+OXWPn6OdSfx
GOXGdrnPPH1FkWvZZX3yTelQPi9OJo+thbn1CTWW4tnnHgaPWXmR3i+2tpcK23s4NLlmI1VbZbup
Y9u+lbTFeXuqLK+2WXZnHyyuyqwP4aEM3iiH5ODdsIA7+Zh88FMbOeo2zqW4WT5Ehn1u186Z3t7a
elmwBkgrnYJ2qO2Psh6LTTsb88GWqd+dYlkOD2pWaCYtJdcHvE/I1nLyGlhOgL53oh4NFPk2Yb0t
nslsfF6zsf5ok2S9WMzMkFK3/skp7PFR+TX082yV+iM3aEybqSJPMqtgVoUDLKEgbZp6u9aZ9pms
Wv8pVWsdsowWV1AXnWvtp0l4v/VSMtys+buBvnjofXxVHcVkjAevuc91EHM/4gP1EKOUY/LmLW6C
A6AwxD5eVBtl8yqvkzGV39KL14/YyLA8lI69NNsBzp5zGNZuTqKYRWw9orzF72qnc2IHyzKheCgH
fI92ntY/pSb1DznHSETuSOIz6C25vIBCKc/CSFSg4xNuDgtqFj/gJdCRl6hBxkV4L+r6gzeptDrK
JtbEOUZwVT+KPhteagxLxQFEu86XcqznxWrTbWwyORpS7BwR/sISCgVYJxRRsIGecBncpIQ5HpAL
fdOT3sCEGpc6yw/XJt1GysspxNmoXhNT68wA+XLevy/tJN8SZ+yGiJ+Bq5pfoJbAGN0gJzSWz7Ja
2gMi4fYxgbNL4NPkBGVipM9zX2jHgiSmh7Y22X/ssT7Bv+jiF9St2gmOAm+k0HggidNlU9iWCEim
2DDVTmk5dlQJiumkY6r71GXVPQyD7T/FxiCO6MW88zSly7GTdw8fGIrH0mBNephbywBuUHfyFBpi
0SrmhcswozBatLO3Mg8xJ8c8Cbt/UXaH+TIz5Yh2CKX9UihuBS2HWJQNHTCuOaFFhgrzt9Cw5uQo
y++Nw2tH0PyLnHJ9X+NCPdiW5rMTdDkXHT32PpJhLj7NpRUot2zWjqqzY4yM+FNfsW2h4Z0u5lws
p3giKL3UpuJgFxwgk5tkRwLRaBVhp0eZZeoo/WDaEJ+VdVPgZaP7LNaVHKhWtLRoXHztKGJ05EcD
+4a05/zLzj38nCig0J+UneYHWTOwQgvdf9HrNX/U54aBBGC90wSiez9US476b5WvmYZknamZ2Eo3
9y9iKliWg2l8xTk+yMk325cY7g8Tz1H6H2aSuwFnunFxTVC2raR6snsYej4W/QuyAu8rEcu3LMji
xsLhXjFj2LvByIZTU5rGPqVjdu10Xz7HmZOGK9Y3RKKmZj2OVl1eiqxNkRYXTy1eUTzWPlJXI842
McVU0BhjdRwq19+PMq1ObMYaQum7Mqm29S1ppej/43Q5IcW0qiAvW+/k12m2n93RvQHdLUOpK/Ew
26V71Uh4eTdlXB19liXbJZPFepVP4KmaqMHvhIfDtt+TtceWo5cJ4jRcnaFuGre6Xi/LbBe8Nivj
rboCTS98StJ+WHe50RQbq7U/nX78lcaLDrzZiiFg5ngvjJZRSYcGXerJrx496M3rjHGbcazu8zIv
2G8XM1KNxUuWtseiR/Dc9N128K3yiWSI7KBcRTMlyy+uhRCzBe1J6G3c7JSLc8gmFyTgAZLNYrQt
Cn/WBF4RJ7P8YufGhrCe6lx2F5vcmG/i8/IfVj3Uz1i42kjVfb0fRbo85PHcIIHmtJjZ7DwXeT0Z
279BlXdvrU34oO7YPg9ff6oGXuRdPqsXYtS0sGKn2fQVtigP55UeE5gmAVVuynVyw7Lyyx+4wifE
Clo8TGHW2/kTTvoU8WRv99eGmvDBioVzqtdh2XJYJ1swol1EgiFZwlqajh4k4M4/WQVy+cqfaP5V
4pW6N3/qVUb02zgU6d6aY8pA1drLqWwGMzL7sT4j8yXaM2fFhpYm7j4kfNeXvp/jYJwzohZql2i8
Kf2jaaLfrZbBuZNMi/PSo59rQmfUtK8BqMWJeO7h0lm1W4ft2gxbztc1dMEn/0oBWoe2p9NGbLv2
lWXt4frx6OgtWR9Ui3F3bhHRnrhqDabZNS9KIGhe55yZx5zUZ6IaReBQDu3q3E6+GY8wi5dEOwed
CdjN4taySxvKMu5DVIVOCaIiLfjddEi3+GK8k2pk9j7CCaDC9uNtjXr+PPPOdbNpk/xoq4OWavHW
TxYVaMpC4QqmkUZSP8XcQLhYBJopnB/J2EIsM+VwWmz2mJkB86dXmONBVxVnB0F5m8R0qz+oey8y
h+gpOFiQLxc9GendcjLtodxis5tPaIAee9swnhtn+Mtr7x5Kf/U+RKpeq7T1tl48YLNJCwZeqwcQ
r9WqBxyi7gGKb7HVdbSuNUClUGix/ZKuXrrzhRpfDLv9GGRJQ9eksh9Ul2+1EkNNM1c572NH6F86
MzxSZfecJOiwHVKKwkpJLgsFpPa2LcGz5VPMJMR3agDnfnWguwG5OPHHo2pKLejjcv4Ypv5H6wPx
cGQmjmlSCl7y6rOfs5SqcNV3PpFFmA2saZ2Q6LmEoVpA63Ixeg/9XBqnNMue+xEwcdDUsSDtgkVs
5uYLoqXmVmU2qsvGlh9svz8q12khfpRzaAtqG40M9rbtplD0nrUdhPpigS17neowEhC7npe6cbH+
8qxB/VZbIkhxu/hlGg5jVZ5tQslJq+86PH7NCwh2b5NY9gKRldhUvbvff0vb/lNYkBFWY063y+oy
N1gqOyiJAwwGjWPcnbWPkXoY8T4bWJC0Tn6qigI7aW6t+2Wdl0gtjcOVwyynUAL8vUxTNRYYOO4c
09UZjkYx0ojqVqw9RPoJlJIugZCEOX3p7tycvWaSh0qJKbIKv33hlm+ECWXGfVlPJVcjizjNdLla
eZPgU/a0l54c6t1KqO2p11XBH7aqAdco4TXQYl6Vlvpf/jA1GH64J3JD5Yrsr2UdeoujffbA+7Z5
gb5GMdx+adwYwmJZDC+2Wn4p20+mwGzkSCuhBRNQZwKZaTJVPKxOl49FV8srf2h+LtaGCa9n5Yc1
LatXLrvj5+It+lMct85J2o0VVVpSPqpU5McFFxNWMou2gF6WO1XNwwV0TH2y8vnd5l7wjm4+/eGZ
hQyMGRUXr6YbjhwxUSIUFi8LjXKNo7A2+qvRSTuYxnxG1jy3X1KM65FjZgCi0Nif9PuqCOZB85iM
9fzW8LK843PwuXJ0VHVpOgwnioO3tjaMKHNUcS5ztt2Oe/SXSCkIvCXfJIXWYkC0ifxeRHIS61zv
K52LdgWu7AhBaImW0rmWc25vycOV27k0l20SF85WWbX44IYyn+fRID7SQiO969mHjw2Zduc+7W6r
j+FjdUz2zkTpYTbj7PL79DQLzX7o446cN4k+GeGrB0khHvD0WPHGr4wLSXFxhFP5tYE+EfVVYrJL
0U7Iuv6RDXv6XpELcZVIIEFCzvcOVpMNYXN3A4G/Mw7u3D/ZxWDsXNMe37I0KyODXJmwEf4MdKtX
UeYN7S6GuXerfXHNrd4I08pMDuZCjQy72wstDw19BiMkamRsnH2ja4lK4l6v6fpAFpiLQSfPHdyc
0+KDTTY60eJHbbuDNxTFbvGtC5m891e24TU29K+WrLN94iHVjfkkAjMfxT7vsm6/utLaFK3t7Yd0
rg6c58OpntVyXX03u8ae7E6ttnL3NKyOQiN1jvzw1RGID2HAVtNSeJo3hxjfyNeHY2ZIJh61Ptz8
viKQdcq026oU7A99HjaeRBjvJK39Y5ILFs4GT3JWxdpJs/FhBwhWs33rJcmjKmKoZG6DztxITzFY
sshwGgguXHe/oSFaWFtrCfiGBuGxKLupR4s1VsA3UkRAZDJtZ97Fk72qiWpzsD9Mb22+oAGBHPBM
8h/p26jdkov2qeua/MK2ezf8ulKjx5DZyd5NZBElND5/6u6K52jWnKhyKkF50zOOzKYKf97SjUed
Ijrs0zrf4On30VRO1bHQ1fBe5l0TWtQhTwqJy64wKvwWrhO/cSTHkWbhEMnJgycLEO1B7br63YWR
n3RvNvajHq8bLfP6oPWsCqPpkCJhanoujDhN6bvrI1BWgYePMTSwnFU7TgZWmsUe6S+L+NHviPeq
zAwTmZ4U67cjpI4PMeb5qnUGPDQkn/RSkq1a4ZwW+OBQl/R++ZTNmYHyMx2gx6hu2ZB7/NWljfHg
TX62bYmjxbO7Wl4EznvcZXBhPpbcWM54djAGdDqavrztnxxMpOdlITta3fXka7VUW7tJbepmZ/yx
2OnCMBprDMZ3b3mc3dV8x+Y5bSszrW92xjUx6PSiOxeuz3i1yJzHdrGWHQeIGRjDWP4WhWXGRAuV
xBupVX5WnjY/K1zasWuuD+W8TgegOTg08BEOO7dMgAQUSxOZXobOiOv9WXSth73NH7daVU6RSDRE
mPM0Qbqx48qLckvTrvRM6YOZYro6+ZK9pCM9H7rOzk7v7fXSA9TJwrzUVxwo1hrMKtGvU7f2Jw3k
0TNg3PnBl6IJSWHCKkr+NvL70ab8SaS7JUo03fr51GBri8vt3Ix+WIo6Dvw8Fz+6fu43Kne7LZn1
kgTG1uLkMy20oaIyJPdT+BV054edhDXzakB1BeZnEegaxKCWNlDu4qvQuKpreGeYRfv3NqdEacaZ
ZGne71pj/7v3dulN0NARBz0e7PQOTEcoNtQoIC0CNTcjeN1IzBxdtOHndq+AGkEnkLThgO8UOxIm
YNSaZX9I8jThcgS/GStxtm4Xd1Q/BQA16ud5ML401ac3sUgbOJK1Tq+p4jpL9q23E8tcnJCBUfk5
TZ0HxJ5SRbeC5k88k/kTlCWJB0m7fE1JYV6GiXrTXGBmKaIXXrwBME9pr8V3rfXjbz0zbL4N1/iR
ZD1OJTrMV1s0/sPIS2xwce+MnSdS5y2BLR/mqW096q07nmdEyAchNNrj8Ie0b0PHVCnj1drlQ9pt
E4WStarV1StqF3cTt0k5OnNgiRp5dGz+KEWM8iOj6BihKr+rcQbNqYY6LNvZC/t2fZCQ8cLSgqvV
N9ZvmecoFHv9+w7e0HJFQokx/vK64ZLxgaN9czvjabUaOwCH0AamnNZtmkMdSOm7beg6m0cp1g5i
ETx36gLQH8sg4Dgg9Bq8N3tmQ585XKlZmqud1WTs3g+KQruajUu/rKtuI/Slapl/Jon2iUWeyokg
8c8yb3+D35A0KzyDCiRvtqZtlo+L0UyA13jilBFtAM+ensRi9S+a8mMo/bV3p4lJ8zxpebLV6p4r
r5Dcq0TZ/MGTVbyvebY3HTZNQYLlJh1o6pD+mwHgyzKu/ZXVwcVyjK+lZbvgYu7s2LZfZpt+hCW6
/B6fcl77ljpQVzoWMCUxDAnJzaf3WMn6R1cl81ubAsvtcCfcG+ZpKDo6HZ22Zk+kQTQPiePEZ4Gw
CPeY/UwP/bVNDGPbaNqrszjOJfbaszNBJ+d9ujOjZ+9Jy71Tjd3rQtvGY6VxF52H8SxdVfzqbTbE
wW3myM3pKDhJxTUoHrIDDmHITYumB/Y8jVE/F+Wzl0vvh2GgZZ+wAkRVTercLGf1wxpNAhhj0+Sq
7STuwVLViyU7AT1GqoPetdPW5rK3j9dao4UCDoCRif8kEqM4CVg6gZFK97FyfAbP+aiedWfQgrjJ
p+caUNR2Wj0jSO2kf4tzKQOuQsX7JO+brC0naOgYDg+TUxpWiIcIiXam8RK3pqn2+oJZfG7iaZc3
CmrOkIxYpVL7h2fQYK2xnW7gB9NsMCrtp6IlcBWu1pHfyQIefNpotd4QOWCXxFYkS372Yme6JYav
7QCUiIuKrYwu2iKsrba2f+3n6T5p/fxp8tIhwozX7XOuxzcGUfWuoWF37C032/e+AL6oHOdQGjSD
41o+TEIlO2Apd8PrWoaGXsagZKf1OIwUkxU/1vfquX8Y3iCJKMh4CZg0pTRoEz+aNS1/nuuUfS0f
xBayQPxaLhWd2rxVfAZp0YfG2k0311zIRrQ1xz+pwuq5S4y8CRBX5lCRCr+xoG6fCfNdcEDHE0EU
5ZojXZkNPaRCFndvOFkhlqd14Eos+8wQjKZLWXmXQjpmEjWZEmFSq0+3t+orBwn5TRhcReBxqkT2
TBdJH2fa3Gpwn3TLY3MQHne7OPHzTVU15wrucRTrw8U25Uvs1PGTo2LjREMidumc9eVeyjq70NdN
Q5dArFsPjWfbFSBsaJNmMrK8dozcge56YFXZLRv7lyEuykfIDz3QR4P6SBkxtXYxj6FMHLqbJbhM
Tv2l3o3ZYAd+X4AVaRpnL03ccwlzqrM3ltWT33v2l5lqdDxpeczPuZ2teJW9FnvcNO61IXYfmLqU
VICDRWfWT38S3vVVyVb2gWml3RuNqTwJCWVIH3uRjRvHVOOxaTgKA7/BvSrrBUP2WuI2WuEHr4QS
bDq4HQF5IllQGFN+7eKxBl9BJbT3WvNaN8b0qy2r6bLAZqB71n34JpeRAAthS9td/VxTdzpwvVto
RlIkuX5xbQVz38apz6ZDtb9Kd3xiqRdDyGV1AfC5ptN0HfmHaN50XQkCaQVu4m9oaBDFxOEHu/PK
ULl8ztuE+t+XtnXjYi/sh6qsxfuSu3EHpgX8Zh0qjk0jJNIJd6hprn3/q+wHOiqaOTGD8Zwci/Tq
+r2DE3ComMkund3u86xouGDZnaEicurMX0YpfYa0vRmPT/ZoUBemsfnc2Z7ZbYbyL4NybUzNdnbG
uQz9zOn1gFHGRCBvgdEYToH1rPq2qLdK6+vXuuOEp1MJVGeel+qJSVy1rWeRHDXGYMkha4Fphums
xAJmM/V+DLZW+gGzdX5dDRMLRlBM3z/o96FPnHO3ah4EAHe4smXSX8DqDuKjNFtAz23xogGv/OU6
/nVsVvfnwnAIRsEEyaHynghkpA9ZZR4OAGYdzzBPrYmXIF4eDGAizMINZd0006zUFvYWGbNFZw8P
ThHX33VlT1d9dHjrR25s00GLXecKm8f+yFKsIocB9uE15wIrafpMSNJF4aVetPr1eLEnAmxJ3Utb
/yZtr6Ork7I3fFm2JqGRDLFSke1XK3KpnLEC+y/XV7iLPEQYiHR2RG/L5qLSXqMjlZfDC/BQR2xz
19bH19RXnXYowOqkv3BzD1zSNFaPQ7YZVxRYfOaY2ER/2DzX1TLHx3FJsp0kyH7ZG6OqPkE3zASu
yZxbNNm/OwdAZIYwYMgI/c2ykc6pBrBTaGCErMk89ZrebWQ60fMrzN/2xIZ+3xLx8U9b7n3t3tNa
5+JwVTjM/TT8pOSVUJSwbHlMRzakrfQbk7OBS7fstorp3q5eJ31ftfZ6BvFsh51pl6E+Wssfn4Pg
pTT9zgyRFYhXSHf2VVJU/9LFat9WEKTveot02dcyV4DsZJIbg3h8gDFbHhvm1b+AMPbbJSfUMhCD
Ne0WjLAho3cHl5Eq2gcBzJuuV0vnF8IlLSB3nKzfo2rL/dgynJKTerfHgc3Uao9O3QJFUPicbxio
iS8rmvkPXU99o9S9vJpM87Ou56+kUVityav6o+VOf0ilNz4tcUqfJ0uodtmh9VCmFJtmTvaW2U3i
CC/J27UVr+w0UvWWrKLQ68b6uiyzuU81Ud9ZJCxhbSYRr0RksREGsgWTyuCczbVxKF3jvZhT80eL
NupnLlg/UqvT2zwu4uJ3tr9vfGYpbRWTam4v8d5dc3mD670emM28UHZjQV4Kd9qhSeAjzlbvbGs+
U6xhXLyTlVnentXvviAy0l9FwkjSqwfxXlegcQL4WvUG5BGRwQlpo1HW1qgdc8zPqGYsXNj1+O41
St6SLp3PujmPG2QP9Zlo5Fd2JPPWt1V6HErms+HSc2c1ZesyM7QqyU3HB1dh9iCZ7+3pVTj1q/SH
oz657otWEGW5jOtz3Oq/5yXB0tNnNB0Muq3HSl8HrmiOz3gxMyKnXuLNSosi5N2tUIXQiINTNAYE
qp0UbdGN9Fxvr3SRHmThoAivrVZsVzavcGbTfZNTvG57t/61JiZbBpvj3UwtzGdgfnWI2K6+La7l
bpN5XEFA+MP9pZPFpa0RAwiRNvdAOF6vxKLYTyYLTFCXpufOgFZGY+lnZ+FwZFRNuGThAcJL+pHh
LklUm7p01J7Xy9wzqnbC8l7EFyzEx8FcvefFgxRKKNY1sYV1ldYwvKVFkf3p69nwQuRIIBjG2YRg
1tY/53a1Xia2AHgivnEbq378g05h/tP6tbsvtRxmAyNx2xraU6PH8wNm4XfdT8xnGM9PuTs4r5kf
R5wKOuWfVRxk7P8E2vgX0Lg5kbYrsl2ldc0jo6h2oznoTyzQJWAKVvM5z5fuaS7mX4tMv0bXoulW
mD55h4W8CVvU29FS7RN9y3HaNh3FRayMh8RbGfrajYhP/jzDYm2JEN7eu7ABsVzdKeP83HdmBYB6
dBXT4JlZwDxPCB+wF6KnqtOTTPIPL02hDiAR6d9kXdB5tqVzY2ksnNu29ANPiL1M2DHaseVbGlf3
YUA/RtPPMaG3wURA/UIAtr7WRI+VFsTUFuxfZHIrP+Nxtp7aMt95vUJrbunTF6te26xUaC95Pcqo
91GcpBN/1yM9de/UlB/G0NtfMzMD6EKK+mqcDTMA3NO8JJpMXxgVTTeHHv0hU/Hy3PUjFQI0SJQz
mOzv5K/KfK8ZJezzwv/QVSyObuzbp64e7UCTSfpN94N+bEqYkRFyCFUMV+rJSX/jCCgg6WTlWj14
ox3vetkdaoN39mHlYTzOWrKqB1Q4YoueEJwBOAwAVDLLQ40564ZVxrhKre0LqyX+7Pta44frU+ux
G0RPO882GdxrViq4+RTD3l9N92C0yRpIzRZ7TYDca6y8fxAQmLO3sl/So74mxcb1Omcnm0RFCqnn
2er77lwZoxPvOsYtyyZr9co4SlemdkZBPSVtkEt7jOk4Mf/ZjBC85yPwPr/eMiGp9kK460Nh5jgr
DG3uQDqswso+c51udsqeNWfTrq8yo/9TeuQ8BbGBuikAjQ5GUIyJ2Z+Fap2bW6PK2xCHMYDgGrnU
6G/25MXe1XDJKHjQBIfiPmW4O2aRX+qSH9TsfdhrdTI72m2yMsc7DxLV0ckuwfxuLK0woRbJtOx/
9v+LvDNZrtzItuyvlL05ZPAG3aAmt2fPCPYxgZEMEn3vaL++FqSsSkXopcI0rKocpMmkCIIXF3A/
fs7ae89SWzewZHn0hVHuiBVKo7XBBy4YMjCwxLKK58VqwrTdECBbAjzR48RHdTO0pF/Er0Fti+wz
tkYr3DP0ZQ6bZ8vJoYIlWLlZ0LbUtDX00BQ71+oW3E2x7rP9dNomNJfv6Mcsw1aAFl7kbTlf27zz
Jyy82vhsDoug2RkBPTMFdbQm03qHsHey3ZDYSOlsHeJFLU+lO9JThMNxRHaZMir/pJfUfvNwlHp1
LCf3aJ5JF7/OdJ4+6FDM35d6FOcGycrrIJTxzseiqvPbauawdSitIdXnU9XwzM2dI7/XSWxt6yqw
9x5kFCOb0ABzhpllHwtnnD/dmOPSpEk3Yg6Etd+m08noY+gjcopk2QAr9oqeCWYsVfJRLYyfzjJT
gqdk7G+fypbLmUU1cgq04c8SrhLmx8pr1o09mAC/dmuazHT0Pc58B1LIwhlrG0mo9IazbBifnLxs
hxudW125y7shEfIw0euVyWbIo9x5Stpu0SF0glNn3yFBY1psTEFdvAItayx1S5sWlrO9oV5MqRKd
XJInaqZAmr1uZit7MwbfmhNnycRJD75v+q9a1rZKgQ1tB9stqJGIAUDchzByey9OquMcTfmT18rO
35m6n1Zfo3C8psE9dmTKlkU9f41Va7ZuGH1jrDC8lNXi4ccVhXAGKqCnNJP+EjJ23lezLqInlso8
e+o6jmK2rbv8FExzW+wMh8jqNA6BoMtQWp4B2siriB3UUioy+8GvuDnpmLfZPUSRMmiu6nCwbv9r
dVX+Rzj2/20eIPg4SFR//9k8GrePjxUpv3r9Cdr+/e/9wWBb+jdYHA8XDeF5gviNVWr2B4TNf/KJ
21pjYclYDgi74mr/m8LWv2nwbIoaDD5WfTISga7qTfw//8vRv7E3UlFTU68QaPCPjKN/VAXAcNtM
x10XNxHkaWgDftJ3ttVYcSrF47Pw0vBkwteprfNN4KyhFxWWx8Q+HPF25imjJfALHYSzQv//1kH8
fnEB+a082HQ+iv2TstOWVlDIkQAEX1e4nVbNdMhIvkUHnzACSgj0koylY7TPXY1crbFzhTVuQxCo
W1HaRpAWuwh28bLzVRZvqyLr8DzWPSZvGE1dmJF/iS77eZhhrakwGvuCOy13gDOi33pZeJuIYnof
R1i9XWjjPld0driHujZPrS0TFpIUfKaYE3IPoWmnLWZOQ3xg2ITFg5XIao9JLXFfWTtfhmEcfCnm
Au32ouO1p5vhfdpF4/ToKmAX3NheLZjXHHcoQxhsrgpq8oDTFQcrr/qcjXCufGcM9B+3+R+9e1f/
Txq8S42i4T+/nw9Z+5qUH38WVPz+N/54M7X9m5Seb5Nj49r2D/k3SCBg3n1UEDaoMFHc/34v5W/8
FyFsmzgi5PwBmoZ/vZeaN51oO2ScUmFZyNnln8gjfpSGknRJDAoWREgklC88ALaf9DJx36Syb0f8
GWVwHnnsuVnUtb94A//bqxBEykf83bjmJwGqx3msSGqYFItSm7iKNDOnyRTz259u+7+0H3/Weqx6
pn+/5+uH4byyhrkH0rVhpH/6MPDvNStgzODVA5doYnsFCSPrFLRecu5Bez9YZbdcVJlIfyVg/8mb
5o9r+0QkBIzsbJsF9ccbWY511TD+p9tIsGb4Lef4y3AKzUQM5Loou72kbJBMaaSTT5S4QfRoRCte
8CduyOsokBIhdlA5Zz7Lo8dbtHZVXheEfYGP/f1t+uu3QZQfSysXwf2EreHHX1X7AxBNb6NPZATy
tfMTpAnUmhi+//11ftLd8HWwzmtUN9hSeFzmp68j7aQP/LxMOO1l1AOxkpNzI03RjFeotNyWCLEe
Guc5DhjBuf/0QyIfovm3youEi2LnJ119b0wqGpX6O6+z3B2pId6FamAX//4jrrfqhycOUx52Fr52
3D2ww/rpKo2a0zASjdilXtq9DC5d6gHa4dFJlue/v9L6k366ksfWqbCsUaua6qcvzZmDmswcNqKk
AY/alG7obBrSatD2TNYFc4Fq/ud3MOBZVgimhMTu8ichXwLkTBsNA3CH0NZTjLplO7mV9Yucub88
JASC2WzNmBshkHTXELA/C/acEud+nXIVZdfh19SNskPuQU+mU6LOpN08qmrO/6gS/6Mm7FfX/OnB
LJJSz6syCiNxpkmygKIQWfNeF677ZPxMkcbleb8wIfvrNVmS+KykmRFHSs7cj5/Ti6bWdOkguaYV
ng/pYm6FWqZzWnRYcDopbVHOCYyUfvES/vW5wQ7GdWyWJh5Q9fOaGJWj5YNa4Ck8NSjGnDaGbwld
INfC6zeDW2S/iF79yyvBCsj/MIjziYeXvxdjf1JgYnMY0ld1nJ0wfn0jgrqpOSMWqbsj0cw6+/u3
YrW4+fHFkFr7bGASdzvbRi2ofrqxompqpm2Q850b5sMRP8q0pPVrmeUJ79I8PkZ8yJBOAJETR2ly
+EjiyJZ8kwducHIgpsQr7Sjqt02UZQP2KDWedHjRebNFA4qj0rZSc11spqku8UHNU13tReuELpqm
inAyljUxrkqWSZ363qN1N6AhAELy+4RI0XYu6pu2KxasZgdPlOfjEiv15KNW4lQd5dtuUWdBHgdi
rwoEVjRoo0We0jiYzJsmhoOsLn8Gpx4rt3FhfvpAnBOtbL0LYi3tXZJY9XNVSs85c4koNhTVsYcj
AfxsuQ1NhY1qZFckBM9DxtM+tAFATt4ypQ2LGhGMymFyrkiEJrEFnCySx8hymKw2wThAF0ha1+RF
xOrQSK9+rufMsg7pkjoMgWhR+Jfaszji5q2Nbbpo7fjGtwkiObmR3T2GNNe9LcPTrCVYo6zn6J3V
UUMSEoEl53gbhl3Dra3Be0dk44unHwzhXSueCgBK/6Qk6KIyjLzBnnwsWReaz4/Eb5cRrGsmxWaq
8poiWDKTu2CS558klpzWXpOChbxdaeLxagSIRxvi+Vvoe4bmYTUPjXthk3Ps4TKWT764G9kuxBcN
UYol+DwX8kgPDLklmj1cLveYqJvxNC30sA4xBLJ1OcaTiwmcVQySzlBBGtvaUsCv2PUjxGvGEDCl
BGEvzOuNm91KgRDqbGgMsw1h4wJ9FrY4u+36MfJQyKSleEpTy8clZcyci67je48Rqll1d4nwIbiP
8HgSmygN6U3k9dA8+mErV8rDJMF2YqKcXTt1Ws9wayrEp5YNcBOQQ0rn2NTuHXG3QM1rtFp1wbpO
sVHUgNc7JsGyAH4o4bdKTLDJyfPJNs9qnNWfG2P0R0ho20y/mdjfA+KdgvliYTdE9aRT8zgYZd1L
2UzZQSmLIAIyEkW9wRUe998hQhaHAAeBynZ9bDDnjnFGd6t6sEAxw/CRzgsSv8ntW0a37pTUu6WW
vBYJAdHn1eKMMSJYU38pexGVe6vPQ9rJvERYDbdBr45eWUVPFX0XfkhmcYCLOqm6rQUy8qaiQQTX
SOpWK3Xpzli6optkqg8XRhDBOrDdjmh8vgdW3+KIUfvzxOOllNpyHfPuFHJBaerlbEZkEfEy9FY7
IzilkQdB7GoGaEkM3wZluqYazMzZSQXRculvagorLFXjvNZ7yD+vvkddE0Vf2QTTBHh6iPst+1tz
PZPbHG9EYoqXPiJCgbiZ9MYXiK+PPbPcnC+c1u4ZGBFEWRDQlHuQxECd8+raL2Zklrdva0veYRW+
BN8yOfvRoYm1A7KU+aINvqkoLuJbmuyhg82BKBd+Dr1JVGabOgRDPzaDLtAD2GP7JAiy6G6V17fd
RZKL/m5QkROf2VUr83HTG7QsGWbWbMoHQiHgUMkYsSdycvo4vSROIs8OBEd28hath9d9Hb1K6mbr
m9YaTsXSqGTjlEnWfgcuEdO9haSrPPFulvl+1J32Pxh9JOEhpzZNt7IPYwirmWP51hrHxWIeklII
4A/eX8tiiPPD0AB3b4t4GY6RTtQ3DwUSj7Jwl+gMfWb2xbbYdHfLuCxf1Dyo58k3eFkGKebtSRgO
+EG3CPaSPCGdry7GD0EQx2ec2nSfjVWnNz2d1/YWlsx6DRvpf8Nax7v3CB7EtxjociGMKu4+mFGO
t7buB7FDLdJ+pNEEcpjzz2JT0+dqDotTBu1ZTnf6iFmvjeiWNhkYAoQYCgvj20dn0RExJWNZXhNM
CNMZ+UwtTFpE/WGQiSQxyrgjA05dVT7GyCZozgVR5mrr+U11T6uRRJ9imGEWpiR3953JRpIVyrR6
8Rxwqk2Rqj4+FRxAGvrjQAsQLcp679Dwkf+Ze8VTMOMEvSBHZmwcT3Q7u1bJjwn8pzwQU6nMeTrL
4eRHcU/6Q1TxlofGz09VloTtWdcb93XM/BUZjqf+uRM58R+Ftghfrun3Xve6Xr7kXWK12z6OIDoj
LJmtNZsK/UCBOEfQNswlVjj80h9F7qSveN3PQEYB/N+uiWuv2+WOzhHxLgCkpHpCsB8qoKsvSiBx
WYXeQYSOVw2vPiTze059QmFl4F+ZPoGlbkhnHZPj7GT9FabMK22XT/pYDCWITpV2Ed9iwaaTlnP8
PDt8/p3vk2+8Z/fFz01OLTHoSBgALOmOZrcLLFK7M52ZmYsWoJwb5i7M54jWglo3S2K9tWUIt0nb
JxC7Ad9Wd4+df/nNSEY0aLZQDO8azd5xb89omDerJPeKyTswfFz69b60QX9PHoLZjzh3YRtprBJJ
pEqnfnfLIOgOWZ9awZFWlveZ+inxqOE88yhMbqkfo0a1A1idicLjlFf8vFrON6E/OtMRwBnNXgCG
6Wyqws2f5JQm3aEMA4cTbDjyIPlZCbuRGkplhGXCiQ8C4K3YWmIM1+DBKrmlh6cwfEkq8QrSmjOZ
sBObVNkso2smQTVe87wMnyvb+HJDlpQkP0pP6mHBomPmmxWa+EXTV6+WVbr5zrGl5gFuJQp8k0yM
VvG8nlYhQhgdCONAPJNCICFbUHW/9bOgGo8loRY2cS21B4LgyJxuPnb8B6uTBtbeDzFg71SB046I
GXZpSp03LNDDrz6bMlIwHbbART5U2KEtM+IGDFWX2ZsFYgZajnzaTeKj4j10erHN2QC2gq6ZrK2X
HP252pHEGE403yQBIIzngoAEvAFJHL8gmk8vg42bMtPezz7ryllY5qTKT0RETiCDS03URdSU1i6p
CdRSmTFIXKhHLejarEYJItuZDJEeGxXVCsZwS+4MbymSfErVKonM1iK/E1yGOAIc6kE0SmS/C/jm
XPTYlbYMua9TYo/HkxF9CvfiaKU2i67FGci3pHasM7hKwgSmlzxm9rqJiyIeTqPrma+425fmXGuE
d6Tx6PgR4QbFmD+RgAZWxJgPt/ESt66RzKIT+r8U0C1tKHwT0SVP4xIOr61EGb4vReJ7Oz0k3mdY
QLYBFocxQTvWKD8H1sY7oKiAYX7tYlLY1e3jQKrCo5GRIk4pDnme46UQRxN0jr3F2R4iIapceGmN
0OsRErtnb/f6+g02r7or6Zo+dG294PHZEtjlVYYP3daJ424zx2+Bs8aVg2Oy5u+WQmdsxZlbfimn
Ie0YldcY4DcI5Z+6bKjlxpns8rxiWOlCogq7XTlZ79GKMxREao78Fix+IbOBPYnfiA2HmtShrbGi
fLKp97qlI8WbFgh8IBmR9bSTfe9CFhyMcOAX6mrJyITe0dcCa4VNcObt4HEEJkg1RgZhkBWNAFxD
HZzP4TwMexG67l3pTTo71sIprzC6X55bKrt0r6aC8tDuAgo5CUqDh+3SjGceBPpTSO4elVBVFNd8
nQ1AReoT3Sa9WH5xTTd/i5dVqYZcqrgzQ2rfSeZBD106EtSjRhN+DMnU4I2QzP1tEKKb2DSIPiye
tdm/9pGrTNsAEfpjsDRkwUQwYAF6CH96H5AkXWuFof6G0gXYwiHCotsPkxVT+DIbRcoexT6rFlYN
Z7WfGAp/p5K045keN5ysJvkE2URCRU86aURVnHLzh7Qqz5zU5dUJKVS/LKyQLY/EUKWHgBztO9SC
bCL5hHhrJk4LUYTo60/Bv062jGSbN0YFqDlc5l83I+Aj00MvKPwNQgGcEQ3RTndCFvXBw7sA9yrU
E+4+mVAQ7eLIrDKJyR1fIoxElg2JXc4VEL0iSasbq7u0jywW5zrRnC8i8uo3TcgOf04qG3jKxFL0
MNRp/MYgt55OeRHqm3JY8viCJZK42VkV1dGMk3+Xh2xjID9V/820mGciCRjVcewmpwBgrcJHnwch
OwOPZwe3IZfQCaaCyr93PEj2hBZk65vkQfDuWDwSCk9l4EzUEiliC72ZLGDzjVeTfYSVC88khRcy
vKKDKUT/QC6miX1qlbhuqzVTitu/V797ZDTjwIKK/jjsSbm0g2qPqD/wtl2B2GKTFzZZOKPVWkQt
kSA4bQYPKSGJ1QUJCBiC2NCOnu0ddc6qy7gDuQAonOPFxxZInYBrKdS90BXLszP60ObS03InCJq8
qUKhCSoZjCF63EvLZCOpBS6aobbZr7owxa1lRJv1pa9zCsLR7ceXQQXlPQGGYc7ampbXPZmOzTUN
wYAlpkULQPqTWItc0SpUGkyI9KZE+IAVWjI3txNaCzyirYBkMab1ZC0P6WiQaOedfIcZ8V/GZKke
yywlWmpm65dk5Vj1R+xl6K1QfC2vxRJwAPPxbrE3IrcIsMTkxLY2fSjTTwKL4q8crVDOhhiUfGuc
ZPioZT+ho2SK29J1aAn4nLokxYwFN39YByeLs81obPfTTe25uikJboJiGRY0M5Xuc49BVzF5u1SS
2XbguJ1+YKkD6R6ncX4UTlXF52EZ2fuOHpFidgzQtUXlnn4AjdNMLEoNWFEIucwEdWFDssWrI4NI
Boy4VEZXz32fq0tEc561LeyaI2Xsu/JVisK6HNrJvCBwSBgytywccFSp+doY39EbnxhqAielSNFI
O07uMEbHrx7MsQ7fKATwCEs8Mus2uEzwe6RVNGcbu+XJ37jC8689L4P6ckrrAaykeQ1D5AibQSXR
PfQY55U0rNBzM5J37ybKpZj0r6QJV0FwoI7BsIoqKQPoS8wcO75LMpKfa8euH5AEJXTs8yQ0pyhb
s1xMt4h6PSF16iB9dzFnHEMpJFu5qh79jPriWI+muM/4ogsUPg40c1Tp5nzQQUzwnonMRbtEa+Dr
hEGAoGuyl7OdjMDLGeEfDWNTi9yZWn0d3axBA0nEEq4dpdN8zbIR/6NcY1azaZwipWRelmjZIVND
+zI3EaWmhVXOlzJcggDNDw8BJTkr7n4lHLBitgYnWv2Q6httWfIlMIbwFlnzUuJu1UEv+31PA6mm
S3LZF3NlHUPP4/SBvkfAH2MSxMGh9XRL+B4HnteSSZbc9UsBtw6eqJ+Gtqpq0uhGn0xKYcdiMyon
vZl63yF4PBALKVmBmeIdoWfBWTLD4++AS4Z+58GFPxovpRkDBSheeypRawviDwDVw0xX54iXRHQa
gqTCh3OwskM/8eBtrWQOSCzJYP4vinFu+RMOZ1Cf+cPzOIFpbZ2kHIiAbJEv70sC/V6bJeMyZcby
dtECBVnk4k2k0IC98GDBdnKFcUbJjrgydp2TChdubT+Tn7NRbWASpFV1d8WYOC6wRepQcHU9QVUE
sZk6QKQTEzfcNQ3CmzYxVbDXOExhPU0KG2i1WpDv6sbKdy6oktmvM/f62aYdhYVqGaPzn6zJ+Bvc
e1bmn1EiE+NGdEeRdrBIbpMynWnrUPo7RM3TA2/w4hwUVmBfOCo66anlsOQeyiJsg03r1DbRECiw
PjJRqWeOFZBtlWOWd21c51wKd2Kp6yL3GfMY76lNZfseFTrItoOOEaba0+h80B/OKTx0lLQ7ei3e
fPBG2X8fvYnAGEry5iUoiV71TR1N7CmR/8D+VHmoRHhOjwMZy1+YYtgeIcu6fjCqCA365ia4zb0y
e6ZzEeL0a8WGkhlTlH7XCaSPmwaukOTlycduRzWixfMBFWG5wSnFf18IQYcYiRlUdnWaoF+aALB2
koi8+jD4kX6DhQrvOr9vMf/08C+6Wvyuyg84MM7fPDXbiMBNTj/Jagc1njLcWpLbLqEbuGuXuK12
yus8eUpMg7eKyzK7M6OqyWlfAGGYYPH+3spF8kb0KPU+UXj1wwl2lXphihSE0YCzBzoxexmKBws8
72FumNZgHGSm+7o1Gh288qgPjMNx8zR4uJLxEjlYaRHtXl8ipWU5BxUPWBUGZgh09mroRtchC5BO
mgREBC3K2Z/jOlzjb/kjVhCXX/zem1BJtm7Rb4wIs9c4D1EzD7yEMxoVpxq2U+0CcBbBRBqkXA2u
+ioauHCVzlTrXeHezAthCadcE/TEQxRHT4FF+2bbzxXKDbp2NNW6xNPfmSa0YpezGoAXtDV2dmWV
py8oeshnlQgr4x2ScdIxoD0y/8TSPDz7RelGB3t2yHSdbJpLWKo5odjkUwlA6IRN/VQ1VfWhQ1vc
paVvwr3bxyNfJg2qbS+75oEVc7iWg0fOnOFISeQjC/SnyrvsTRI/y4aPaC86IgPXaq/nQTyHTjSl
275vfdyNx6S/choSrCE/A9xwxmxaSc7KQXwAryiBe4HYwjOHJi/9rKKyolNC2Fi8nS0VPSv03bdB
bhXtlsN/+GVGgjZvYjGlt8GExxyNuVKeSLccgoMWQ3FtZXPRkdsmwmAz69B/8FAn8RZ3qvFXZIRz
pm1y6WOJEa5glSMWKhcP66sD56fwMrbJbtk6UWS687Soq+eQRio6k1DGnyuHmyOAxYAEHC+v7zVT
Vb601LG+hcYhF27hJmASRnOP0LcxR6erqqC8pcTz38dADYjI/ah4sl0LGLoeBJY7Q9UiPpclE6Fu
GgpvaxLLeximrGHXZ30gTkGJ7J1xckeouMnT8lW34UJV3Hnhi0fvr2PdtVXzNtR6CWEXPZrIrJFB
dEuqnL2aQ1njh3J68100ekJcpuMWGTiZGcOmA1oMDlWcixutvIGcRIGVFIKUKsMqvFkdMSSdiauW
FcJiReznk6d7ZS41O/MT9I41bjWFypka+4H0srrV7xhJ+DjcNyE9Wcv1y6fUTnyS3HHfuknd2vk6
0815t3u+362YPOstxnHG2WrHSxCaBo6hjSG8+rMhEBf8d8GyaWKrUBunU/LEwDrHs7tx/Yto7huS
QeqaOhSPjvojCBaLlYnowEvLwtFhW3S5U3FIX7K3aCQMljepIpo37iuGNRUsH661QYIefgRU56zi
oIjdjsbkPlynRG3c+qIyp4os5HPLzZvvqWPHCSsocwHWyzEhYcPn+znoeXVnw3McBlC2mISR7cA8
ZwfFnLwIv+Ex4VSGrqBwO95fL+zMjXbk/G1ydcBxDtyPAyIs7rKhQ981R4tBrEVTZ27v41rqD1nC
nu/Supuu80YJsHlC21u2ALyWNk1mia+EPlJXhHohIsya44G2RsRjQexGmAz7gVHljOUX5O8ZEzTn
ZlRm6DiOqoGOxkj3cO+2WPAjkGsXuadqgAUbJDsmv8qaMEbcZHA/FkUUbmVIU37jUi26F7XbJs4O
vWIkyJ70neuxqu1bsT7VFFdstbvG1GKg6lA0lSMGviNjn9q5HKecgIwKcy8Cd5ERxXv4kbBESILO
64C/hrT3wkK3QiFghf4xjhlBHgIcHVmYyjWwEFUZbe8A/SRzKhjHlDh4+haXLi8rBaRkY7zCf2Ox
dhUdtmVXuEP5QuasBcsaZAInKQ6UX6hErGpPoUnd5REu+pA3nAj26eyE66HZ9ZK94E2pjjiKevnt
KJsEKbpbuzRv41lAVE9RgMUtNH6wz6cmLHZLRgNgy5a9VLvSG90PwZmMI3WYJWJrFQyxNv1IVwvZ
fBF8BsQb+0eD5xcTzqr1zkK1HsYHjp9Xokqk3IXgQyxb9dx220IOKj+WTDdajCDD4YKTktufISCx
bmiPIKxLYh8JXmurEDeNJok/9NIW3S5h2pcf/Jaj86GLOxe3+3hqCditUoB207bzPa9tYe2FNuzG
/cKicKg9O7xJcqWv7UpVb0PiEx830ZbxtjrNarFpwwkdab5QA21FnrrVDiEWR6S8Ydx0CMLawhZC
zuFXtFxBewyaOFuXb9rnBFArzqY2B9gTZfDkHTgJ06gZfGjsc+pfTxxLKOcYnyHPN++JTR12wFgx
5vEuQpRObNNFmN1Udem2R6p8JoZoIAUx6bHNYNOR2oeZlznMX40B3nRQHCAu5qbWT2yWRp5U3bDR
lsRYdgcG9Xl6Upjo3JDaxqCDWNmp/RpnVLqbimXL3USRNzwz7adRvDDh6jn8Ir+eNypFKbbL2Z4J
VncKD+1Z1asDdT7ODy4xqTwdpWW+AiQl3/CBS+i85nRkN03TjZc08SlTeyco7goTBFfQLHN0pTHW
q9c6NrYOkMVxfChE6WbQ/2VAguHUcDhXztJnu4mzmyHxNshD1iKpqUfyYZhO5I3i4zappXjBlNni
aOHDsNDBH9yXtsYfi+FAguvfICtaDzYQZHvGlfOXYLDsi6HpaDfUmZ1+Mp3Inic0XsxUlrx/D5y+
br9zfIGzOsR24uiXisWqwNxEM9X55tN0LT6znOXpacm1Fe3cfBL1Nkirdj6n+0XsYuv2jAZDj4BX
zjCwAhscgFgfVM6ccNOqxB8+kXvFLG1I7EoatGUU3jNsiA1nqbF9HbXH6mHFXhNhlBK6+jjGhFZu
OGP6+OAH4eoIAi5wiqw+EvSKgwSDTLQ+ap+yT96VfkrdS1+pP5sCD2WIY6f548Kq2exT5u/1RW5c
1vVgEaSDN2wPy92cCDUddeyz+aa4FzMr8omlpSvvYk9atUwZd4biJ6Y768b5jthWEmoz7H6ss3p0
glufIq/Ye1Yn3ILeVxo6J/ouQxNtZURp9RoE2MY91pFIEIMgWMITgsM8N6rxZM2xPfSLm6RJe8y6
PF6NtRGdRwl+PiE91WEp6HW1Xakkr21fGaAvl03FKSu8bEVCyvyWVoY7no9jP8FPIDc9hDVbGZMg
bcjgxt3J0AiMCfrOraCqAHPHpT/j/0omxX4+ecgdHJoh3LhZ4ILZxbpaF+kBr2XfiTEVzEVkOMkg
/KMpXjIO2NS12303bFJ31gLhvykt5oFbEU+13uazds50OJI0bZkGOwtdhlOxE3RzESDDWZNB2gkz
b7KMVj3ecxPTUads/fHCcgaWN9x26uUo+iQNzgnxklfLbBDwpF4uDmWTulgLZEUTHCUGIHKrsVSR
LI/5bDg/pjTY+1YmR/hClx+uswo7IUTo6SnGLg1ximgC/GEinssJc8PcfUctHLyLxoy4tkEjjAGd
Natyrzgz9CyhUAk4mta2Vzw4dPHj2yhDpPjpr/ICrK7T4nrMafKfDXRE800y0fXfG+3FN7SWOrOn
f0JauLDox0UbUJm+fJw5tiI2mpbOOyNKPLG/hJSwzlkuBqOP7OW2e0hawAASPpFXbU1P7uhWJ4Et
L0WkKOEX+lr2UTEzjG+mNtEo1bTX1M+SLbG8xbOysbbOBNSxpWVBl08RLP//gS5gBe7+M3S8fX2r
/sfjR/v948/c8fp3/iUIkPK3FalDZ+OpFf3SgFr/EgRI5zfl2oEGXpSulDZ/6V96AOH9JjDP9Kjk
NVli4LT/hzsWyAiAAUUARU8Xwnb+kR5gJaj/xDM6/H2W+oCGIMzxKjGQP/JwCLNwP9Ud3XDbcs4y
XfCPYRe4L1i76HMm7+pbjYWmJBlYoY2MG7PF71opbLr84rUSKTZjvdvsLR7+3ZTSiN0UuZ3fuDVy
Ou1X8qLH3owlAxEQysNFEhYty9l/DgNh3aR9Nia7jB35KQjH/tKacOSucqxE6UuqU4v1xFMPwltt
02o+xr123lJbW6+aMOHV+HPca9bereMu9LrzYT7z1n535srk4U9f6u0fgOefkWa53od/c5/cJyQT
yOuVDrRyBfznj/epmkmC57z5iU5DPii7zLbQddN4dPoWLVGEqRXC9QI7DKds6MC6/TuoaIDtBTg2
8XtRNN1ZSSrYLTw5PNqsRextw9Rusfe6qnIEV/vUsqm/qb4itDt9n+wJGV1+gXn+t58DoYmG9pSM
A35PsPsTFqiGLvKcsfps6jj+WoThR6xwMcd+oGedsZxtEFXf23rSW6+MFMxe7H4NCmS3ZkaoNHvr
Wm4i8UZnajgPHcOhu7Av6cLLMyqT9iIrB32ryjg9i6hXf8Fu/shQ/v4dMIuGlvZ5bbTzM6PaKgQh
XRB9UuoVl6Xt60vMxwwy5YElDm3p7u+/c7Hi8D9+54FwQR1X7Y0jPfETn7qMOV1O6X2Agz9bmfMQ
5wvaZRx+CZMrc+x6R9AYbKq3QOc8+1Nx+PtfQP31oQsQA9gSVxCYY1rbPz50RUrZaabqI1lyelho
2AtGIx2GP1VYys8FDAvz5W44cy3jJJxb7Pmt0BJn0iVxcF8STTzsi7bwL/NJ3jilt845lrz5httF
vl8yYjB32jZMV5fCSi6ott1yXwnPekQRi3do7hGTJQf6shiJey9BCpUxpEjIDl6aVa9FbJp7jmM4
ufe5X/8iw3KVPP1490kv8X3HcdBKBQ5xij9+eK3GilrXvKuhHRoaWe58jkv1+NxODWENi51U/4u9
M9utG1mz9LvUPRNkcL7oAnpzz5ota7BuCFuSOU9BMjg8fX90+mRJ23lk5EU3Co0CEnlwUpbJzR2M
4f/X+tZ2CSH4zpJMac4KR2uZEcIWun7u3MYOBqAVeQs8OCQP02WPhtFbSVIgHhxN7y5jx5rn7Wh7
N47X2vdjPA6X/CcyCmNwvExG1aGEK3tBhyb5PHrejUuuzG9ks78MaOJkGccuryIlX+s0/pRXhAKg
tL9x9rCowOXzJkc+B6pwAYOm4U9n0L/VW5+EN/ICcT3+MZjGsALY7rIYvHn5iblwhTk133rkFY/k
LNibKUtwguZdkR76wheIfXx3rzTSKTtw7wC12k9C0W+k9s+sJNxInSMPSZlj6yJ6pp7aPs7SlHKV
zbp/1HSvMQOaQ4g++swnUmoS7U3iNeqzcIXQQGlHw2dj5DQDrLdZ6ZVLLgXGdxFIzVRUdXx59M2k
/877b1zZjjIDLcVt/BtJ/a9Dy1hE7hYCcF936PO/fw6FlVjjWMyU4bD/ZpHU1xNPazWmMj5DNYll
ldn543f5vRz7x6PHcqezmHse/iPzRB4N8NXFcDo+I8/xDqhY57WAN7q28ez/btr6ZUnnfWGa5Csm
OZoX5+TTsVijgpLt8+SrR0dWnIrqrs2/GGVIt5kwwMCJhnmf0cYGF4Gw8imRaXYxWc4w/uZWxLIq
vptBGdcMNiwoOjeEWer9g858TsCx8L9V1qh/gSGJxLHHcnstUolIdVRAVcHOTO4d2R+6udJo0j/G
ZTs8CgQFlNCG5mo0+ypfG5ScGKFj+YrMgv57Tme2W7kqxIfb1NSyXSnLMxEmaFWoLlGRE2HocMkC
PcHH3+SyYTv5UCZORJ4tdi3fZdy+/1A6QI4m15yv6J5RQXCgdV70VmLr4zUH64IBf7UAF0i7dTwD
sZeKXkfpkbWXoKFfu3SAg0YaUA4sSLGfox64QcyxcQy6IU6/DUk0fZ8cQKsrgkcwHcWzgEObt5dZ
NFmP82gqOK2huNK0XlGBN/ZZ2CQ3WYzvn6KVp8DFVx4PgK6nuxRlqnIvpn76wuFTGlTlyQCrO/vM
seP5zKqr/txAd1isDOCxPqJ16jaryLDSG7jgHRGlBdKg3zxB8esINelXubrFA7CoNCzD5s08ZKqu
HRBrfc310m9W5jggzSnoTveuN1srPSYqhXgKpP9rwx+LM9yfRGbFI4C/Oc0pxcsIfie9m+8EhWCl
RvPur1JOgRcRC+N30JTtWpcFrWBaLcgkta6tbn4Mgv8xWf6HWOKr//1555Z0rYuvMimrt+edH7/0
54HHEH+wM4N9YGHVx3xisOj9ed7hJxjebEwpuCkh5vm8WD/PO5b5h+9bmLfYYUMn5H//Ou/wI/wy
OAYE05nrmpb1j3yW76d+lxvFHoZZzMHpCQFmMXS+HXodOlr4oAhXXBfrRYnYfeejOKc0gjUfRDEF
gtjchEaqKKHaOyo+B3Lf660uss95KjZ9OdwurW1O4nFzLiv73ixglKJt7On3t/km9hsiRJUpD05O
fTu30Lq0jaI8lqUEwGjhay4G3m1UfCCGke+OuvvdrVHYKr/Yo0R6cKO8XisEBCunN24p1u81lwyD
hkkd1gl/xm6/1FF/KJsnGojDihyZYq1Z4Wc8EH+aiP4vDPPPVcE/pxlrbE2eK2rRSRR3//lvTcnL
7fz1x/6bJLHpuH7JCv/oVfjcl9/evgTGX7/z55tgc7wXDuFpjDpO15ju//Um8BOCZyzADNCL3WVQ
//UmCOcPhjq+UK5Oe5nh+tebsPzItJZKgs2dsZVw/smbcPIiLE4/2zB1ttZCd7Awn3iBkdTNfmP3
JABQ+M16C/FFFT+mZvYNZD7V+cqg29j85vh5as/9cVVefosTNF4x3Tu5Kv8hcaY0xpVWs0x25NFR
mmRKn5ICsU5yOcmK9FrH3KVFfk0V7IeQLTnDt3SXUu1ec2YAl1KCGP+f+bybDi//6z/wpn80iK8r
2fXR1/zdQF5+5Wf5yvljYfd5FAocF5CU5XAI/lm+Mo0/OBTDqwDnICBLMJX+azpfQgVth2+bjZLu
6ksS4U/bvKn/AYd42Zg6tkXQOC/FSYrgR6mCywn8zf6Sqjt3p3vsxlhOcBOcDKeBY/hs6WDxozZz
L+N0Tm5UG+KLURiXijKBAFiDosHLlyUXeu/Et2+e1fWfV3pXFjopEUByYK3SqaMsNm5BTer9cjLU
UVLG1P0C7lS701oQxl2PFKEG9X1QkkYIDjo6tBZRJMD4NJf5XpP+ZvaUl6wqjZPWaDv1fTE5X0hG
aZnmR3P4LCIshDsobrZCEO9uyhH++ce3flrd4NbZfJks1Kj1qDIu6/TblbBxpoqqRzUFDkDnYo8c
zqAbmNS0cye8Uo8IZ/p860NhXlIvZpEcKnM0sjM4eG0YfHwz7ycjRoqDnZoSJBZSoijd06qUlvlU
08Q4BqNtk3cUYTRz9k7FBhrUUIZYlp4P22YjSmDmZrT0qt/cwEk4JXfAVEw9zKTFLuAXnLqsm2lq
UT/jKUHsMMwbH90OuGuyNUg6MdiWLyLtLdM1TnZizeZqW7ZKhXvpF52+G+sioeuDxmfaCs0OQQBp
9JA2Ob4Cf2clbdKeCXyOzfrjx7Zszd6Pf1Ax1I91dkW0EfAKvf8Oce1njtGlaJXsGDl+rOYyCorR
H1cZsFtaCE3lp+C8QgvET2FNpFWuENqN0aI9csJPGY6ylsYDxxlckjTcKDI1SXf/z2+TBwzukERY
Nv7O8jHe7Pc9P3Fo2ULW5E3KxhVbrf5WJzVjW/c6aiBdNEBTpegrXDsznobLegYDsxujGo+D0GeQ
CC3RYESDlg2U/aRdAJgf36P5y5vsuMKhKIIthRO6uyzWb++RYS5YfHA++ZUdySuEFcjYU05VPh0u
8Alrm8bxtlC+lUC+KlC1OF6utpZG2vu+7GuI3hEuiyOhkv23Nh6arVWjTDhr7Pxb2qTQq5wxk58Q
ASI+ckwbIF3ZaJpFa3AIUStLP7I2vZMW6koOdmjvpCDf544K1nDnhos8V+9dTjtOX5Cp9vGH/1Fo
ejePLrgi+CeUf7jdXw5k7pxTk0fGCwwdgmrAuxLhBtBRCK4GvYjQkYVNLvBpElw6EKHwEHvKPJcd
peq1qhwqCw1oPPc3t8V+/GR8U7FiA6UzeDANkR178qWgWh16Dz0NjHm6AgejGkBfd9OYrsl5aspv
qShkiIImKfuzHKh9mRD7RNOW5gCQ8Wu/xNHGyXbEe1GD9MAwvG1TKe97vR8+T6b/6Je2eUAUg6Dc
LgDKBaSSkLQiJVEAHSWKhIQPGijlVYJJqiUaDky69IpuZ+oy3XiVp3+uVPlSlgi+TBfBSDQ7bGIk
rGp9mtKNFlbE2uhDgTli2EwQ5Ss0FSTMmAMc5+k7Bmg6qHX5NOpyypCWVvUZ4gESTYra0veCjNq1
cGVxJsFQrjziRGhmImEKGC7xC76PRXNNX3wZqogNWn2k6onQ377wp7wlvWeioez2/XEax0+U6Oxd
ZOrWfq5J/zGc6LZdiLsRI2Kfj+l8YY354kmkXbstoqbe1aPjfdWa3AhQ08QXYZEYayRNzhNT6RHF
DLvHxb0/VXq052BVHseGarGK3IyGUme44DPtSBXrPBL2Q+OgU81c7XZOiTVs066keTlFO6PTi22R
uHLdTGCZ3W4YPtWVuPPDJrsSNQJNmuAGeqVmCmQhd1pSnk/QWR5lMWpPUoHcZaySbQHQppv1oz04
g73A7PvXsW+al6JDxDe2Gw9M9q7FiHKted24ATVb3OIyegI+NW71vnw1R9EQZtqQNLoes9a0VxN8
2xvNkOk39AI1cpcZEGhQ41343nat+9JYpn3tW73zIMfQewVTUHaB7mBSdrpYu7RSCJxoltl3CKvo
DwAQSzrK1YDEoDzT7dY/1Mj9FJL+GYuSBQB71l3Th7oRu6vCiZIbBGjDIZpleDCxDFW7AeXEpcIz
tKJzIDFQgxFw1FAdzNZz0HoRciOUE9+bU7iLytk8S6Nw2NCJso5RFmveaiCbeAdlvTx0Ksr381RD
9qOFXt3VjXpWVEN7vrRSfvUMW34TgykYoIM1b71ElLd2h7ygE0idVzQ98CFjywd6WEYk4caUrpMO
fbDX1t2DRuUsYDFPdGZwg3XHExp2KOWkw7Xn9xw6DMPE5dPn6HPIPO5T3qQM6HM2Oq48xC0n8z61
rFVfJI+gEMxbHMwksSjq10ys2X7AS/QExJNQQEW2GTlhGB+nFGGcA5mPehI+MybYz01Kp58ao5Nt
Yo/IDH2m+ohzLhN3FBExtUloxQ6FABQjmREeiqbPzqesmS8i3Ip4nfQsEHFykdsamVEx/N7SdiCL
KTTjCYLVXTP03/C89HeGYMQu3vfxOCSORBDdkpJHSuyRSsB1MagvXW+p7ah78uBjRbSD5ZC2mYUx
fMGVnNz4ioxif8iMGw+n36eoVdpBqKFcT85U7mTh+vt2ICxpbGy9XRduZu3Z1Fzz/5J7GJTpPnOV
TTCO0ohKS8zoc+664zeFPfGxm5AjB2VLQEDh1hUAdWPeG9Sh92BsZE6dcJIvhPS0CZqJlCwzpHf7
SUOcwEOa9qEccewRlu1YkOZlfpfN442ZpwV4Umf6huSvC5qpo/1kv/po8MmnQfN/ZuKYvy1kk132
RBh9H0GGsvc10+qcUq+PRk+LiSiZnb0Asy5XJnbpgRAR/OQh69wdkc8vEo3UowXF/FNh0P6yctM7
Yl8eA/T3PISR5/hcAGw/UMTEbc+R28fgZyCDSKcuiOwQNr4lrWkXGQhxyUI39yhVKTbOKhkapO9d
eS8y8lozCqIr2y3Gc7NqnT0+iuwowvqr0YXqpuzG9Gi39bgjTc/dOraWXcqRZLh6kKSQg2+4D8s6
PM8HKQ4ky073Y6i66wZp9BVIKeJk+NPRBnsM4YegBqQiJA2yZb6LWiMP2IEND2TCAO2XFFx3TlRJ
e0uqoEMwS5Y0Vx5d8RWhn6ijCgTJr3pSd6ADdOb9rEgunZaDxIABFTW12PO/S6JS/gqOSV0UHuFf
UNbldZ8qIkWUt4ifUQOR0HJfLwBrG7LHqmpH55FTO9rpkPd5BaSEePIQD3LQ4n8mmoWsDw5W6iaS
IruwFf1jYxAIxaoww81W5E4VQElNCNQCydpwMDsPMWyeVw2rHkTyBcBJ/W+XJwWiLzR9e6MatWfp
qtfEr8QhTIR3ZMdPMc5R/AtdLDGJoTHItU9U8b4l3W4lm7raZC0AKUrq4nNNxAFVvN56IbjQP/di
ahectXp1lRB8PeG+SbW6v2uL0tjZSnc+1xUAYZjhPUEAlXjCaIikzsVOHXez8WrXuIrcSZTX2ATl
jk3o+AXK8XxZEzJ7mdgRkeRR0h6cmsiRVYMkjh5FPcLknqerTk7NXnWNtcaVIVbMAOZZQoow+u36
QeENOiJyxtUwuFN1XuNl7Ek4RG7swT1Ick5dM+NkJ1MSqazSBNVA7nyGLBTbGcLP19qxhltNDfnW
WuYW6vxp4JFV85kqj4PGU+XObiDWcVtAV7zlzc7P8MUjCF/sx4HHDpweKXp50sGszVTZ2n1H8MVl
UmXul9EsXII8kCpvzDD0g4lmqrFSZNhsGkN5n/WwkvcNCuJHbcAuunLNFEwDB9Nrp5w9MiYKMmWt
sauIQ/Xmr0JZt4WXtEHNIjS6nX8bZqN86uGv3iohLAAkVfYa+XV8kyRhtmTikO/Qhiit0eHTS6w9
JYjwSEYSfpD2JXX8QlY2LPDMltwh+tmEMLt1JeMMlDbfmaBxhCOvZK3KkhoGM4iIFXTpxRusN7cV
7iVOFqS8BSNNl106zkZgKpSIK1Ml0Y0Q2Cp5sbLkxaB2cUaWSsnJvdTs55p2z21Ix8LakIc53Q+q
1m4gfMdA9FDZoYP0J/sRp+rCAi+yW4XS6qGpkmmJkPZeYkFDcO2ZFjOAFbf9aiz16Zr2estRG0ze
kUB374ooDz57B/AhCnix8jU64AxAyTjF54XKqk89edEGxa/ppa+Ad+BSmqTY2knjfhHRkLgrHbUF
SW7QFO4sI3R1IoP9NFwzWHu0oRLXpK8V43iMhzT1aO+X5dbA7c2K6do2b/uA7oUY+1oW1rDlOO4D
8CfWh7xF0L/+jUoQAWFZ71A37km6YDkHxVETi+3k0zWjI4vO/QTo+zZtHMdfDzie7K1IHCacSHjV
vm87/86I++JFmF29Vxz2vkcNPXr2FkV3MfZzdF3MyK491fcNNop56pl3kHgHsetgtCPB8CJGWkfs
ueG/lHrnKcCaii1P5DZfWHnj89o19L2O/i8KoJaRd7Ygkae13nasGwK46i7UcNqvOrzl56lvIHeT
KWFFWcf+Zs3KU30pmggKkOGW4R0K+Lbf6t4818EiHB5QVRouY19zGrElDzR/6QbTQyLeapfjIPmL
yddwFH9nBaiEZSsH4kPWzSr13AjTqxV+1cm0IWwdiftOhjn55bnXeHdDkg0lwKzc/VJiiGpxopld
tzMwq8s1QYhoEvQkdr8u2lga55/ZETpPDvnMeAvdDiSGDnf8UutjE9cChkx7VY4i9rbOIKtPI5tt
9iQoalCKajha1kPjMT7qRMTnOVj0S1XZcQ4BXOPf05AMw5H4Y+8OeSzRNXPm28aZ1vc1zTda+ulT
afbkOqi81I6YJvtux/ZgCTie7EpsKPQUPV4eKXOU1zPpm8BhcPQhktLvcZkgNakKnbZlHpEUgRDM
JZMAjBHWEkO3AUdbJXJZpL+um5yZeuHeI2Lo0rWGuibZeHVvD1sXlqNLMEZBdmtYdT67cj13b6Ap
UD4ehnyDiJhvK8/11F/VGfRYWzQl4T2j9yWWuPzW5LMT50SiyacK8lvkxM41eYviWItU+ypio4A/
Yc08sJRUWA11j6ORGT8QKI2K89YOJUtDQXYJbi/Lf6j7FOssULBiU8FgPuv7yPw6MnlfgsRSZGcQ
/MFrpFV7EVsdU14sKbanRcGZE9HpUO8yp+uRMcVzqq1mr5/sLbduIti2VF0GWqvBpqhju2g3Hx/7
lzLsu/KRa5so/ujE2p5N7dI6ETg1WaxaFRp0z5va14I55vSTRECgstSvd36RjnTaZ803WWJT6OAp
AE261FDLWKKF3wVujrUWJ/isWRvDsyOcmsZsd5vBJu9lNSdd/6UXY+4EoMuKM50objxNxPIRjM7w
Jw5JE2g/FJkxxyFHH47gzPInTmo9tAAdhgYMiK5rCDmwk8wOkiJv0980o3+poUF+pbRN0XFpMaKD
XB7Sm+IU0TdupXOGXs1VGj1bul+UgQrb6nUigP2GWxkCQCfGDcQdNvws6GC5nNnAsmZnxkVOO+MK
tLnFqEVVcvnxN/RLkZab83xAUxaFM9+Gy/j+5vTGG7oaXiaLSZPeRfQl0TDps58yAptCnQ+Rl+5y
1BUJsJTUrnZYsRXkLavhbPbxvSz14Lc1Iti56E3p67rcDmXjk1pjVAsRpwp5gTFN9bpR8qzwEY9H
yAS2AP/t3wzOE5UFFTjax/jQ6U3RP6BR9f6TW6XfDglWglU4WV870orvO6edg6pz/K8ff7C/vZIP
LtExEEZyLH1/pSKCXoS5HUR6Qs4Wkj/92BTxEHS+sv4UfP2jfur/Z51SQSH138sFVq+y6F/4Ql4B
4P3ZkFp+4V/NJesPhy68Aw8TgSMvH1/Nz+aSg8wZjRbygUUyjeCGH/3sLplAmel/Oi5YWw4M9Az+
q7sk/qATZblojWxDZ24T/6S79EOe9GbI2ya9K8ooDsk4KAaQW78fGU1faOhylsOGkR1iG9CL168G
zugWBEoxrEf7k3BJ8cmmy8jL9oXqdtzUqiPCwY8N7DvZrtKI25vuFSU7o22CcvSDOCM5tCNFBsWB
p2lHsgfXvvlidU8+SY9j0+89nL91Ju/6vtyGBN9EcbqH6RiQzeqm1XYk75BEtUALtVWUEv/exQ+R
xVnYAbNW4YUivSgEPE6kPVtd8zw7pKa/x+5RrDxnIC5siqh24hYRZfoZYDBabPVpjuMd8b+bzO/O
HHtngl/timzd8/csR7A3g+Bv+mYnc8kvD/ZkLvF0Z4GBtnLbNSRdUt8ld5cK0EY19vbjKy2thY++
wuXnb2Z3qKcZ/hK+Ql9cA19Qxm/6BtavH4UZeun8GygKGZAnF2hcWNYIIjmRRbAJqPd4tzNOHyMM
KJVk+udoaSlgR/MogtRURKpimwlnnaZXHZ5o2RUbk60jgNRji1/VUQ+9iXrJuAcJs4qJl205m0f8
ftpVbKWroGumc38BAGDTcc0bbVo0yCmAMHIFp2ozcT6G1IaxFyShWa5mLduXbEKX/KbKPjYkUn78
gE/XT75LHgC6Ut4RPA40Jd4/YR3tQ1gPSm4lllOcfrvxOY30wO8f+krtM6Okpr6y2PdKaAYlDyUX
4Zbz9ebj+/jb7+HNbZwIewqaCA4HELlNfYKmIYBR3ud0g1CHE//HlzpZMH75xCddiaq2lB+DmFoc
dWthAJxboI767z7RMjGejN3lyaILpvtOJfC0u+3HZDN0GU+2FRh/7QNohVUOE0kr6p0WP0j/3DFm
akdHqfefZvablaJP9iAW4S1N77LW6dtgV/8WQiH7+BGcNN5/PoL/urXT1bntR9WmvdySkY2C06Up
i0q811dlE20iPMsK7qqmok8fX/bvv+T/uuzJhOwTuhbWii+5WTh1VYUsPA3aWm3zsP3NuP514nj/
8E+mKEynCSIrLjXBlG1xu0XF08cf5ndXOJk54l7qmS+5wjA9SZc4lt9MTX//sHwk9Dww1HbLz99M
fQsHu05dJtneuOqm595ldET2yg+fP/4cf/s6LAEI6EDYSf8Q8r+5DsJmRJot12mWgAu1q/t7fb79
+BrWj7PI+4mc7wM/AJoS5IXmjwb+m6u0doSusGDEFTJjhiOUbGKlS7wDeNh1l+nr0iNYhHZYXwzb
xDkDUreaI3Swrnk/cjDh6PEdbsgV5seVR4j8isCpO9XR1HNIBKLFxB/FpITknXDT3CaU/I5wpL2V
l9vYQIscx1daTtG9zzZY1nd6/RJ1A22jJTmXbHH3WW9eNIvfd+ujVutHI75UuPs98qaBXwZUTKim
aeZLa90RUTfLQwcHADzqupn9gyq5f3exSvPWaH6AqWQbzeF2KKBozfUhRBoR66CkErKS5/tGM46m
SvfAN/fdsKtrfVO1+aUoX/VjYlTfEul+ty1179jzLWGKnzp314nLIRlv4FF9T3t/TUBVoAy5CQHM
xXC+sMCeUSbBDe6ekalGvBa9HFLzLAKMvNpdO8O15EimDU8ys9Fpmzt7sHcVVdC6ABQRXYrG3zBE
roFNXGatOM+aF+KFVvPevema52zeUbX78REGUuZDrPKT9gniZOk8R/NTbz3IzGdx+monxXUIatuZ
+rU1+mtKkLCI5boa0g1V7c2EY30gQ3gevbN+FDh974am2TZZdXSQboKB0fsm0Of0Ip2Greiq82W4
aMlLk5DZrqc7l74KX8/aY83sWSkK8DVRZZ9PsXjx+nFreeHtMIIDT3R89hERWrCALiqqR5i4hktT
Dbd1M+xpxe/G5jaMCc+ZzgrRrusm2fQL2EknuNVb8mIoZjl7vbBXw7I8JHzbI97myoYuRIY70Y5Y
7hgb37QCCiKdZ0sLkuZl5A8lEKcANK29b52vEdc1bPCyH5rOOrjRWcVbBqDtkELVM6FjDvqWZ15G
7EO7C0v/c0fAkTvV+j1xPkQsQpNLItgY5gbs4LpTPkrRq5YwaPYh/tSuwcFuuv4b2AVJZ8wXl1W/
HfRrnTPtTJGM0KlPVaEgS1trlC5rnBqPaWSx+lmrauQty4p1hcxaEuVIl2cV9jAbQnHhkwCCamBr
V/kl+KqvGMifEmu+Kp3qkqjRT+3gnRdsZXXr2QijI4VIQBvxruufe5zrRSnvSWZbh+6dooJV4WqK
KvLZXqmjBnqtAmsEuuSWbISwXcv2VszlJgY9l1M1i69hvtNifjEw0Zgd6yEs14Tbd4nY6qKdNTg8
h3oHpHjd+cklkdKBQRcDBI0zT+vU0DYYVIApZ3spurOiqYJY1BdjVD4BWAOGI+j9X1UChhWgWtAu
3lIGyVqewwBEHK2Ho7bkcq+n9D63OTsQY9pr4N8QEWX1UzjV1wDEN3iQthUZuzKqA4IyLjzvdiBk
CGxSoOnuTo3IGGyxaSmMLZtJ0WLdyG9kYR/wbXNSNQ9ZNG4SWW7x7iEzCO9NKGHASNewcrcz6Xll
vCHOiNwy9AyTe5Xj8I4rHTYLlsx6ZlgW7cF3CWObiv1cObjC52D5hJnX3TrtuFPiSQ3RJqXzm68y
vpx6uGyr8jopkgPIhSdPajdJJ49jG56LaZEJDLtRI4RPBA0Roe38lIpsCdpe2UzXpB1vlE2vlqS6
utoaXMio661VDFi/861sLahfuPBBqeuAEEh22uBXJCja33j6NRvNtYmtAjEOmecC4mWKpX89R8O5
6TUbz7J2Yeae0c99QJy+I9X3vBDfdVwNrX4d+/3ZBHWP6u1qis5tqv4YMUEPPpHk/Un2qPXURe21
a3OiiQbHgi4QCg0M7OWhFMBJ8mxnMt0N6Xippem9RPCRGvGZdNSV4RbQQ7N9b4sgxIgntPyQtLcy
UvuPV8EfDsd3iyCHWoSWGImoB5ElcbKka9PcxkhcJKX/6pguZF661jY83woHhA6QqCg5Egr4rUAl
NYgQ2I83lkfoptIvRvZK0iNGIL7PBvc3t/bLhvDkzk62327mleB1uDOn8NamDK8IdIbGQEe1vYc+
tfXbYgtLZ/3xA/ll63Fy1ZOduNlTEscYL7famAW+dU/W9s6iZ/3xVX6Utn557IaF2M4WpBqdGkFj
tzWoVhGT7KDfdHpnb2vstvvuutflptJcoDL+xhiGq2UDkFJFJUVy5c896AzvEdcOliR8QE2gKMq5
/Zno6sC24x9n9HiwwSHPK6u37izMc47VQf6a1iZ/K0G6NmDobnIOg3MPNIQAeMMENxUFWWtQat3A
PuNICDg5CGVgx/AZq4we92MdbkwaOTrZnX2NGtUbtiCmd60zXUqzu7Zc5Bzma5JF17HWXi/vnGOo
e+q3jxrEIJtmTN5CsPGLi1CVW1CN9yByN54/3LS1eBoKUJTxLdHDpHHIcUsowS0I83Ws+n05hffI
5R4pDH+aOZroAsEOuW45p7HaTb+TfrLqe28dFU3QVdm6hXQDDhVwCi90bP5mE/9DAPnBN/fjiPVm
18gUGEqgc8uwvNSZE2N5axEnQhnHm71z4GvNfN8f+7baMfeG/m92xifytaVsRX1rKUY5NiVcZxm+
b67eNt5oS4urVyCDkn5bH+LLpLDPu/Jn7tX/s8LiWwfGf+5eq8uvxWt76ub4b+jT+GEL/vflx/9d
dl/lc5c8v6tA/viln26lxYHws+TIO/xXjVFz9D+ISIM9baOPxk652I9/Stg1z/4D7MJi3XWJczGp
/vyTKqOhozB9d9LHY465nOoRTR2BJ45TzvuBUk/EOdQp5h9wZOj2pCiOhDPAqTGKY8RsKozRa3mP
B6i+qvsOhD/pdEQKtqHdOFqTZojkKpzekomgyfCAb6qMFBTtwoyjGvd+juIqbY7uRBM8vNSTkWb9
yo7C2GaXNEHm3slczdZ422KbSrUNCbcc8I+l6ZRFTG2Tzg3Sm1JOdB+svoEeM2iddVV1ozFe1KCO
FyEa4NF9Gkt0RLRcVUGOPb2c585S3gwvqZsKcDuzrDfgYaVAWpjPBXxR2SE5Dbqw1RCbhjVq+/1k
g5GjT4oQJVtMUkB46mCMQWGtiXY0YJD6NknCEfvCy5oTXHJs4cARH6+h/KqeCQAquoe5GiFNoWfh
7EBaesymbhBIGNvKHx6y1oZFBT2Ag84Ab1NFk99sYlera0RYdn3HFRYGT1OzNYwX9lsKQylwROhU
ezt0p2NrwH1alb4j4l1IGvQLVNumO5sKmontHNrYWKa2CtNza9aSXWY6nnrs/Lw5YAsyNnPrsB9G
PhsMyeTEgmIVcjWt0Csf1bOmczQxjHullJw28B51UlNkNkTTnoeFW2ekhR2UhJEgeFJSw60OgQ9E
tKweaIvCzCSwgwSbuXDPRno07CZnd245OBWQBjMYv2HVojk2UEdN+9Ruu5lN29IqvJUx4+e+nWcN
hWMP0mEMNE0jwGEkS4QDMAoFliWyvkEwUgs8gOikbDsVZgTU1RNN9k3vrYLkbUOs9QSz2oQA9EyR
dwGT3fFvVa/neDXjyQNyT+dt3TgZectwNNfE1BVBOyHc8CbNX8Xo4K7naZDDSiea+QkTebwdqfdY
2ADAQ81Wxa4ZaAmkpzETxFKYIyCsPNTCbeayNR7xuz5ArUQyMDsTTU1oCfFd4bXDNaJjTvsQw5PP
M1ClPtBqOAvfSzaj3cY2qwHBl+0ibhTV0F41k8nXudHEhO92Y5ZDGG/KuJ1QJKFtWHfQ3oOc4GTj
3JAw04Dky+RCoYdiwKQOUsEy468gG92Vzoa0jUiDqRy3PpKPTMvBt26A/XGXEv7jvVMVpfpaGLm5
1TnN7MNhsuNjr8VU+koxhOKVN7jYROUYHgu+Ou08Diur3ZNPrizGREvcEhs9eV+4hRNfj/HCbpSh
uWldE81J3iE0hXqmXge7Mh/8OSn2wu60R2QX2ULzQ76+ghybX3Rizm99MJI02fuSUBUfKnY168Q8
9L2QEcrfub3KYihjZzIu2fiQFUNiVNTXQBu1xrWJL8Zo6W/8fuibtQvkeg6oyFQIFFHwb/p+9vbz
MNQbNSYO735vZt4FbfxIv9HRZ8NxJKw6ekYgLh9yM83rM69iRWXPr9psCwtCyzZ9nIBniud43pP6
SObXGGoiPB+tJL9AbZZ8MoaxemhUVN11kxgepmyiqIDETl8zSYBFRMvmBGVUwaELpsryik1ZITIy
Mj08zmq0djNk+2uV4/HbRX2L0ir1IrR4Wj1oAakf3nlVj+mFwPwOPy315UWrfPUAL7g3712rBbMG
5tB0SSFS4HbNwpwZFZN76VpRqJBdOuO26pV7AYfPa9YWar2KU5fZ9NgOoFaqfpYosgGoBmWYR5ee
nhX5OqssZGy1Voonac3K33C60uqNUTGBBKrV6iul2H0FbelSdCpGQkayaIm2AxfAmT9RqXsxNMq+
Dz3mcPpA/4ej82qOVFej6C+iCoQQ8NpNR+c0Y88L5QkHkUQS8dff1fflVJ0pe6btbqQv7L02aRlJ
ge2HIK9ODA/G8eKJpLV0Cb7QRhXPW5vhvktxm6z7oFk8HK+VndJ7B0jXW6PW4b4A//fWhDG5gYOz
+IlbBd6rJgTpCcBmCnJT31SFEADI1lpMoyzs7DoDOKIx4h60QJ9K4kmJSLXe1sBW3Gf5MmYEIfDt
P4baJ80AA4vbPXeKg2bXFf3QHOdZ2PmFmWGBhtTME2VWHvzampBxAf/G7O7d7AY3U3XRndFXtYnH
pOSW3eIRYIIJQ5p9KR2K01xM/ULDDHn0VVmyHDe4w+VXyil1ddK6Z4uTNuGyB5vcvCjMILjLfWkT
oCvuS4OlJNpXYyBfYpDKArj6mn2FgZk/Glv77juL7L7aG1SR/4bBCz41R1S3Qyns8majAnVvz1VW
xhF6RJ7U8gCVUERMh25o4MIOxVMbVIz50qXQD9kox4nLbprpj0Vo22QONuOfY7Ci7nloUNAzykQc
d/tO2/zuFHTMk2trLmJRFtmZVqb1zsPkghdo/JGGicCFrQUxYwKNJhsmPDc9MSVD5cH4XfI6fo+7
URLFkk0MepjmEDogrOpRFEfC7HlpfVqfZt9ttmsIYOgpAkJgkrRyDAF1Khh4RSPHvTKt1UALjYsm
K9W+1qSfWv/ou+52HC2nhaD/Ooa17BAShW7RwFMtvekaDQPjvkk4Krtko0vgshW2dn/PjeeWXWJq
7mrEkjpdj1z33vNSE5LGFZyF8xPl08pJWFSnebP8trIqp/wpAj/4nrBZwBNtxrXdbV4dY9NZDEwF
NM5wfaYYgxRjj7RD+WEWp/qIoXRiHSCvaUAIk2KVKUQbHwPeskcHaT0rPebSih/K3DDFKZreC/ax
DBF8yC/hxO07X5yOLeDec6REftzwNsVVBl0FbDCgq1Loob92Ko3tpQ02lKRdsMg/xtv67JyFYOiA
YYE8eh3BUVYPN0fVs4k5AXe+uKVYGNdvCBOKKvECCagFxA5xY9t7RhY/UeJhtBokl+5HWq7uu9tu
vDRk9vGH2298hEPYg6+asfovciWcr8JHZ0kPSF7lk+bA2lcSdwYzX1SErLnRrB+EENMz0PWae7nk
oIMBX4b5zzLT2e86TyWMcIs+muQ5kmzuR0eM5g6WuEfMZt8HXFmdq9DVZ4zG+Zvi3RYsuXmNmqBb
0I5mFCiCyc5nM/euO7FQtV2RQFcnrSzAGbYkkfXXi3XcAJHzsNFga7IpFalGN4muExMvCsa8lb/a
MaTF7IdscRhuOkv9OvnEPu6YVyzz2yb6+e+W5+vn6hnOSTMtdmSL20GiCKubYK5vY/UyOR1j70F7
7fKxFiByDkOwxXx8maVBUPQzBep8ZjHHW2yRCjilOsOsDF42pxXfi8LPdsgnVoaI6TDmYrQqO14f
kxrWWbOJnF0/SiCTzIA4yOGFTOoQaaAJlLwFi4VeEbl4KOsobu56t/Od7uRv26Z6lhBz2sDxEjNA
jELhbhpl+XfAMeZAn62cZBhwE+wrA7JyH0kBfLKYbYQe17JMMKTYwGFzXdMcJ1MQeuRh7PUfVxD0
SMDgwoOWHKIeUlnGStVgVBgeLLkg32NfKsoRfnwo3Z7Ifk9ln9nngH1JerVw8E9rZdPXnk8P+wKI
qO13Z+t8y9ikRGQJEtHavS5q3LqXalMQkncbEYJkd5IJC/cnLf3go9ughewFmalsdQDAYiKp1vrk
x9Bnd2lPrMQO89P8O0Ww612XWPhm33ZmRV/XTPGH1ST2HQndE/c3rCJLiSIDaK82B6+YN096SHA9
qg7YM3IqVg9dXR4JlJEl6wY3PwMCjpdrlY/zKfWDFoEH0Uel2XfLtL3aZVgKSJZbdOmMR+oW9X1F
bamI4Dp2khOft2MK7tOq8AI+FmIujx1y2v9yUE+wplcVvCOgB6gaxy0xUePo51/K2ZjzCGkEyTxB
q8Vz2W6hPGbR3OlraET0u7YVSo8lSNNrWNUFIpOeHIADdzPCEPLe9C/fQIm/M/zALZd/Hw7PEWjw
fz3dIiGZJGU9dAA++0vYWWZS7uZk30uDQmGbevVSF46THw085WlHcFX+QAfa4cVduLebZhA8Fis2
0vxSbXks78UcGe9uBZLuJwxTnL+t0KN/jcbMLX8zADHTXzdLIeMXLbQo1rb5TPE5q/r3CpL9pLup
uptAvV5V9X9bQZb9DssAK5od6uCnT2KgPBTIV3844aYQ/rZN/aKmPPzBz0wWFHp8gz2ijbuVs2mY
yHqpS+A3HfrQj8m1IsW9Y+PwwKmUjyR797X/AFsQMn+YY3n7MftqyN/L0Z90gk7QK18Xd637K6qC
vEnaJqP92yN1L6vLks2u+wCxOh8P7TLcfJIp2PxbfpH+xNkysF1Qcn2XZnOxh8DbtYQ1RAXg/EWl
v5BDNlS8kxYWJ86IP+9ETE2wJE4TFsu/GRxb8LEoZv2nmhSqpLABObHEjLyOBPX8uBFUPoi4Gi81
wvT2h0TOn/RK2C+f+yl6gau0ESccsdxxChW5yViUoGNTsOPYBWyT96dm9rLokoU+4aGk28l9LCQ2
HhKfz0Bdo1MeONMhlTo89bZMH7wlzfcYQb0fjnuLFML8HbS70HQDh84t3qyYqOMSjDPAiBWd3DMZ
XZ459Pnm2x0CP387dXlebodSIdQFLTuglFBFGD9Q8Y5fFKOaJENVNWcXF/a9hVYf7YypA8acwShC
hmcNrOwu6lW4T0erOwKukKseDUT66qfms2Ae2sCju1iYJq7nuEaYz+4tKN4BBQ7rEUC2oCeeEWdj
pAYNboblUhPy+odITfrkNKvf4Fin7mOBz/4Q5rF6Wmave5CeNfQSCyR+h7QVf6dCt05xxiGcpmjO
hqdGzXD8xyg31wDI1eOMp2X8Iqg4uwZF1F1FBWTvLooG4NwVbqbtJm0+2NWrH6sMiTqzXPy2VXHL
PIsMI6BkC8vt1SC3mSbW2zELKaLw3krCKWLm6W1BYJjZ4PFarYe/W6D7j9QPJ3Ud+kbLPZaUjuSR
PIw/VCqyN0ThNcRkGpndRIgXCQ1y8tLDKM36HTir9+bM0vuRr062z3qSFA9Vo+2piQRIYRtW6efg
VxqXqqAwY5r/OCzEZiBSZuc2iHJIqTCVpGarMsphFGbjjhDaYjo5Rs9PK5ggkn76HEdWbp0j/+gQ
gSdf/ENMytZyP4oxSPd5L5mHRoEoCSJeam8f0EDP1EdDlbjtMLjAhVOn/AwKhzfPjdo+SsqcJuDF
66hkn+mxo/SfmYrsM5sDWtCFTyr+T9m8hn4g3j0PB/mFUtCap8bLEL8VSxWLA6kl7nWjOmdCvdTt
H5Q4Mvy0zqSQZ42RkvfOjcRD4yoeSnrY5ZVLLfhFmr17iQgyxVBj8/rTxE20XnuvJ5E3D+IXuNu9
AX/Xl28RuNNb1uTSBOdsIMoDMOM83gVrqvl9z42SF7jXzecmScnBfJGnz9k2LoSBEAOVkCxJ4Fmq
ufTP2DyJd4l5vg7DDMPrjqgjO13MGrInKIQzfQdL4D/4yklPXtP5j5Kojj+blG11apgwHTJSOU9h
PmU/szZFVcuqehVQK7LlPpu84GzJEGJ3uqzBW42rK8lJSh/IL4NJ8UhVHB658mPv1DD033G2ZvUx
T+sUwEAgl/7FbfHSJdvYO/kbqRR8eDzrzAEkiU7PXM+dCkYsncY+EbdQPYyq9PVbTig5oQ+z9r/B
B/V3OUh5gv6KgNB3D0Tsm+9S/vDAFCcRZKSrZWH6EjhR9Oz6YYb6shlrdXbcskxs4MVX2GWmZYwg
UEjCKf9wNl2f63psWWNndL/HcQ4xQAUq7H4Bja+8H1aRqHPXDghPOS9kA0bbn+1l5LSq93l1G07s
24J8wqXpY6xMVBJvGkJBj9MYRwiCp2p7Sa0ufjlpwJF7Gz484OxgFBDLprJHB7ssX6xI3mWnWPDr
Il3hi6rK1FibYvO35T5LKvAB2W4SPW274/RXLcWCnWllJknxEDfptTOQG1l4Iip1+0imGAlrgfZA
eqRMfISW7PCncnOW7T/MxctzxMW0PhbbymxMGYZ1c+2bxy119ES6NeEB+1ZjeVlD1+mQ1pO8WxDB
iF/kQBoIpLmw8FnVdUxVH1ob1ObD17nsdspfRsxHnFNqpSoeVugcuaOYAAvV/2tN7f7ScR/pY9u7
IPa1JFFo2lVlKeKXbfCIK3WIZg2fEdBZm9RrSpZbSZ+7k5sOfqy5Ch8BHwekROLVu8X/OMbso3Uw
96q+5UJ5M3Ygn5nl34KZS5kAXJzm4zxuGMKaIo7vqfPbsxKZWY85M2sIXmr9AHI7v9o0YyLAsaJv
wWfhlBAmsFZHD8jxaTWRlgzmyhzZLJo1tt2+/FwwDN+X+chnmUthXPYkFjb5YY41gTptOyN4WJhK
LRfSymb+Pj1Xn10myFuZsJc/k2ZjAcbOmIfjLZLlJSK8Pt53Ms3fyfZEcbSs4xSj5vHWJen7Wk33
OSniu3Zy3V/YRokTscYU43kd1mn+WL1o/DW1Uf05k+NK3LLPYlxWLvVq769XxyVhYq+wIn/o1XJk
jm7nrge/i6JzTka2SRqozuuJ09Q0L2npEDCUrcSlvcgqZhjnZDFn9xJ30XehGbvsmszmGadA1T4R
uzWfagWkYOtMxm6/RiGhnfEAcd3fl0rHDJomNftoINfgFsaNjY14MJKH+zYs/45dLY6M1vSpKjrn
FPnWuTejXc6TGYOLIlL1aWpi91fZz9M9P1f7RBaQc74FbN0RLinCk9GeM54I5wj+mYic8V012fU8
rqo9wYHO/uVDJD9wbBv9YJZmIcqGnJ+fIKTMS2ac4pxaa+iv4364eoSelghpydbbufEmyR8bZhiR
xsmZKfiVsIT4LDr642Ng/U2YynAhJXW4dCqk3s7XvDgCTC5+5J3cjMCsPdniiIyk+QWzB6fSFjbe
S58GOr8y4AShnWNyKODXjBjL8LF6UVLbYjjjX/O6BPQcHlKh480/WtGKCi/HjbebWkGqbeVoyf3f
NGyQO0/q+C5dffXTqNSRGBm3mRkglqX7sfC78B9jx3rgAoW2QryUm07HuhwZRPecZog+5hh7KGWv
j5XikVjQQO4YzuLY61aFtLhwCLknMUaRwwFpgUduVNnLVIz2pjIw03zACIeHtMwsgSobYcDPzTqO
n+kqsndyp1TOsaVZSwT9DIgg8FYxPks9Fkk0UfcR6d7KmilbBQn1efLm8AW79dg/koKAQqofVg3J
V4r0cwtGhZgrLKKHqegEMOmZt8CvkdrcIv3Q296CXMkCFdcgb4v2i3j36JvIyuoBr2x4IPW4+4zb
Fh/dFkcUqZszRWfPr+ci6ak96+M03+aX7jDP5sxB42D2xyBMVEZKvMBgdfmktqh6qRa9mqvTRbXc
5aqNvn0eb+9QBT7RBWnrLklOissxQBCZsHYCZ9sOjgz3U25wVG22U1B4ypIwmp2RTbRv1hkr+sCX
L282zMpTLaLgumIR/962lYdXlj4MGaGcKIm145+D2ImnhIya/K5aCJFM2GgMv7SFUwhLhES57DgN
ghywUtriEsXAdnec4euxjXwHaPXKRAVhIYOtnGUNdSTSuJ2BhtGg8ZLr74gi5z53B4ehr9MuT4SZ
yD+ZGJvz1jnjK+fKksySVFTCMJ30PhAOSKOQVY4+waBG0LgZZgWHAAPcvqzWtnjdZlOE3E3zII5d
7zIp2MCK7JfIrT76MUU9iUv7Pygd7iuau+YntBR9LIopbn/m1ptuGdhOXR7cpQ5ehsgh84w5pftf
L9X6YEvrN6geBaW3MqtdOA0r2Zy7OLtlPirml/t4Zfj2wnQEDV1Q6Ow5bHU53FVrPCx3esCyfqGW
sU9+7Ijo3Qjf754DSHQo7PkjLAhRBJSgivzotOZhR3ffBPOdlQGA6SxKw+wUZRO6HwmAALY0Vsuk
ZwlDCDZoiuxkIx4WDuGU5RfRDNj4JpyGXzpeuvBQiZoA12ITE8Zlz0HyUJIJ5iUMPe3o75lWqLue
MfG2Z8g3oPFjlkmWp1zbQD7MlMh/Uriz+WPV32gfEoKMm9ASR7c4Yz6IHHmlRvfUDaxjnGl889ti
8nYGslNCT0njlUuHGE8uE7lXU1m86VLPJDI5pUfNW0RTonxyymkLLXwCKPbulkR1Q9Qzo7kiELth
rFKZYzJZ8VUGtwzWab9WDHj3SnfzCVme/7YB+CNshH9/2q2TAUsTWkLcAuaov+E6I5TrdRd+8r0j
cTp+e1kQT5zYNI3fm7DipxsP6ztaVJZWEoMxRkQ/gyUtWn+TVEjLYq6F6rbqRzXHs3MfhUZ3LwFe
fYeA2FEo1naqeXfKVr1APp7MtSxkbZKN0Iz7deokvX+YNu2LIRkmPJPmOBC2WbcIYOecoJSvdEhF
80tmw1b/24ZlWzmIQiYAEnmwQWXaltWLH2MVxisZkxqVa6Lq/vYmRo+4paOMDvOCU3K/sM9jtxnU
yCdXUjv/MKpiYkbBMn+3FmLkmeBCjDUynB9S4u40zlUUfHCLNIOpUWMHrf3BILnx1qD6UkOnvoVd
6c9irEjnxkn7383KLmUnye4c2h1Smq249EzKswutuH8dC0G+coDfMWNv2KMIK22IW9EQCgKrNCBi
O5qaJ1YOroewjcHIOxdN2DPoUXCgeJEIVqH5NOMHOoR0u7pTU5+CdVrUY4bnnqVlIQIPw+dm2+lB
4PWOLx5DRuKTyuE2Xmf08ZETh5oUGwFJ/y2t2MT1Fmisr7yp8o59A2C8ru4doicBkcgkroLae1/U
1ABQabrudiuvzReEeegi8v8z99srRaGoxGiPCyLI+c00tTig4Fg/USLTGK25P+hrxWkxXRbyubwL
DHB9UZ2zoomNGFX4UT2Xv5mvO4cxbgUZ8A2paidFzt3DFvjAOkbRgpkbbXh7F2jnyS9P75wq9l5X
VZGPWmqeatiV01lUHdQul1SYnKqzIbaPFiFtu3B4D8J0jQ5jZXLnoXe8ubp4ylkgEU3egThA9479
bPtztQjGU1DYa7wmXtl5D7itvNcSK+iU4G4uqIPXNcDnrpcb1VjO5Z4QzOrDoh52N0yraZCQ+1fg
Si2D7HNpyu6OUpwF2iL7YkWB3qrqQ0Tr9u2OeuP5Qb/wg3svRazPkqLO73HiuptH1GLuzi5KU8bR
nyRa6PxYV36nnja6Kxr7cGjWI/ihMX+jUw1Jsgop/c5pxlgHhA+k6O3XMGw+6jU2Rm1+n40LqA/q
iCJWhwECSJDd16OI0HLLviXa7rh5pke3XTQqJr8wvKFuIKsMVv5e+sZB6lb7jGEsA8/pxdXcE1uS
jYD6LnCe4xrJMvWTOMvekwOnfyaD8U5PlY2aQ5N5UpiL5smcP0vknuIZe0yYf6o8XSskAQMtaL3n
yVBm32zCdR6FoLNOBtVh4wOQAeyjzrEAnDbP7Zh5s6qJv8QwxiRwI3ug5d1DQmvngzPGA3qWfAhJ
fk2ZTR9nObYIctB7D28dOxjCFXk0dfHu+WWWIjoHLkVOEppmp1z2TRBIuyYT+T74psgfvwmHRU+9
1xGSpjrNqDXw5nOwOlR4j6bww+a34VNDlb8uW3PIKRGwf7GjZpzEx0UG832Fin5khsK+jBaBMXb3
XJNltzxPJfbAWyRjlWaJnhHpkEAKtxl+nT9UGVyYpWXSdnboXcG6IJ4byxM5ix5F8sJ83ttH9WpH
MFZAPfajnErwrKLp9BMnh6WeZsXLRhAfQOG1hHgOzRwAqXGHYJc5XtcIjJNzNbTH2Ni5Ka9wEFpM
aXlup/BfI8M+/PAi2EX3NLJY6mejdJaURRjKPdb0cLvr0rHienRJwrM8f4yYf2Dgre0hYlZlDqz+
OdwM6Y3hpe0Q8D/erGvLMbb9PF82Hdn01BBAF//rkfAQhoeeCeHqOY5V4yeS2Mf45mgKbuIgAiho
69HGmzm8qqWsAw+tjcNYkHVxFlNI6CWiU1/Wqij8sw5zPdwhJ7OQmhVNMaUzapL8LzgLNFkU62YY
yHEFPCaCU7W4OkAFXxLytb3Fbu8HJ4Q1LOWplKx0T5ppjE81juCECKy48wGxhxval30TmmLa20ja
8W5xOl0cdIqYK7ywwLDNOYyzZT1Z1bj+gYBdkjy7PisZRzW2WqOT2+eqTyE20J0O595dGpsMTsdG
uCpX4kHZwlR9dvSj0cmO/HwBNK4NZcnLPMO7+q+IUofxNk9F+7sjiz12/gNEYlkCS2MkeyyK5S3e
Zz55lBhRw9bNuIncgBvUAW3h9M6/fiFSLolmTIknAupQDTt6dYlSLJgGs5djrEcQGTC4R78KeMUa
Dt5ynaJVOY/FsJYNIDYA+s8xcfJco7otnaDdE5BVNG8dDtn4P2dQ+XrGQOc29zfgULEPUrstLI1z
Lb4LVbvsu+DKZ95dVg6OYJsaYJoZ6hAzKuegqQ+C+TJi2HITYiSwcynHh6mR5t0VNMv7vvFiwI6L
a5vjatcoKIcdo/eKWdIO0Q3RHpdtQZHwPvqW4OUD7LWgeCyZ14vj1LErOIwhbLST0zRtfEApNmaf
TUURdJHaAWt3WxOoy8CFHX5xPLZ2H81VW/5InXDtH4euJSNyVw9eNu2jqs22O1J6htkwlRZkt4w5
Zx23xVgs062ZiMQx2rIcbyjBiXpDjZ25Mqn6anW4Kje9fEdqyMSXZRga3DOIonjexS5XwFsllUPI
JM2Ds5w8rx1I01PbUGwVJ1bILpnFYByzSAUyaqrxZgIkH3FUdV1BWSOlx5pjuHlZRRQ5ZW98ZZbT
WPBLQbB9tpK+9to56ei4KKv6Lk7aaW2XC6od0T1MBD5F//HflUbLlXNjH6OQRVR9YTRCc7Y0XjEf
ajIleQjVnEbFZS6QwB9zZmHpEaliWb26wAn39WjoEjgTybJn1OcsE12FX80RTUzKr+bRsMGKfyrT
dGu8HwFQDVfwD359BYsVpCfhcVY/L4r/OYeu60tSsN1hxWgruyaixoo1IoJn23Fh7jfZZz1DnRVU
4kXNGZbfaib38601rfFfOT/QVUBqQAD5Cr4L3s865ZbjfKjqer3PnGjCoFRPOTprrw7N+ENW1mn+
TbV2s3+qBVD3yoncsIxq5ZAmPWeNuO/JzcNO0hMu8oMWLMrOJN5P8XfYp5QqmI6ZTT3xIZ+7j21p
4+qYrbPsl9eRkB15X3mztQdKTFZoq9pyUDxwg9f6c80bFqkrGdXZdt3GNg+O0orS+0+GSzvBXLTR
S8AiQLWsWZ7CbBIDKpMi4EU+FWudyoEUBq9bzKUOJwxWylq3NwfGgd30PbWeRXBGDTOCyZ9Gry3Z
nRJCX9wxBtFTh55LBfEtF5v3abchNsn1nzIiJnN6msZmqf6INKQpZAyVN1btq4m637/3ojJAl14x
tcJT1REnKHAfgcofQ3yp5UToxqEURNvj8ylqaV8l2U4tdrLbhv5NlE3UnonQXSVynKWqhN6ZuDfF
l5pIQG8P+ATRbmLIAbi7HEuXVQ8J7DW7/Ics8Eb5SBdVV3ArNdqN5waVn4fyAw0X1ELK5WpXc4dn
n6kQ61weWluvGVv9aVAUq9MURstxkCP/aIy87qWYRq12YS5cViwKnd3SdaQKSm8l3WMb/L+Qafov
/GXypXa0mnfkhNr7kdxJmYDXGIgi7uHJPDq+hrcI4ImDHWGE3epTGgXRduijGhfBrmYCaA/K7d2G
VN1y0q+p8HtiL1Nb1v/sxNjvCVGXmL/EOIuY+6fLZEhQR0ifh9shVfUJAeXIh3YrPS+npXXleu8t
vXxcahJg+7Rbbz52yJA7kEfO3vVSUECDkztMhj3ZP5shjc9p1LFG722nz5vZ+scFfRhMeM/aPePD
JrFzmRGKCPLvVWJDe9IDmytWMV3x1ZeFgkfkq2vgq1wyz+z9i4dZ40spybenDhMetaXZj3aMwyRX
2v2m3JSnoYRyBAAY1MvUBuSQcxMdx4a9nzLBzV8dVOC+io29zpD7z2bCQKe14wAy2kY33jllCgKc
4uERW7hJhL/5AFgzl90xM+hLE031m7ssYq8WE74CUnF2EOFAwzKqFR1N94rSjxPih6EzPoTFNn6G
iIrxgebmFNZthr0wyvdzOpNEzpUHsEtb9dPN+vaNzgnkEx2GZjkbm/S+9jospK2AtcPUsfoE58h6
OTTLf26YqfWJ/Q5+2K2v5FmXqf47DHNl9wEf9NuRqcWfihisdQ+WJjt1aoWdwNej98x0yKMR5I/R
6Be/6mxE4eL1Q/CBhhZ9hlwVJcI0+pdemQjVo8YSBugYI1KGQEXMOexJcnG9PYcsDky/GZHSkCbX
o6Psh4TM0PowBhUM6P/LdZmtx0z/l0oAL+jdR3+h9yQSOg2fYQmyS2vKuX93bYCUlxesH3zI3WIX
53was76qH0pYisXFQ1Wyj/zU+CxHw63dicbBphn1/ZbEzro+KjuhmAiD+iRIjT14xiLJ4WYRfD6A
se90aiCPt0wqzmbu1Klc4S8DO0bhDaKGxroOmXcXFfv5PWF6Oe36gkI+0JNEisvk5NQrLb+YZ5VH
fyiWk4/15MiqjInhKEHHL3OR43lz/ac1NOa6whaI2KqrjSElwlZ7LzaeVTq8+q1yWN4zNoi2IAkh
S9/ZNafl7Uy005q+cT+Dw2daqWu0XgBwR1qbkgWt7rcFQUHkmO2YCoZH+yATw4F1YWAeGUv6d7Mg
SXFfrl2UOKKNnISOvkpQFfqX3C+H8+SWvWZ9IVLMyF13GW3fnsOttHgbGU1Wph7vcv7wEz2tectH
OlSyfHw8qYyGaRwifc5rf34CDZrfp5GOH9wtnZF/xXH56E0zg2hXqfBV1zHSMj9w5LmZGueahov8
7TLmKTljsF/Jyyqawj36CB0+mtSp3t3SNh/gq+OrWHpxqOBp3pXeumVnSldWG+mkA31vx+hHCJ3z
yGO8k5n1cHcyP7kf52Jo2OF43v2c6/YhR9byGXVdKA59XYIJq4m42d88D9FZ2hgIqsbQecVRwKPo
jXX91FcWYVHETaNxkAW7Gl78PRjHNT/ayoPKMkXwlyXKlz3VX25wny9wPlnrfRofff8SBs2Z7hi7
4Qq9Jdli0cHEsuaLzzNoyHTI1n1ByXHonbh8aKs0dHbsENSj5YZC48myk6uCxdSZHEEeN2Vs+s48
ersfadM/rQuAltU2TjVEpdnObxgRZgJtsU6r6Tluoy2pCj8g0HIpjoFfhI+SOvU+rjabyK3ain3u
UT0/D7PtelwFXfHWhNH8HPI+7Lm6RXb0OHP+rWha24PYaLA6JHPfFGHxeoYK7SaQtZxXg9fjDPSH
Dhe2MWjcrVvynyQJRl95teZQ4kqH6ELpsnIj/XSms67A8ibTbCfW+QoYY5+mb7rtgVssVC+MW4Yu
Fmef1QfsunaYFuK2KUOTkAXXM93TTFMQ1B8DwuE7v/Xj9zHCgnsZGGidxnCbmyeSEpl/z7FcoGsZ
9zHD+cKWoo1fPAZJF3fp50vDNoFYuHmIvOOaQvzNGDr/Q4gZBM/LMtg3xpCDc8zyDmd95PStSNY5
rOLEGXTxUqReyHAmrJikwY9LtrWQGXnz1ZT0XU2gmbdNFw1R9kplUPTvfVFDgCbtvGsuxYCK99CG
bfQeItKEnkd8Ng1GrjUvZQqEuC361GMl5OAj6vKG3xPRMh83qUSEgQZmZpPq+pBnpalPbhdrOLgi
dbfP2uLGY1q58P1n3o3KJwhvk+PfbNGChVuVsyFk548UyF0EDpIidPOLXVFTHxwZV8PMJqSRlIk6
HgrzZNMClrJCpli+pJj+/t/7e6kKd8G40mCmbhb7d1yEZB/FeVj/H+w1zpRNEGvRkjBJzhNXtgKN
cr3l2Sj2TYxCnlpysUzT/DXIiftcNCIFNogzq2S++ida85o6phy78Y7aDEN/Oyr/OVjSsXlx4kq6
RyeM+ujSMPyStJYckFeuxlvSxDj+j6MzW25U2YLoFxHBUFDwKqHRlm15bPuFcLuPmYeigAK+/i7d
19Mnui2ZYdfOzJWwhiVxg1ilRBs5m5oZc/OYsvO2Ur+v3jPLSTJcdzjs9wNPonUDK5Kud1D6cJJB
uupPQTf9XRq2nr+3CqC8/wCcAtCOoLSfeaBZ3+SPexUv/sint1rGIo0rlDtO8WQBsjuVIw7PdJF7
UdD/fAR+vJ6RAfJrWt+CJWthD+KzG5RSH2GW43VYjRXBq+0tl7WpFSLV8vJiOJasb/O7EfMmbeqF
uNkSZ4DU6i5PjZavmeBrOPgurT+/9TSVFqYCvn+mWMW74BgNWskvtrhmz5oDR2wtZQQTYiED/64X
um4PkUG/jYcUgEOKAVj9kL3pBl7hS+A8dz3rw3tkmbFh/zBr6cT13Mr2tAwZ4aedPZL4BoW/9L5/
Yj/Zv3JchTgQjWVzBoBTZhjXbUc/ZXMzRGBVAQ/jt1IMBe9DUUsv7hbCDD++07PILCVp4gSmFpxU
pBkBJLZ38+jIYGJ1zFaax1ZsmzZnhyzdRFAPL9lUNkQwEnJx3a6kZSV5RDe19v7Qlz+9B/Kh0bZd
f6crXHQ0M7Yrm6yE9kjeqnmWUzPTNFsAVjBQyqNj5lBAOo52Od9brGUTlI2yyneE0rT5oZZxrrZJ
kdR3dOkW8ppgzPkPd7IpTsFQqxktj7f2LUZHPqNN059aC82HW0sWfLMdHEmTFv8VljZnZLcgOA7A
X++xBv9naxny9Cpk7jWf69yTtWMxRjPsPsDECiRBrJKfmSa9jqehAvn5gPeqzbYZX2D6o1bh68No
Se2NsSnQbLEYLrU+eksGzHWrIANjTuewF9nHUXDI3QakH+x9XQvwqeiT08wJmagVnq0yjKr8qTEo
0Yc6Wgfiw0O3oM+pPgKCNc0yX75y2xZyUzLQd8DQ3YlUl6sopSxlO/y3ygjyols3YiYdaLDqsFVf
sfJki8XjxxvZ0sy+hokKdbOBxktb/B2maUkCJEoH33ojDRK5NROOmaJ/HbLkeunKASNQD81M7Ra8
YeUla7K8iW3YjQXLzJU+wIMt2M/sbP74RvbQVYRCjS1/PuZ9HYG2XLTf/FXrwJrvbGYMm0lsArfW
Z9+qo2Td6sJupY1lYKU023+p0mVclrtAWj37FWaxcXVjlbATx7ZiqmZ+yDSprnaLdCiUxNwzCEHG
hw15M259B6swO1C7igNY0h+B1p1+8ca0Knb0dDpcxow0ATzrxpr6ChDyIH5WvqmKf4oKlXnnK148
n02PIWHjr4j30NTRNymZluGCpSmTHjF5bQB+77LJqg23RC2W5tFpheGfHV2/cC7D2M3W1W6zIhBv
rLGKYGeHfRYdcsHanbOTGHqs07Bee7UNM4Jn9ykW5iGJKd1M69+hzBz3x4kyFM5do3AD25OP4oLZ
/aqqOvXOHIkdn0oKVj5XV3eYVVvXs83dnPP1vMCqduadwBY7bpKkFCe/xBxFqv22uVJmtvdOz+oU
6/xcI2VWXXuyyGbd8UyCcT2hWp0x8WMv7NLpp0RvjEtcSl7sMkURezLFWWY0je77qBF7T0nnvsXz
Pn333cAzaKe9IoGtkI3GAaAuhOYlSnoNhCwA/sycOiis1tbl5wP2W1jBv7VoyeqsAJa/pAWzdzLr
kh9cr4aKNQasOLhIF1T3qic/fzNWOM42paNzkxeGOHg19DN7IH4BO1+Mw6WviEfyUGibK/7Y5Ox2
fvuy4JuFDMQh6wEAm/ozaESDmKYaLJ1jSuIXCbczj57VY6Fd+sDBGIU9djzhxFjvSs8jcYJRt8rI
kvGaZHnM7mCC/BG1xUHZfc9/KtfhBIKueKSIiZPZMLv5E3v/oL2bMKs5u55+6SffjzLqq1yQr9s5
Qkv10EmnLRtBbT82I+rqTQ/FyV5yNH7unCkkD1v1Hh0RY+1u0ioEZhSR3bNPXta64a4mMKP2TYBo
v5VJ1sWddPMPzymqrYnG0OFMUyKvVZjQrYdgrfShGrG2Ec6T2XJSLGC3ecjqZaNDnXb7RgCYvqxa
cJ4jAqdX3AslyhTRopnPyBQXfc6Z1b3KDEDPdiSvw8MPzP16qunjcQ68Qcz30pI+IJWDaaerpuzN
jRZqK+zBajCZkUrq7yYMXaRE1yhW5ZRPMc0y4sTu18v2iV7ogbEy1LcCVfw9MDn478IZl/8ynzjv
nZLR9Axc1Ncn6a/Tq2MCyc7Fglvhd0nW7sGPS2qG5CCOOi/cmYO0U4tHzWLliRIzdVbCKP9BSaAr
BSXsGz9jvh7qfj7ZaxXRjqODkx9U/g/dl4Z1Rca2XIiye1JZVRB1thwOSOc8Get+F5D4+JFjWhxr
AptH7pJsx+nFMHtpNnHnHBC8OjnERchylv0aXboe5+BRUXSW7W1vYXSrMwvx1MLuiocmMajtdQRq
Qqqs39k5Iyrvy0n9N6TzrSUNgzXrwBWqE82a3V3Bsp4buRuszyhDy3mhRkBMcTJptiCCqBu5jgwt
mVe0yyGiGQ7dIHMTm0mj/w4pNPJkKt1i5/r4CtgeROOpHR2/BKhZWC99VLDq8RQ9nNySI5NlVysm
edeOHltDyU6HrISvIPeC6+IUZPzmeWl2VZPay6YdrfEpgfUC3daqz8uU9DsjJsxI47Bca6KRW6tP
sR42Uz88LFVJ3oU7TnECraSJnanoY18xcyAiS7UH5FM/Kq48wPOdE1Nrl5fnHhZi7GD2tfD/W4Y0
Ept0sDnz4L2NPJM061UpDllo4XnK8ym4afLpyFrYq7Aasfhp7VMfDoUVB5a6gfvHpDusaGJnC78O
Yzdwag3Ao8T1vMpiubh52bZAKsOASFPh4hTM7AGR2R0DfznmGMeJZFO6xIDhiih2kBWOg22cfemV
LM8yJ7H+kSXPDlEVZF9+j1F3sya2d3JHjUum0bKF682KkZ2Ll3wBSg3fRVmPsNaxUp1JntGE6o9q
Z0P4LT4H2/FefLhsAElKpIt30GbzSSvhePsGCYmTIvU8A70riBI7P8+qf8DIgycFcro61qSEoaJ6
Fg7hrjQ/tSJPKAhDXpulK+MaizO8eD1jduiAJm4Vsu1JofA+FeXSPw2DVyXPOVLpYzciyuBxCDhG
lbiQ2O43HoxX8EP+jo4HpNDcwVOr7ZYDoWlq7ycwsE6+m6ZN7pEYuNeaxpMe5480IK/Nyus4FFjZ
6s2AF/VxrNuhIBePP8JaZnREngnFa6ZurS1jYgc7B6GIuWd0YxTmmfUZjunClsmL8B0OxAORLdxh
9Zz/ml4P9gZcOzHkykt5qBJqseKQxrptpig82LuYCV6WZMFxy4LNPvS6DyloyNua8w0BjJ/QWomJ
2VO4VY7Sj3bh5MEubXl4gG2yGrYiTBsX8seg11hrJg8zY8u7UZQTwdvyM76gxAx4qNl4uQ2jRj9U
/tYE5fTMITgLL3IY0lPd9t596PZUp0RkLKK9ahH0N8HUkVqyRe2qD7STgtkU6a4/zV4/Q7Iiko63
F801LGK8rDgYSAnYl4TrQx2xI4zfmAuqOy0XesCbZhqJf0e+jN1kaqd9oHLJ3qAQDxhA2JNmQrFd
S2cKIMxQNN+tV5e0Adj1cuKPvQevbTDS8lu03LNkK+1cOmJsDyZysrPl6fpoDbL7w7G1Ge4XFc3L
yXSTz9q74wVKykQKQ4pLqpTVOQiI83A7p9atIgPWansqTno2A+tou/zNdcPBopv9/nfFtgoSy+GC
JfsI9hf4dDW5Z8B4RftqoPozI4gobQN6wJKcsECJ3FVPCoMEfkrIf2FfPlmiFemhrm8pTOMY4lUO
iTv1prNlzW0a0OoAy1m9OH73jzCVugMCohcIhZi5Y63pttpU+Fgh5nszg4jtToM6kGzr5AYqQckc
WI/6iKgXkbWBJxLz1jaPzK19/0ewe8ZNiNumPVFjnoTHVUzpeV2s+SvQrI+Xzq6xDkXJn2ohCXS9
LZXNHyWDhZQa0m+7HRO3/CxAJUGDl/n65mCz4YpG+MXSmHAUe3Cz2rFjKsOIBRaBlx/7WrrhXrTD
dMdHBNDA4aD/BaiSvLmrAxveUtgAiyp3BeqPA7YAZ2a5bkXpwkCUCCVJBX2gSwlv4KdJiSdiOppg
eVFFYdZPHo45wg4Hci9FryBViwqPDHpMZ5LUh8hPTBZ7zYQjL1xtgBS6Ep4WsRpJRxzoyOz/usHY
XQeMCiAOK8ESkksBO0CF8/Rahk7w3FTUZxIgHOOhWZyd1U3djucLDEA3xMA7YC+bX/0Jj4a/AnfG
YBep57Cx0+wug4/XHTxeAAVb2HJZTzQFrsQvF7LAsNFq957Ske5okZehrTOzCcJJGj6h7SHpRKyD
Pc0HA0AxPib4784pi/IfC8rMnz4z3cBLa0oIMIdYb2oySHt7sm+PzQzcA2cN0SID5dY+0D4FSXMh
ph0pKp46hmrqOl6WlYwJlBhCM9rOR8zAI99dS4Zi4e/lvvf50C1yQzymY1jTIRLOEoQUL5rQIljP
3HTAxLF8U/1jjr2aQA4wyYLAEbd8VIsT4j9uxCYj2p8OD5woXW8zhqJ6jjBL/jPO7HM9sXgFnlhN
h7UFiIjNBcVXm2TdERPoHlfWLyd/caeDoiEJty6lHTfXLYrmju/FehkGnyx1tmJhLUJsAGx1hnY3
DQHfa8UhYGcTWfhjp9ybv4vdafvLWvBRugNtF7Gz0NFEvFbU8SQn9UgQKTxpx2Z/VE4DPL4gtX3U
rzTSWGbXmXUNTO8Bg/dLz3HmqFU2cZDJmuKQsyHG4e8vOEW7vresYyUd5grlk+PfW8TjhnhV7MiJ
XQf8Zn0d+oxP5cpVxn8m8qINXx8Mr4d+avQl4Rd+j5mI4FmVOD7XXU/QOFtqQmsqJX8iw6E+c9IU
O3Ii4T89+iRVey28LdYcmteMtpFOYXJEpAO1wdVJ/ODVr32vey+6TCAxhdJQHeGp6ujLjoAuUGAa
5nD+cxBa2iboi4308nTfOQKwACcaesIkgkD16nDCCFFZ+e2hz6M6HCdP6vBWxUI91jh4WXSsWS23
uwqCC34YidRORnYKIuXg8TYZoSEX2AoKtF+lh85StvNE/nScLiMhk8c6Kznyhoal/xNkT2z9OCcF
VgfEtoNjpTl7Pn7z1iYk1qpAhAzztiiK9TGdjeavCEj3ELT+mBHPXpkzcTgKkQX1HV7n3Nzb41Li
2jOjWxzqbgjDfRv6lr7PnS5y7vvVht/YOC5O/GRo1dFnb/OBg7X4mqOSHhdMcThmeRd1b73FOQp4
XpJj7sOspw+msTKICA6VoF7P3tFHNiUT2824Fd3irhyT8jM3lfznhSK4Vmnku5fVoV7kjlMB7kbe
7nMdZ6wRyLewdn5owNH8hF6VU03mY2jl5UX4W1ZFiEbmzsu0DUZahE7QYVzvKjEoezvPHXq4DezI
B0A0JBu2gcEIg5hRIRPZedKqzcTo7VLNQmEatsOU0XTuE4thnX7FhL/wv6oGcYOUbkXpTqb5yFmg
p+bmVrMahfslZ+IjCoPv5F3OeNgPsGsJy1ISGp2WsQgPnsi6x3ZU+chXA3ok5qcZyBnh2Dvpxiz9
1izr+GHKtfsNKMdq42oJiDg3ARPaRpbj8pi2OA22s72CUWixRd3LgI3Tw5yu0PETr8WGKtsemZmS
GXbYCahOaLNhWl0tKkTlxVo97C0+F608WCbTZ3e1lh0dz8GZZrrkx55xQPAUDrS881t8bBewWPUa
L7atwFfqpmrPWTXYj1XegLUtTXJt21m/lviM9cZP8IHdtcwXIVClVSDZlfj/grUnRLWNamsEB1zW
rMxS1tnmaxz5gqpbwDPB9+4ruz4izZvHtEiSkXhQDRA+LbujPzbFpZ1d+wiYaXH/oOCHmK1LJoes
wKzMUDeo4ZmCMi22yZSE4Wkp/PWIyrUQjVOTeFnEmESPOCY40XUt8d9LRChjxeFneXE9EVLQc4RA
7lKy4Z2NZYt9Ybk4rbZWQsP4Z+XMXvHaN7qZ0UlpKCrIaEUu83HL50VCp6yadJfKnFciPjwY8D24
7p0zRuEDTOYZSq0ea9bzAQIIWb3gBd9/NF6x7EuO6k7GYyBkgYdIASJNXSPhr+rOIWY/AdK3SQzw
W+nLX5vRTrx5dWfRfoWoZKLNMNnhnTEpCKA2a7FZENUfNE/aMOGImANm+OeISe9lWNn+xVID1hUC
UtonODDWK7LWhvWQHfrULSN3ocJ7dr5Rclwu3Chq5/sajFEFzrhyIzzxuT2Oh9VimbiplQA01HhR
meyxcPjnYmEedynuu69Je5C0WLz0Sp63w3TgMCQEnDsv0HWDbxMWqhHMC4RXnlyLpMkRphQxApAI
BITbzYjXvyJhWbfVdCll1Lg7STiqjydW7KAgnMXk9yMniOxQewPb7mJi87VpSy+fDl5rjemhGJS8
L/vWvnGfte+9KUJZ38rnB836uikocOYhSDha6/ysjHN74chghwV+lHtWuPZ6EmoAb+YM1XB2ApsI
pAFbdz96KZ5LKDwCiaOZF/9rnE3gHNOB9sk9BijEjUwHvDds/A7LvyUsu5cebWuBMGU0DkOa90p2
9ktTlvK3Gpq2+EB7oIcWp0NR/18Ix0Ciglng3vcL+hk6j9Nu6VMIH+tqrEPkdqlOgokChdrtdL3u
e1xe3PqCuEtomzq64xC8TnxWWu0CjrL3LVzhjwRBKn+SxpcPrIjWMu6nPryBgBG+ui0hDeu/2vS9
g2lH9mdETZ5kaIXWfSXXeYfvsyJFKrE9O8Vw7HUZxJCGWpgguNoLrKWtcN+sscYQNolafgMuuB3c
aG5Li08dOTMi5YLhbZxnBuqAWyNNWiQcuDM8Qlz6lqJ3jLbYwSB58WjeQ4XCOqrY3MpdZJt1PM6+
C2WqYqf84ZUNaxV2iiVrIt8k+J7q9b5k8wP5S2GtivnwLeHcJGIvMxaI4X3PzUcO45k+sPygp7Tu
YLQZ1hKdY6z2NGk+5wauSBl9j83iDlfLkQmeySDIMZFq/jDInZsPZtBXbuL5CqLJOdNOWT35xoAj
bu3E/2GtH16wjg9xNYfrQiiFmRKuG27vG+dLB39cNd52IflN/MxWEmxnlsH5p9dF8oZNdbyHzkc5
Z2ky16X/F6kfz1SCoLYpWlE+enUrybC4Yv6CSxJd0hI75W4lfUJ9xWovh1kwLxzm2koE2JZO+btq
Kex3jb2ehaIQ4PxSbMHDkVtMQo7rsrzGqoR9oj6vvtH3qqim1x4KKL27yHC0fWYEkWOf9q9+A8up
eV45KW99k4HIRgKfNxE1WtsEiwgACaxqlFH2hwHbzs7ikP8fNz4hKYs+CJIShEPhWI1hcupmys2O
Y6nQ28mBrW/dOpn5ENTCEs9lXyDYpXhZq20QQXXZYO4K2MGHgBU+SZuv3Ko6DaIr1diGhiWsDB8h
P/gM/sLm2VYzTJyDIEuIymYWC1Axa2faTqFeP/HYD98cDyDPqmEBHQepHn2UJsVzinttv3L0e3Gy
cmVTgJoAqpy8WbGr0U5vrCPc5cnec2y8coWDxxQ1JcNCzivT3w88mrprl8ocI5odFPsmbNRldnjx
XUk0Te4lcipxFjWMes7hCGQnnO+9d2c5AQQmOofcrwJuRegQ3246EgqWX3f77NYf91Bhmy7+RF4b
nJSPDxSm1aglTIbcMc/T4NRvYcu0V0XpuEPMKbu7smnXIpYBZJsF3JSwP0zWzn+TurWOs27dbLua
ZXmuLF8OKMy6/fVvLtwtbWm9+0TOwKv2jKMWFsFKwnwSWZ4tuzSxuvuKKeYCRwGhIPIELUEe1ZTq
FNZjQkcsq6pqz+mTYWsIDdUf/cAxEn/+KtjTWpF9rRyqQ9OYKkmKCbSZxdEh+XmuMd3HYM26nGPH
vJ6mJAi8fYJBEcNUzbWOZTca21NKKdHRa6Pbhh8XEqAup3ltcWj/RF4Sbl1cUPd5p/v/Zr/0HKy3
E9SN1LYvvEInNEsVfdgkL+dNpjAmcXUJc5nwsZ9bdpVbICSaPGfLrvkJgYbAIMR6NgVRxmbydRFN
js/JhYRSfy2rZe+TmYAkw3li80/bQJZ2kNfRNDgJ4e9kXG+7+zm1gZrmhriPYrsBjD2I1o+qpF6y
XAzFhI2NqqGU8PGa0Yy6iayU+krM7dFLjixx37Vd+ZZPI35ivny4Zz43xBQkNgWL0JnkawHPGJSX
CTziiz7OxlscA7fAMMhTgwStrgrzPLZZ2Vf/QCWQnsjEzBqUSqnbI3JBEgNi1/1do769rvmy/s0m
Kd6syLLkPSDHxrqwMMm5WZAAPRYejWd2vo3b5s3kIuS1xFblBkqb5jvUeklHUMnr8FTncjql7P6C
/VKo1YorAhoHXqmUGzPpj4+8hEEsrynNtmFVO8um7BxqD8ZqLCjnLOx7fyp5M1hMQPAeuaIs+ItR
85flMDjSiBwG7gd9235ldFSta8QS0Z6ASRC/rE7cmAMOMk+desyfgK0BLLu7pMGaBMyq5yUI8Yzk
TFoNbRBr1TUZuoxX/Ni2yaiom+Wdh/jPBE3dKOd0N8UZ1w9B3NaKrBwXA53xaRKR8Q6hqJ67Bjo9
ud1ubcjfkrFhZENAQyByCE7RkEwxRiNC9pZmzqeXolEZobaOsM61ygaG8mRZilu5O8y+0R7dR6gM
q3tw+lpnp9UhqwFZK8heO/bQwHKcXmUXpoz0MmVkXGCVMj7wuF/tjeiiqHlCJ177R7iLeLBg5Onw
fu4lol6z1Mo7t0jpXLsgGTFzWaladmKYWnW3LkudY8KxGqJuXkR+PkHlWrZp4BGsHhRUXOJVeAxj
rMSDt4WggVcyslO3+VVr2DwEvL6+vEKHz9RCTUdhGZ5LZYav2bFd+mn8tUWbF/j8H4q2Ut0eh0z4
OPhO8776RWl23aQorkhymT1HRFtkvq2b3J4+09WJWnBjYYTqEDiKncYwkmCfBBuH3zBPa/ElOGT8
mmohpdoXs/yUrZtvU1wjIQn1XiIvVaN39RqfyuoeD836yoTs3d5Y7GqqOA30Ko8VR6vuLZiStv9X
TWGa/+VskZN20GtansO1J4OOJMSbV6L0rfhmq1DsqzCliFfJOvztjB9BKM/gaSBv89rHYsF1gbSq
p1fWgNyZu4FQxINvQbh5xHyIJZFu0QWleMlD/yMIK3GdGUra46Sq5eSJBteDu7QvIp9wU9kiIs2o
DTwpFSXdsLHzfjkXnR9+dcox6U9DMONv0/MYRcYMmv7H+HXUPSSYK7wTdEO/wWMG2xlcDW8msrdY
zrsvDnRq+UeiCtg5KWX3P0XXXf0kb9APGxXAwxnZJAP17liESIyHHCU3nkxC+P6Buvhm0QFYEOl+
T+4UHL3Iw1kiuybceUnAVa5HOkJtKY2DXcPrd/AGOHoBpCdDAxNjPRVYoeY/ahSB+gS/4RbMOUs6
fWlXGcNbOQ8+MBgY/cyV4vTvYAUVKIk5GoZwO7P/I8/dlk88I+DB9CbD76FZ1qugT3daRtGdYgIf
QKI5ILJIv43iWJdznZ2ywk1/cbjLJuZJ7T4xso7nqF3lbeMdDX9LVXd/umImg1GkqToS+BieNdyA
Qxf23fcEBupBYZbQL6Gd5odmmKblcfAILGJ+zm1kZpyR4KuYeoq/bOGNk+zHAncKuVovbPhrKGHe
oY76CUxXzH/81rzaN/+SNfcgGrcYBsc4KmBvf/Lk5p9cGZgStj6JeEAsnS4Lk5N77gVyCo6n1UZv
MbaT27EPjPq9BPlRsnYrIFmQPZFyy9fofDLsScAsWaUK6GIkjLmiZ8p5YwlvmH7kFHPKHzINBc4/
axLTFTIoV//GJWjT3Y9kAru40QuIGn/I9CEq5MSqrMUoFJNGzHP4XZpclginxnny86liFB/YBba9
z4FhzasQEj++QR+gq+7c9mR7a+Pjgu3mf3Dnm+W+yEJWv1NfpPczsYjvPEJlp7UL0Q5jmu2innpQ
TudDJRJQarpasysndOxPuqcjJdfzfE08yNpmS8zJPrI6RTtpSAZ8t2Gfri95I2p4sJg5Dp5CdEK9
48ED2y2xY+MqatIzXrpYmLmi6+GrKZvgUpBMaZAL29z/b1JFbfNCTUoObNhLuWZumEiVXMlktdVb
ncN1xJPg1MV+cct0V7nAi/dp0i3FrumLqIFIUSb1j02Wz/nwgtXpeOHALHwbiTGUHyHuAwRR3LNJ
doZi6b4g91FXQjYUa5gtI/o+eHTthEhQJJwuaw/UHvfbjtN8fS/NTOI6x/N6rR0t9VYay39i753k
u9IBbfszuNnIBQJbNBgOjDbET2AwctydqLlnsHFjBCdseuHcZ1bsRSOpBSxG5DB9WpFtQp+Hpmq6
E1OltR5XN7SsV65/oQ/hmKX5Ta130vvVs4DuefUs1J02bPYvA1ePOpRaR8yBgsVsnKb5QDFLtL6D
3dIV76AOW7IasJm0ge0ghji5+pvN/VhulNcUJamOrOC2CIU3HWwfltVuGR0DFa1YyFp4nNEBGTXL
ieafYoZc5la7CAs4azMyHifH8/EYyHBERaldEpWbyknaXe+16T1ySPFS+x1ekMIT9XtUwTThhNNm
3+hYKWFeYQMlMRTeWRg3+d2CJtlihfRgTlmUU9QY11a/0l9ltwTTsZg555cBW8+dhL6zT1EriMRW
EthB5AP8e7+BzwpmZ+7mXc+sE208DxWUa6p1KZI36xQTAYNJRuwCDBOrpZsMD0MS5lfbrBtnCsLm
kRU8ef+8alhEh9i9MAP5ds7+xCWsRQ915D96GbTNjVeuirSDntilJMFi6x2iTY7UtPqJZcDqkkr7
7XggAXLt2GK8wBi08ucgZ23xgoTIRBA5sNuPTB1L9uYVpj3LqKB9zE0zwlKcnE41ciJEmmQ6+FmL
lF6K5YwzHx4c8NHjQg642yhRoGlUziQJ09xuZ9uGZ3/gjZhTipZiP6BQSfZwWnCPzOZvyBe53LOD
XaG4OQ4pN8z3jUZkHbgkXlau3fI0YEcgGTeQoMUpG4RvYZWbb5gpXvdhka8g29DwY6TsdM5NIOV9
wYLml+Nlgj+x1xVy/NB470XiJt6R5XZxn3Fe5pBaen36hEPFxSixGLTp1KQX1kXIZUWKruuTDduw
vRbs9yYhrkNjQZD0nZkEkmAtvuOx5f/BNmM9t6WLJ1RoAYAXFAm18tBQMiivSOSma79bsF13uun1
nrMXCSZh1+5xwt7wmmXA8y8hmecYnIRlQywTudhicakeM9W7K7lsMsXb0jEo/0hfty4tRd8mH3B6
WTjhvuKLD+xDQAySr8mUHVvxmcakxJflWftKWvu2S+RjMA0STXNJcR/iLnCH9yyq2x/jsIAmd9y3
GPPsILnL5QJiBfXBffPQ0ZvTXK+mv5F9dH6EgpBcUs0bkITcbX22oYOvkbdbTjt/Wgnw8JtRVESU
jCZr/zKnI81IIRjL9TWM+lx/9pBE900XwaqNnLYUsbsyXD2uLHzj0OmXP65L3vOmff2CPsSdZCt4
tU2AzyoZ++5L1AvDRteMmlrurijvgScH49WbPdYmLRMOGCzfxk1p+/2RsG3qnvqeeWMMfWRz1fI/
bipr6b86a53/WBZhdDBXinDSMB0AjfgBV4NqTpPlNmzzfH5ERLglVA8ynLDbrKoqLk4ImeYZOoab
AEgK3CMvjrVOsbpiYdmxdQg+adCermQ4aXTK24h90qpdDo2Yq+OaoQGWjpWPBxAGHO6hQJf/ZRE3
aRhOdNqZoannb1WE2OvmIFgk9JtRH4QzVtN+qiAFb0fs+N6Wobf+VIELerVrSZGbyg+9Das68chr
Qr5UHGHxnXg01osmLP/CrVUXON+zJtGtvSfgxkVc5zysaTYc1hchozJeeqplDx4J/10jEoKmibOU
RE6gs/B0sg82E/dbZoiwb9JgEp/DQiac0zC/ppnDfexYHPo4QFr5u013wQtBh+4J79c3blTzF959
dpwh0LC7L6tzhVPm6AEYZAMvbuWI2vgnKSXwn/wWa96E9mD3W1js5s7ReeTtBquksHCqU/sqRBh8
a8UTG+NP1h+rupEAMUb3w2WjwKZoVC6PhyEJjlRAo2uLG9oHlwI/JZvi7HfNRflKcnX5C33Sgnjh
Jx4SH1kW18ZIjVsyjx5nYzcvmh/7E6Rt/8SYyjwmQAgRUrPzazUZ/7so3I5ogJyiS2RPwXKXelkg
D4RvSbHM1hwcTM4BEIMS7CxJSOdBOA0nMMaFnchw0W9tBZUXFCueUayPFxezPeMmIGiUdBxmU5TV
qFZ2usbC9qYgxlKUf7SZyt4rjv7A2HT0kHWVfum6HJQWQ035McrhT95XPl9XiZ9Ba6+5OEkiPlvg
Lm+ZN5OKlEORH4MZSX8Vy78uC82hSFf/WnV9UR5Dbryd9z+SzmO5caRdok+ECBRMAdiSoKcoiZTf
ICRNC94UTME8/T3877ZjppsGrPpM5kmuvns4lOU9qqpFdSPx4J0HYtTVZuzlgJFLwrlUNp+q1/Qf
FCHzpsUos7XqOJh+3LY05daAw7Kt4Qhkq1ilbEcRfKOPNdDIdXxbRJ0EOtobUxVYodGbNz9wxot5
77SQjfD8JiNoSqTFwckqs+hqMk4godIvQoelF6sNMk6OXWOnB4b0m9nJx22ZeBRb2M5bYoqTxj9q
rQYwJ86znsj7K5y5PhpDGr/NWt5wXhlbC2bfg4neeV9Vwn/yMJjvlqKe9UHUgAM4ixqaBkTSVShs
2zqmfD9QjVgeiJVjjw6LmEFQazhF9TZzDB9B4PHdsmhKWPG0qf9es8Zc9uRgLc8Ol9U+SyLzHfUD
4RbIndmpeqBAZLsQoTbaju/QQvbf6DO7lyCrUQIVMntHjWkdKhc0cTFY2kZ/Dy4ScXfyy6Io2aRV
T5KjgRxOdryuaoJvlQ0CxTSdVVjbNmSs3BslXN6RmbDlmvkjloYh1IkfXBN2TfT1Oo1RhRmShX3m
FAlJPhC90FOU5h5J1vifnprp285ESU3bfyE3nDZWMU4IVssoeDP8CLFabDwv93eKBrKeCcvgN3Kn
wmC4KD0im0fI3PB7aWMH5AB9q/c5ITwE2SXWCTUF3ajvTcN95ZmZq2Kq06OHxYaXugDRLVNUHKZF
vQMKdd1pxtoOvOqVIGPjif0UDGmGP9lE1dRauc1xGLekJXTNARxCRxLM0HdPQbzs+ayDTaMW1ICe
wfYPm+23hTIgbIU2jlM6HrFZM7JsZJ/9+YK0YaMnUW3q+FQXoMv5bZmJjw0HOZKMAgWhw8Sk1vSg
BRcakK6PmKb3XrUNLfGmwqVGRCT1RMiG/2l07kPiKn0CIRBbxyAWHKoCsvXFHBDw95Cg1jjmoZoi
qnmgWCoe3OluSJcoLX6ihkBXHMJ4j4Lcl1uyRFoBkYMn2hDGv0yBDLPSGfgiDoMtwxfNxhElWKFs
r1oDFeUi9r3yltdeDvsyL6yDz8j50/dUfZq8AVs6NfEP5Xv1W5b1Y3E3XPLTjTz+Z+KQVqYwxNfY
FI91p+IPH7z5qmch+hj5stwCTBfJaoxBva4zN9Am1pqaSz11fipDFM9cWNPRpdJqViOontXQkv6z
VzZFNBUudDnbAyFCMM/9Ci24sd7s2BxDxnvkFixBv2dUYTKF5GUuigGGmtP5iLAHyXWS4VtAE6LC
pPAYIVDgrqjrg3dFkOZqHmpvjwqITVFW4LjNCvXSFR0dJ5FBHdoj945RXcZ0U0s35ZD5/19EqYv/
2E0F1caZY3FReoktrAwMjtClA6FXNryuMa1+oLD09orH7653VX3ymkeRdSHpJbs6bM3Dopt8gOQ0
AdNaIQ7xNna3JFlYlENC3xo3bGfhOKyo2tt7ZZH8TpHV32j4P5vIjnZdBgkZlz0VAhtSkglK9cUe
fkwp/Bp1Ih7bd9YJS2x4AUzpvmbIO8lauk2lT2ZH36+G9j9GxFHY+fYI4GoammsqTR8SVZDe1ecl
AiAvu+NGB0jwOMatF9ceieFx26b4UplIdgvi+3XWOky34Z3Vuxm62VPc6uZKq8JZInWj/yPoQ6+a
YUFJoKuSeUtD+uCac8EjkAfoD6HhMum3d7XCmtaSZGADgFA9qyg0SiJYlynGhGjlNEBIWStWGtI8
WhED3habVoiWuNvUOlVYGUqcq2am27WcBoIistpX/SZdGkrZGnEVmV1NOACx5DiZ3wDQIX+0R6Nf
d2OA03V8bxISqsH14ERH7AQPJ/7QIzZTyHoBnl+Eysk0aTDnrNklxxluCmG8WDO7G9vW+dn0bOuD
QU3yqT2zOQR9IPVOkN0JNfKuPsr5fnCLW8lTVDER23oWTMZW4dlZk0eGMoZYXs8e8WNnqTqAejMO
KdvHemf0zAgd7clbgUn75tluEgY43+4x83DRvM56L1Rnfhgg3IxdkZrZz6AdFDfcWuVv7nbjQ4oY
i1zbgSCvtcXQ/24fp9gnmKPk5BjSS9XL4uSMfrtW2mfeDwsCKwdAnqiX9Mw1RqE00p1zl7FDL02H
Zp9mPm6BlH1X6cUOQr/pXzyhi8InecxMfOY11TGCquyD6Qv/2BA8lz3r0yAvjzgFyGT0x+49A1KP
O2Wama8vedy96nx+iaN7jZDxS9uNSLnRATtuOMMZ2sjeLw5YzuInxd7hM4vsexhH6THbvi8crCnh
+MTdRMkFi33HpoHRhm+WZO+YzaX1oYFmc65eRpgV6zzXdrtGlyDuMsXk5S71e8P3MJfHiMkH1VSc
1IQFgX09L9DVN+SjdD/4sQPNRovIYTcOUoRgrmfP9G6WQdRmP02/tcpYYA68i193THmy0jJaG42A
/y9w6Xw1Oh9PJSMae0cJ5IPsZhGOC40HHL1tWhqMdZGVwOr+hUgxvTNEMXd+EbiKKKzOfh78uk0O
uWCnve0Wx8HCgwVOrwQGrT9LOFxFE1rScEjM/j8eX1HtShb2r1aWjtWXqXX1uLRL8+TBgXgaUZ3Q
26lAYPT3x/xO7wdrQ9wzXp1dHJgAfDP4nGPYAWnHxCOtVpZXGkenZeTRcIOjcc2svWdXd7JeVI4n
PY1T8DXQ55EbXnWYNxAtGbcF1e38n0r5CSyeB32WkRMqkWFJgB0uOqtO6exz8/IFZln57I2DBsyx
NPkxtUid5sZLf2YrEdyqSKvdLZAat3jCAmCNmxHE2Dt5ddRaGuvbNpFVtac7RCKdDZX3KEZwfH7v
ZDS2xeLfkjh3gcxptH43k/lvyrEB44ZqYrD1sEH1UG2iXhjBGQGMJdd9UbqbNHPNzajou5ELwjTM
U0IBtzSuCfM6FDJ20EDedCUhaw7XISL8OjgvSVWZu15Pzj+Wp/UxJxSaDpC8D4GA2hrP/ArvGGSy
CbaQTLrfFLXmI6McIn7KwHGQC0c20kwAD2whfdxFOtStZgxkgi6IqDAmsR4cJutb1/eWTyQ3rl55
ziJfdVfMVRiblVSPY49tlBi7FjFuvyp6F4Sg26bZnRZn0ekRGA2umzzDGffpgw0sr3phm2XMiHPu
vt8vkya2/kgcJAboDBo2Ktgq6Pv5zxvChzN3ImW6sgl26tZWx2hKIeSNu/lAr8DLxCGV3SCcJA1p
LaYjeHUsRXE2Jk4uYUuBX11j96miZzvOkzgL0VYlk6K0ZQqd7jkajFgwJrVj+xogrMAsjDwyeYWt
mEVvUTno4HPEM98f9YiaH/tKbWh02hpCXT1yG5FkaO2QCPTjPuG3mpUsehJtwOqoIzN9sKLINgFW
w3qC8OYTDZETcZ16xOvqZTF7opdUO7EBqPq0oITjjzJE51JgZKfciCO8YLQhOv1jJWnKf2MBFmWE
u5BmToOoo5CjuiZFpCJEFvTHuQsiDx5Mu2W+DBqci2e5og0J7vYVsjKvQWYa3V5F4ITIVuE6WdGE
Ccx2jRmEpVTVlQuLHwsWWeZiyRQzRUYj3X0SzH1fThWWfqDDjcCsA8KgAsNg4qz61lXERZfj0m91
4JSfZGyY5cHICS8Q2IGG0MrMPNvTTZOuKOdxyS6w7zJvNyvP9g8T7LUIRWdFzQlkxjpqe6BHgdzD
9smle72B64EGuTKcpie+vI+Y4CDNryu4W346XbE1IRyutKSFtrjZh0veT567L9sqGLe+kS4qDKZa
f1rWALN3RcE0OWe6l3Hf4YtEjV+0Xntr7/COWtzDHJG8ChrnuxCYaMYoZeiJtKFbY/OI+62A7/VV
pwMKEQdkI3dN6VpPXuLOd45Wj7qpkwSqHNCG+fOhbWyZbIU1FuWZf1IqQkcVelyOA0noqdG/tcbs
PaN/0uML0UXdo/S0w5sinQZuiW2rXdWVNqC7gImMsMgMt1zUZRS0hTlytif1K8VCRdA8HKBf0usw
Q1lsyH3cZFj3H9AptO9NkTTgbpm4P1fG0P8FDvaQPW5XFK0FitILc0Q7e3SUReFj+9OGxy75xlzh
dQeD6epKNnH2mHEcFDs9Fkm+rcjF+5GS+JwwxYhI8gWjy3ifw3pLMICmvE6YxOUJiJgkwcqwSKxf
8saa/xjKD9c2VvWwC+bW/4EiZ+KmJmORMaPdU0NLWBskMMeyPtROVv/XwRphrmQa5NZ1y2ieTFZt
XzhJp+s8NcYbP1tCoZAMEXzmD9ngHTo3EpeRrsXZVkLnp4RdG5rkseGo55vPnK2jctbELQMDHBsY
/tliqCx4KKCzGWGMK4NWkRNInMZiqd8w6Egm/zRKiKqFlWJomTxB32ZJmyaJ4Lb2QjpC5pHs1KAe
KaSlviOCOc6uK6Pj4GIi58IeczA4osZNKGFno8CpDPmyxLg6+DswgRAmGtcglwbhnclYwColDWiC
d4NOohnhFbIMEbe5+VsJK33cl8NQ/hjFpJnSMpvlmU0ngXsIXtGPk2FRxUEvIu8Frnl+4xutWAy0
RXckCsT7EC493J4hoIUQqdNoj9PKH7Zt1bjG1qcHrneLzZA9xJhC92mbjjNt22ZkXsgTg7+vw+39
mS5j1JwKF2LwEQ1sEv/XtkmZbYx+7OONMSpVHCKAjSn0WLLZcFpM4gb8HB63ZOF3T/ykUBvwAD57
7aAYiIiIJUFRUBKuRj5M8KEN6HFuubF/zhBxnUwonOlOcCt+E69Iz8wSV16pSoCc6uL+ivvBZF5R
GRUpOW5W4Icfh4AVhm9SOdhFNiEtLgXntl4ay9thc4HmzEmJr7jj5H3GSFB+iNolFZenFz9BrEEm
hQSIQWfjSiQyQnEQHXScpvFLOzN63gwgtYY14wP7KQUmVoeK9/ASa4hd4WQ78RqcrHgw+tTEmhIv
+bnuK0qvjqFr+dm6Rtu+Mk6tzka/jDH2rbFJj7R9zkZh1Oh3TNZ49tiJVRNYUNiRDmr8MxM58yhi
Tg2RRPpblH6Bj6ZYmH0KLHSshGaYmPdnLq4OiqUhEhpSzwQKSiy+WViNVvsKREzO/1lRSUjIqhSM
8L4zW6NVoPS05Z6CUMtV15oCyTR85uTa5xWfRj6LkVAkR04BcJ6ASdI01QF58SNe/pWAhDquC6PU
884cjSjb6dT37V1vMA6zFM/OqhlV/+MLltxbWTTjWaDMab4b5sk5qoa47Q9Mx4343JA2Kne2zqSk
girAx4wMF67FZPtInFpKbpylGaQ+iWmIsBNWb1BOmMkKPmqp49Hcsxbo0y/WvIN6cCRO871lObV7
zRg2myuzHZplX9Qd0WN2PVbufjbbzD9wW4wMxNM76LSP6Yeh0FgsTW0TzPrabBrvpcIVSQwVjKj4
u9dD1Rxjbv8/wlvY0/BltzejRcIZdvBBlosTV+YfwuTpcYhHQNNNCtMF34Mwn2ZlYHuaRngxx7a2
vD/EDKzqpGOm3tpD++gfSSBZvC8FUTQcfHRQPWRDqoeySC9e62hzo7mJDfoivHACVe96LhLvuPgB
acmUVkzgsjYB9AcHPixJneQw6MpIbDOTpefNhr92KIDhUD6M1e/koYle6bZHSKJdGM8bEVeMBnpn
AJpYFap/bCGGUFGWmpI4Van7wnuKbpNrgorjzg5M0HMRGU+Z79fDc4pe8JAtrPrvTDXzgvs9OddK
fJiKfW/Yw3R8XMYJ4goReWrlgm/ZqNpccOMb9tEHPBhzUEuE7pUfiXfsqH32PA+mC6+KOfja4txl
DWJYjx5cIRPjcykZhNXGk0CCfs6Yp+brkkHftjEycgrvWRBthXJrUzAmP6CZSGCMTGWwQzvGct8O
svJjKTX21tImSWo36snIz+1so1bSAoBYrwI+Cx1Fi9gAT1MNe65oKXLksQtupDqz/uUKS1RSTtxI
dV3dqyn/806JufAa1AViG5AQm3Vrg96pyK1VOtagzapy/pJ22QLjXTCqmHhTjo5lv8SMujdR6d8h
VlockU/Ba6jL4ANyzH9QjhzQrHp8QnTI7z8bFn4EzG3dx4km6gpKeOLAY6K6RfkYv/VG7+xyn8cw
H+eE7IsyFXD1E9oAt7GLByAGCJ7moP/XuH1+rBpTsnbN0WtugjQvz4EV5fuuyORb7RfcgWyzsR21
0INXo8IwjmTQT7IVd4K3SV20ySCHomCl+sCCoYZ/aJcMZFYjBMc21y8tQeH5WHsPqcDiDEwDBZvG
K8MmBT6J7SwbN3K4SSEaXNI8kY8J6rezL4gfYjoNt8hjZIrgslE/A9XGEFK3zS96sQEgUYkHznfN
eNWm5OWNrSfbYjRVc1kwKGt2BY+AuUW4HtV8eoq7Y+4U7J2qyad201tDOh1Y55pRqIuyB0ZLZYEN
ht/GjZ81KYyMlvNmq71kMEPPUU3+nc+aPYJrTBy5GRwueAIlyYUvKfIoRDeNBlWGQFomYDvIgYNA
gITsALjXZUg9mbWjtkLw8wtpPsr5ozObpFqLpfPbx8mI+/HMrAVfh8Sw5/DsB8gbVnGEI3UXG3f2
JScBvKqGQYq9LqwRWQBDnwAtpekEO6fRxZ1rS/IP10vsXoBT3NdoffIviDGUgQ5o5nsoECcI4Yho
5gF+WBEJJVvW5+TfIpoo4ZYFRKPRcw8cyXZlakL0GJoRcteVCGX0LD3evKD7vM+R0Syt06RUM7dR
KQbGVwDQkJmjmg4rK/ZucLTYpPHPZ++qqjnOZj9ovuyINd8a4lHADYKFt7l22Gz5eicSOzcTAl7s
XriRcaVilwUa4nvdsEVz6dzgkAWs5pBvxIj9sibdJTklz4YzmxVl1ieBD0U3Ql7vcR/xMyerGdJn
okfQjAnQoNCpLGfeYw0a9bqtpt7eYVG1gp0N3OhQB6BdUHckWjM6USo7Y45Qatfn7Fg2omtIqAhk
1wBI8Y3u0RnumRk++fRvpdEg5+txjVyVk8ObhTCINjjTfjpzkjSmuSNahkkiTxJRtClBxfapJXLR
wslVtckvvA7QzJU/R18mADM0J71KVQgSo2D7ZEfti0lW4e8yd0C1yXrivke1W9Pge464vzbte29L
3GP9oeosMNS1kHGPau5SwgXJ5bO39byQIUQr4tAxWVRu/FyJqNvCneyXEFksLSIaZcpAQn/1EsLy
tsD1ofOY9g1ciz+LL/arYuzrP1RzZkwnDk3c0STFOfjtaLCe+XljZ/Wm1mdnFRABQ0UQpAbhNfKO
B0C58BwgeAZGF7HX4Xky88OoAGGtdTcHn0ZkGdbay+6WIeSslQvvdG4tVg1d84nGFEQbFYK5HWgp
CMexUCMQe90G/dZB6ITq0/bnGgXG0PnMm+hnNn3tQGqyCiBRq8EvQGhoZSX5qWM44jL4rt10z8bN
MA+uJZHx6agpYRxq7fubqel5hKDHyGHNiqu22duU3dXN0MnfzaOjCSaPw48zxUZZXGUV7a2gxvdD
1lmcOIUQBOvE2BwlTGpicjd8DnUOmCZqnAPiFTu+OT76ukdW7R2hG27tTp+usGu1hf1pDbu88K1g
jXhEuuxl0WQRyOV33wkXSRdCCvDuI1fC99YJ4uPblBbkRWLh691dLI3R3VCEt/ZrCrLffBG0XAbU
aC8NcDDwfIYIUYr8PKAFBIREIXzMpdH+TnZ/x5uXU7WjEIxvg4drZNPUAls5eJrJP5tSpH4Jp1oX
YBpcXc0bOdUwaD1EgSzn+7tUlYpU/sEhZplH5eD6x7m0or/JHTJyqgo7/Z0T0ZxLMq0ZpQB54Xtf
nCIiVhRNJZKgAC1Qy1aVJQuEsU+0eHXHGNeCdoTTFc1aEhsGoAwv/WZmoDWT2gaxUqTksYzRZ+Gq
aOYbf+Y9B6hvm81iI6fbJgyirTWe+u6HRexkhJQqyg0HI+mGR8a2ecImva9gsorRpZvsUCU9WLFf
uh9GhJPnMOcZAx6n1YS/A4cc8vUUZcNZjxj8wxnZSbVhxNSodYzR74omgu43a2HzGYnrvBWzO59a
hPodVNnGe4LeTFwNeRyqJwLSHjloW5YtQLTQFgKhHJI9CQbdnznU2Y/RpdTCY4eW8mDhLxZ7l9v6
ZYZk+QelKFJPlYVPdtVY5XIZKGIe2y5zL1XcsI6IOExh2Yy18RzPTW2cy04V3wmp8f+cPiYUTDUo
ZBkMNEQ1EAvqhDD9Jbo83REyGbQGPDVt2j93BSE/VyPNLpKF4n/AjcQvQvXqyY9nFGoZXr8daicg
tmZskyrGwgoGXEv+CNa/9I7UCjw5sEazc+o1RwiKWUyg9jthLn22pnR2ngsF9HyTVxLZWmM4rDbb
BrjXDZSm1YQtisOfxqQvJ5zCbN4EQWTemsCMtNsmlnrLOeL/s3zmcWDQEu8LJzYhXq7IYsziOFbh
kKRo7LALa9MLvTlJ2KziSuibMviOVNoyRoGvtNgzVZ3iRSq2Ndu0kfIijc55BZB5zev5BQrjU5Fm
05MxzWQ6tJM4Iy+D9tMm8SOO2fnS8lSlEK+n/FAgyD1IS6O6QLWcHDrdyS0XTb5HlK1uBP/MVxb6
y4Ymj/TKyTO+EDKaJ+J7OaKtQW6ajiivDPTUVvjd/B7L/mWsnBHpQpat7cT2ThMWogdZdeifc984
Vv5khmbnfi48K5vI7W8KZE1YQd1DnkDgHWKeiv0sw0dWsgozTeAl+gPDwjs7e/+3wPL0bPSwCijx
032CopJE6CL4aiSwpFhodmcN89tVVBcFB+vQbefAkV8uWKV3I6nuFKvBKp8q4ZkP9phEaxRdX5FP
Zg2sSK9ButrAgGAaos7Ynl4WLn18eT5MpsBoQ0wbGWGHU/pbm6Dl5nkwjjkpKs9lBqPBLNr5Cf0g
oRmtQdCQ77cn9NjlKc+H7KdpYvAfWZntW6ICHw09LO+S32VIJ+vhFHKXL7r2+cAVisUhgTn6PqV4
Fxntu/+8xuxPUJXupMs2+s0o5sPYX9pToHx1tnAlYZnvqj06ruFtQCXGbrdTj4HyaLBbUJGG6fUv
LQlygDRwngDXmXlf1Q8PY7Du29J6NRGRr31XWgfQ3Pbe0b39FmWx/Dfgddu1FqFBqBDEkyW6/NV1
M/Vhuz4tvlWLF0bq1VFmbrYjPkztFmVibMAnvTGAoshGZTtRNv/IZKk2gCSY4xVMJU5agwuPahTS
rrYdBr6ouHYR5ARsME5Hag+pR7u5QCRLtYI8zEaJFuo8Fw+F0ukbVKAC0TS1I7KSYTsI2e9dWY0P
8Fyh/A6SGQARRcwSAwaMuPxYXzA5OcA/mNG+ZKPPlmfyV1TMwROXiywhXc/eZXT824DD5CFPFiXZ
MrfySH57/Iku94qPpPm0B/w4QTIgl62nA7FN0VudB1uDOdqnS0d0mrvS2tVoIrCYMrDFR9fteYCe
8At/pB33syiM4Q87IK5V2sbCmbonjrlPr1rS99x1xhAyLdMoCwpURfIi3OaOATtjrrcpBWifVLiA
aADcneUozgXwgvhV7c6z1xGhStcCkJQGpVFuRB0Ue2DC6olIMhyh5egdFjxC20L0B0x3JsKRJshC
8sDp2/rOfZ2RhXzyVYwEMRi3Bovep5HTNaCfqM7kxRFe4yCrgeA3YCqqCIHeN1bi7F2QbAR/gylk
z1wxuYnH5bcUyYwFoNfbRSjsVOPwLgwT9Tghs5KFbAwbIRoHRpX0AtxwYzrfJKHhJOMa8btsVbSe
SfJ7yXVCTujiKu8HDsr4mNssIldVi054gzeOoTxSUesn7jo3lBCdxMpt+owQgNhuvpamfE4aF7BA
J88K0ihqm5LgDP6OHO+YMtfktvbvWVLpG9+JXHFlezuB750Zs6v/Mx0z+PBGtJDJBARfKbd0NkuM
qD+GIwb0F91MWC2xeLFnhZnDtTB7WhVpqERkX0VWo8bOsnRZ0HJ62SttSLPzrXIKi6WAkYfgvDnI
GIR50SBYcGqGsBIhg4KM+Vi4JhvRrl4+zYl4kClCmM++0Dqxoe03cBA5siw0Fx789YOKgo/RhfXf
00Bd09hP/5h7IqFoUkYAZl5nWy+VXojTAM8HZWHE2LXpfyyPuTVFL7E3DOcJ9lEeyL/aRm3UUati
EhAYRokdQgfRLMB7lTr6CdKbXAa0fwy/120UqH08lv/rSfFm0Ba9p4OpP7D7Ub6zs6qPnMbJVxFL
69S2+p+pEShASPtKHWGflEVg9khewDYCO7cWvaVhfFTxhS0WllCbtXmIYAtnf2HOW7PvqwueFQAU
ecsupUvwjdaZrBSWabZzAPbUd59lzkPm6+hRuFOGStBI1ubgvsGBjd+YwbCFRvT2aBhF+jkyXXie
RIujsIQarwBRPpBG8EiYgf1UaE/s2nlKn2xD6HerQI/b56L3KBWcfHsP+D5PRqt3QQCxl1rQxvcF
VOKCwQQHsBz0mjFP/VI7JoLYfFSbOoisNWQnvWXkJp9SfhMUzAnpiKi2cdEtXveXR2DAUPqM9pUF
TYSVXIu9YjYYWkUfXZfCB9YQE5qHVDF60B6pw3TUhCah9bK/8YJhr5mmjkrRGTitcGme4KzAvUGo
Mb0BU6vjUAY0nSvXZNvWx7Zznue0ecDFyDpfxFa4MHe/GHEjznAmu9M0+eqIp0K9ey09pBSe2jAM
nr/aOHkGFomYNvafYON+mY7bIEVlXrcqLaw6MqmsawT4Ytu7c3eyrYbbh2twK+VgH8RcXO8m4Q35
VjDrc8tgfdKPuzngAxm9YlDrZoxpzny3C1YaEdhjiq3yqJE43Dy3F69930o48qbu+k2E67NfVZIe
+MSVJPd+V5kHqnexn+ZWEZ9Bh3+gbTIpO2rrUy52dMjx+h/VQvcTsGkI20jqzYCmQ6BUbtvnuS77
fZVO0zue/Wrv9xVYNz5YD8YgO9HbpJrlIWjZqpuTkZzaoLZfMsvn1fpdFjBZ4gu+IzWGR6PNjXVu
JC9TCu2QIAEL8S7EJGc9mkRG4NiqGL0YyLOx/LHXd5hGwmV1km/VRXUoxij60GZ/ASDmPlvpnWRW
elF0sjuZPBb1UL5Wi2sfp4lEcmwo1kXUC8ZUuhgiEuuQfJ3yGzmAE9LL49FZMHizfdQpJ3tNBIYx
RFciP9guwj7+IZbb+QbushtpYu8KhC7/4jQG9IHgcQunIJjw1otu7cc9dVI2lqTqFJptZ1VGrPtR
Fh6yVBuvyDHUxVVG1lJ11y1G7agtV6MjbUjmqYUTk+coW1eZsGeEmNwxkaJKsBdZ/yaJ7nfu1Htv
/aTTX/TCCC5AfIUu9vK/uRLoAjhB2lVPpvAu9ez3fsTyugpmdxxDPOjFlblJDjrcNY2bhT/lc6i0
RjLhGtFW1m50SUdJNPhM37AhAfkt6VVPpIZ0nhA8QSLjPM+p/6aKFAEHc0ZGBAdmHVY2HxFBCy/0
qIjj7D4OkSv627Z0jV1cCvEXZCPYjzt7naSAhEo9cl8cMuCxBlnqhp65hTYYzRtGB4ytyqknMpgg
H/aIxUAdO7ZXLDTLM3A1g3Z/9hj1FYU+pJCIqO9mj6yHxg+JH4yQdMbDt2uX5ra2m+papzJIuU/M
JIyFoOuIfeIQ6qimWGjTBEBzIA9kYQcXlfXtd8/FdB4Lz3vFmDWEc9yzJaATd4mBsnkaVLvkwYrp
cr2OGGd/5w0R8+ymprNgurxPMZxcs4QgxTDvyW9DjxaMT5gtky0xmSzecrN/6hroDFaepL+NZaOL
MoZ7xFbknBDwZZclmIi2nA3nrUING9Z9OWzjQJBhlzDEfEfi0b6yrIwOtl1Gb7MaLnW99Mc+A+hf
EY3zE9NKb/B+cIrMnbVKMo4MyCkC9o5PVrTIjf6IWLL753V62PL/RS+Gb9IgK5dwugHO/tGikkDu
TqJEGnvzWUZiOlQx1/j9uXYYSlr9JaVMaoiYveO5dPnfOFfDpQLp9+C6mMqQf0JYNyech0WZ/aIB
4LBPE+OO19Xqe5iImmXEd5ygZ63AP8f/mG3lj3QFzec8afJrlBbV66KtNzx2zDM6EgrXTU/tHTTe
8BhAPs7vhvHqpNsUOD2Z7U9ZGZU3t9DDq4JxtuedL0eMT9Gz4xnjzWq0uvC8TqGb+/w1VkuR2Obk
Y0o38R7YgFVdGLu1eEOQSwfa41e/Vf/zu2G/6q6TH+tjD5KkOxKqOOxJoikfWgihKznSfq0A5/bw
yYrK4DxO48/cHThRMKrJVRFPxTYdYzpPpsVvbtdyRgQZK1z4rdccqOeOhDIfZpR5ByQvY5OE9ItW
CdmOsk1GRT+vHVWjTh5KAOPCY9icx8r7bDqm3KsMFNAzeZLR8wLm+UA20XStkdOv9JTKY4pgMEFo
P5qHhBX4P1tl2RkQdX1h+DpvEY4Hz2RVRDeIHZSLC/9s2pnzumcQzR669jex0yITNHMbYOtcMgul
CXiHJ2ZSMKXVCXYJVRRPgfTRLEb6eWLK+dG4en4h47sM68Ja/uL7bqUhPusfW0YY6c3s3kAvAJ/o
Eqg+PrzU8L5peMqScdyO1kJv5KBNU/Fk76CgdSetDCgOatbscqE4rFpPk+zeKGjxXjS+yDGLTovX
SsyR9lS/lKSbwKlgm4aKNgZmtwYrYgKKiyqIwHFXjyjC24R1NA8R8zuXFBfL2vkMx/BLiPFCE0rl
wvLz2bBsyFE4yoN1riIJoK90/pqJrhxvaFOcOfICJpm1Tw0/TDadK3qSrZMykZ1YK2FcBYWiijHZ
Ygqp96W2/XQ7KNFscT6BOKIWeHWyAJeoZeL7wbL0FHUewhJE8f/H0ZktN6pkUfSLiCCBJOFVEppt
2fJcL0TZdc08QzJ8fS/6pW9HdHSVryySk/vsvfaJyJV9MjngPkgjGud50OUd2JYEUC/jX2NR0RMJ
VNK3mel9YMF1/vR1/D56sXWygHNuRw8mRD822S/F6OUtbmN2LxFRkY2XFVgN9eJ/WzJ3T0a/DleV
Vb9FpKOxA+ii38ORZGFA98N5QVwGdubnj6lkFthGKasiPYjh7DedvDd8uOxEGgM+ONPhwQMIciQy
lS4rUrE+2mtbGzQi81ATSXrvB0s8wv4U52icjaAusOaUUOFRjrtyb85kZ2KWdp8+svtn1qRWUPTz
+I/xA8ZBPuU0uFtq59HLhdGZ9sNoh1JcBSNuLoXq0vYv9JcS41V29WWWnbEOo/I0QzT5mAbAOPgn
MaXRJvG2cPvhgOTK8Nx4fXab60VyItLw4TWmuInOpUtbF+UHvZXlrg+df+C+Oho6ILx2RWf8NUa6
gSZbJ0cFWm0NMZRf3WSxz1jbOsIidpHyZPydYYRhM1JaF5fSSz5eOwFQQAIPiEmkILzB9HgKYxxk
Gyia7inSrg3jqEyfVx7ZRse0brkjj2gqapgjxM46ygCs3HsiVN6/kuFuH0ouvHSeZvt6xNY82EdK
EtTeJwoW4ECO7hVRszdLjyFAjYXtR+prIiir/7b0qk+zgJY697ZxzJxuuhVpTV8AX70jkb32zMMS
0xTD8mQD71D8FsS0do1CY7JSx4TF5XNTwRf55ZetYIxi9zv19KsVdeYv/PgZZTI+znuMw+G75hrq
byDUfRA0IaZukOD5CsNaPxIEH5+XOOpPJdNBScyYChbHJa5vAynBNQ0vg0XW6AW0XSz7oXDzQ+KH
45tkALpQLl7cxdrmAuPEwUbMwtzdLmKGm2OTLEgDXkAOOaxMhM8ti7drDOLny8tl/WRUJlk33XTt
1jQlEdwaaOzOXdh/dQPJ5rKCWn5xMdOLvWXgZdgAfFqOolni41BDoGb+cT61a832Vlpt8Qp3jm+j
jlPjsaWKjujOlEhWG10y/IAoERa+Ozfml4jRMWirBIuUP7n0iqwBnb2DBe2jXEsEnlHzhRuA3rPO
mPlYsKHxF5KeRSlNP0jmbnhlkYum1xeK1WqS0o73TSJ0fGa9EIl9XI1UaIxYe6aLHXcYpukIjNIn
bE0WbVXcHH9sV5j2tsjZUkFHMlnT0eqBAXIeB4Xn3lTaw5kQ4x0Q2STJm878mRsIgFa510lLomVO
C5tMYDZCm2TvQMIhoUF+Dil0wgbuc/Hul8l40PmK8LHWcxovPq1Y7Ouzl8x3epRCkRSsvjKdxpQd
xdhECr+NnkfMXnc4VfhP4swgbj6WRgCXkQuVsu3yWOOcYd7LS6/D/ihatqc+KKpTYYiVTqr85T9y
IcSyvKUfz61exHKGFFq/grkGt9fiBQBQUa1zbapE6D2B0OVbTkiN0cOJ4TmBgMsMmDVyJJ7qc3NF
VyyJil4scsSEcpK+oDCK6T8/ag65mOca5BoB2xqoHvx78zC6HfmftMw+RzzADNlkEt3V8k0Dn65q
/7IkLb+XxOSoHY314IZzaCFLYo7AoIy8oAqflbJ2YmgqjQE/JJhmz/wv6ww6ZoiimZcE7IK4mRy/
/sEqRu3tu2QW0AcLKc8jv0j1SBCq5hipBd3VpqGMyyx0EQaWK8pi14KfqS+F8NWRAjyzOY1ZDmNQ
TYn4u7JjuUvotvq15aj2hUvHyCZlffPKZrtb6PiBTLFvKKwbL4kwnV9TD1wL89irHwBtODfKb9RH
RHMW8gAa82sXcgENBM5umpRBwR1kUQEM8nOYB8lofIGSNU/QfzUitlVU3h5Pq/ACVbCv3iEpYnih
QOow8mJ9sdCyf4w+e6OZGURO5KNTwwsgMOJAp9HzX8DNZzzNWN7DzJpxLTfTCzQb78J1keEtQvb4
IJtAM4YPiRhjKs2imQ58UKeb3LI/uJUj3ujCOHBv8d+Tdvqd7TTZU0rDRdod2Fs4hX9sSDHQa0CK
hM1CHz9ja6HtFoNH/J89YJvhYQAL7n7PnP4fgLPOkqN5M9FuXtnjkzmyEJcE8EHvPZFBvXtrGtRn
IifW/OF2EmvoNLbUyEMdDgpsbDsxuKQiIUrScBlZewxqZIjdOj1aXZfz5vWGg0UPJdBPl+kXI+JT
3bPe2IZ0oIGHmMc9MZ5P/KPjAzsB85JGtTqZ0hOfTt+HZyiEVId5hl99LXXjP2R6taKFzms+MJsN
pp/8mxFNDiYRdmLL4FwqTgn6y9Le0Rsr867eZE0PAp7jNq9MFy4rAUEsI/Frwz5Sbpwe+y2EyTvS
vXhHbPUe0EKrnygU+smrup+wDR9AO4EHxSDjXVQu6pvhAk3cYPVajrxgagK90X2yhPccw9YFxQWb
olib08a2LqAWLA5EkBygGAjuj8Jrf31sC3vgQeGfGVTVfyH156gO2nmSICP3WVhPG9szjiwbWSkU
Hu9/k+zTdXAFiT634x2UlNVbZMjnAZzIScCv2bdUcz4CzsjYVnNEsUY8Rhmhnc4PjX1pUX+Ssgxo
dxPI/odSy+JCWx/6pndnBZtgXWncCwzmkKxxbMZbZxlfxJLPzsZroUPnI92xJSdOgFrPPgcj5AH/
DpdvVoNoSQOGz1l+tYRONv1gv3us7hiq2PVCB7ip2g8fjcl6SJn2NgOR9j0wKj6qLu9386L0fp78
eofKXgYL947tILv6G0xiv8ct3O87x/mIZ9KmFeoidyGwnczTO6JKKyNYeVesu+5ZrnpHK+gma0Ps
jLolVG5p/zWP4PLR3Ax1x/1eSJeCzNSlfVH41E9lHLsfOA4ucsGHL9okoZRaolcP4mue9T+ryR46
EBNdoy0bicRsLnZYpAdbuSfMwM7O9WSFXhbGR5zfeRAx3m68Ss77qm+tJ9Yp3kUm8wVwITo+1wSg
RQ6j1RLo2Jkv2Fj/xGJQzAMt6HHM4HssZX9TOC5bTJwpS9cBJAftaat7MyJ3u1jR+DSY6FR57JO9
CM0zXSeYpqZa7drJEUQY7dlpNioumy+BpXs/NhXs5WbElH2hFFW5W614N/BkgLwVYjN5OKRZnskD
3CnruVmtI0XkFoE/507QaeAe48oi5HjCpN5W7mODtRa7v4h3JhXESJZUw0PW2AlC5oQNrP7IRQDn
3yj0Jtb5f4XN14f7nHFvGSrPntl2R4A547b1kuoa2v0brBDnJWptZLwUB6mm5bUL7UOt7OlbmLJA
NfauCnWReyxYJggi7R6uHeAyspBHyFLZYweZ51D3xrcGDb3JxrTHg02UxXPdjh4SjqKjSlr1TZkj
JpwsH6sLRzH/CprdXu4L/TjX8QN5cKrdpcktzJvLKrCdOTzlykA6YBBPznE5IBY5IzOFMgXrITIi
xbiS+MK0oTKYHgiHGDNt5amgXNJwvwjN9z2+v1yCK1Fi2Fs+btcN/LSefK5IHhuoTnvgXc2u8evk
LRbGNyj8YTx7iQGYlPD5L25u87kQUMEPRCoqbOkJvepGOcn90tIXjCiNxMeYznuwsocLxCDjmKqh
fqLpJv1CHcF+ljQOnyVaZlLP1RNFG+pq2Xrvzz9OlTgobi0X/BXiBudj2XVeRQrUdS33pH1EoNQc
sicvt+XG9yzjzusGX9D4t8HXlB4mxNcvx+7df3rwsCaJaJ63Oo0668RqHUtN8jV0TnhzeStd0Gz3
eDW8B0IkV2krmm3T0omGHfuYj1KTc+ANCwKs59aR0KhUTDku92ogoct3nwXkv6RjJvT8JtvxX/yz
GS/1fBFLGX0kBlXhXmipLf55j9Yl9+9sz/81o9bPTYzc6sB62dBW9m16XCyqeLl6WWTfmhornRkV
16ZoWjbOVoY3PDODgkqk7bJ4vMyk9Oo946j3xsqdsEw+ODP728E4pFbLW6lR/tVbPQxDQps2tVXr
JTUyxaWeWl6AtSxe2V3R8MtjPTlmBRYlzt64rXEgsc0kKcjx7yBuqFSyv3PIPBTqhkXiFq1jIwi+
/CFbhuZsl721J/NQvdCGHtItTt/VzjInvXMj8qsF49of7GoUxA/9W2vgOSxKz6U0sYJJVStmKZMN
fuOvMBc0hPsk9Nkcpg+vifZ+j4OtJLu0TPaEWFHWbPit4l9kz3VNc4oB0EYxErIheOiTVL1nC7U4
05zeTOnyympaeS7HcJ+32Xdn5MECVpjTHxTnzC+TEJ+UOvrXGctwITAF22rkvAabox8d37dZgSTt
YY779WfooptrxevLz7Xl1fCi7hCJpHvlVToH5ljBWXGKPv9Uruv+mJNIf/B2AKyJkypIIXf+hip8
ShKyRsEw9J+dvdy0m3bXfGJDuO2pXYgXt7u7Vn2g4fGPo9rvCKv3ljVgSh5tMo+jLPWVxePa2b3y
cjIumGOsA4lTdMsr5JsJ7gz2dTpVCweNQ+r9ZLUzkZypj5JN19JuN+i6CBC0y4McTI+Y3rDukuo3
NmwvbpuFBG6i7pKZZfbWsTB4GpSmGRXNWbOVrbK3yuZcVUZEkhiu8nHw/AOw+//K1F0AhXdBPvIN
SzLsqwno9BOPifNQGfFhmgnXjXYZpruuVc2uLS144ckwGqzY2RnJ+q3F6rTBkwC1RjD0TmYBCFXS
ipQ5a319vshHAoyjucGItc3D7suv9RHKScHmqqgg+fhPWUraTYW4W8hK0Xqm5uREJWF6YfyKDhOG
lKsuP3FK4XIfXg064FzgLTWhLuwfNpcs0DGHSFUeg3fZaSrwoLgaUA0Pw4ibsxyzo9k1Yt8op3jW
xDGDKlmF17SgX6vLGYYL9xY56VGQjyS5O3V/iUc0B9sx5j01igzfloKHOAz1g17iu4eSwEgCL7uA
ll2vSwVLyOqbCHjy02XdCw+QoA41n15LhzwBG2z5I1v4LhtkS3HP6rx9sIh6Ut+KEG95w59WSrJE
Gy2SezxamNRdP1qlYoaoDKgp7PJkG7pJffV7fcOi+VwLPOUzdZAbkDDfvi6rC5SfKujnmGlRr0Xv
GUv5S2vUzal3E383RQQ8VcnclkTfc8HGZnEmZ48J5jUW5a2uW16lQ8Ff68SROo6MQ/eBTTExrAmT
Nzu+fESk7rQyXkiTrko4HgAL//P67It3e0UApj5jDg7Y/GjI+HlhdYbLKat2Edb0ZyPsn/IMkjFD
hRkg/ZhB7TXpPxOPBscMD24v/ewwicIMOEFagFg4wAL6Q+V2aozhORkGTYlStxBlowEauQy7HkkK
N0GoJRJEQdpaod5copk1MZSFvebnrGtH7cnrcNOLQB1zAQZtjtLmlMc2jQFkhSB8XO837OKrg1Ud
uiw7g8z7y3XAPS3AXQ7WaEsQ8pkXNC0M5YnvRRnycgQQIwIs0VxpUQb7cV+H3vjqyajaJdJLX2mW
ODdNUzzYqrH/I7bEGnRIw09EnHHFGcLZqwcvYF/5HnnmQIiZS5G3GcQ84YSqFtYT/jiPrBYxW+/M
dejYGSFTK9wDissjPzqDeX70DWdkZQFqJ7MpojgvxM4fctoJzmoBT8k3t1Z//EJ199awH2tgEciL
7DlOBCqwf8Z+n1xij74Di4FjQ2QgvS0ZW6hhoLMh5el4Y8GXbKdadJ8L60/kD+rOgf4k52SIIvdU
IGTuKvQQZnmTHhPapMa/oJG4blp5bB8IruU7nrXqAEeiJTAEO9Ghzg8EtsILztxJHxWgVz6UaTJu
cAL5ZGRufDKFUjVAMm+LC/VxJXOy5baKc43llPDOzKvxYqmpeHGmqH/TjWweqywy9128jK+CroWI
fR/Z7c5Fp5DFfMk1dUWVVTAbUrz8CyjcZ5wc18iaojZrh+sSvlgRJUO+p8Wqfmzqzt4Pnfib+eVZ
ev34o7nDXchXCs5eskUTu0O7+435oPNDVjguts2mAbuQpEvYH+jOGNlch+ET7vjhEunITe85Yo2z
HyVq0MkVHcd+zZWZ/CwqxCauu06w56rUe0M4JXAo535SiYHDc+kx0uMnLR3eAVn3rJT3I4YkRqtq
7UMOriyY3BnLd2b5Eva1i2LK1Wu/MEgcUPYxrA8KQNVERiuiWYl4QLNuP80J1hChZrRvJ1v+6T5p
/s6F+jeXnXvIdZsFeAviDJtmwbOM3nZcIPM8p7Iw/nh1FVLQteIBcGeT4PUsio4hSjdcTPNhA8D3
H3xk4qsWb5sVXrfNqDY9cHHqt01PVQ8/PLCReL3Xc5evzl0V1aALyO07EQ14ONR7a7v46UmWCUbE
ptU4jufmypEJ6gEzPk53c5g/usGq4DcRUuOwpD80fx1sFr9nNY4plpi25GsKPAwvaM8qKUJgoH0n
4RPZY4Zy1cEzp+6Ul9ivti7mvAOuwJYlcVK073TukJwG2ePIcwFYohofFdY31ujGoON1HsOUokkU
VwkmR3O4LrjD4dq4SgZLEX4xbS93h5i6uYEBYB2RqPRpgF7xSiZcwW7BcPneKE0LAjbP4m7qcTxk
sY+jtef/bppd9Avjcwh8ikbPEAf+EIwpjwv5gNWoiIRdwJFEgE4lqLHIbFj/qMq5M733l2wC7Iax
DQHP1yK6hW7romLzvSRJgPmlHlFrrfSTFp7uHLMwOXLBbUHDquj/DIPhbMJ0xaiADompojBPoTHE
WDwpO6SLhDzPNxE9osh27Fkb1WOKooBj6xESQlxDMdmgOWQH0xB2GuQCUwxZiVi8WZl+T+cSGXKe
QQhBVbAxRMrmt4sLUKqAYNOJJeeo5ltGgfFmiLFw8fzsJqj/j/iY3IcWIzSgaECYjcMafZY0VvE+
+JfYg9iHxRxfuQm8R6y+NhkYP0A93OFOzbIM2GvqLESV02o8x2G+bJJF5ytMSYjLYLJM7RiEjyRv
bJqPoL9SCUBRUQNfDWPgeJ5EQgxOwXPPpXxa7GpBRTiaDQuB0o/jY+81hNkTKOpO3vm7Fh0GCy8n
7x+mK7ICYe+8hbH1wae6auBYnzeRkV6XUC0fpQMesupG7IKtZW6JhpVPIjN14OkZu3ra3Ol6xQIR
gs5e+0QEi0mlQS3mfPHR9wTcAUAf/CXrrgGJmzcV4FSQN4rTl2/P3O68FntUbVZMSimITvr0fLoP
m/JCx8tA5Wfo7fqpy4J0nURDYJAUj0weSgsphh3B401lp0yR/kgnFzT2W52qX7YD//VwEsgrAX7p
DRrFcH/lOFl7B4PtQu990EtlcXeS+GrBP8I7TdJqb3nl6kpaSv7ARb4R8TPpK1Bu8sWL5JkMLR0W
AkYAQHgGfirTlr6hlssI7zPIFQIhcz898v5tnieCr/OJRL9NUo1/zDg2Zk4NNMCeQh7nKbXEucdV
fERULY5p2lPAYlGBmEx4CPucAAvFedigrSi9TH2e3j1/2sWwmw/KtKGa5eb3EhkH3bR0hOZALJsx
R9+KLf95HumuUBOVLvlcn7yapi8MdsZnREsyRM3WDCGCuAtgxkb8Kbshrvd0t0JlGaGxlq7sDwyh
7blYsNFRPFrfvHa2jm0yrpAMqvh8S5PSsP27pH7+UtLC/pT6xn20rWrnQBrGe2yg4eajNVGv1JAi
aMcOOk9PX6m3Im3nPzWtdtQaGD5s0wKYzZo48f5UtpZzMKXzUlxMuPIvCqm2OuO8QK/QbXfSRTUC
jG298FH3PLY3MGhVHkxVBkgjnoth3Et3IXW8Y41YdqSaCusytevh3ejmZcqme2qZcmc1+pvM1lRv
Z42TFX2Iya9eaNkELE/mGDvRjKcojjAJSsgOu4mb4bFIfH6Bkyn/Tb1fn0N0OiyjSH+tl78ZBsHO
aEZHN7HaxeDpNy08gYjE85Rts2mK0CbzchtmZoZ3xcxBP4WkrVFrWpFfvIX2XDnn4zVzcqB6QkXN
Nq+9grdtOprWFucHLefzaL1zrFf/MQUsHzWXyyloFzW9oLXqF2eB8J6Scj8KFMlzbpjvK4U8oMKj
CyLT8l+xlvckqeIR473dd2w8zfrsmo13YpiAKJJNKsDKj2BnUYHzBLBizol8Nylx8yi8St5K2c2w
tRgv9CbNZ8A1LrY4r+6PeFZGn1VHU25T7qlHxWL0QYgFcnevss+5yN2/NVVNd2fJ7Xcb3OAGijOL
MIsdIk+Rpphpy7IqIoITUjBeIAn48CNgedZO+5byB380eVXvB+0EqBVsVxdy0Ht+RIuxTEsy5pzi
4XJ2VZjcE1h3D6MHIw5NDFAZBM502ifzRB6oGGW2nZXu/nnVbGw71SA/cVLtPZdLdsV31yiSOQ6g
eQDXb4j7HSEENnwHueLRCoxbnNLeNNnB5sJmnnjzziSFc0wKXz1WS/YFwT0KFtLaJA9Vc47d9rHo
ltcKEpilWRnBvKL8x1ja//oI9dBX1aZuXVaAo+soNoxFbmxct2ggbsRyWP+u17BM8p+CDGvgN0OD
qy3xFzLCRrYf2tA5mjC08cPm1cfipgcnKZ7cOPnNXA4B+AaE3fuU4AdrCN5f9dis1SNS0b2eGOk2
ikFSpQNU4wjcalB2CGjkJ7viXfduxq4MxDk6LAdsizNsb3DtP5nazh4WDcygQ31GuWFRVIf+EYtC
dsy4JSgChPPL4CbLE6XUFV+aGRV4aPQ+8Xt5Qb7h6qyK4VARFr9G8Jv+A9EsATbD1EJO9rl+4By6
qXn2jyyoLfxsZPyXiRV8p7z/FE3qFyqWGDmg2B84cgDgypQPgcd4ryZmBNzCCyE7t/qs2SR4lLwu
VPz0Wm5lO4hj5Vlvwp/yishQ3nxNUSiJR1esFvd5oqxnXPvPFGXY526lUYSW9+jVhnzEf8k2k9Uy
LcAioxggDp9jtpQ7akNxUZBS6GlbGWw/ALU5vzVDL74jF4O15RE/G9JK3OpBMN80kLPNY+m37k62
VXEr/HTa2QTH7vAipb+f+Z/LTWfbGhY5jrELS8763Zaqafdax+NLpnPrcUlDvq52kh4JnuZnZkE2
JK5F/h426LpZZ7hldUR79mhgcXCbvNf3Ucn6b99GzhdzTH/Ootk41FqkFz/uexe9w3AOMMzEDyJ+
/J85C8IEiOT53JUPasofRkffKhZJkAp8EvljnuT3pRyyPZ0pa58NmbKtP7o2qGODanCqwE4FN17+
wylBe9PTzVaB8pOq+S9JoC1ZLcc6QiwvPGgEbAlL5JzNUpYweEdxb5uJP4RnNvO7/FOkXbMfua2k
OAtGIASOCvek7ylpoyUF9ImPYZDN50nWjTzAWjRYhbjVnlH3n88ndSDzRLp75Acm+hVmhBWX5JLg
cgvMKU65hk7LU9OP1QmscgSrb44tYBHMmp8LW3hMKa4eP5Qh9WmqmvGuDL97MQAMkQoB/iNn/7v1
0VCtFGI1yVwPGEA6KzzHIZeMqZsfIi8d3gvfllhgy+bHjVLnbCVx9ZtGWJB2WEbZ//VihNXhAvEl
hTvaIeFBMR+UsbxSzkQ1qgapsqNhNjmSA2bz7wANwrqnpoPoQqzZi+R8asbu//3GpAv53rNZwcQq
fmK2pzc4GFS61/xKfmO15KchH5XBjoljtzTpgglGCRvNwxp4AUrm73kS8qe5kP804c4gFCCvYwmt
kuRIy4eZ8eIhIz+7Ouajduf8P1+SGSQXhB2gR8v6TesIYb4X+XjopHG0ZJGT0iyfbe44pB2IrSAs
Uc4R1TFWHohwrCYEyxjhGtbBrpvwSkdy8gJWv5s39EOh0tYTxDEWrHt8mPBSphIXv6vd6WEhlo0m
1cgQIRnpEaspyq3t+QDRSrc6RhVrDLzxtr+8yr6L3aBtVfdH12aR08tRzMkunAaj2RJ85OHHpTHo
d5hZeIicajCviq70s59mhv9C554bKNFA3S2h5AS0glu/gsz3s+tEIb9wgeapMTh8xh1oxU0WO/ZD
E849/XoY+/epnyzhgRRD2aJFFXptlsQtkE09Os5kdX3ywkV0sgPop8jqZeMVu86Y0k8ZW9ne5jbj
/kEXGIeToesx3TtmR+Es2DTSSi5vj4s1J81z1UIhA3Idqj90HajiKUZIdV466bDfguVRxc+al1IV
+KFflzeY6pLrJ23hQ33WZHynvZapIVcxL752CYWd9Zik9gv7VeJLthl53QbgDU2TW+5D0T4JyaUj
F1EXjkBnUQNeL/mVOLBNZXlpeNw1JjnrEVGFGmc2Zggpp8JRGcoLVldM25UGlpbQvO3VjiZ5n3MX
3Kh6mdrL7Foif5kg9BiHPlGjGW6Ebip0mWj+phNt+dsWdBBeHMfo/5JEtvZ5KaPlhpk2bYM27KL5
jZERTgN6f1L+eE4nnxk+C3XIHS8kwTogZHWF7B6N3MzEFrLS6H4SX6/qm10LuRxYS+Cy2SwCjXI7
xyB16g2i1wDgMoPwGhohgb/EcnjzVjS+1VtjcvKJx69HMufaZzIDYsP26bCv7BOJVPnXcVLK6/2O
+ZRXFe2+YSqGx4SFZn6NoBLj6MHvdlrStnAw4ENdfqAXo7xzCc3kkYvYyPGfTcTDQwFNdhPH/Oyb
zANPBiBoAPE58tqakTV4a/t+kfO0OhaVEoOqarHDq5N8MqbaFGeadfE2t9nQfCif31UA5QTRPUzZ
/TfKU+GZqjhTnIq4j6Yru/5ZUujMjW9Lh0L8URVtxXEXDiSUNJ/5tUikM55rHvYOVqDtHTGkddY7
AW5Kax26YQ8u4/kPVkj9zj6mkT/J5CTXUfYMyZI1bgCeJztDKepv+SjKo7lmhSqT0rGNUaPyo6m4
a3IDDNI7ol5G02ipovBPxdA8PrvYyTm+qA8Hh+DQ2FN15XrjLgYiam4XJuPvRKS9wpoZq2aPB2jq
v3ND+9F3So39eDat0cquea+Gk3YRbSmMavOVNjC2eMyNKDzXmJ7MO1776U7eFNxj22kK0N1iobaA
vqOYC9gj/ikLM17CSTHZCR60RTpDci3r1kgfzcKioDOarfRskwGo4Q/FDos6rus6R8OkquNYminG
bdFEGUYdO7pH2qd7QuYtLuKhyKkB7dP5auDK79l5y+TDwEc4b5yS+utbY4dGBs4JTJpLnbt6SKfF
+xgGvOAbYyp8Sry67L2pa7krp9C8e1VdnmTi9n8jy3cVBBtLijN3PFag/gJHOEkgGMM1nHU5UNmL
6IJknVbJAV2OFsZRRyaGYJv8Cmc6aRIOGwp8+jbEg48/vfpju9FgM6ykmkznhF3gVEfm+OO7MW/a
DFE1JtGYD1MAGx5Jto0gG63ODxHWp7BrLFxlebfg8DcbszqngFdA6GbRgN7n6OdiYvMDNRwoFDAE
e7GWbzHIfnynZCTq9ulUpavTJE6oammmxEsP7Wg6Dy1qwHK3hZs/ZTCsVLkhViUhO1C/RIOVrpun
eKZtAysb3YwbMRgUPJUlOlSgWRcjA7Ne6C+d0Q8OmmqkvEeT3gVe3yKxviruU7A0IRaKQ0yB2rlB
Vp++6J8w3rA5Q5ugk2XwIPquxOx42wo25twkOwtM8NnLSF00qFgpjel5GuFsMMNqbS8XJaRDGyo0
Tgne2lhFm9esgaAhu7D33+uhtf1fTfZ7uBEnrmgMkJosk8F+FTfOo5g7E0W1MlUuzx5lvfsqJI66
bQf4ZNdkHCxNa4ZdxqfaYzg4DlgNAmyT/ZvdJqDv6qji/rx6fU7KgclhuFCEZvrK1A83kC6g4g9f
UwQ+9cm32J5eaoF78N67q8mxxwgKebZlu7pRisKnx0HkHqn6hIw/pWh9r2iJmArLrghXav+kKOVp
Tlqs3kRzNfPs09qPf+lAEd4jiqlbPOL5dOCk+MJryHoLxH/U0FQqsnrpyFtHxWYv9jZrV3Wz/Shm
ucPGZGeTXIp2zMnZfJ163q1PZtUivOF1ai6qGKt3AjsTU1JpdB+5aTVBlhS1+IyVKE4JgwnLbxm5
YH2Mpu3eauABMbsfG79/y1L0YEUhnDU39k5p0Yb/FGUMyPhDfQGEHp5p5R6vKhEFLCR+AofK6s5u
8Zj25HhSVoywYCWOho67IPs2/gH20I5ziBBKTzjLXLgPZCK6aefEEvQjNi4HB5vtsAMmjBoHkSAH
fikLP147Tfph8S6uY2H/HwfCSD3fBbKNlRzyQxc2pJ0IAppvXrmiucGcoW5aS1IEGYvSYus3M4UI
BGq5SuacKttUNyqnlLC1tzHj+3syKP/GvyarRXzEw2p1neObYr9mbazB7uMDs39HN1zV2vLWjr59
Mjx2w3AEJmyPQG2x20WNNNma2PO7LRz33Yq1eM6GjM39uHZOPHit3fYPJm025UOPChT+FCwZOTks
xXkKcZD+siO3XERP5C7KuCKV5Eay80nJRjmvCb6/R2NMbF45+GJeo6lQV6X60Ug3dBQZ+cNscu2C
PxaD/p849+tNVxjqk6FUGM8k7YFLZqlDGtWEHHvAc5W/D6Qmxx/8wRDueKHb8afqmU9gF7X1eC/T
OabmZ1KYilyiG7uWKoi1yFk5RK9U9WwDJCYx0nKJ3rlWT4Stq8jKXJYi1RjRVjbvx2C0acDtvL7z
zQj1lTim9UrHDEXzZtr7p4Q1r2K5LqPPHCD7vMOq5/OA8YsPLyG8UOK6dROAe8F3Xo6G2trdVDqs
uywZu49Sc1M7g9ss5LIBmzNjzGqiZAWF2AAe3lBYIizkNouBOfRJOZtx8c8VHn+shRszYLE22pjP
mKGPxFb8ExUHPV4DHpbAnIf/cXYmvXEj2b7/Ko1eP+IFg0FG8OL2WygHpVKTNVm2N4TLdnGeZ376
+2O9jZUSJPgCvSi0XcUkGYw45/ynOrx0Jhr7TVoFKr9Nag+PD2ZqFL/ZWHvYWnYSPFGKFD+XUnut
BdXMdTXCSSNdZvst5GBcTn1vR16HN33zsaG9sWzeodwywh4/90VnOcUWtUj7BU90ouFrdBpYp4Gs
X4ZdrY9MKtZmr4vXqYWnWHYqUQ2yUxtvUXNmGyXjC1fh+HFRJLEm/Mni3DhjGAwvMtLeuEO1t1wx
i16+hK0tmvN+rj1mQM1M6FO/kFuG5HDcwCJUVwXGiPg5ulGRIGZbHbiyJWitz9BOgwujIbRfVtiT
OfelLOrpLkbUWyabDBcq5H9pHRp3b3d21dzl0TyCoeB4Sx/qwoVlEdQDdjPOcMFgeLiCGSZJxp7x
kLFc90rj8+Nv4Uy7OJEkZWt/q4kQ8LZ9Q9m8SfCgmeHN2LGfYTWmi/Fo+ytYVkaS7nlb4iLj08/r
0Z37bTKyJoHhiBfPCFvno6AB28s16CScevevBGuFa8MqPZC/rjtSHJdyuleWoC2uxwDD+w5tD8bR
WaLwUGhABjzHn5qtO+MfmDU15F7o3eNfoFVR9MNUhEtfI4XPUBdLoiD3kolqAB00adPuLlI9qL7T
mSI7x+PJdu8Z1pNSMGqnOI/qAO1MWwfIJICWr6sBR4SDJ5AQ75IyKS9hMmS7oRb6EE7wX7d5ySCs
n5DunOki0qu3aMhjXpprUqcppkN3bNsdDD9nz0x/hPwFJFnjf5T0+WM3mTS9QjI0ljDtF/HTj2r7
JxMjnJtLy/Ft/nVMJr/VfDDudmkwLAqnDlv4s9jLwbi7TD0h11VbZBw9tnGFdSlQtVPaMaQsrW2V
GbvA+y/LMsLN8dWAUCSL4PsyteNuwIqlV9jOhQsOrV1hyWMdKrHKTwHae0SGT15mVd530UbNNcz0
BXOtqjyHJ0HKDXhW4kBAmvs9bnITrIOyZ4CEK6SKeB6J7HdYSTa0NVXb7d0arjzjUzPeU8cl5RMe
fdAfOGsHjSS0o7ap3JmzoB6MZ0iEhUQ6lxMEd5Idwk1JVCpk6sqa0ztSwhdzPvQUbBdtpwL3YMrQ
rh4RdrFHTAlWQd+nYZ7wfixwFEtWCndVHRes6ND8ayF7OoMljO+gpzfqDqO0kQQc4nrpxv3IwpPo
rETFNx7xz4waohgLip9HPAJppLbSWw1PS99yd64X94C+C2dkS3NTJdEn05E4edYPkBpTuN5pOULb
AgsjEob80XZX6bH7pbIVkE+Y2R0bbfAzoicl3kx29VMZh/557NpOvQ+lHRkYZa56zKfWf+j6tHu0
Gz/6NeGcIb65OHCslv7G/gn/cYTunrrDJ0r3CN+ZCPUb1tj1yHEeYePU8F9p/ZIJrtWF0aPVz9bX
Qvbzvc8AKSBQxOBjjD0jDm9XAb6BdwHd+q9a+EyL2Au8R2zPTfpXlo79fJthgH9d+R03jzOGQ7yu
GvJwp6paATYUqY/XSTDhBNp7UdnschvV70bZ2XyJ3hrgJKzt4XFCAPfdhxBm76HcR/knUwkskwPf
iGLHKJu9TUzUFCFk6EfMSC33OCvTT9RAGTbsuJi5ZYGxe0ocDkAM0KHoff8a8U1VkeVbExGVe2Qg
XeYwgjPSdElWRQQTKXvXk9JyKSvwcOz6iFUHWuT028FODKZPyJX8LwhTsicQ8nHYNYDpFzr3SHTA
/ul+kSBBR9pTLz+GALF/RaIZPhsx4MXBjHdmkmFm4s8llrB+aI/dN4JM67G6XGpGQyWcLk6sm3gA
iCQg2qqGr0QawZeBU7SA4GEqGSCn9QVcNkyNF+ZkbO742Rv4Oaq06suJwORyA08AZCrq2xGYklgy
Epxd4zV4S0MXnG4G2x9uh7rTNzIu8wcP58rg1ppSIollMEwEZVe68+1tYVctNWBQ+eVOdjT6BCvU
8SHuK/dzpEgmvIAzoNvHlkoGf4FMRvbWJzFI01ZXeCWfIVcdcROyCGawJ5EcgkbFf7mRXT+5qsHL
KBnEjyzJ/COsnPrvLhbdVRIbdVllYZidS38gDstHq8HUbszjn/ncria9zhIOxCtZ3o0OwNpuWhRQ
Pn0i5fHl7IpGXkHBbuuDM3DHEMhUvPGjIqXPnExc430tPeebGjrrAj+FdvyMPtoXoAA0p1j2N0jK
f5WGEuA2VzmjZ0CSpfR/uqpVyXU29gmDJomZG7ERHCzw/gJn4pSxqQC2BYnR9pmPzdxhGJZ4uKYF
gdyNFQLtwpQkGFaSXVstZEUvVJ0XnpdA0R3nyifafh7C+6YipWnXz3aKcfwSOc4t3BurhyFL+X+c
CEjhGnOCdidwzHgzcEjcSb3MtyRGe9Un0qWyr0URMlkd/dDD3COu4s1Sr+8OO2KIUwUq9W071pl1
ryTeJsXBDomJwch/bvzqDuNETK+txMUm8QyNnC3LNQk6IWzAjXzcW3TglpBk9UjHcAaOO1oYtVTu
hJMbv/cY4GtLWIdb9fnwbAFQRojsugq9GlOpeAoPC4J7jxi5ZQWiFbm2V6JmD4JRyVyOadIcfQ6x
EKywDiiXZgvMj8CfscqknxQBePi/w2RBGO23uotxh8RfqDrj4PKbKxcE7NkLJlxbOuxAMqYmZUjD
n88k4ybYd+AQMqkS/Tp2/3SZrpuSDdOhl7Sf87zpsJaYhygU17SUHUzCDBNhMH2nVCmSDXQsMPeM
WizAgYR8TXzemaZS9U48vLb0DrldIBwJm8ki/tC4F46n0xanGGoTvH/xuPEeViV59Qtj5Pw8HN3q
3Klpv39p5OxwZoljudC+BChF/5r/mBJHJjT69rIdSLfXW6LbWY1jXzNvxR1jlWmMmYDsVNKK3MSW
rspbKa2+3jcw1cKNPRQqu7DaSXj3slIFBL8whb9J9iI6GBKaDhPrHxNUZ/TEL6SkJjtHWMe2mdDm
X3pjiGdynGb1LSblHOhBWk3XZedjjXzWdGHtPWZIQdUDYoo8Q17qTdYOph2sxgrTMviH/vgMMOls
iRMUsPaZHoVQSypLXmcU4E82lUh+tyRF/OAxuKWPY3z8g1gWCjyjwubObpuk3JKkYS4Lvuuv6C8X
HLJnKGM0ZwyOgFbtKT1zaUAmfPPL3LuMy5A/INMAJ0kyNgy2rK3VVDegfTFOt9Hi1N5nz9bzAd8J
hRa4IJKSwZ5z1usEP+cirS9ap0qt25ZOCEaJ7bjTbcl+CkALspAv26nVoQcJx3ceY4wfIWjFfpEh
4E+XDULxqq+2Y57I5hpyb5x/LSLIvN+U5w09kZVw8Dde0HbjJo2FFXyKLPRKAP2KOgG1bym9LyXy
aW0h0nakfEaTBGYHx8xPL+BCVddyUvgXATm4333yAAMUUoRdE+nEbuSdWwuDjJxehxn+tWUHafDL
L5lhYUvHpoyJ8reKN+od+KyajpyKXNj1tdMSfv15cJmD75NeVjaaUKH1DnQMIV/YjcsOUQRx0xpY
DPF5pxZ9ZWZcLfAeWfR1QaKOBg2aGYP4u4zZDjAONqaPzL4i6HTAspQiBpcFhFkOrVSJJkOn/TEx
MJgu2NAW754E9zrEB8cKWirnClgzI6TRuc0Wp9hUgQ3DkrIxKsxTy8SKrr3K9fSTKTqsWvrPGRIF
o8cqZSRJANo0/HJ87nBjq5h5hT/17WOaRYXa5EyGvszsxaCzlhfl1GHz9NhSYn/KlsHiy4rqZyyT
1KGu7H65ql30tFCpCwAgLDXCJ2WLicHGYqfeTzoNhZYOlEs+ZFFtnhcCQcJwL+WCQ8vE7o+ni7ZT
LNBUkDwWZRkGt70FQ5iAFOzx23R56O2Et78VEteFJzVldrTzhxmnXALq6qK749hJ4F/nODo8yzrk
80SUE31lizFf2nnUDF+yxQ6QWEn1ybZcX6CNqIeB6Vq2wN/Ilbqb6RLERUcQyrfS9CZ+hu+EWd3k
Nimh4SZw7ocykMiW6pTGKBrVFylCVMxmRuJL1eqGjx3WbOaOKFp6Lr4c//s8TFhIOba5Im8iv2zs
VQHAwDR7poydD4yCEXUax+t25HNjjEmMQ4fpGyyG+Tp35+YZ3UY8PaQmG+cGXwrJ31ynpQwgKXB/
dEDrq5DAI+MMOyJMsvoKnV+RN3q30DejvwnpCDdL5zvxrwB70atpJpfzaCd+CWSXdl51LvuFMhQD
xuo8ivsEbKap9YUtKV1R9QJ+EQk+eWpTjK25IRGcwhtBCkBzWubmKwh4ddcrOeCe4uZDO+x4/Ja4
Knw9Nl9trJyspxH5urVZEKCtobRYy08yo5MsSm0NpG84Q/RTU59mF81AupBUBjkRg+2hOTjopQec
HNIcqpbfptWt8c2IOI9+y3L/ZhblojS3cLKo7jMo3OXO1hp5JCao+KGjdh5BWV0rCz85FkZ+Ip5I
9thZS1ub+zBpULhSwwQbkE5MXXBpw6EsRsJn7eym0tV1NYoSOrRhZyY9AyPKMqC53waLa34sIEuk
c/MVPIWya6F9pLhsI++wiEmlKpTZpl3y0d/SGUnnL79AT7zBKRuwGIsnTElgsMY1kBP+DGeRQJjI
0ACk7MHpLEJJasDQHdJy0MpR5jsXR7YeaEnTB+C7BgVGRqsjsRYdyhimvOF+dNCMD9jVOhsHUO4R
yr5I9wnVyQrYi9l8L7AXxgcE89JiDzYdoKcl+Pc4jWXxlHdNA/iR9HMI0XM1aaXHhWC4jyhQERz3
GObgnhhm33p2sOnWpL5ML+2kj7sWk4tKW88VDmv6a9X7WHB2IefOEYM1yIK1zT8z0GOU+rh4zIo+
RxTPt3LqRbqcKQdW2S8hvITnxsbiYz+NBd9yQF3QGUx2eMVfWDX28ox4wQuxSUryqH8oyYh8AMKd
QgIzTPg3dup9elfXRmHmDnHiPLN4hlTFGvqVaPivfCPdyyZxwonn73NHmnWUhYCtqFSdMzOHUMK1
CGkhACug9NphmFxXfVj+ygLjMwaw4TKgXo29vWcGJk4rCj4fYZu7zXMTT8EvkDxTfh85KIgIhWZO
eWQFTfNYBJFDTgCTwPvArRkQpLg/cX5Is3zHNqxCo0dhh86QGHoSiio2HbeHJXvtTWI8ZIuoLpto
DLpHuEeTc7+aFjTnnezwUNhWfT2THdMH7CMqQsD/QDhVHj0AN0muKVIksI5FNtH5jBvmL3KoaEcT
00XATEm/r32jb2s1pBdSp/WuthPxl0ZliLQfoQDsOFKM6itvkaSSMRyDL7bwSe6RTQgBpytezu2y
oAnq+TbMhNsGoVVYycSMnbALEe5y11iwvrYqd8cvRZhP/nlKTOmMMVfgk5DhJMwkNhjwFwRPsnng
F0FmQyCn5UsBIAZv1S6WZEaVwdm+AZ/yVp9TKoyzQbqmegSsM8tFiB41pemZDe567Iv1IXKHBhhp
rq6BJosGhZBbOD/6yKuejNXbClOmeXQXeEAW/2JXzMMnr2j6KzhF+kA+koWUKJXwLooRZ4TZ1/46
/i/wUvKLYXl2uirGoUxM47NAnu0yZ0KtKoacJRzzXNWBYikkgrLwHwCbeMa5ZRKLjcx3UZuSwuYi
Ec4Tu3wIfQxjLmK2OJibfUl9HXic+hBimTGG+KFnO8qtBTqGrypnk0IKLs7LHkQ0hBKtcMOH7njI
vclN+e6Hxv0K2bNMOmYOSc1cYFngcToHhfqBKySziMwdhNz4emnzrMRnwQzWp2ExI/F1te+J26m2
O3FkL0PTSBfWfGtIOvqUCqsKPuuqt6DNOAx9LqJAyn2NLuSYC2++UWoGn7Vi73qmtWrxDgGP3TCP
kz+ZtZTxE9kby1Ntaao2ekG9KQ2P9Y4szPipBdHZQMut3J/gEEt1JCnVv8x7UpQ22Nv6YFIJsVMo
m8mxuCRgIf3EuYBSipbAsXaxrn2Q7CRHZrlvc72gqBljPtHpWOOOiOWzYv5LziEJuOSG2x52Lm3F
kDzZ2BnVg4TvMkRCHdJOeDrZhnyflLq52+uHZKSzxDNlGenundn6VJnZQvacr2PtqwV2O/ZiCcIh
QrN8d/hm47CZPs7tlIa4DYqWsYQ7+qh20H0xU8bsiYtbA8mqYuMQXpFbZ72qwGRqQ/IL0QWVDObh
Hm1CuNR/a9H0AyrKoZpRdaLS6iamlyU0umLeDnVUEE2NNXJC2ntgAfO3j7GDK+LnzpTDdA1fx6rC
nz7FdhLswdL4wKCgYx8Unpse+jN5ejkK4xt6vYXQFaWFH2b4auBLcSA9BiWGO9N93jDZN8u2L2X5
LW7scjhPlFUDJtm1o/rzhIOsRz04oVcqNjqHUeocgI6i6Gs0KHasw0xS7Fzt7QK6ntv9/e9//d//
998/pv8Kf5WfymwmuOpfRZ9/ggvStf/5t23/+19s6+v/ffHzP/+mDcGQ1NVYzFC1+a7w1j//8f0+
JtGPv/1/nDTMO8Rg1ffA6+p6S+cznmcis589ST+B+BDZODp+Ithb4c90L40BxZ9SMK4YltL7v0a/
/DFSM+omGcRHYur5oKknPwYkb/ZGzv2vqQ3rY2uryv9iI7HpdnLI5/yc2BzUyXUaUVL84ZXxCHBd
KbTjOWQ0SP/lY5AKJMiKrPGZWjE9b/KZEB4Prp7WXnjVj9YPOyiq8/evaa//0d+evYOboGNsxeQc
fz/N8395UdhTjJJgqdwT9zK218bpPTxCO+XmZ2CzAFA4hpFAcIZ+yrU/uRIZLLEHrp9xOjvYgpEM
0oNn5GUpDh7D2oQhVtNTFBCnutIlLcLN0ymphofR7gNzDHMam6v3b+LklTnCdxRQtOsrqSBc+c7L
e5A8oMUNB3E/a3uApVRN37BGHHatFFihORQ1X2Ypw4v3r2pOnpwthS0NM7N1obi2c3LVcmnTyA28
8iEjexkJZGHyqyFF6Iiqeek2DIU1WDP5wheRIYvlg2XqvnF1R2nFapVKO756ec891N2mbUX5EJRj
d5/mjvsQtitrGPPLDy7lvXUp40oHfp7nc8WXl2qlYwELqPKh7egsC0ggG7RNzb5P/WnfaGGe3n+w
p6/TlooFCe3QuKxL+/TWXPyD6gk1xj0Zo8goIn8FW5hjbOCZFgfG/qBHHuXx+1d9/UC5qssYX9mS
Ilytf/7bJsSMgxsFgrsvU0r0s8Xy/opaJthgZ9by44+vtS5TTxvXxuLWPrmWIOrQRUYX3HvRiHeG
k2CjgjouvswKpxZ/tq04PE7lKFsbaSvgVm99vb/dmEKT7jG6XmOgVncB3AG/z6s4CGciiZyOZp0Q
0Sy25937N2mvS/D3reX/X9h4vEX2Uf90PyPsJU7h5AT3OjQDvokOlsshcxbC1FuSCOJxab7nnv2s
1jSmTdp2JEoEmGc07LQeGoyRXi5YVgB1Hkr7+v1f93pRc6T77Hyep30bO4GXT6WOqnBsMdG4nzE7
nM+i3GMeh25bXRYt8Z5xVtbP71/xdKflcWg6X96AwKTEFfLlFSPa5MVElrrnfdnPToGOoWMaAE/b
8xnj42Z1UJ4FeI8MptvH5CBv3v8Bb6xwNkqb38FYy/bkyQ9IBxu5Sh/qe6+f5EWmWkZIVRZAxh36
Dy51eqSvi27lBbHBwmpzOdde3myYTAGW8JV3HxWRv63Q9+5hZdMMguafF0l1WVHynaHDdba2HUAk
L0u4Ac2SH96/59ebtMvbdfkxgjsX6mTxd2T2oCeY3Htr9CUuxpOxL6os+4KqnxK/xGB3yMS8Rasb
/y+urDhPfcH6Ep452TX9ZWx8t1LqHsYHAKjlTno7MXjamwV7T9Co2yaf3F9xbarL9+/59Xt2OZI4
DtlYlIOF8Mtnz6lkkC209r1MqF7tZCwnfKeiZevE7fDX+9d6/Rl5WguiCJUEZXX1+vx/21yIFC9d
auTgXkBn3IvWX5u4yD2HHd1tCjElH9Urrw4HDbfS0exoiKKF/c/C++2COVyLwYgcZC+07OqS+MrE
OeD2ajEOjgO32Xsd3rI5QUb4WM0hQYZkduKCSmzh8olZ9PI5rpm3g20VOtvosi+vorhB9l5VUXLj
R65/+0dPyPOgsktcSSRPCCmFd7LRDO3cN0tgF5dyKZYDlmXNobRyewsAl92Hkfjo0zt5I1zPEdLj
ldgEoylhTt6+gGxE4H1ag0j6ZBAXI9r5oAaHNCMgBebxZv/+DdrrvvHbPv/PFakjNYZihg9fn1xx
gClRQl2qL8GOuydfWfm5UrLYeJGYLmJncb5Yo0pJ+psgglR5l54voNVbQc+yc6WcHj/4PeuX9er3
aKoEFiTWit7JmkSOEsLKwtEJpkyRR6S2Ns7PMamC6O+gAna7aKJptRkSWXJeQJXBNHpOrQdFBJU5
OuTZPv0vfhDkI+M4GBhRKIqXHwnwnA1dsuOVhHk2bHD4hp6gSOJicbqJuCUgFBIxw1j8lMjinJ29
21vi76xC1LIdcgW6+P4vOvmI1jdma9/3caKGB8Zm8fIH+cIaKfSn7tJmpr93lLQfyDDKVsOKCn/3
xfklbCZF71/05PxbL8p5YPueB91ZitPzL+2JOOqZb1zWmGHnG2w6Fv8qxLUv3ILv+V9NgcCVOVnt
EDrDXPuRJNWh+WCxyvVzO1kcVLEO6jx2EVf6J9ty22dEA7VRexlN2XzREUeIT6mYPvtxc0Opr/D0
im5LMop/5itSQ/PrcDjVDMs9QnIPxGLhGw+qM+H0yzZCupb5OxxwewrxfD4LIi9+mB2tD7GTwQbJ
mS9Cnv3+/pM8/cQNDTOvDmdKRZQdS/zl62tVKhx69uyi4qcTa+S5OOno+JYzUG9s6Tj371/v5EDx
jOGFYUBCxaQMIXLrBvDbnhvJJtK4vFsXxviDQHHK6HkCZaxDhHdnWT5zgv/hCjVmrco4vrhPW7xq
rjxUCkz6TXdUnagOmnk32S4z5kmdajeeW087jB/LDxbH6Qo1XNWlC6A2cgXN8OlGZvScQ/kkeMJo
A26YI5Vzb70MsORQi6qZ97iPWdbF1NpVB1wPq2GT9OA+H9y88/qH+AL/E8mp6vLA1cmGUQiIPQ3C
ryNZgGK8AmWLuvscYnnOGe717RfV2x4a455x3xb/7Ylw8GDopvlRD7HbXnXAreIzc12X8QjuxiL+
OjprLBK0Xuw/bxKIful9jT1IsBWgav6PVuECurMh77MFRX0j7iscZKNNWLT4ipAOmkNnNl4XUaZV
M5ZBlO+VLS5afIpIcMrVBGI6J6W1dqCxiI9jn/cDWZ0xPPsNYikrfHRGTKefElj22Sfqa7wRJxyy
e3lGUIjJL95fs6++ETpz33Uclq0W9K4nBaiEshcHMQQlry2ARtNg9M7AFrHmkUv1k4mK+eClrYvj
942FtQ+cJqTN/wzb28nGkrboyImdy49inLo7jHurB+Pr8IOrnBbWfIvrZWiqpU0YorbXrf23b7HC
SiaBeZ4fYWoQ2c3I8KJRToiMBiQmAL67sHIMH8l6j27CSt5glK7PdTSnHxSZJ4X1+jvoJ124MTaj
F1+e7EFT6uC9SezDMfTV+KTqLN4XJJAfCzIXhzOLtCIS6cvqmA51/dEzWJf/yaOWzKQ85gSa5uKf
mdZvz8DGJbCsYrs4IqpdDauT5SbHU2k3rqtwQt1xAdlHs3bTdCdgJW8yBjKf3l9fr/fEtbNxWFxM
zhQz2ZfvATzeJB7zuOMy23hqwQvFFw8B7oUfYFf9/rXeWMsSbpvg1ITQy6bw8lrDWPaa+Hne+YJQ
EcPVybt2TDC7+zAZw2fY/eQ6/PElebka90bqKOOcHjFJG01VlEfRsVWEIKmhvURLCL++h2DmSjJP
3r/cW8saV2j6JOoD9v3TEXAj0rkDFYuOo5dxoE5pw04XsI1MU7rHfKLfohzA+WNOqqswACWYTYe7
dFP/+OCHnJZGrGvFzs88WvARc+C9fNaMLrlHwliOERAx+wYFNoa9uPT8QKmI6XRqZg9nZeAjyMdZ
Tpo8sHe9ZogNjwRgyOwqLUzxIOFyBBtt2viaeG/CFUgclj9wPp3F7v1f/Kqi4Re7QnvMzSnBPSNO
yt1BTdAemjA/YkUrl4tx0pM5ojaa0i+KTN3lrCZXzfk2tdANN7SAMt56JWPus8W4VvgTtp2tGFyi
voAX7TeLZ52BybjOtrH9UGKyT0WcHJOYJJCbBS7VcFvbGssEX2AW1W7yoPedQ1moBuoQjGBMTt+/
wTdWPw0UNRvTac+j8Tt5I3Mp0N628RHrzMWBTk1ysAp1++Qu0pTXHajD3+9f8Y29zePlY9jE3uLI
0+HF5CWSWbiVHsfZH7ZEPLlQVnV8TIoi3leObK9aJyRysgqTp/ev/MYh4jnYrrK1coZwfr281zaz
Cciq4+TIoBsv/ogMKAU7xM/u/vw6WlIDK5R4DmXwy+s4LnR9m7SSY+qY6aJDB7mx5/SjM+KNb2kd
rlFKsXsx1Tp5cxCunbH30/TYGVXq28hiYrEboSM9yFCCPU5kR5IvUU7BBy/QfuOE4NMFT9JKMno5
/SZGQi14chrNq0OZHBTiG0nLGdJdfJxcL8RLbMYAKtID/jL4FWxyNeqb9x/xW4uII0J4zH8oLOXJ
Z7nA2vE7VSZHcqQyZnyyPO/wR95Gxra2eYu8FSGV2oRyGc//+MrrygVRA/tfy5+XL7eplDM3VpAc
K89pdumIHegM5fxqmhLv10QkIGEcYYn8xJei+uBsfnUs+vCKmaAL0DyzzhpfXht+dxibfpFHD9Xb
puRv3S0ywD4wEfkHXdCr1UXQFJChDVYHUOCIk9XlQrwo2lrIIwnbEskcqVpA9v6GFHTc8SuJcB7v
iD8tKyl21qtSgEHCZ9rx8v6aDE79LBx9zPD7uKQbwvmKLKazYuni8w6A4oPn+fpgpA2iH+EMBrxl
lL4+hd9qHanzbh2euOzu8PuRMpLnniR/1x7RBekM176Ic+6+KjB8jxBlIE2U+3LC5+b9RfXG04bl
ppktAVw4bMQvf4fyklQFYaCObVf7520H/RILiWKrGu2sGd7isUBK9sHdv/qGuHmHUlNR/AgmOSfb
YRxgozmJwDlmbeJFMGz7BUbLSFl95lNhHzFFxMFau7k+NPBLP3jXb6xlnxkBExvaXsrMky8Ym+cy
92WkjgaV16/V7v28Gwb82aHaYmPy/vN9dcpxq4CXoM+02ZrhzMnzFXbDcZK4R1cudfKMfR22Nbh7
lzewtFLMM8IW9cH713zrna6IkL2CbMo9vcHF4pDJw4GyjpA4JCp1sgus0r815LGch6sXHRTZPNm+
f9W3Hus/kwQXNiu7xEmjRHBRBZujU8dZ5I7ALqslESkJA0a1dgSz9v2rvflc8avke2XRopl5+Vzz
TPeJZRXqqCq2oY7QsQ0wvr2Po/m7g9vi8f3LvXVztAWAsozWwDDXP//tc+1RuMW4Uzk4Scz5ppMk
kuFibO0KvAs+6EDe+jiY9ToUKJom7LTDre16XBQYM5LDQG0UygbclotkX+jCIXZtbp7E0s9bhps4
N75/l/8AlC86sHU4Y9gK6cOoOsXJbTYYI4QSo4ajgzN8buA7L1W5wTJnakjtg6KONGZu2YhYtQQr
E9ys+HDrZIkPcknaGEf2AD3/Gf9ugoknPoCz2C8FjhRP8C0C+QFB4K1FoHFZYCtlAotL5Mu3EnRB
EDYxIuHFQEscoIPio6HzQ5HQ3JDGZH3wfF6VcTweCh+wRejImvL85fUWaPlVPYe4n+dd95MMTzK+
3CD/oMJ4a60ZwEQgRden6Trdkjsz1UI06tiVdfdABlR+2XXYT8Xtoj7YiF9filkUUzg2pn9AzJP3
TXSCi7NSqqmIB7EJok7u+lphRh0Pzge77rrRvVxaXMrhy6FopNo/BXia0E3YGFp9JCBDQvpurZ2W
cfcZyvhAPqA0O7j1wXZ2qn5LoFrzwat7vSdyecYqa1MFYOufvDoHFyYcKQr/OEdmucoqdZ1WOPEy
dgvOMgcioozwF3j/c3r9JXNNuEaaNUo9ftr84hZZhMO8ulkwvrsXy4TPmh4d0jh1ceOWZGy344Aw
u7R+vH/h1+t0LdQ4020bsoVtTs7X1oxVXcMPIiU+99R1pVoc3PFzrtPP71/orfWz9vVrF0eT+k8P
+9u2OGD2Vc8O+0U0DuNRQkW8ir3oqRE82vev9Nby4TGqdZIroKycHNpp1Il4lqE5VlFjwWnzOrJH
4ya5tMcRT7u0qIe7NNP517EXyS8GEc6ftlZUzWvFwqjGk0zOT75KpgGVZeWzd8RSarkN8C8kaYk+
+s/3GBpEalHDl0K5cMpTGxKtLI2jwjFRS0PErgsJ6ZAycvzjXYbrcH7STkiXDe1kjTDSXcxSae9I
gW2+abUUl4iLGjpH8fP9V/d6l6YcQKEpoQKC1ZuTEkiriJxzvssjZ4e1C4Sd78Ey3c8LEoy1LCo+
eFNvfHY21SUbjaed1x0aiM9KE2enQUCef8VGKdkqpqob0Ln+KwqN/ByzwX4LtewjFOqNz4EhJWAY
GCVUjNP2u4wJICQ6TR8jv0CNZQFzzV2WbvvRxOd//lCZUHr0RwwQ1enrixJr+Ed+eURCDJ4V+taM
IfUA+VQN2K9YRBm+f8E3NlBuy0Cc5LDFp+3kqPAtfKqqKmFPsUMcngf3onfJO/Vjx8X+hMzkSQ4f
XPKthQOwziwYkJGe82Th0JmMNS5tztEfcP4O4dFeKomEQehSYTuT+h/sMW+9PlgPjN896lcOxpfH
Oz7di5id2jmCnEI4gIaBJdlCTMpofrz/MN/YoAFqaacBLKm3xOlm0s1TXYnBOS6l6z/bQzRsjTuV
H3zib30I+H64jJ78lTYgX96PB1OrRLdE0WplT7WfW58JKCi24VAyGXFb2W6wh/xWes30QbX8xlqR
6x5tqJSVa9yTzRpP/ZTUQIpzG/ZvcYYY1vvclv6ztGFaqwl1RLP2fe8/0zdWi2RswCG0cnwhRL28
W4wkdFQNKW0do7HzLkzDrfLL4LHHoGRbo9CMPygp3rog1ojCkz7vEfPOlxfEqQAZ90gXO3StIsI8
Hi5kIYML0pKyve+2T+/f3ys+BmgM40HoMWC2bDGnPC+RNLMb+71zxOan27hhgt0NVh3beBwRJ0zU
A2dD7GC+MSjMMsuhuS5Xqc/It4zNQ9SOHzzwN45kyQQDtIgDi3HNyVvWmBpmZV85R/KokbA7TbSm
mrSkijajX+1bdAwHUuiz+yCr3Sv80cRHqNkbHywEFaY1tABGOadkPxUsJoj7RpLPMwbnMaj6caqb
dhfVZfjBzb6xpKlZOS5X5BHW2frnv1U6eAk6Lu6J8pjkRlwiNcGmte+9zyW9z69ZJ/N15wzi/P1X
/sYThmIHXEE/yKbrnDzhznf1oCdXHQuBuzA2536/EFaBnwtNlx+AAWMyeBN2nV1tMIzXl1qNUf/B
nSvu7KRw5zSF2eMCia3w/cs7x4cywcaPpge2Zvg1btcE8CGSy59/TTBpXMaqK1wv5Mn5UmYjnnyl
Tdsb6P/h7Dx33EbStn1EBJjDX2Wp3T1tj8PYfwhPYiarmMmjf6/q+YDPogQRvYvFzgK92FIVKzzh
DvQw0I87VgJveT2Dl2eVdHwfr+29vRNw+QJbIa70ncXjggvzgKctva9aM4q/R812L6Fday8VBISV
d+zOUKrhb6qMnttiGQCh5xdptZ3bF53C+Bbl1xE3zRZR58iMEVR/PK87txKxB3gclXZYhAbXnyvI
0rm3BI9mAVz9c9CTyW1gAWL9ZGEsgfds4IcrQ96ZH+Va8ioOIU/aspMDLyblNfPNCwwu/UNdOYJq
YoOen4vW6ePZ3TkRFO64a1R0DNZ68aQ1CU5zYRriPWUorI6D/sZA8GPAr0xmiN5WP37XrME9DCgb
kFZOzqfHP+DOPQBTzqd+yGmgD7HII6ck98okFBAsgXhrkOQtBYZDAAfxDXM00CoCwZNtoWf5cuWE
3KkZc9tCdAJ6TSJEieb608Jklo2s4pwoyPEmyIIh0nO6iyXUjD84jmKaj2JfEmcvg2mkWzrZ5t6f
Y/8fu/Xc/eN1uHMruAARkYnkrFJAXnyIbNR0Mmk9ewKgYPzDzii2Ik+dj49HuRPBXI1iXc+4R5Wo
Q7I/e3L0NNyZwWjjRRKFm9Yvqq/0ST7NiagvXVKugbrvfWYeFo+TRC+NW+96YLsE2hlAXX8aIIbZ
T1ONmMPnIHKM32n95j/aUUcY0DNyb1yJ2e6cJbgYhDHUUFXDUP39l3cmbTXTRaoyfUIIoj75ZWMe
09TASCNK1t7v225aQCJLoEtI4XHz+otv2A78zcJ+48mrcxuHF/g4WAklRYHpRie6VpyxFOzCQ4R3
JWbDY8kzf5IS2vGMnzW8osPjr317dYGkpL2kmgLsqWVUTNCTzeFUFE8pYb/Et7Seki1LZHychDP8
1rXlGtfndrUtkiguS+ga4NqXaA+4UZGjayk+ufFYHMtcT/bSKZodgP98ZXK3O8oC1MdZUQA0guPF
jsI3tsX6CHJb6srmZ2wkJdqeHFF0fcoW5nlsFjt9CtBRfLyod6aoAIW84NQSgBYt3oPeFV2KuW14
QbQKyVRKXcUzllRltRVZBvDh8Wi3B1ZVZxyyNTDcHvfk9fa1YK7ihQLeFqlb/yVHFm0fig4DG5zH
0dOduq7dmkIh1ylxh389Hvx2qqpfSHOW+XomQcT14BU0D2/AFPPiJAVVvbyblPZn/pJHiVyJHm6v
P5XYgCSgoqiQQovIDIAUKnaYBF3aUFIzdXLzOABf2b97Qgr+waVPCGjyxF5PaPBM9HzxVL9MmL+/
DgJBNzr8wb7HpvL9+8RxeNF0qjSeongsFs9LvFyAdpouiAyVh3gu0KRGBRyicrbW/rvznciZFH6e
c8QjutiS6VBq2AhY/WXqvOQn3l/5a5lq+U6b53RlP94fClE931VNc3+xgjiECB21qx6Zzmp8RVKk
PJmVXe6RF1/DQRtqb18HymTaFiU7XTUWzSXIA2qvHg9u2F9k23YuSpZOj83pGP5e2dL5rtehcYxi
UG2buqCI4UY8KTtRmMPJzDGj4VYVWNViyvt4D91eqg40DoW0Iaz2broJftNjaRgUA3oIQ3FEdbbe
yyzAHybwuQLQ+t4/Hu/2nuMlISUkRGNEIpHrPVvUeNWZKQ5ciB0gq2FO0d7rwuwSIyaDEsd4RCLU
Pj8e884cVTCoGFDqJncWgVEHzKPM0ee8WKj5/qEBav46yhgBTeQgDkaDed7j8e7sKqKCAC4vVFHF
ybieYxuMaOsUSXdpEI2+lIgjnynpzyfPa4zj/zAUkHZAEaTZNzSTIRdCgq5rMe/N5UvrROHZ0iJ8
QfWw/x+G4ppRZXzAiBRvrmeFI3iH8lXaXsY+aV59zQiOxLrGZ2oc/soC3tkkHnVnIETUpjx42ddD
JahsCF16zEqOyM9rdXAaPBxevTgdnms5IVY1V2vZ9J14h1qbS7GCaiKkDXcxwShoat8r9PpSDTNY
lh2CJyEHUce65udcG9AYexm2Jt6qsUElAzljpXJu5eHf6LOI5vXxl72zaQm+eJhB9LjUddTff4n0
ui7HfLmuAIOj9jt9bDE/iM9lLdGkI8vREETt7DDfPh70zs4F9QlxWrHXOKiLhfeaiUrDbDcXzyrG
44QZ2CFBC+Zka+gnPR7q3vzUOpOHBoSX3qJuMGC1GOvGVNPIwKa0nJNwXxpleW5jxCpjTNdWxrsN
Pag0QvFVrSjVN188yWbXkzjGTn0JuABQ6IfpPmGfcRJl9RHbo+TUKAcxZH6alXNzd6JEA7zPHJob
uAWiheWk4Rl8GRsn+cx2Gl5hnDgglrMceUVR7x8v7J08kBK1OjzEvrQblnF7SrQhZCtonsDMAmqW
Zvin55icbaehRW6mqTEsiabER2KymEdSpiL6M6u17Ac/qVm5e293FCcKuhGAHsjdFFKut3E8IXKO
LM1M5U0OER+2n1+CPpPTUW+Mam1T3X5kdX65MIi8SCqXXeQ+rtPJzqV+MWTlopKRoQ2/g19kfZlQ
FP8cuAhwY4aVZru6y8QKt/j21qIv8NbDVm1daHHXUwXNZExILOkXmiRy6zWp+GEMdfJPVWqoywTK
wdhpU//n4899Z4HBoxNS85iaBNeLWytNJT9lwCw4MhCXs9PW/60szGbnR02xspPvDQXlU4W2jASX
+HqCfuPI2HYoTw1VZv0ovXE6I56CCKGOCN/jWal05zpYQh+ETUOO4MNYWxZyIp5KpbM/XSLwxwea
qQ5CzqVzygEYnrDiBQ7QaMFJS8WI2oQo94+HvzNTDzdXPicvgkP5eDFTZHkLRTS9BAUC9A3JyGbA
q2SDuly3EoLeXg+At4G9WpTsoeYtg5NG1yxC0ExeehtpGRSOkBfEtelQYJmEj1WdHB5P7d54kFIV
qgPZAxL466nVVIFwrR7FBXMW29yb5WB4xwjN6G+F4CA/1RyXauUtu7Oc4Aw4k6AcAAS75vWYIGHx
BYzxpIxqq0VLLnfK5rVFLe8vEdRD/k7qrQ8LmqjLsonp1ZFYjNZikqhj0V1eimAQxXGWelAcLAUE
e25LWRnbiorvyjV3b1XBY6l+qxJ3eIstfnmtqQmKPvepQmf4w+0Q/c9wVUyw63LF36UWrMEd7g/n
K6yKekCX+9MYlQVREBaXWlrNszs34tCOZgEJSxbHQWvWNARu2AaoLru2EjxR2HgHtsb1F+zKoPew
Np7PeMlEZnDqa8LRbONjYZIfUIGt/SefYrX+pbRReKL+47cCl/B6Rh36e4dNgPEyzL6Py7VrJtp3
DV0ocbB6VHv3mg4D99jALojqbTQGmGLHYZ3mr0aXegjLV4oe8MMPAJZ9ajAARv4tiRGPe3wsVEz+
64VDjw7sloJu0LHzCTuvJ5hZOLCO7hSedR3UUcqLvY3dqfj6eJTltcYykmWylFQOQVbYiyBEr6oy
hgpunXHvavqTmNDd3RZW7aLt3aGCW0YGzL7C8XcxQIT94I/Dys223Dn8AmIu/s2dxRNlLT6k0SGL
7I6+fZ6MvIrwGrAwR8U2OY66l7TV867cqCajvnID3AQlXB3ccNzlNOs9Uk61Mr8ckFpirTwXkXnG
jamlGC7HcvhcO/UQHehSlMPrPGSDfwi1IAwPAvEVfMhykUXPg6BHsY8R+k9W4IE3AT+/iXDLUvhm
OGVQPq5/Uxy5EShjMZ1zIZ1NFUX100hneutAOtriFYl1EEzhrY9JFzXQLDoK/OrW6gK3H0ShvCmK
sfnI1JaNJoP4SEsAGJ8H9sve8xkQh/jx4nntXzoO1SsR/jJCUnNWNRV2ORUWPuRizvaEY1Rh9ufY
Hcb6NSuCHG5XPKFLc0AgOk7wQKyBzsZbLPSSiZYxDhMrm2H5HPAbgNpR3zF07ksC8uvfgPp/giGJ
3Z/xGzT/decp/5rXcf5SN/EaRuT2WNME4s4i+uaZvZFFmLFN1JvB6ZAaLD2MO2Szd8liD4+P9Z1v
yKVIfkEURhaxLN4GhVOCZBj6c9+L6bnOoUej+4HPTz7qGx+NwJWY4c5HVBo2hCj/1TMWHzFI4bmW
xtydLb7e8LnPKrKZrrDgcmEdWbj5BYKgGWI3iRv1JspbW//4eMbLWJfrkuyCQJDzzLZdghtckXlo
t0fNmU2W4veQ2uWUHyAnQr7JpId+WKklHb6ihYUx+5o01e01yitEo92g+8MmWl4mdhIkIIij8VwM
dnrBDaa7zAPWt2OLiU6j5fEuqbTmQ12m1sEyEm0lDr4zPG8FfWFVBUEtTm26X+8yjIwr0+5CgNdo
+2+ipoMQN+tmiOWQXjvxEUmuaKC4DCh8742ZaYMhLaLfH3+C200A2hCSCOGGDeF5SVeLvaocVbn3
PHsh7FBOGyDsnr7THGfhT0wDo10W5V2AapfbrnHVb3c8LB8SGmp4YFsAvl8vAdp8AqmbOTiPvYFf
kO4UH1LpF6+9gfSj9Bn18WTvjEf7X601Q9IgWe545G77OB29c5NJzJYry+pxP62hsjVCIwVoIrkS
Rd7gaShyMTuFy1VMLoBD11M0hFWEIdfi2WqpxLziwj5X5B/6RJvck6GFjKWMK3oZ4GmShOh5SoAm
j3Vfv5Lvuj6itEhfIPiRhvFKpnlvNQLacq4iNwBXXm7AHJkAevasBr4UFy0aPyMhLvdhr2fPhdCS
d8cMNg0TF5oe2FYAEYvYaChTr8UYyjlHY1ps4hZuSBVN7t6IjHEz6XBQH3/s2/MF7I0KBrk8LExC
+OuVH23WFcOa6NJV+BtsZmFiVQo73vjpVmH5QfaOi/3XZPdfkIXHsCjAw6Q8Pf4NtxcclxvjA0UH
nkpceP0bCpe+cmg1wLVGozp1DY7yWRLnODdQMSkjZA9z7qd3dnfZcnR3FZAIIDOtgsWpIhBq2P4I
OeNCrplQOuAAHZ2q73BJzJvgvXjU/4ZDfJJhSXWXOLyCFhsFiiG6oOgX7Ao6tseg8soD8gJrGhu3
Tz4aSGxUnyq8aiMtZmaITGBzZGoUwrXmDNhL25SFm32fibFXbuc7YR33MqhJ+HjgD8gDrz+dCC0M
Ro0ONzfHmQ9WhsNn6UbzRhhoitfDYG/TEblUdObwXIeMhDtvEB8eb5878yWRYJ4OQT6VqEW4G+Za
pIs+CM5t11WHYXA++tOcfggBpOwej3TnLqBOwlusRC+4kBfXVJIHzuygbnPuWY+jX5S62NQWhgnb
ss/rbR4VcIkfD3k7OTR9CFepBZPRM7/rBU5mG8H+QUNSbTTMZwAQDjR9Q54glbUrehN3Pqaq5lFz
Up0z1cS5HsuMhsKIMFc4z6KZvL2Ujf4P9RHjD7fP8EtJi7xFKMWV+maeOv15trX0GyaB9sqV9LZp
rvNDskzCLVotSptFX5RN0qItgwGlYzxRErhlymFcqy4Ih3vu5xnPiBH1/7BARVxJyBzbwJbapxHX
EvnBGfRM/htKbXIubjJp7qcBN1MMZuqmsH56aedG2OcMVsxbEXZJcR7NSXSHwBhKVJSTGrOhTWqa
GG/iEYgT7wb/nGT+jvNPrH+JA+wIxNGoZRMfHDvrQdDDbjC/63i7/YUmFmaIPlLe3j4f0ih79cuq
wGcPoYw1vcnbfQhLgJDIQ0WHfGa5QKKaWwtGuTyPQvOxk0ddPLI97RKA4ge3kX99vAdv72dEjdUV
SWfE4olefI/SqkyWndVKGhEe8Z7/NA/teKJJUhyaCXCvPobjShByu+8Je6HMsOP5J6TY672oaTYW
2G6GsisOj7ukpsWml4670SGe7N87PbBTxFcwycC1UM26Hgqzy6KMtSI/j3Iyv9oYWkS7NvObcRt6
ZjceRT8CWJ5rbtOVkW/DSnU989ADKaVuv0SyFkFU1DU+GmcXWaARonqkA0XRIjxd6CNnB99OMJSU
PdauMzfc4d3zhn+ONgHtTJZ5mUlFmiVrymzj2ekLC7Fu39uTFo9AGiasWHJ//lgq2vfjQe9814Du
BF026rD8c7HYHbjpprKwqfbMMZanvoQ3eNLNKkYvu3n/o0s5m8ed8iR9cGp31182iTCEmIymP+tS
d/Zug5M44U2wmVNrrdZzc0Z4A4H1eJxLgAfAbq6H8tBxnsYqbs8C4CUWm7ncYwA4vIyRblzKNM+w
Wc3WAKY3i6nQKKqQQR8ReP8yNvWo2dk095pzG0Yo4c+JdF48OQUCUTURfXn85W4iRWSX4KMCXQJd
qlAF1zNMpjSda7xazl0zBHtMZbOXYhDBJkK3bD9BXdxNGbGj35XKw1vaK2/v7eukMjAgl9DEbTbr
299/yQSzBIwUDkjyXFnQ4xHJD452OeRoUM91/BuMsXw70YKy+QX4je+wKpYmTiPpGnrsdtHVp6am
TytB9dkWL3IWVBgs+0Z9LmYL6Ym2czBDwCd8k6Nz+/nxmqsNevUSKuBhQIWUDjk5yBJV3zkm6ptV
W5+dyQLWWuKmmW4Q8cswW+VmOdixDI2VE3pvTADmxDn010hGFuFUZCOrUbuhPMvGEfFJFEY8fnFr
Db/rihrHJ8/L+vf2gEh3yAAJWh2Ktgh5LtY09PJRyzpHUqXqqn9c+FRbd47cL1OHsMfjJb2tjjIW
DycbmchKZVnX+1ikSeg6RQeVmy+cdjRqRZlH27xuG+qPWjgZJys2g2LvCxF8cfRKOPs4S8zmk4az
aZhuGktW7eHxr7qz6ISVgLCAwFMyXGqOoeDStpheF+cUq7dv4BP7HyT6sbYBw9cfqflHzfs/MxVZ
0kxauKrztvjMopwdT6us4tzlhWxoVI9Gsovxa5t/hHZmf7VajCRXIsw3xuRiP7OnoB3DoGBLL8+O
ng1W4tCCOM+5zAtvM3NwErF18DCckExRLQgzzsUUXywL96KPrlumw0E6VHpeJmmiodM601D9ZeC7
Y22FY7TRm/diit9P51IOQepSD7r9EAcBQnS4gg3OJhaYmH3WvXGsT3J2RbuSBN35dkoqlxiCXgaK
BOpp+OViiiur8cpR5kB0q+RUao55yrR63JvC+SL8OF0ppauUarGG1D5taCB8N+Cri3tYFEVliCRt
zjqtvks2ts1T6U1rPRpHHYPFMFD9wFHwpPFSLwUS6zhAumqWwxkjlt47UxIo0TjWMRw5SN+j3x1q
APvd3ajhm/BZIqdqXCJiNTSmLcxZv2cz5iOv1AuH8OtgxEH8W2rjCDftnKC06IVqXYT7X0ZcvsX4
dhTYtGGl6Z6dYeROhxvqoxM/ydzaO0kWtkcg9/T4AiVevinrUsIKBH1gnhJh9wYG0cJzNtmcT95H
VG919HjCPJh/tBXutfhiYvT1Z6kZerwvQtMWL3FgJMk+p2szbJMGn6Bd7st5/JrbNgIziWn2/+JI
UUwvc2m03VM+xZqFiq0Vz0aymeKy1C51INEY2hgmuhrZBoiHE7yggxj629GeMCZ6fEHchIoIxAEF
gB9MZQIFk0WNxGw0XamQMl9chos/NQzaG29f+P6Qth/E6KSRkhzK9Zc5LYqGl9BLkGB4/BvuvHww
arku2O7kNctcFGgN60Dec27R+x1PjTBHHMSjOMm3cHiafx6PdjNjhVqmWqI69UqYZrHPobEjfkb7
HAFMN62mQ2UOtnLVA5aO09+YZP+0Mko7Y6fFdSF2dKEN+e/jn3BnwuDEmSl0aZfkR/39l5OtDXUO
PnqSVDfG8psFx+NbjRUOZqwYvvwPQwHRhCxEWEHn8nqooCy8yU3K+ox5bRX2W2zZPLFLMI5r/hjr
tLPf21SAQEeKD15I6R26yyLR0MlU5BCXz7jUNc9FjUkdlNtzbtTdM16wyDtlprNy/d/GyAqXw/ZR
lz83y+KL2imiR5hl4VZbT2W3M7vWrLeuZhdf+qjRtrVbYTeP0djPdy6tIrMpbXAeVkqqt1qWrksH
2HNB1pX2s4cb9yWh+4rPZrsWXNw8BW9DeQSptF5RxF88BXUahw0yHu6piTX5026Cud5j/5m9mkVr
nQtr7leuhbsD8vIoHXrwJcv2nlXFDV0DzT259vxniCL384CL2M7w578LU0++PF7J2xgcODWvDgVT
viEVGvU2/XIgMMyZsb307FOla9lHo3P073ZHRLNPs9JF0LEsK/yb06ENz6bmtcZGD9HJ2mGJa+4f
/5Sbo6mQ/iAIUNAkbEKm7PqXBF1DJy7BfXWYGzj3VqwfTacpjz2QmvO7h3IUy0u1NdXOXRxNnHDx
tkdW8jTSnKsoEMW55f6O8bRn/jSRra5fH493c/FR2lG6P4oIhLeBv9hEKc3PadS17uim7rBvCjf+
c2rxlqLKVB9jW8Db9tvoybZFspJjmTexBTsXlwGwPNRy0RhYDJ2Xs1+jb9MeY69BApJ7g8LHgA+z
ZoVij8Gb2MF2Rd/H8NpDLAwcNGVIBzDHjBGrnOTsdhXucjZiovTZix16eIiHFaI65wg+k5oFEgvU
vnM+OmKIzvqA82Ee1uaLbaTeym1zczTUXLC7gn5ON5ps5nqHJIA+IhsTxCOr5T7FUspzXunpNsUd
4oDNWbKyTW5IB4RACF34vFqKFUk16XpAwgG3HETaHCPbjsVhKquYjrAVdjkSl/Mszej3ERHP7lJ7
YRb91oG+z4kVwIZ88HHv0D8HY+xrR8w2KbZtNPSU7LXc7i1MuIrqXNIrij1KEYD+krM4NhrawU47
dvWxwb/hYjSTuanruN40MsHtnWjtZ0kReK/Pg/U8ViFpJqoPu1ai8FuIND0ane7vDDvCoSqO04/Y
ctuHxnHkrpmr7Izcf/YBT0KsQZFQ/hK0wjxk0sl2lF2Nk4gbd+NgtnoAAaGdMBGeVvavylluZscF
zzcgo6FMsPgCho+GUKXVxyLyyh1sq/zDm4t4JWpzF2Zd+zz6jtjpbdd+IJaKV3bAzZ2kFpeCE3RY
OuY3b3hWG6WhjXFzLKoJ/KlM/GNcy3nbu9ZaJnV7R4A0pStgETCQDCy1oQ0of6NwrfQsCz2o+52R
pV54GJx6TA/WXIXVi2+6qfUjjOJyBlFPAXCtCH3zmntIj/DmcLaIIvjP68VOnGzQc9r+Z5nl41Mc
Vc0WN9Hm2RkKeWlcDrrWzvPp8d14d1AmDIJMXftLNMKAaGztu1F2Dmqz7ZMtvFon3Vp6G8fsPjnP
f2WmWaTZtszsulkTIL/5wGgBsbtUewQIMPKU11OehlqYlaGHJ21ADqxzsDcpei/bU2nKVrby7VDU
EunhcZW4isS02Mox6YybFFNwqho3P1FEND8iqOEBfUjG/eM1vbkoFRWJl1QBTBwPQZXrWUUTrsi6
FwYnfk6zj1CrP/m96T7N5vS1zsxspb1zbzh0G+ihEZnocBSvh8vGCg+mGJpJTjl1rys5oBw9tZMW
Y52lCW8N9PXGYPnlVoCBQCuLJhoxPP8CjnU9INQ3PbStQftgjzaamqGs5PChwJEmO8Rd70sKiIUX
FRsKalG9qT1dlH/gATzoxwzXSPfJH2wdUVkMTNCXTWkgHAhiu/m7IC39l6QS69Z0dgAwzySw6d52
M3c6OkAD5maHH1X2YRwy3T0Yo8jiTYAhgNyG7ThOmGHN4ai9BJCZXxEpsbtTOsFh3KLKTc/DDkE5
nLxUOONuBqUcHZM29AqS8MKYrTXQx+JCgWUI1EN12wBkKpjR4mHoHazoqf1EH/TcCo91XX/tW8f9
bIWjt/VsOHRp7wHTnPq1ytfiRCtpJsBcAArQUUFLeKmQaZBDvlWWUSuL0NXQjZ8wbjSIca15NmJ7
OCltj8PjHX9nTDQ5uaMttfGByF3vCAyUE+HMvvwwRr57ihLkC8pO+E91ak/od0fZDjTZat1YLeHV
PqSuyeWBFAQFPuT3FkvcDcqBOrfnJ9FI8Lr08KxPfe/PJuY9bV7RSjOm+O+qDoc/ZKZZOC1XTW5v
kRB3P0X4HiPqkMK930rpNs1mQjf0xZayrA9hEXvecyQi/6sz12b0rUoLLW+5jgGoIZyexxbe5UU8
ydeqZT3EJojwXH5BOqtNd/3Uev5nHQfecif1qhUfLV/Mxtd6qPrig4elWEZlJZyyalvm4KuRMJ+D
ju2oJOQjZAJrHC0wfRhAUn6iwIeGx1aXrgCz44lglDsjasp61+FK9NQ0kNoO1AWzb71Arm5D83w4
I0w/6/uEt/O3sRv7vzMs3v6pZsdd67ctrh5kZong1T4DI/72La6/e0C7pBkhpz6Jrp4+OWKu/mjN
rn5yLdqZgRKze7zPFpc47xN9GZXMK6kuuG6LfVZYKAGZo0hfqkaPDpWd5k/zHENyqFFfe+dQdOo4
RcgXk3dSS19Eu3MWyhI2bfhBkgn+rtcjrDk3br/n47jGangrRv+6kcF6IFbAPuYQoYi/DD5a4jgd
VQbxpNuyDcA+lGF+DOPR+NTZrdA/oari/TE0vhlBaxOGcRCpVuo7JDSLapdMtsg29Vz51ksaD95B
6BDeNsTInnlo3cLPTtZUyWzlyN/cbwpFgZIfpx1uxA3nf44q6r+yt55kZU/fwRCIS99bWL/rVr6n
GmLuJ7P8qaW1WCnsqIX/dbHIGBUNg+IDBDFQZIsPU2aNWwwlpx70Sv80YPP7PLSuXJneIvJVlldU
AZAF59NjTbeMTHiP3LiKy+Ep82W/L+xq3nmz9qcUeXEyhNO+Rl2SHKZkhmTpiXRl892eKwXsJq1g
lytw06Kwk0641Qaz2T/ZwzwhxoFv9LbPfOeI3mx0KOvKXStF3puvkgpSNqKq26p+0S+FiHEq50or
iTtxg8ec3PQHEDJWPkISRe8ykrnebMainX7TIxx9+ilY2083RxttHRWGUrKi3XtzBjQDeX1YX8ZT
48z9Tstcd0Ni8m87B2ss7jtTpa3AmUbihjGXQLUWJmNW5l37FGuRxPqCxoeOffNu6qG6ZAA1D4be
1y/l6H0PRnctY3wrsy72r7o3YdnBo9fRzbhe6aYywnZq0/ZJBnX5VUajJvcgr+Pwd8vCNWEDCsT+
0zPmOt30rd1Xmzbo7AC5UzO0NuoBNj5HdJj6k+zaXu7szskufm1q33hZgmpftApQHLSYhLlGEoUA
qmrMMjwcyukFUWlP917Rd3/apatnW4Ruqo9Ii5rZQbenSaAx3NXF0R1jw9127Ri+s8POzNnNBPwY
Iioy+w2JRDdGx5C1/uTgl3YsEOrc9F7Yv9AaGDaPb/DbQwQSU3H9lKMedKPFRVE3veFMFLafKq//
t5Rk0uEQ2W9s9nTjCL366/F4N0EQ1zdSeZxZsPoo3CySmRDM3IA5LvKNuWn/O+L3s+/8IYgOTmI9
e11UfjHFnKzUK5eOtWor8f4CaKYmSxN9WUH0JitM6iqwnxwklXeitKNzkBV/Y68Dpgojpa3TyuLZ
EIY2bD0lBjzPk7cBAC5+lP7gf6zNfD5aIl5TEVmWNt9+GO8aDkCEBw4aa9f7vKArXE1Cs57syB8v
KSH+pjIR/B7cLPk8GHL4Rsr96ru181tMiPghTBzny+Mvcnun8ELR5QfIga4gy3P9E1iHNMd93X0K
ZTfvY2xfzlE3+PtoTOaV9+LOxwfH8Qb8RTiLz389VOT0vh0ZJDdWmFHuQdDz1NljupUCJQwd9f0f
voZx7OP53e5wwDGA+amPUf8n4r8etAriIZi55Z6KwKgRfTV+TlOYvNgwpU9TklorBcA7c4Rlpmox
KL3dNpBq2GXhCEECyW4nfWrC3t4koI3QlsvlYe6cv8uA8/W+KRIaEeJDb0MrkPVder2bBVoC7gS5
KeH/PP1Ydplv7BqYTH+KOBbiFa6C886mg7JqBZBCUKM0wAA1qG31y1s4+6PT9+4kn5Ksz//EBcUv
dlrdiucgTbvmEIT99OO9s+TlU/AJnctKiexej+iNWpNPY4iVZC+rZ7OZ9RMdivobupIdWozWmrj8
G9v510dITZGslGIBhoVIci0OZ1b40qDe3zzxP6oojFt2W6BXPGg/LC21xQY+I+S+KvXGV5lljr3R
kEoMjnXhDV/83IwypBVwqzu1PtAC2OlIssmpM77xshnvZH2pzwHCBPEsVLzAty2bhsS4vVkVOH9G
AOojUn0jaXeRD8PhXNX4b21clEm/uLPQtoPZzd/e/WkA0VPxBohAmrMMjHynpAzGdfWkedFg7MdW
S/td0Ikgfh6HSt+n2KKH7970SNqSwzMg+wJg3/V2UKbbReg5GJhNefV1HMitEqt3fySJGeqbxNea
T48nubwoiRo8NN8UGFVVs5chUWO7BAqmNj0pSu4pp9F/qANQm13ezMfHQy3vLDXUm8MSOlaAoZYQ
OxEGZoNOyfg0CMPaS9uuttUU6MeojP6aKX+u3Fn3ZkaUB3kOOLvq+F8vpYKSDBaM+KcSsc14W0PE
73ZDbLc/HJG8V+jTo4Wm5gfiW+EKUOy5Hq0PpsT2QXgf83Ee8AAovg0QhHc9Un4fsr6zVx7/ZSTL
cBwNxbdA8x1R8MVwhH+4qfayPg6dVr9ETRqDIdblgSihpC2D087oUlw1Sjs/ekE4bR5/yre89Ndb
RI0PYBqKERVkLHkXF6VP5DYArpXHyhhiuLepFRQvbecH7QacWQ5zzEzEcRQYam6isrRo9WlIGZ0K
uE+/K3JajMqlKLONFIUPG6cxh4++kfnfpFY35iZE8fV3vQm0clsW2khrG0qiv8U4O99HKdqmIPfk
+HOoimk/RSgJbmNPFF8eT/J6jdGwUXKU6HSD2UEBi1Dm+pOWRt6aPn2uwzS62Sk0C/MyaUO6tyjn
tLtB0wTSb0l5LCdHfI8yfU2bfAGv++8HUNx664MRWC7V0D1HBlEGsvBgUeU4lCYc39SY9U8x2OId
fszz82j6zm+tWfTn2miivQRPuktdTaxEG9cZ/38/hA4muZli7VGpuF6JQsadFsy+fnDbkEY/NTEU
KyP0ejvZdJdQGPJVdl50gD1ir1waKlT//xuNm0IVUYmrqAWrJsUyH56xAQdNEZvHzHOjz1k4hx8a
EpqV/Xx9V7yNgngQDzH9AaKcty/xy7ufJ9Wsd/ZsHd18CnZ9XxVnYzLrXZCGayWf61vw/w1F2EZ+
Qlf6xlAoBLJVebFtHROvM39LtJa3qzbG72E0+od5DtcixZup0Rkg5wIHCXcZfa9F0ulrfRvU1PKO
dd+kL2Oa/IuYcvs8UGrZPj4vi64tU1ND0cdCLoibCarr9TYxnGai7NuZR4mS6e+8YykkdG8+WZlV
UxAG0azbZX8y+1pDTGP2Tnnp1rRFtXrvWxNseR/Z08e/adGlfftNxEvKowHQEdXDRSroRMQV+DGa
x9pp29e568Kdofn+Bs0E46i36d9ZEQtcaLv6a1gZ7iZyYv9Z95Pss1tiM+XEZnio/dQ9yBKGLJat
znlysYI3vTR58dpAHKXe/pFiJ3hyYoStkgFh6xq25bGP/AJCs7KuRBBhX7qd/Ph4cjdbCS1XyrBA
VYiNlIXI9XqHiW+VfmuZR9g2BtXABryeOXyAZ4xvAe/9yi1wnQT8t5TECYCOyAEUcPx6uMqdR8jN
lnWcJ1snrTbMJ54ouc3gmF7aXGbJJhXcj48nubx72FQcEp466AD816W8WRbDN4G+Yh0F5/MSG6Bi
UisON54npt91K9Ge4mY2z6HWrHW7lvc/JUaYDvBJuEQVQX6xvJYT1mBgp+iUkxTtwC72ByvFnhDN
KWfjiv5HUenloXE9eco6a00T+vbjkhC8NdvoJ5IFLUbvhVPW4Niy0xzgCC0qr9pXjhU/Zz5xGopg
a1XvxXi07pRrg4pfqEjDuVtEFPloI3UTCbhIlkAF5TBkGrFZQerqB+gtjzMqq+QO/enx570dltof
1SCiGDYVfLnrTVV7CaLObm2citDSMJn09S3e7X/bchgPyRz9H2dn1hw3cu35r3Kj3+HBnsCNaz8A
qI1ikRSprfWCUGvBvib2Tz8/sD1jFahgjSY62rZcIrMykchz8pz/cg3ktXmmzJLhKAoxVXJ7svrL
4aBV9JGJovUR57M2kK7od1k1GB+NMok/W4rbHbPJsQNWWvUKnvjp9dluNvPz8CjVrfR7+ME0zS6H
t/Gj6mc0Do45gf2mzwR24okyHpo6vU+KTt3lSfbnSpfcvz7u5tVdx6VGsR4UhIJVxeVy3KhUE1dG
pnbMmzD56GB76ZvZGD0guKYfFoMEizZzcSVH/eWgkOoADEJsJYW6HFRP0OFz3EI/Tq1l7JXCdhDW
IRyYMob4z4UuaDqtuHJc/OIBo9iCVC6XangXWwR5BLrYXgpTP8aA2Q7YLoZeqmnNwUiRc7C5Xvlu
2MtjWFVWABdI//H6Qr/czrQmNIP7PCw0yD2bOY/ozerJIqxjm0P/ynur8HUxpgcntlJvUePfsydE
GRAOD7sZ9Q5jLa5udVHmRDeyscnsY+pMjm9XjnMXAxopvaVB9NL//ckhhUOlArujVfXl8oGiYlQq
y9Dbx4w9fMSaub3TxxUiOZrjh4IX5/D6eBuOw9+zg0wInYPGNijFzbZtqmUiWUvEcaFK7jWpsdzW
41g86VXYenqrGYc2tsuDnpuYyYGMPMwEQS/l7noYim65TUN9eJQp7u7ciKoHoy6Lh07ASqGTFvvc
UIvEb1VyozGMxuL3csr10dBDQoWB/wYMsuVSU3AejCpM7aPQxuLB6gvLNzREgZsWSc7XF+rlscKx
TTPWVIlZ0PP0ywezDKFWSjFg9V056dHV4eBowF4eRmkDdYDy61d54uyTBqnI10feZJfPk4Q2t4JH
wZazNS5HtiVRMnYqccS4xfq0uHwBrzEaNGtKTXv3+li/eLfMn8daV+GnJL0e4hzn8E4cRaTh+i2g
xc+it29sWAt+aw7iSmjaSGmw/VYq/MpCQesH4uNWezNZ6t4O6fIfCU39o1IPD6XWZ4Eu4+7d2Lrx
t8ZN3+h9bZ0GBEs8TJtpIK3Fky5TmivJ14uFBlkO4psEnmhpv5D2EwPW1yoU5eMkFNtP28G6gRl6
jl1pPL2+zC9HguNJxoy+An0aTpfLZQbqBv+Z3P00u0g3KOmi7MZa6Kck0+0r+3b7RI1VqwLICou7
NsW2B0rvdEvVlK520u2meFN28RfFqb8l+VQ8aoU6XwkN24kxGhH3mfeIjBn3r8uJ9b0IlTIxzJO9
KlO00k1v3RKDSGVptf3ra7gNfQxFbZUe8oo6owG12apDO7eDmNgYiSpnr547e90Ti190obaLZ+Ov
tjDF790GCACMSbXcXOvl9OY3p7M1p7RxTWmdYvT/9zrdxgAf09JP7DbZdQvVttfnuI2063i01lYF
T45nRAsvl1PmWAyU1KZOkSOboEd4xlcnwIqB0tuqb9i2cjcoSOKrU+EucAIH3tfXv8Evtg/Da7QU
yY+hWG5S5Kqord51RuuEi5uyL4dW3w2dpp9Ut278JhLNlXi0/r6fahHPK8x0kVVZ9+sLdQw1LEU/
TBbjxc30tlAlCithixXY69P6xT6l2AIgHxQCMOitRoBZ1rqdUeM5VVP1Xm3H4RbRu/n7kAjnWoH9
Vyv481CbFbTR+K27LLFPqeFEb1pgmI8mdASfXn24j3ldPvz+1LhnMDmOMO6Sm1eQ6hLkvnaEttJQ
s8q7qrgTRKpg5V785jG2bk+K6CDTwEcy2iYmpupYhg7AiZMTDlnqhXbk+BE9I+ENdlleSXV/9ciI
86iMU60iM1o//yk0FZE0jVyNEV3CjeIQ5YZy7nVKBRkg2N8eCvfrZydjDuj1DnM51DwbvZW2sThp
SfEtz435Tk2XxqvDevrtFaQvsOYUvFvrVWkzqX4YHVmJXpzoIMT3sPINbFLGVdQQ2ZLX98XL85Kh
KEKtERc81LbAmPWw0sLIECdD72/sfHVndsYOIJwDKE6gAmDE9vL+9TFfPjOXFjVgG65TGtXVzfk1
94upt84Snrqo1UGClih+1mZ6AiR6TXnt+apzeXLQylw79bQxaetsL9fmMKF9lWvKKbWHyJOgBL7h
tzTctv34IUfz7aTktrGHuGwERd2slLW2OVjIzQZzGOs3wzh1x3LKzKOeSuOkLdlDMy1gLps8QtLe
MXw6iO0nC3tA34LfuLdzFOUUxY52tpXa37J0tM/IUWW72jTHs2KO4lROxXQcaukGVoud9ZiKaz52
L49LF5o9vSySQ+73215WEQ7TJEmHbkgc7GAu2+hBmJlxpcK3rTpyKjMMiJ5V0ofWy7ZKbmhRbs3m
FGHL6BYHkefSl0s+PCbKPHtjWgx3dUOjQqBn9tiYSeqTj4+xv9g6uHo4Tj1NZR37+t/eXYAPQPlQ
algDsnH5mlZ2IUnLe+UEBnW6yWOkBee0tKiT9db/11CcdqvKAA3zzXtaZa00rWpWThbh+A6CO9LW
gJxuoqH8Pb9p6lD2CusAg0kjANz5tsKbL12bIbKS3IhBwlVKFf3kxlL1RCyVk+FA0TNN5Kl+cykZ
FCg9LTYqNwT7zYkH54+Dw5jSG4TN5CHpLXkwnGQ4lGZ6LcJvWy7PE2QItJjZsDhTbA6FMBtlZYVl
djMb5dLtXGOJdoZTpTOyug6Ks51MJ7zf9SxxseJp3S+2HJKOi3exfAWMU/6eyd7fC772ZbmH0FsE
6ny5jYQCvye2w/RG6SrMeCZ7Oo/61PmTLMorZPgXuQDL/PNQm/yxzwdrtiYnRVbN6b021srdHBtx
wIb4K4roo77+VDdAhH9PDeIHbUQ4gZz7l1Nz54K6fYMU4tBXll8qVRVEWVzv9GmZoQ6U0e1oAaOx
SiH2s2L0kByUBYg0ghF6qpX3LupC7+ZoqFG+4V5U1Xn0uxk1KyI4rhGSYLtD67n8hqEoay010Jsh
AhX3aW99nHQt+jNnzL1r5tU16cb1911ECcYDlMEbTHN3DReX42GqE434AGSYzAzlPi2X9i4te1RZ
SqF4KDY0ijfqceMvJI6lN5kyfWNjhHcly30RF1cUJtXJNblfNWo2zwVAFjyg2sluehU45hLBW0Qj
oNhbvOO/e4VYh6Kur8Eb4ca5dZxpu2pIK6z/buos1++iIhceBr7pLtbEeJ7CxvYd/BceYjtW34QR
3mKvb8Ff7PiV8UXsWHtDGGxcrveEjGDVjU1+U2rDtHekGt9UqSp39VzNTxYdzSvjbYBxz1ue5wvc
QhhABV6owk3jEi51MeQ3gz0Z7KpsBLeydI03ujip8Z+x5S9wDCJ/yXvdrybUeXgTrlkuvri5seyg
ewiWFIXX2tTlvMO6dQfAx/mNmMT0NAFt20c4td2Yef+BT8aPhuLmvj3LxLc7HIF+N14x/Or4SMJn
rs3kzQbrliaaw3rJb8w+DykUSedO2nVyA3Dimhngi7ySxAP0HxkXzRT+2QxVD1Dzh8ktbpQm5lCB
qfF+qPCcUBxk/5B+8/U+ya7JHL+oG4HIA59OHxk8DafGC3CepgIo1lx5M1XC8dUUOUcJxx1yVFwB
pyoRayngG6q9m+8Gw+gPyOA4b6GIWx/FYF5ty26PFbKQ1UGKex6eNRo3lMvHPblKUaK2OB0VE41h
rwGkccxpq/vstxodkqW4S1iH01wP5p80+ptD3IXK8ffeNYqga4US4hgNNfSCNnvOaVOrGiu4ab3h
TncatgOeJar4Dbof05tJNNcK49snTzGJ2yQQjhW6BUN3kzRgoUziVVrajWuWVmDCHAgMvSUJ01Xl
oUDFAJXh0j68Psl1O/10gJMzrOqS8EbIxDjDtxICFvq6fQiB+zauG4WEXcQPSqcOSNP3pl91g3Wc
KsxBFFLPK+/UZrrPI3ODol631uXRZNo84ymiMDRDzNMyS72pItc54E2IZKnIu/el1SICT5i7Mugm
wWdQHiTsbEp36xG6LVSkaIbEFFyKswQrFGSDFu7Tsf3NxuQ6Ci8UTVjuoSuzbrNzLClk55ZLcUaV
pD/Gamd4UTfF51aqi59pi3J6/SFu4t/zeNQoEIfmdk1askmnC9A+Y2TNxTl3RBrYrN2xnTq8xxf9
Wo/3GRh+uWHYoGCHaTMTF8gyLh9bH0spsd0tz7DcEV2WQNTe5m1uY9klTZi/GTiuLs0PGOpBEqtl
ccKBQH3S4DaewcNK8AkmqsYGFZyoduwPfYW+oYCVbgRhMWu711dmG7/WpQE3qvM8XPr8kKMuvy4Q
80WB2V6c6Z8Ywk9auLqaVJJDNnbvuBEYD8y0eVebrXtG+szwMKDWruSNv3g8ICOJGvRlyM7MzWlW
VnXapbFTnKuIVh+N8VAIrxhRkg3Vpbx2uVzfmxcPaHVk4Tinnbf1/Zs7pitmRrOiZX6TWfMZYyz3
R9krzU2P7x+gNTLTOnU/dq4IVT+yKJAg1lsGBdLB+9fXf5Ov/L386xlOc5EUYisqmyamqeBHUZzj
rJodJJqUOzNpqSIY5pvOrcyPrw+3vQw9j4eINNgruvNrxfPycXejRrdcUcszgKiS6kSqIZgf2b4I
TfU2UUhWOvBxnxtHmu9llRq7KjfKjyWJ05WN96uJEziw/gHvuApqXH4RPB21TE/G8lw65SdblhVq
V4t9k+jg7kbhXNlhv9zmPw+3OXHGHqc8yy7Kc0IjeV9OevVnWs/LbuD19Csz/i77WYHXilCKE+Yd
8l3RNUWAX8+YwtsKWVpdLy5nXFoZSMNx4GBo6/mNEbnhE+3RbKfUnRLQ1XaLK7npywCCCgDtA8BS
oDnZtZcDGnJcm09OeZ5zhGkTtUmCaS1aDIhfHVWBeL2NPFrw+g57GS8ZlPIIXRlYIox+OWhrp3VP
Maw8t0lT37cxTmthYveHce4eUEdPdiZolyP+89fUd345MCiMFdXJjLelqZwMRQPUVZ7TPF+oQ9v6
CWW7ATCGXR+sZsi8MO0UDyHza/iEX64zkGSBKiRtk+3tqs0yGiFzVJ3jpF+eUqUubtsurnzRFriX
mlH7Nqnta9rivxoUJQ8UCchPVj+Cy3UOJy1FuKUpz0Xuanu8VPpvauzSGh7z5PPkWuEtFsbjlTj6
y+ODg5P7FQSV1YHpctQJHiUKrlV5rhdrynzi57yTTSofpWb9wL7VvnOk8rGBrn/WFm35oGmyCxA6
uNZP2RClyAQJWz9/kU1yBDzByeaZor/eIlKPs7vy1PQWkgL1mDwA2s46P2rU5Uth5tYeCFJ8EIk7
80iq6hSGVb2n7Rvf8uCulVx+8VzATsPE4L0jnm4ZBrVNi7W3i/hcYPfi270zB8JqjZ3WGgWKi9q8
Rz3GvHKYvtj7ZByrcj5AjlXEa/umh0odFRleNmc5xBHWW0DJPbWv1M4jvhd3SquN+8GK3H0u3Orx
9Rf+xYQZGyDQWhflNow+0uWWIK2IJJfL+JwIUTw5agU9DJn0U16OnxLACndLll85zTdDrqAEOO5U
hoEFcaxtUUj1JDNjzJvyvsa3Kzm0IdS33ANsW1mVT/tQdA9q2PX53tW72X77+nw3xziDr7XfVeCE
K+hK6r2cb7rEBfUj0d9XzVK94XL3gZQmDZpJah7SKtOVhHw7HOnQKjyyokBW7tv2WOvrwbYq0+oe
+ffQ9nP852hlXdDgXnYEzWg8vD67Tf4PKpvqEGfZWidaidmbY0WiED+lUW0+1mVdBRIFqrdRk7rv
Xh/l5aQuRtlCnAAOQFEyEvNRGku6c4dpOFW0v+87FUD+RM35SlDabpi/ZwVDhYvqqm27zvqnXp5l
tkVh2dJ8bPIyzzxhDe8Ubn372RHRsWpy9w3J0rVLziar/XspkTuiXAA67wU3Zs4sus7dZD4mmorH
QwLH3+5ATRtpIq7Mb5vePI9F95paPiAuaH2bl7CthFm6xmg+qnjv+ZNepn6RohphI6pH2j5Pu9S0
kVrqnQxouhgPWTUqT68/1G1w+PtLwMJem2+8oVtTTtwIktJebFZ5qHu/1OzGx0MM/XujmgOUlKO9
nbbpPkdL5F2FlK6vx2r7toFL6r/+TX6x8s+GEJxGGqXXrSVUJp3VmCC1HmM7KndW3yQ3uoT9vlTV
NWGYX+wsGjTrNY8rH+Xd9fOfdhYI+FpbUH197Oc0OpW4lP/QiygNyhGmf2jOrm9Dk/3tMwEqI4X9
9Q4DlGlbArOjvAGINlqPujbexfDsPcNVAKXkQwZKS0zNNfL1Jr6sT5a6Il6UMN1Xov3mVMD7zUgz
vbcfcaEDV+qm3cmdehS3q848LyG6EVlVATOYUBd4/VFu1DScdWjgy+v7w3Vttb+5XOBw7Fo00zXr
sZ7h+uZ2g3K8iZp7iBz7fg7VMaiyKNlZAssjuub9foyLwReY+6JQneQ7fdF1SEbYQNFNQKKnrNWj
jNprkPbLfcCOJ+hTlQQZCKtn1fu6/JpamsUxUdL+Rklcdd9QDs31N2Gito0bhIYBDHgou3T4UPRV
ZP2ea8Dz4Ay7EofJugF8b0JSPBrUX7Go/DbVItln2EHcsKZxkIFjv3J7Xp/0fy7Pfw8FMBVFB5wK
VyD95TzNdJ5zx5icb11iun6iAqUf9XzGCLfSHvpUKY60+7Tac3Am81IcVX8r+lIvfUbFQgAkEmKt
un21rVybegrg6fdqMirnOBp2bX6tHT1E+6GJtTH0FFQWlmu7cN1lP0+bw4x8k3fuGYoFWO9y2nrS
lHNnNvr3RRYK1DU3trMdelh2cxJ5Ww+SHr+l9k8GZETnAXComt7NsoilZ+ohQHi0OMJdF3LBPr3+
flxGUr4RnD0at2s13H52NLr8Yu0o3CFXUvV7KunoeCagm10nncQMLFk0n9SEhP23TleK3IgAQC3l
lrWisV9IATgKIoKDsOIf0F0RRJun8T0ef5OnFUX87fXZbd+q56HWVIHEco2gm2WPu54XrpmTHyj9
JcZt6rLLAthPTv5O01PxgE0kxn68a8K68sRfjLymlSv1E9AdyKitlxGIzK4PFz3FkBJnEh9QrHOq
G2EX/lBDImtRuAhsve3U311cbs1oBgJ+wFVxJZFfPs8hxJmqcGP8UBVBT16JOsuvozyCClpFh9dX
9/JU50Gi+bNGSCowNAe5v16OpXCQMc2mjbzUssNjVRaAAPJq9OZaS+7HRZj3rZkOnkQ/8EoGfxmh
GRr0LZFk3bmrcMi2/98uAwUxalRYoJvOfBe5c7gruMTc6w29wten+WKsFbmPYTBZycp23AK5ZKL0
YEHKkGn2Yfp5sadQ8csVNVIs0pVXYvPL0WwaU7whK2FY5/24XNRMSymtL9kY08yle+PZdlZ4Ms1d
1xsJXFdGe/EIuQrRGgAKx/kEXWA9Hn5KP9TFjJZIz+3YUyNTHRkN5VIP48fQpEGSW9mK84Ww4Fpz
dTZm0/n0+tpuw8F6GyLhW/tQK6N225JBcrzIjcEIY6+raMPcCaMwygPo9EHsq8nFYqytonTeaWrr
fIsdHAe8oeVQu/K2bk9BLtwQJQB+0YOkMbTdTjEuY4twRxF7vTCSQ6/n3Zuugs5lN6LEGWm5Jirx
4nhg+4LF5uXhHKR6vom4eJyI1ikGGAyTkRZ/zkX9iK2w8b4qVd1fKHjdlC3Otq8v9ouHzaCgYim7
rOU12r2XD1sf+miipMWg5djJx6GIp11kpP3OzPPwRAG5fxvZxhhY5EHH14d+3rY/BcBVLoH61ppO
QwOlUL/Z1kOYEIMqQ409k5RePqnNKKegnYq59Pmz+c6w46k6Tvmk/2l3RfLWKPS+/GLn2nArUYUc
PavK5veWWiaaN4lirm+TtDQ/AdS3zpqQ00Pbx1DKk8galYOEYzp95hwcbzsVQrLfdRDKHgRSFf3f
B+7/+jr9d/S9evh7DvJf/8Ofv1a4WCdR3G3++K/7+nv51LXfv3fnL/X/rD/6f//q5Q/+65x8bStZ
/ei2f+vih/j9/x4/+NJ9ufjDruySbn7bf0flgZpy3j0PwDdd/+b/64f/9f35t7yb6+///ONr1Zfd
+tuipCr/+PdHp2///ANqwU8Pef39//7w7kvBz7E0Mvvy4ge+f5HdP//QzX8QF2Cz2WtXAlABe3H8
vn6i8QmxgrIODQRgHg6flBX1zH/+YZn/eCZ2Cu67XE7QoPjjv2TVrx+Z7j+QLVxZclQWQIOSt/2f
iV88ov88sv8q++KhSspOMuZl+/sZWIK8Ob1noGt0ZrfXXVUsWqtGzzj/ell2FBFUdBNpKSpej2oT
fE4h29zLapKxMFzsXZvo1nTQe9ChV46ey/P++avQHgZRhCQFfhjbl3KA1dhIIjo6ku28i3IR7vq2
fZydSL9y1l8baROuRdXocw/i0y+mwtq1kZv4VJ7TezvR1d1PO+HfC35tgRHLAWhNOrKqnq7f5ae4
kgttxntEo/lFYD0sgxz9STPrwKW8vCtjBMxns+k87raWFy7wOhXHDf98/Uv8ar4/f4fNcYdon0xp
ZKnoQMTJvYGtVVBE/fAokKO8srSX8ePvh4ieO3aEa0GRRufldK15KMawZj85WDfeVsKoNN92MkUP
Sm4FCkjiaZRXsq/LEPL3mACUMOWk6clldTM9fBAy04qZXspTRA26Ucad/ux2XknlTslUJDPi5OpB
/otXh5eGayqq2GvusEb0n57sHDVzmfWJ5uO8Xn10tL6/jeKeKpxE7yzcV8aEgh4AJV0LLKd1A9MN
c/UE+cUZPs+LWtjQwoCE7ArVbpugKkuUwBYULJ9ktygPyNBF9X1NSwTieNEozaNhoiT8W0ny30tH
xxTuOBY/NLc20TfPymqgqaD5YI/12auyMDumU2zr3jKF2afXtyGKnSzJf2Lf83CAmpBBYK+rGnSc
zZItpjuVwFF8BOvL3nN7MeHrFsblW8hCdKqNPq7DYDBzJfchAotbVD50Gk+1VUcempK28CKlwhmb
wnWceXi/1reaAl8kGEUnGq8H5NsdB8SzkJhtOzPGHb6b3s1xq2ke6169HwB1Fe+XBKNN3416KI6p
1ZWOJyAkDscQjZofel3aiQfVpXwoY4ibgaWhPGoFIknnYDYclE1EjYXOUcGQtQqclCJdoPZJmTys
1cPxWDcOEOqybbTcV8ps+VxWU53vi5R235kaDHo7oouUp9YazL9gPqLhHwKotQKZke/4RgPSSw2x
XvLcRXG+apg1IiLTaK3iSadxHrXJGUC+9VbjdZqMG49/uz5A7LrrdzpiVfji9Vr2qVMb96FHD6rD
Vdus31uUIcR5pF/91kItH0Jo1VfAAxCbWCX0owln0ly/F61s/mSZrMgD1Nt/o28g5n1vRnDCC0w/
Q0+KyPo+mjGqjKM2hJk/gCv/CsRGfEyK3v5EdjlpHlgE+wZJ0OUrqEVQqznqBJ+srFzuWm6537VZ
H98OVQvLG2+H7HMGkhgHD4wDHA9Lzu5tl016HBTYon2YpRtW3lDZ81PallXvo6irPi2KEkU7hzv0
k5PVzuMiBhYqH3QkEyd6eqaHlfZyrK0qR7kzRzKNi4OzuN7syM7B3Ek0rqe4Iqo8FkV8tcspTA9L
piQ/OjwwEowwlOzWDJui80bceMF7zqoY7q1I6jdNmoy1h+NE/kjMFPnO1hNd9F5F6rl8AKyqDgdb
mUwbs5LKNG8SpM5DCbZtHNID+X/6vgxbXfhOZMrew30sG7yqEu17uRaMPJG5Zn2k+W1aJ7Mv7GoP
qJzLienEbeeFlGR7g6Jhg98VsAOZ6HdjWSyRZ6J0E3pmC7xx1xYQsSJVLXVfEmmgwXCYGb4WGvYU
FFOVfzXwm5t2SGpiptHGmNR5LsLbn+n89c1eUZRF9TsKFBSl5GLxqpgidb20E917g0g2+64xJwYC
00NXYQq5ZGJHoiO/wKOPtNuGmoA3gt8x0R9PsaAYXF0BxxqH1hGg7lh6rR3Z4zlb6tYOSr3Wx4M5
9NBEnaKGE9gYIVsBJTVVBVpBKbV8Y42Wlb6vGsSQvU4ZejOgTA4MdM4mZz6HAowXbcx+nj9OpP3D
rqwbq9nXJSro30OJhOkpGmP+QR9jtHHk08WU/6Xzkpm+O+byDmHjov8g7TAe7vVOz+J7GGbW5JGb
Veg1zrEMkjDq1bcg2IyPltqFjofbddUewjFXfBRT2jL21R7vtAD1t1DzgNG33R1bwP2o1nMNl6yh
0OQJMAypr2uhu5ymqe0SXxEpO9gOpzwwUMB5QoY7NrmElSbGJjXdqQHqCjWUTIW/3sHkTr2qcZX+
SA3bmneDxt3M4tCsLO2jhYfYg6ij8S/N6pfhU1jUieg8JF3D5nNl2y3Yzmrss1I9x/rQ6NLTtdYq
3oRG2IhjZSf2IPxh6GywJHXb4KbmqSUAiPsiUzBWDVxV5lFO4pRQ60ZcpFCHIIkS+x30jR7r9mkR
RMHSMmsPapI+nvU+K4rDaAI59XrdUqogTKPe8Udt6t418MbiY5GiW+/lqjN0fs8vMzxTTNnH2VKX
0NPm2ql8Ckm2vR+wHztUCC4WZ1NiHnWU4JAqTBLmouI9Ku0PWW8P7+yhdG8VrY3PhKGl96ZMC4GW
Wmb0pmr7aR+jWo1dCGp+k4qxT7wMNTAdI3wy4wlx2agZrGBcNBu7TQxEvoRxHu6nsdG8eSznRxnX
8n3cz9Ut2mZdYI/O8CFU5p7XGaXyUJAn67Lbjcp0zuNmusMd9Etlgn70mtBud9i3LIFEBh/KRJ7s
ZOwOe1OHfYcZix7EnSJGL2qL/J1MhkH1LAq1b+ZIIlbvZDu1bhDNSf+MUjsKYNZhv9bHnXXEBDrZ
K63rfsp6V/EWEb0dalNPjoXh3GauG57VthO7KlaCxI0Lr+1L42Yq1M8hAOudno/te0etaXTP7Xh0
kPP7Yg2pknCYoJ3um4PFLnCinMroIPdJlsf7Tq2PoWg+NkB3OXTqyfkiC+nsRYUaNHet/pS1YY5a
sD4dx8ocDsgORN40Wc7BjXLOD+R8511tTl9Lt/qYZWF+bKt4N+N76Q16nfkZ9MR6L2A6nNOprL1E
GPJNJmtDDZA1+2yOpoYHyli5Xu+I8C/NxUXQUMJjVupfnbG2Ml8ptM8NWDAfVz/itkyzQ1+0XL6r
dFThBVYfw2m0P4Zyqd8ZnG8+2aTzVpkXY1cMlfQM0f9I49re0Zd/I2XzdRJhGwxN/rYqrZMbVelB
0dOPyEs9jG46UbAhHmfrWmV53u0QMtED3GxpmoRq23paXg6nMG7VfWLFNzLR3um5YfolTou+WzYN
TDMpjqkZWjdzplOeSBrDTxRocT1ZQIFElKl+ChOja4OwjeaDVuqomzulWXkNXvRBq48Z9JRBz70h
az6bZRM/lZQ7Es9RuwZL93By9J2I6gfUQ+191wyUO/rlHUVjjcaqRWzRQQOAGrlpE/dY1Hrtw3P8
Kx71u9QNb/R2UTygbvLkdEDF0dG9T8xq9LHJuo31GhVKgbySVa4HyBhHcxqQ6N7WQxn/WNs+f6EC
oAQwnpGks93JVxX0ytPFlja/QZ99dXBS3nvIdmapFN5cjUReAuctfhChN+dmuDOL7DRpJALWaNzT
qfmu9vxMV8408WXqD5X6YyztPelYd18raucPpXMYdEP6tVJ8DZ20DUwcGTxggfdAqoZPkwU7y1zi
t9nSkFM2aR95up4oQWs4uHjYS743pGj3RSmC3qHuKGSzwwPUwsphweMdQT50ynakeyH2faMeVLkz
7JJyfluZbbSPRfE5koPzZJTaTebUo6+o/QEjhQx0iXMOUWntRP3FdAduKYp8Uob01IGvkVH8qTPC
d7SDZn9o2jd1pepBHUdfCtTsPQoOmtc14V2RKzs7qZtdKZv4Ta1x/wlJa/pO+yqbZfCasXJ80Wjq
Ic7Ih40wd7iOQB3K5yLZof3FX8a/KjxEaWqsS57Yn6pZdIE6zz/UPMGrFfsk2RcLiNa/6sKwPD3U
y0DaCX3AOuednD+batzDfO13CyJBt4aDK1FMmdQk40UGL4kcL1+i8b0zJYm962aMk0oKjVOg2iMk
j6qxB/KRVinZ5Ygf+5bbZUvQkRx+wvHB4JeZ8fyX3jdLDeJ3jt6y1qnjO1nL4dYry1vcmKKnOcE7
MR5tHfkrK2lYtSIqXI/2nZN5w6ir30UXa4uX2n3S+BpbrcEQxlaAsy1FV3rESpa+zEcrIAGxS1xB
pO54lmIt/Se3EUtyUBNUB0/1Irq7dJhDc6+FZvWQqW2NW0boGkdo7/GNTojlKhfaOQXkVp9Oapa7
RwXAe4bKdJ+yc2SZITbtxsZfkWbnuW+puUx2qWG0P1jGXBADADnIeHa/tbOjDbAzenP0skZEGKVF
CEDu5diJz24/mbonEVkcTjXF1Tv8H5Dy6RU1fJeqxRAFeSz0R2dO8srHMSO9U7tZZkGLQvUXbSy1
5Smk2KSzqS0ILTTvsI5hlmm4w8qqcQLogN0YQBggtdWtpVpQn9Q1GQxurX7gbvtU02xANogqTeKp
0IUyTy9jWh3cXvnfgwnXw6sHJf5Rh5qeeb00oymoJVDNQ1Q1auPZvZKcNGOoPkeGMe9GK9Q/dK7V
6fu0V+TH0RVtG6DDzyoJvS0xWXUzsfi1E9m3SU4/OMAQoOX/jsuWnT4ICU9K64sPtpiTD0lUsFGx
8RXvNGciemEg6iQecIYhD5YwbD/LWqas1VwsqDYrfePXsygf8DBxzV3UhzEhIcomBhdd/lmkjWP/
b+rOq7luJE3Tf2hRC29uYY6j9xJvEKQowSW8S+DX7wNWzbREVRejLyZiNqIuqrqDxCEOkPnla/2p
0poDFqFlPA662X6PdSd7pnxhugFen5/d2qQCbmwWg2e7ao3IEZ71NHQxY56o2nVf9Fo9ME0DzQbN
DCZGlaFnD0G2jtrrlGbekxl7LEOC3BiW24J+3NBYOvuhbxSbSZ0Hc/KFIeZb02nrt2IqS5alpCVh
b5Ttcg4zDoxmrt3EeWQ0rTbyvN6s9kqt1d87dzGf1TK27g27bHrCx7es2WyymtgvXK8bQ2dUZhYu
idiVV7Ga32wmBQLSqx4WdrAn7dYUDmqm2ILm6rnIrZiZCdCZx8q0R11VsEvOtggo8BhnP8P6+hqX
Vn2zKElTBq2VCOIE9fbbJNT1qsDrV29vWUNu3Ji092WuY/oa7JTwpHbwvDy0aACmbGHs19yXtS1B
sdc1MUIvtsxnmySDhb9bz74pPSA4G21cksA9WX0D7jNkP6pMGjej0XDIMQen70Mmg/WLS7pKz+6y
Ocj6YVqqfa834kEytTu+VpXVG4VAZs5C3LW3E6xz7SOhryHkWWmTSIhKfWtjcveCeFFnJ+j1BBfT
nNX1GsllYeRcV6S6wWoty3lmTDQpNJjnv4rJ7TQfZwY+/k6AqfqTiwxvJwtF1n5ZCJebPCycmhCl
KUWUziMJZANagR1HW7aLdM6Jrzd0Yd0a5Zq7vsII/0Ahscmv7d2Ro9jQpJqP174cDikVKm2k6F1z
nMZpSXbLkGh4oAdbO5bWkmg7qh0GuVttuhf2xaR7y4WFQZoGKVvPH5Xaoz7byc30hkghomUVa+7q
yFrnvgnb1u0Kn27vCqlktx19FKTn312jH9O9V8cVQ/w0KbduqkrXV3sHg5Ued06xs5pufrAVmlgD
Ang7hQm6am+0lUokP0Pw0x+QAjrlXk0McdMN0jODVfZqHHVFShvbkOpAxBORAHT/zD3LeczOzXls
2q2lJ5Ngbmz3ieT8GgHL1t65S0Ssj7teizcg//9+QNR/AXh/w7SIfSf3izZ10McN5P0V07JpGWti
o0xDUUn1drWa/FiC+pS8OvUcqYaaHwaQwjziZFxfNlJJduOkK/c558aLPlnTz+J1foNg+UAYh2Fq
wfPwbH/AJTMkw0VRJGmoG8vXKctH5vE6YyFA3MP8pX6ic/yby0E/A/dCfEPifdSxFEnb2aO0s9Cz
SuKfqLUPJ2CFA9GcP7Zwo0/A3u12/gIhImi0Ad82wzvJ/h9ZYVOvEj1TLboiVzpwX1rCztzHMqnq
iIhGZXnWp8oQL5Utymi1Bvs/R9KBXJiGwU/I6bY+3NtKLan3ofA2WFi8fZf9wye+SN3jW/zMnfnb
fSWFCTsRxg40E3jIPpAUk50X67hdSnbLumtLowhhKI1QG+z50FYi+YSp+BuSYPujcMjB/2I7/kBU
OHgNVGtD7nWnYyunZumMF54lWFHkJ9/hb5ciCndTG6P1gu1Gaf3rK2MYs9OlqeBSiYthRmWaqSyO
A8aq/VUF/R+Rkv+WavyFnvxH6vJ/Iym5oef/vVL9Rkpefn/73vGgv/3CS24/8ycv6fyhExqB4AC1
5dbJtwke/uQljT8wQvDsvUc0opS2+Hr+i5c0/nhPPtsC39Ca8M7/Ny9pqX+QtogQBjJz61xBGfxh
Ff2TK/57XvJdjP3za45uB9iHBHVeAH7dRx0CvdK9XIrO83ugtvult/SRXVFdCn+O2z50CsApvzDB
WHonTfe5qeZlpDid9DmCUQ2tSg4k+UyVnR17X1fQg6dWSjEH1qC4YrdW4D9+0njxvWmM3ZFpdgqq
hY3ip3v+N/Tfth58+DMQGJDggOicfq6PqWqqubit4Xau7+arsUNkP4ybvgRcIRnisKev6LYmW/Yw
Kx6ttitT2z9f/0Or0ruWkcwgFd4RPwHagw9qA7jFuuxm/HB9LPJzRLbFxTBndsHZkb0zjmFcQNun
mJABVzlgul/CFGpC0JF4rBr22LVj1qCJmU/ZX62ACle6J/v9jBxz37h9d0TmoJlR3Ve5jyRUeWDs
IKoWPfzXnIHNxKNFhG2wOMW6s+jrPv15q8v1s5jHD/rW9z8VLn0LpcfTjmHqw6pSJY5KR2obc+As
mtuCZMvLXqpWT25449m7lLzMyxnFre2DFrtTMDZyKIPChKUTrpc+edMsXpwOfM5XpeGhBS4S5k5C
r0dLCeccR9QnZCnK5t+eDxzn2M4ZHnB9I6n/dSWcDXMS2sCcNIytuNQ0+X0omjVS+AMjTy+mM9Ct
+DR48k6X5npwsML4A0q216WcyqvJkJWAOazLUJNpu2e0Es1lVnjjmVlo88OaZu63pCdhL6rXLluC
BUrgwVwh90XuzSfA+3Fn2JV67S71Lo8rc8/XCPJfAr9XTW/sZVa0rwUK8wuEaN1TwUjxo0Yifdtq
JQkJmTfu4Mz0y0Yh/sKsUf47E24mrSv6Mzg658pdKjeqx7m6c6zJe6vj9aEr3PWxHtvqiSK56lFx
hB2OmlH4mxr7LEt6L4rHdrnu00osQYZWo/eLUp6Yde1LMPT+ol6r6orjKb0VKKafjE6Pzy1tlYHn
FbfOtPaXHLXmIqxpBN8VnZjvDOpbijBV4mMrLQ5LK7/Md6ZlvnAc5Rz/xnBM+jUjAb6/moS3I5R3
DTyTsXZUv+pNm+p+7tIhnktFJn5FkSBSIU+90TLgYF9Wk70H1kxAMdz8IkmTJrSnTA1ir+bdtlHT
+G1XFz401ZO7KN5usqfhunX6IiJz+dQWrbZDAVRH//z2v8ed/bz8MB+Rarxxu0QtEiL2QUvd2Ekm
a4b8oHenufNt2XiBVfdTu9ebpvvBoUk90EyjhEqeLVc4VrqLxXaeBgXpZNgVJDX6slVsLdTMCbe3
kVTC9+rsMG1vv+6UJHBh3vokaueD+wGWmOUKefxWo4svH2Prry9F5ULgOvWU0gSuAPQ2hut78ypZ
1KkpljxBTplN37V4mvcioSxFTZY+9ET2mWxiu86Hu8enIKQRNxiB8B/XTmkoFKs7ehrgqmnvvYzv
N3ewfoL7azu9a+17s9GGz76z36/KZoFCF4cNpnf9oysKv3GiK+Os+OWip+TJTXP7xXS65NtYkIbh
28y6897K1+qhKGpvH6uM3cBiZPd/ndrF9IfUM7/SddGfK4SK+g06jTO7lWGhlulnzRD2ewjpL/cI
sdq2vW3Bflv48YcFDNW0W2Wc4/zMm6rAGp0rPvxrujSG4Re6E++9lB73rqWCteE4th8m+2xK9aQO
JFbCoAcChyPXX4heq6+hn7tLdAhOZHd6tlfQqIezGXevgPqHTKmzE6RUFwirejKWFoRDa7Ugq/r4
zrb1cotNVIk4Mx86ylfI93TjZT91jMxkfnp3XZx6YT0nmt8DfFVBOjjjpavyHwHqXp2js2JutMS5
TPUB7TvHXrm4C+T0ND71ujFFMYz3taWpCdQJIAPCBZtSCnVNnzPPWU41QcB7mNQuItct3hVJ0a1B
gpNuR4u3fdcvtXogaSXeF9Tz+lYGD+SpSA/Abc2vVjpbxK4JfvmKyO+LrBWklm2dg1ksxXxeKeST
BI7dn7pZ764tq+1vBsqn3qDlNQ69a3GpNvrGPZnTeirTUQJ0NroTJrUiQ4wsxkVq6Td1n8/7Rjea
Lzb11EESJ9al1Y/ZtZIb+imJqzjKGf6OMhdxJGtySGQNaofTF7YC3vBE/AI0juElVyVafdZscD6q
rml8Ej762PoAeW2+9q2tRUNiw98qY2JEVg6+twOCyfZVY8xIMQyDI5TSHyQOo4hCiSwOq6prXrSk
bsLBGAJXXTlIU5l8uWSzHbpUrJ3ng3t07WzYgV590dXYODPa9NHeQDK988BBp+zCXZgU21JfQSOr
/lIoVn1urj3QhrV6ryW7zb6yWxeCSdSDCGWCOc+YRr5nq3YvBrd7WBcRX/QUGF+507r1i1biAmUB
JiStsfa9o17TW/ec9pm8XaiX9ZW8j2cwzgnmDjNh1MdwDFqn76mjacI+j78khVHfzLPtXsG6kGfE
LPQQt4v2yBitH5H1GmcqVfMGAex7qpmHAMR6uS9bKOVENM3tsMjiDOHMEiCpeKpAwwKbmMLrzm6W
68lTULdXrnkA+ojvRe3uYzEhkRkH1wknFxyxmcZS89OJhNRVeH2YZ5xWk17C9KNHuxPW8Bw3IjuB
vevX05RZ51bZ1ye2OYeGaFj8XEeAQFVIjG5MyUNjFN8XZVHg3kZquz1pkBCYV0I/Qcb3O9S0tL9S
DuN3bfq9Nge9QsKEn0YWcOnNpN3H1ZIFWbK2FyME+7Lr9Fq5IZ+xu5mJb3yt6uQC26iMOrOrvzGL
qRnige0Jcm33ZJilfmumFoik242PVavf5U1inkq9B04WRqkFusWDvGY1ULvepEOIrWw5CL6Ay0pJ
zRdQE/dJQVx7IBRYp7htRWnV6/UXRtU0Wo18Oe8N4tb8voCW39u5hKSZxVxBsmTpvLNaBzsDNJje
+YWXxl+UAWK6yPPse+fgTg6HdMtH6JXUz2pzPopE1/c8Y+2rIttvTlvBXXS6C+e/LIFIPXuvFcly
5iTJcJaJbL3q9c46g/ZUfddZnwgw+VHzxu9ym3A/x/F2iYo3Ucvza12MZQDihTVKaPZ+pCnjZcrs
Q+0JPVAb2R2YZgrn0fHSNvMnr/IY0NZsfnRgU4wQd7sILVNo7S5TiuFqbuvkGwXcY4Q9P/Wbfib/
aa2mdQ8wCwlh9XHkNUN88PIlzbZR4DIFYOTNK2blcm6n6i7NKxgVu+kzyr5ahflaTQ4xSIZv2Dma
dW3IKt9d5OsyJu5Z2+CAVzKrgGYUbh4NZIG+ETNQBH23lk9uhRtm7mxkUvEy3lG0xMK/mFHcK+6L
N5HWmdttd+CF1i4Lr/EitBV8M5TMK3bYuwi5TpOszCDBZZwHSYWjzM9M2cV7B0EPPJ9t1l8XGvqM
cLHn7kTkmZoHqqkrvAHbu980IOS6yORBjUm5y0SBqaKx0G1EU2xg2Ydz0uVDZtPh0EDQDqG0RlUG
g6Fqb/O41trVlPcwz+9XyufcvoDlSEwfjaR2v7hucirbRbX8cSTp12cbmfWbLrPt+m1ELhjUfOLL
qQZfJFrDEJOf2Op6zqC+hCPvWtQjZArV1WIDzvMp2zfVKK8RKPRu0Np1ts/lql06buNCQqvGMbdY
fFETlWUwS01eV06tsxDHXWpFTZN0za7vpGns5ilr0aAJZpSzOhsFz+tQcnfVIttjv832snTdc/Zx
75GLi/ZWBUTOX2NZJca1abf6iF6gXQqmYA3lGzY6HPyJ5jbwEWk5vE3N5rAoe+2yybPu8P5Ri60k
s0EKs0cYpt03atkdrEpolyX490HrEu0SSfTsexqbMYc39MfLwFYVs8uca2XV2369/fWZnD2KqYvl
tvMWk5lbr+uHGt4583UUPKtv1JO8HizuljI49nQr0QhcptQ8C59x0nzJW3yQviYXBzmVYsXaLudA
CVVQzNm+j7dfpFaiO/Sy884tq0/C1TDEVxr8+BxTka2+AyH41Ru7oQ262m1udYRXMI4iGWDKppwH
tk7N45iN/CE94U1l0Dc5lKuuOPbMvzclvRwElgeov+W16DgRjQJOJlrSuTt0vW5d1cyJVSA0D+C5
Qj1xRgUcyKtDS8sjqgRunSzyFfWO3r+ZaNIel3UhHFFdXWqczEVaLyLW1CfNQ8bl15qUza5BoXGd
A4n8WFF/XJhe7e4sPXEQ8nk8oKkMXb08NV3cdsGYWt51hTwxqsBKUV+acx0V9kBQAM48FLDLskvV
6kbtVvNFkCV1YW0Vt0qlkfPWVzdeK1OC5lZMt2M60Vw6rVog0FbckwjQycjMrW91OmiGP3OaOhkC
Y6TXieLKoWToZiQi+GKFmYRrr/i5wehOs9CyaKY6j5Na76G2ZZLYIQpxXrW+Faw+zVwf2l40Z9qA
t9aJM/HWO0wdLe1pqUrcvbG4TCrNSJG55lQ/qqWWF2gn1XsaVccCySoFKb49dFq2q9pm/LoOYhtV
Nsp9Rr9x1cRFZvlZSfWTvxrVsu9a4wCqYvLgOU3fofJYxcEe0nhhBzWyM71lm3aGWjvmwvQoYGm0
jrutxZBmja3FB1VWDnIXRX433bwPTYHaqjNUedJySLjc7Ogc6Dn5H2pzTS7Mgjc7ENPyGOvmEzPm
nZNClac64rK26c76RdX2MDu3RLNNvmUsO8Cf7jWpjToYnNqCsneSq0YySC1Wqdwo88KU7mbdflmV
m3RWvcAjnCVQbPRmvRGPXIuNfsAPcJUM03hW13l91ZerPIAiuM9GWunX5eDVgToXxlWeuFVEfIAW
aVaWBfPSJRe9KOJLW479TZW2+cOEqA6Zg3kwere+NKrxBYlt/dhRSWkHStp4fpYjSBDLkB28uH+E
QLa/jlLxAljl7q1D1RsiH+15DoYOkRSyLAZD19zrSrNbsXKyZw4IS9NK7X3eTCBCzXD29aibfPvG
W1ZZD56+XKxkzvi16KL/k9VJPedE/ftW715yeEmiejZFxCT6UDF2Zot6pRaT9CvJic3QutfeHm7d
0fqmF9pTNbGmt2pzC3t/Vyj5fUrOYlJkL9j1H96P+v8DOPd9XfLPR9fNL1D4vwXM/xfC4B4nzn+P
gu/Hl7fvoh6b7z/D4NvP/ImCg11gp8EbQUwfhOKfiPafMPj2fxGCpBPDAA0DdrJlXfyFg2v2H5bq
Yi8lkWIzXW7pPX/5czRrs+68B4yQm/7e2fUf4ODb8flfx2sO1jiE8P+8h1F4kGUf9PlYsm1v4XgS
ylJ7Qi+8+ozTWTjLXmKnVT7BI9/t7R8vhw0Dx6WOKwn8/VfkpTOruC4LfUAnZtr+RnkOkW5683NS
LuMJzpc8hMxFqelbiZO+1ePSVAfEqRoSl3VQfVvLkNZlzqh/pT9dHLIqVm7zYipU+GFjZ441KH7Z
Zs8O+e5o9qYpAFUV9l4pTHG0FqPbIy1XdyJu0aRkpE2sS1KdhND1+9QqmyaQA155tFKDj3LxCM2O
GMC2iKgJF8L1dom9ENtTrgtrxUK1wc2cbuoftMD5zU/P0d8g++av9o8/v5rtMIs5lbRWCht+vVdK
THBUtW73yhPtc9WVzYM9w1xGtoLIGu0MekVbTk7tL5XyzL+Z9I6YAjG+Ug2YZYs8VQsO+0ZYOVJF
v1HYeRV6fZ085NS+Bl6RZQgdRAYI53UuOhBB0Tjz9KDeJemS7bTa1t76acrz3Th69mlu84UExHyz
BVT2QaqDVfqOnbtnatY3h3kxlPN6KscdNWNFiyyjr7+ra3dP40OCTE7pkCwRs/CJq+tDiuP7fQId
2pIwQbMwgH+4T+vaiQYAvA9VCRwwgXf7lpsMpa8koPD+ouXNOWiGstdmRN3aaCHxIizPFQXic8Qx
e5LqGemRFPhqoT5aQyzoq9h8C70Un4Fv2/v04QWgLEWlkM3ErUek4a9fqkgcBOt4XpmpYrQmQEgH
EnK/MMBKHzq4R1k0Zb4hVaaubAWIWD1rz8TyWRPf+4V++yDcNiIoiAkADf31g+Q52gpR5ANBrIiW
eqtj+pKdFgrIo6AfDHnYygUibr/rE8Men+A7dLBdm3IrEX8GJG9X++3TuLqzFc4DyX6MlRyEtWaF
lQzhOvDdWAqUSaX1n2bvWL9dhhWVi2yVbax5HyNgKAyvHKb1PhTm0p7rtWiOiVHrc4AUaEbLM5c3
cYxRad86NCXkaFWHuH5VR6wzE7XD4y7Hccs0NlXxxTx2VEX88zv/+2qMC93eaFPiYCk///CljJVe
IJ1U+zCO1S9YF86h4tXT6F7NsJiH/6kN/f874nozmf77LfviRQwvP+/WVK//13aNZdYinYPEOtPZ
LNQu38C/zLSY2MDLIDo2Qy1b11+btWH/ocIK4tTDXk6N8WZy+2uzNtis2eLZZqFHWcspMfsPNuvN
e/vze8LvR3jz/vi6JuZyYPFf31p1TkolKZSB6Tpjo3QifTbD0YoD+m1vqmYKsuVlMIxrTbys6bU7
Powg4nrus2vdqGO+53ATyPy8HApO9nczoqa6P3TqI/s1PcFgF0zPCbhtRxxAvB5c7YYNiP3vy9pc
2MQwbJeem3td7gcNV9aZ0nCKCj0l0pZD8mDLG5XC847xMCwRaKeyot6l5WiECHD04zoO6/qwtmJP
ziOKWqCp7lTzPzmCwK3s6OJq6fTEV9vcz7rvokRvbhXouq4bZFuD+R0In7w+9u3ubqrysGh+rDOu
Vu/LAkasle2rFi8kky1HxcBGUGyHu0NnGRdQE+BPHVv6F7d4dUj1Ye4OnMwGPdZ97CiEemJY8aIO
SaVafIO8Oq+tOzXW9+n0QnzNIztKJGOQuWWFW+ekV8aEtVc7rUl2JUHaSZtGjpHsNKkdlXriJg47
rGu7GnB6ULKwcNggydbS5A85l/sJ7Mu5WbJnhJxTKn1QojE52yA0kCW2oQ4m9bJEdgYQHsXxEMzx
t1KHsWEwor5U/a6t39z1XvFeMJAEwxZaWI5BurxaKy0ZSXbtxen96KZRQTdgl6BqK/YqfgjpkDOz
HhelBeCYoYFxYVvDRTz1HPX3Md6IFEGi1EKvEkGyFtQoj1eSDKeMpmG9l7sCKyfu//0yoWNFj901
U0TV2qXBgNFT06vXkSrmKEXIOSt6oLltlLYviIkCheV05oSkns1TesrSfp+v7DRjHk5LdtZsYQz1
ndFirHurTNClPAkqZw4hTqVrInN+VmUWsmQHlYXVL+9gdWy+XyhknEq2hdcZVb9tYGngVxmoC8Ay
lVoFgqz25uyc2+UEAIqnLTaDBoRpda8aElsMJ0qy2a/I40/sx2n62qABL8WF6GP+UD4Db8J2xcR6
xoAb1FtcW/W1WDRuE08qkFf2zZFz1HRLCF0eEoriu5SxJe0aTiojD5L/JWbnNJVd3zKi4hOu6GIr
vZlPT9WAJsNskGFlfCsRtVXljIEFQbyoElSIy67F6GjPMiShJBDOtd3xh6vnk3bXFPIKvPynlfBv
hs6PBto/F5hNFgavS279R5EWwfq6h6QVLbb4kc2h05cPlLKgiSl3NjJt/TqBd/MUyK/OPTdbagqd
MtKmNGqw1SnxvK83G5Pd4KLSdlOCBMa8LuN0h0aBH3OCRnut5C3M0+qGw/eUktSMn9EAr8AnzEWE
ao1FRZAwjLB+OqvT27Xd1Y6CBzoNEKr75kwooPG8gHkYEtPJo6fUkc7bbMPnonyFT/bd9dw239Ic
Y3OlnNn9WVvWoeiPefpiIPghlWMq9sp8L/gQldsHxFcSx3LVp7flsATWZ2q0d0/6v6abv1btn27q
hwl1dJayqE1u6ioe1KG4Nus8TBtmc1n4ZfVMhk9QqV/wHr/TM120tOUn3+v7Oe7jRzANneAzmi9I
SvpA1FeTorhzX4x+oTkRQLm/pAHO46S/FmmY26+rwbgbrKkTWV2kuoEFA2IfK+VL6xzJwyrqK5YK
VX9Us3PeemU5SusscffCI7kMuNI+NOrIYvpJJ8uv89D7jfM2ldgWYuaiYPkgfdV4YjLNExiOvNcR
Mm1U7WB1zhfMG//83H8QfW6PPRfiIMz8hcp0O7//bLUfk1GM6lyOZA4HuiBc2i8T2k/2pC8nn3WJ
Epr9cRenDJozHXMEwTRgkwwZP19tdlWp6HEKjYg0pLJvnVg7Zv18SMr6gHCDJIMVd2fqU3/zZW7g
4ixjr1Fnhyy6VP1ivhCOwxFsRaC25A80p/haIXZJXuFgKp/URAkT9nny2dk7y4Oo6rs8KcPZeEx5
eedseFO6KmL9DzhYHjMUmeq2mo+N3ySXc/9NM7P9YC3XK7CpSxOM3Z3klanetOBZtDgQ4gXop/mo
jULP/rFYhBAYHu1+BUFYwOF5508LobbQG17cPE+lcaxVeS7F4GMe9udZRk4nDnryKOikHtMWUD4J
lVQ5YPnM1x+lcp0U0NDp3u3xRnBOz2MZDtMlLhUdx1xS6mGmacwquu8CFQ/xvSqOmdv41nBwqpva
WFjVqVDPel9zwOG4Dc7XKel2c/OkWI/bNux0xd5anlJACAMjT1yuBy/tgsm8a5xNEiT9Rb2YCeCW
y5umnhduG9rr7KcoBfMsaMUbofQntYzsHB/dOEHS/XC1N4dbYKiR0oI+Vi9jkZGHceUApKKkGogF
OxbD7cTOYU8rX/1TUkyhuvUJYZaun4bRC1vXClR84aPSIPc/R2NAmGOgLFgfaiRVLv7ydKExnEAz
suJs3laToW1wTwWel77G71QvvgLEb/a4o1X+dM8fELa0q3GkSubeJS49TdAciIxWjmkOhWMivMuw
iuZBXh/QJwYGYg8U7v46jjxS3/SW915oZ6sW1ZoReNkh3SoW9SCPtb2zfMvTNswZeAzek1rfJI9w
Jx2WlnORIIcw08hkNuNyVWpHpAQcc4x2XveIxeY024R97itj36dYlpAvxfajFifRNLYHx74eRpOl
3DlsW6ox534p87BhkFGq7qAqkBM0NXj2pZW90ftxI4soFhbvzLDn0dupxa7Uv7jYsehTCpsxORjS
3CeWG0zWGdassFjSk5V7RwsdxoyOpaAiPF2hlOMK+9Ttqlt3wniYrOnCMEc8g/ZJa/Zx8uCmld+6
BqJGuJU0yl0Rko7vl/FtwV/iKtdprAXaeNOO32ZpMH3Rtq4islBP08JIAGk9Ozu6HU9EDjDD5KFe
/hhnm3nEjtxav63MLhLNfNTKONCbH2g6AHybbvIBcmberdjQfGypflGgWkq+ZBMhcIQaU8+FvV+n
fvaa8W92v68E4Lkpc50XOCtbpPbYulejRVbIesBVf1YabOIlSjFDubeyp1HeIxQ/KjS2e3N6RyOU
v06c9ash6PSrWEV413SHsf+m1Hxf5peZTpXUS8Nlnk/pZo5jpMRbGo1eFdEqs5l4d2nzreqfmqI5
6MyaS3EFCLobxq9qlj6YsgjXnrg+rC7Md0Z/UBBFeFHiPk5YwVYyLLKEqAxGTQvfZuYEiha4m6yi
2i0MpAtoYA0SZUBJzNLhUb0WBe+L5FlZblfGUXd8cnS0ciOyjad4Y6UynkvNDAZzjTiFB5Urw0X/
UqunXoFz5Z0HB03rY1VNOCWHnaFfa4ciHUPTjPT0sVVglHrW2Lp49OiZmKFP3cyKtqPEqIkrXKWR
3UJ6VOu+LUvfqobIWCp/SxEoUxEquPWkWFC+91etRh2qLQ+5V/rCPho4d6WNF5TchL57Trpl55Xt
kW/Ll/PjmD9o0EXMSgrcs2UL/PHmMV6YnfJH5CIRLHCY3wn5ZnHsaevxIMuGS99SQbkflvWUljZe
nyZQ0+5G6W+xKx9jfJMVIWx2ZwZ2dshWeuTRKCUkxeoVWhVDRm51x9bQwz6JQdyr81na8ZSK4wSr
rrwgcXr/KEM9hJpyXcyC/JI2SJIFbRWftCZ8FjjLtL7NsxW4Gq8t0J/B00oQ4yIpmuNyraXseJB2
KVNtolXByD5UcLJ1OxElFtoK58la7kqzCt1eBGtRn3L3TRtwtbunMdbOmCD2dGf5QLd+Gziv7nqa
vMNsWkFhXZDGeRYPD4V6GGfcyt2+mA6T+nUe2TaH8zbrOIJVR8u8Uqy91INivsEmlE2HRN03pLJi
M5V3yMHb+CCYClzt3OmaUEfRS0fioW9xTyrfe/kl5uzF7LMJHfpCZy04awoLD+h+bp/X6rHZrlOK
y7LLnzHOIh1on20CauKxCvLHFizKLVaWF33Xy/vOSc6zhYMED62nSl/Ndb9KCKySV5SfhPM8BqQu
BEvjXCqcv4e53a0Qzh3eRjc74K0K0X+cDXMeiXVncoYtokSV91p9rO3Lqfg6Oc+4Ch+0zkba9oMW
LB/nR5PXIVWDxBDwnK67NI39VeVgkmIsf5ZTFyCsjqsg5kCUZkdjXDEARy4mshGPuFmGm7pgcVjA
iy2OsvK9m5UvLF+pL9OcUJrs2jyqcHD+ytG1QUgwhZLcWQ/VjtsNuzbGo4WRNMUSzmJqNbj4jcOk
Paz/j73z3JHcSrfsE1GgOzR/6YJh09s/RGZWJb33fPpZIbW6b/VM90D3AoM7g2lIQrWqMhUZQR5+
Zu+1bf1OrYW/oOOLjXzHFDRYLBvKCLkFHPVzPQUr7VXSPCz9aRxbFgrYFiOQPcVDz1MZdwmEmcS3
zVea+4tmMSdpn6LlpyStl14r92icXFYzDo7Vb0ypTjs0NGx7RCxMJfhg3gg+dHAI+lXKjVcguyCO
xWZ5Hi0cxPnoiYh2/nFGTga1nPHC6Pca/QqXdWMgZ1mEe/35rZX+iLWBgrnbwDFet/FurLLHtG45
Ta4PufzAFNuzh9kpJxRyC5ZrmTG+6kH8ckkRvxpt4VQAR4PGAjZy4d3V+AkFW452I1pBbXwjSfyC
RwxJkjj2eJ7jncZc51VymJTZYZB1KGurlyepvxZUcvVxqnj41m5Bsi3Vr7umwi3l5YL8y0Mt6AzR
d7uUHoybMKkiT5i3i31oUK9baKnTnJ9Fc0t928W65JmMfHJV7EqshygSr/rnk0bHL0XZz0kWwD5I
zCmbXacBnelhFcnWJblWKVp/k6XLk9bIXqqHyloGaz95iMVcQ27Oelx7daTTtNdePkK9Kd2xx+mG
Tgx9NetcD+3UpQBgbIHraAYAIpQfZecv1651qT7UrL2MXbxXuzxySpRa+UQhMf7oOTInoziMk7KP
jTiwdGIX4s5d2tttBZhRZoihtr1NIZrYNPSxbxrlD8ApwcSx3yIKGLr3flkCdWHTwudYFwIsB08H
1GG5SvXJe2SB85ykgMN4kI+avHmIu+FLpYFuvJXWwzjo7nQFDFWvXM165CqrvNPLHu8kQGgERleP
XRG99wqVCbhmEsZ2mD+9mY21ugWVxuddP6HTpSlQm560ChHoxcYZFiB0hG+3q6ZzuUmvcUecJFFQ
bfYaW69lTkk5T7t5PWsLvj27L26kubvMWr/fhnaXgslhCIdq6zBROpVVev97s/X/V8nr/w7zeMW/
/5vBdF19fNW/TKavX/CnnUpnN8ISmWGEgizqKlr/YzJt/nbdENqsiYEv091fRfp/m0zrGp4pUkTR
yAO4pX/+x2T6+lsquxAk1Yy6f98w/4XJNADzf+ppmYALpsQCExDVBw31rz2tmciCfejKcaTe9dQB
3ni8E97q8kBxGfGF5xW6BVVZ/EAm42H2iejapTvzZluDLetRazjH53iC/167O203+BPGx1dO2cMY
JKWXBfPrGorD5A8HZrrCOMisrJE2X557n+4oLEPQUMHWnVZ0GQ1sFSNUy2d5DUtXAzmDOxV7uVOe
J3HfoFPkhTEMDSbPUvwlQF0bvwtvdO9GXsXd6CJC9Ipdsjf8ZMfs1qmPyZ02uwbO9yMn8Og8j05y
ki/qXbGnez4IZwrUQ3Myduqu8cTbUfIKvonkyS962B1A23+mAbTJ8Bk6x4PmaM71vwDRxrwB06Cd
okBL/dR05PvpTT2P7ujcRW7vKze0rsJ5Ptw9P9vO+Xj9P6vbnYp9778TaeiYTnfqTiyAD3nBqzqW
Tum8Bo+PsfMJA+E0eKNf3uP5dvLntsGPUrmwC47yDnoLH0eKAwWQxzPmyNQz+d6m8546j7xXDpwK
b+Dfoez+AmHmYKK0nM/uTfPye0RRTnUqnfiy2pSgT7AP7pHPoAUcBvgaDA0pz7W79mvbyfsmHI5k
5OU6Lu4A3zuFWnwSd+lt7Da7Phwd5WbYUB32flL66k3Kz94f+Asp82zedq9bwDTGS0/xnuvgefFX
R3jGe3GAUaU1gULN5ZmmW823rVcUt2nqSL2b3zWfPNh5sI4/mxvqJP2nCNq7cTfuCm/4MhqcJ86x
SvnYNLF/XyhkJVdpvZXPGqXN9nM68wTNdxpCrx0UlRcoXw7ACR5S4cAbd57cSPUp0/ewtPJkv6A5
3IPy2791yz7B9OJk2CgQNQexPxzlveZpp+5tfb8+kVCyMtysHbsNyQ4EjOINsafMO8pJ89QTPTC9
bLEriot9lzmS1+ysl+acnNSz9tCd5t34ZJi30qf9WW+yJ1tX1bIju+RxcxHml8STboAIuJl0nnGG
u11OBejIIij5p+Xy644dwoIObDefrhn0HkQvhQ7dJh+eDvHME2DEaWE4I0wDlE2OAgpbBM3j+JFk
jjgNNyjyu3o/r4dx9LAeEXR4SG6zfXYSI19EF+5t3ifEAef29nTg9aMIfGg9iSOgXnCOOMmrBPLr
kQ4LgT79Qv9tvBvn8oidfx9ZQdG6kq8d8kDiAsMlnEq++Or5ajweO48VC54dN6qD+A5QyDA5zKQl
hjSvXHUt0rgX5TbvXfHmSasTPchfWeCQfOFMuzHUz5PmTh4TJ6RTnWM7VZAEY3C7hqrtoN894i/g
3dEZXnnxRbuJnqQg9653sKw9MSnKPcZs/SevK2J94DavgnMDiNlrdJfdxsflh2H57U/pc2SKUaPO
cHqN2X0odlX80sauuj6qWKvD9VwFuhusPs7H1Bn2m3fTBOL4CXnxfF2zHLMf+cU4IAE1PiqPLv8n
pbfkU51ZbwXuAqcL1bfb+Gx/aKnbgSO7Ve+129R+ItF2Ut+2dT+4yp12Vt+sE1pX54oeHJ0vea9s
Z+vG31xzZ72SvHAuT5OrO82nervX7nemi0L1W7tYt5Or+euDdri0+yysA6XFTnpv5ntQF/qzjuxz
113QqiZh7nEs+x8fScguxt7LzgMywdtD5mvui984iXNZPV/cqYn/pXrANdz+h3riV47s6a/Vx5vG
YV7T3jhrMPijNwfJx+jREfBvFHfxF78IiWP259NFDRT3AszvmdB7/WY78CNA33DLfX0avcG3buq9
zB8BnOE0zuQaHrpamz9j7wrDKS7iMHu8IP56OaHldIo6TFsHYa9eufnZeMv3Og7Ib9pNfll8v1E2
XV/FZXi+LnmOxH86xbPpg7iqJ8pzh6L1NAfsDSeH1OjpO1MPvYdvTWHZ466B4bSA//iZ8As57cne
4XEhrhYEyEFiV3lTlB5if2U3grz0+Bpa8x3BZxK0GAs1JKSes/4VszlqRKD58a3YvUlnhZ/B1j3G
HrCKdlyVnrljIOd9aB9PmZMdHtzwW9pXo6cejaMVPF2qDQOQCz1QfNAM7zuem+YZDTtV/i2ltTcG
rdd62u769+BLd2bjSu88Y3n55o7BavxYfYCY6O1df+JFWa9wLy/zSXZYul0HoWe7fV+ZX/0gyhdh
sQE9Vb+J/DvbEzOPr2K3pjdTHOoNzznxVvCSoZrSbwJva6RQm0LbUxgE6PXBYHD11+vL/8dEiAqe
RYOwqH9XPt5+MEGSvpL0Q+r78Zcy8u9f/bda0v4NEvevZeHfakng36gKVWIZwfTb2Dr/Xktq2PZB
Z5Pi8TtkXFER1/ypclB/EyqKGspM8rZNCtG/onJQftce/WNZJaG7IIlLo8j9tYZEGdtkTSVx7rAt
20WGjWVeSrlk1a17tzGR8/xkLQKtpwzlOlV2qoadJlpT4IVqoTZ7hLYbjCEr/TCnrj508hI/C70W
B1LuXrO5f1/Gtr80sykdRVU+Gt0EC8zqSuCNkGNEUq7gYxABok9veDAS/QuV9QBJwrxPtIWtJ2kC
Ylf31o2EhvpUgBF7Fnmuv3YlhLzrIpvITl78GXzGOxxPbpxN67HGNxH4RYmkF008KOIDVizLBmXt
mKj0WOpaCH3q3HtK32dnYAX1uYqSNaybaMHqjKOrLtH/sbNL+xCa3PwlED7ihOkAXk9KHJ/m1TDe
Y5QohzjfTL9pTabx8mYw2VjL01DUVcyGuUg9LY/qn3AI6zDDbYs9yQT8Rjjj16ZGUdBtRvwYoU5/
NgcGpnMrUwXAvD5ItqKEFdDMu7ZeNb836D+LIh8PiQK1TjFXGGp4DU0vj2I0bFxfrmFW9oPRWZwW
0dAyhq96narIZsUU43WrcPzuIxFVnjY341evSZTzGdcW/CELm5WKb+vQ8mYeavjVvrAxi+s6wUze
sBTZeSL07rxKRnWbR10VQuLh+V3kgxwQ9zPutA7bjz4YKuHA5PsYVje9jOnUuLUUmfdGltg360JS
eBXX09NaF8WhqwUCiqQFQVyWxc3W1PnFxtXoRlh4YPRCpEM+PxlOOUQREguYgHOdJOexAe4+ZBP7
U0PiIFTt2lkEBbZusTKR5RYLA96VVXbkDlH4lOI8XLSnUoquNk5rfZ4nLfuMk645i3S6AwyHMber
UajYqQUqmbyOPhuiXTTwcWlq2njR2v9EyZZfRj2pXDNR5/Cvn5//UqH9i477f33K/jcUcXOi/Luj
8zQuP8vPmkHQL8fm9Yv+ODGRY6sW2wkZiIJlatymf3bf4jdkXWQP8b+rZALayd9PTIglmAiJTCd0
RaB3vqq1/nZiErKAyJHvRUuvIycjmuEvdN+oA3/tvnFy8xrE7weziSj8n9f7ayOSGGyt7qg9TZg2
Lqs/4OPGQFd0X22DK584kjJMslK5W9nKugK+sM+tUTJ2LaFa5luJr/RacXeWumN1bT3bavEp+m3Y
bQq8cK2JEX7Ew0daGh+NGT3Xnf62LaWbtJoZWILgJ9V4lNcK31UCDhu3GasExn3uUJ0G3DwHc6WQ
lKwf+lUJ0etNu1+21nQwv5iU5YvBJLaQjpVNBh8m5s92see3gdPPXcBMPCwzeIkmprPaYtk8D0Cm
WZeslcd8HNcfESZ+NdTAdhuobGvVb4EVKzLrnFK/wVpnhxEqmpPdzfjEkj5j41ntTG19sqoI8fk0
HHI1v0sirUDUw6skhgeIQSZWJmeSHTt5CvitHJV3sFHUtIBYpwqnZbIUmFoLRop97S9KdLSS62Q4
1qwAaManSGdtlyLGBtYeY69UicCae2NjVMfImA+ndVocsiifYqRFJZw+ktc/Zs4teJIpNAgjGQ7L
UsZHbHjvWHxiFFyd+omJkMEsNA4R6mrZHROkVKCNKacJ5H6qZHx84E3XM0YWyW1ULIeZpkLNkDqm
KkQul5Z0Yj2u0G917YWFuOINFoIrdg/UmfTzib4Ip98QVWNxLB3I4+dCQD/daua7DKGpbJceAlnT
PWtArh3Mxhb/GEZs+i29yMr5F+M9lUfxbIz1ozxFPAvFwnQ6mZ6bZhiCXIEDN/cKKLVlvKgRNXk3
rJbLO03Bnaws+KU1hIaNSS4qKXuV6WWANerpavvQK2BYGBSfB52NFdEGyM465uJps0Lj1gJxfQWs
Zj948jLHVhCAQ2vPFHD8bZtcNoa4Xh+pn4TiGf5IKrJTNHXQ6PLbeDVh5aqEnJC5EyfBsYAV6rDX
opO0lc9uYhVQVNuNFFdP7GyDvEYRrC4II3vxUrRSFAyRsQSrQPo2wNQGYgper1Mr1S8hAT3OjRxa
WsLoJtJ/xLPAg1nNL0av62zgZWmfMFVm1c8qFVTiW6fF2MOW6EFI7RSmOLl9DRwRtZtBrofK/twK
EatWDNphfwMuV6/pbjj203qofLugn+3hpOzBazPGTrs3GHlA0wm6cNbOjMJsxHDVDdNBnsYlnAZt
L8MhCfGE7BpRZbuJ6+tFHrrPwZBzTwGND+KADyFOtDkwJNad6WS9E1T/ZU3t00SUEIvMeEVBIzNs
4jUhdNvsnTLWBmIIXmcxFZfGXkAR6LzRdY//bFRsetdmA4wQN4e+Uq/qF8P2MgF3WVsSuPVK+s6Z
kOBb53NNoIqwrcxfOvaEQQqJBp3a/KCJ7C1NZ3/YYF9b6qTtJI2lSnRVWlFrFXvORnWn97WJ69Vi
9lW2CQMBXCqBJQ0X0W3+CqgF9KNFMAEYgVCkAK/bBnMf6B+UM1au369mLx7NqrKYzrMnGTdik1hs
2WgflZWl+rBHJ99xqxngVguWc2reI7aZ0jv0R0e1mjlVJJgU1YcOcuS+jYt9pDWqKxUm67QrYd/e
ZBQJ6nCx4/Wzi2Y2p8N2nVtE0Y+EEowjg79T8wly5YjOkPwyuAzMOMftaazMzykqT8SLcovW6O/q
DNEhWPaXAqwpWadJWGGE9ctW/txiPuXCJPu1L7IoiDLuTlCITg2D/ZiZErbLmfnSEPF6lGHBZZ2a
P/NupJQp8HdY2nQGvP2jXtlqZCld7tzXey1OTd+MZus/0dT9V4qSX+qWf/mN/luWLlQU/3ppcEp/
fiXDz6offqa/Zkpd+VR/VC+0e1hNqDVInTM5DQwKkT/6PcoQ00TQTjQkkY1cgf/o93QAblQ6uqzD
zaZgv0pF/6xezN9kDDdYbhQUbIQpmX+lerni3v6D+QMcz5V9g9vNJm3qGlqLGv8/yuFYPQKR61pQ
MjzLvNFY++M26Dd1DlFpxnkVxKLQLvAY2MXq7eJr4P89/K+5J8uj8YhVg5DtSh/PW93ruxzwlzrE
n9hiX62SlZ4qSt0tDXFjG/lMg9KwX8tP0wbIOs1BThmz7XSFpe7zhiePlUGzcgoSRPzmSs/gToMH
h+is/k4Efly9JkF0KYsIajo3nFTWTEoB0eybjHOCQtBgY29VgWUV+s3aok22JjBGmZzcSgjDUayi
ZIKddR2AZujsqioJbKVKdlGbmfd6i1jk/2w1/3/vjSO4Yv/1jXOuix/19PFLwX/9ij9uGY3aHU6l
bBuEhcnEa/15x6jGb1yubNy0PyYdV2PVn9s26ze8jTbZrvA72cNd89b+vGPEbzrJi1ffF0YRHVDP
X7ljFPE/xaoJReBjutKrCFcCcflPElL6e31ME5R7md2dJGuKJl8np+Iuy1tpwqCktNKOkv1WUnXA
uJmp+Gk+wqqdjeEGYkbJjCU15D7oxpTgi9xKBjWElqW9DHFt+3zDH1rHSB/+bRuAHGcLYsY89ftF
PMsK9UzdNcdOr6PXDKnrjpYiu9+millgpZ+FITF6zeP+IEMLdrpS+labeTlfofpG3/zAPT5pQSrT
klBSDTivFNQaCvVju+mHhCLHSXR1fNrqMr7oImLFE2uzDL2pzpmJx1Oacz9FhEpb7SwNXzUkNNwO
g82tNMuaYLxLonfdFeXjVCvvSW1biyNpWV87STxDT7HbaDUDZbLlkMKEVJBqlUZYoaJuQWQTBA42
eD1Pavs8rKXU7VR1je6bGpauPy0CX3oimWgS0gWuuDTqkWMATvGJPIpvsn54UstEfbHiUT8tBlG/
8MQVfjNmdBtrlc2guG+ROmn4DStC4fiwPop8FSgPa3miGK3Mm2Iqi84xl8jw83yJUKaXzSc0euQh
sGmcpTH0cMAldxMjApgOBMyJJ1FyjIeS2ZaSn5jR8ohKX9z1OuItZxBC+ZKp5zxCGSQb6kTbH6JB
x2XXXYEjhWxPJoiQefxADlmckl5i16oj7HBEKzqnsPXMb61m+uIUzvfZSGGWwmN+zyNBWRnnV8B2
d+2QDAl15ZALWpJOuoE1aIz72Y6wXsyl6Dx66ScGKuE1aMUd4p4jvV/z1u9U1bhf7Vvc8PHqNNWE
rnwQ2bva9YlbzIQJoK0644Nf2VI2bUpQJUpUxEk5mWzoXddNz0nWwCFCwA4iVCs2wsmycOfLSCva
q/A96lM7GDrkGriE16Avx+NSWy+xMeANWOMRFWWNr6qaoWmlYyA63Yvb9WzkkMVS0Hd+bWbe3Mxi
Z2PN5TlSocG22D0yseqMLNBXJPVWj5mwlQxshOqdscTmicvLgx+IvConsybfUsWpLdZfEnIeT1Tb
W7xs6JlrroZkW9ddAxzYa3U404YNTJSYdRQnWwl2QOje0sjpnib49DvnEvNxQUbISn6UIw/biIhS
oLONhuFgtTpiRG2UDgOBHYh17AeRrN0OuznmXfAW6EWXAYZH8awMLIIG5qYwDMwHkptGV5PklacY
X1guWo60O5dlVrQMG1eTgDnNOiujgT1SP5lx8iLMBUhjr7pdTeIQDmJ4d08ln9JjC7YMGfZwX0jW
t17H+pGCkh2Gnn2tG4t5RlyurLAV7Pv1pbG1m7zgaFGz/Kd1xeYUKZCEtuG3yyXFXcXypo0/M7JG
r+I02WnRRByVqFj25Wj8XEk4mRI+kN6KJ/RL0nbTLY2+F0vipeS/8hIV+ScKyRb44mx8t2J8L231
skCEeo5jlODyIuqHzlLY8cSNyetAxw3pevlmSgk2rTQUbDvjtKhhGcv17Bl5Vrk0cFPQ9Mif5ii9
bBv3vsvdjLOOIQHqZ2udiqd1a66Qs7FvBOUAHKTK0jwcdKeinqKTsc7IuHqSImO92C1amaPtUu+2
ieAJiewoLDLxz3Fu6kOBTzWUlNTYFTIucGdVjSZsYnO9KGkxf2ioXI9t3aKyKxIwy43ljyrJUud0
3jRWN9wBz6IhcMTLpCJ/GMwUs4xULQWuqBzzGgytFj28rvgq6VF3XDkqerhBfdPl1doDLDN9Eor0
uxKqHjaoobEOQ9E1z42En95NE87eQHCsWgREo/2yVOYbqoQImRjZQpH9ueuW3bwRUtRwswR1nSj7
gmkQLdfC/D1Zr91yUYua1CLjI46TKNia4iq+rURo1oz+I2tDl2xCfucMwxLk90IZZbegCqNPseG5
Tw3yabAhPAkBk025CTu0tZuTVGLkT2jl7+NJ0k+jrSHBgOfqNNMcsyYnKTzu9JEJsS5p92kCSx3t
baoLnAeELxjrZt60y4iwHBziORZ55MJCdUbuy3Ofd6/zup8KXrkwulBTKj8h5ercGMYtINLa72T+
LNS07UhSZXFjzdD3pS5C9qrVCKGLnMCa1kBMaY0GO9I4M4agyrbdoDdu1w7SC5nY0iGR+/oWhJAI
lGyNbreeAy7VKh9Dq6eiJoOAVZ9S4g8c8hpuygn7eqeXzc3YtEE+SVf1LcwldIYgtz0Mq1fez8S6
t82XU6S2WVCNrDXlDP2OpAwHgxCu+yutlhTth3SJP1MLe2QKcD/sTbvbiQU1ibKJiVX9mtkFGkf1
1ta49NakYeZu3uKZbWDr4OEDoqI/ZEX73efK96Qo9amRpppjYKw8U2mR9WVgpJZkBxuJ3EquvPtW
ugaBE5f0UE3IMLdlSE5xVUmB2atqaAP7OpH+Kd8yoMoOzJbGfVHwxqtl3N5kVdncSgVbVBxsyic2
xCu8KZoCuSbIyM70c2rajzYInjdVaZOQ8QvX46g+d9KGGrdueKCl2YpaQ79qzJMoHPN+c8alaRH2
d/FDsWXx87r03yPzB1ed58FdIOle0iZvg4TRKYhAKDtg2+6npbl+yzEJVVNOd1DhNB8DeLlXM1Eh
osiwJyxSd2iBEbit3iMEEMlJK2fLTYh0c5n3fFy5Qo8kJvZ3eT43R0OpNW7+atvLDeVTpWTzWRNj
iYGgHQ6diUGCT4kWpVqV1eHEsk6R3uDvAe1Ty2Z2guMMW4Yhy57M82lfr1vx1c8oYUl+lp1ImZ+a
2nzO4iooOm0+TEoHV4mojltzihY/hebjA7kxn+bZnm8gNFk3zHyfFIspgKkRLgMQkYmUod9La5TC
T53qsJaBSGHnzR6Aki1Hgkj7q3R+QSxhtQJf0Gamb62ms2UbuD3ELiVQ6yjZEXnQg4QOZM0FQljQ
4oQQpRj6hi6fj9xJNGXgzIqPXMhJ6tWd/bF1dv2qzDKwRnWz5v3A0NHHErx9sGzBNpGtPWd/H4t7
Y9m4+4alfka/q98So2Uxvhb9QQjzieGpCDWe70fSAphOLokMV0qhPWz6hIITEsgbEcbT90TQiT+y
4/FK8EPXGEQpv2xj2YabtczfDfGe9xOLsmNOqOMukuzVT/jtH6U5tgfYL8n3Fhs/s3JEnzwbY9jB
WQriFZW6HM/G/aCJAeULi/W1p89Hbt8JdyW9EAN1Lanhqk8j9cVQS+eOm4Gsi0KYjxlgR6fJZk5B
WSvQiOlEjE6Qq4IKvpnwBwE8EZ9DlrGGs5bjMgjtYPbJZUnHLtRNZrzZivpbqwc04lOuXbauVb9y
oxG8IhhA1bD139wkFb6uTU6CFGgh4fKA2w9Gt7wszNmyjmf5IDic60Iznod26o5cfw3+lOEzQ/S9
X+IlOmVm3bsSCEiyAJhhUz6OTw3T8UC30jfs+gvaJEDQ0FyYO1pPMQ/zWpf3EGMPwpgYLNdwYBO1
b3bNjIZky0/lqMJqWeX+sRrjh3aoXaNOzjzw6EZU/Y6QI6+JitNkTndxXqJx+rFgRrYAcBeb4UdK
9LVFCcjlqr+tLHkMCWf6qC3pkhZ9B4Vc7VHNS3KgU2i685Wa0qoKbuqeols1/V6H71F2u6TZ0n3F
lLrLNJRc5ojWl4eJS9zNj6bvX6lF9hHY2SfakdiXYEE+SwP3n1lIrSev6kFalcor5k25iaYYXuoo
o8w21wywNSL0NYWFuW6VHaYG9OS0g5gIuONTMyXEWiBoHYvClrF0wUvZlK/FlvCVK4i9OHj8dDSG
HZgBV8O93KLeDGSKjkrOR18mSAreR/QNOuXQJjHSLJoLfGha+ZCQpbpfZ8VyFjtmWZpPxWHIkYUN
c2QfMBXGcCoJN6sTdNLbVsEbYLPsF+achkKRDtLCVc4WugknsVUn6LHM94WYXEKuPpUEvrCSLY7I
td7vRDV56jbnp3bUJrclHwmJvcWCuVmJdViH+UNWlOxcSpJ2w4H8Ug2AAapMRDt1UCm41hyE+Aq3
dMMaxx/iuV4MrQeGvTo1vOfYSofyEBMsZcnsfTpzuR17yw4hcD0WiYrZeLPDzja9WoM3qGv7MmoT
1i7ZErS5/TxwqtiaZJxYUmEA01kOE8XD94njET9RolEqL30wbxLHaI3RXSQSabF29Sm1xsC7DBfA
hLp6wiEa3VjW+gZcBGUDhzQDVC/B1c+TX2LJDNuuD9NegylQCoLvIBLsACi5EOMSaCnKFnS63IYL
rQAABbsLi7V5Yr4+ugQ7z6HdD4FlJ8lTIeUFQopzarFYAwE3W/yXpulY5ex9BoMaPsqgwxZ2dM+j
HneF3p6UmW/cN4B0VLCcMR+JQnzlZEp+O9Z8pNWTaDOedEymKVXasGbB4MvzSJVtB7PBn1OVcldo
ORTWXHsusoxcOdJo90yux6M0DjOdqMBMAHbFGCg0SAdxc6U/LGYWqLmJ6G/LqiAm0ZldQvFYxZIv
yc11WB6F3dSjoo1QBfQVdiuF/UGKC82TZpwkMqJ/r0UZEkgSeUFbhnUFO0aNdU/sVfzkWjVUh2w1
kO/i/gjJn7riB1iCqkp1SzhVF5KQYuKeGLBGAuGl1MYTUIzpXbk13JgmFfPm93G17rMlRwKbsd1P
pezHkmi3hFU5ydD6JEVfCYSUjAT1zG2Jcq4fXrtGkVyt1N5bfkSvUHIDc5/W4DS9mOnXTCvLxEJg
qIHIZ2ey1yoRj+LmNTeQrBjle541kDTUOoQay5AHZYNcGT/qoXyXTHXiS2iU1XJ8wpqgAo8oLskS
KvHMJ2+8aIv1qTdax+4DQsSEv8WZV5Qmc4fRhrBJQQPebXut4WacNZR2qoQ8uSy34QAqf0LQ1mrO
WHWvBCg1njSRoGlFVu2x7LsyGxRkMtomDl1pAPk363Wfyvh+TVztyF7nB6NIcKehkIyNjqMQ0Fge
jw9yZ2uOYo1gm9r5U8zZWUzW3Za0OFaqKuXBmKi+lFWsvhR/M4Sfs3kPTWUYQiOLdTc32BhGVGyq
lShhUtdwQswVq5hsTKB0jFNtd67cqT5Vtsx6xd6oKPGqkuNkMr/hg4qmClpYieJveLbsPPcm2MUA
cGF1LvZGqqMCBDMShksmcubJxGHu1xpFZquW9VEpQeTiYaaa6TsalUaib141SdxNZkx7D1KxbS1/
zXKy5qT2diLsomzmmxgnTqzz2LRgf9RWObtRZM4HZs6xZ85IYpjdHafrgtkeDT+NOXcNW3skF/ec
MMABfIE/UZpm4ljBzEKMUCw/kbc0bGm+vW5d1ntFIDpED+MAt09g1n42KjZSlcio88jwJ5Sk7Huo
C/LiWjk7tFsO0EVsjCmYV7sNDRb7bPubmHGGQUX1NSUzvUXGe5UOunRQJNk4lBraHhBbXwrDfjZ7
iHPNmr1d1ejkN9ZqCeJhRdIiNo1kPKUniJDt8Qj34ibaZNuzZy4Huoz8TN1+bUG1B/6bd5Y1Bmse
DeffUz2XJgaRLsGGwQjcuGTHPJoNHCaI2FEtvpjS70Qm3Ze04GE7pPcslxk+ysV9lwzakTC9/VrG
d1ZdYZcvy8M6dCwW4mfISj9kgDiIyWvNg7cN/33Cpqg3mOQ1vUa+VBjGjsRwr+5fjHTFrqhmDzAu
eg+P7W1rrZ+F1fwUSY1JjjUpKiIVHnXTWq6i8AwV/a5F+1st26Uul1OsmGEvV4dWnz+skkfAtmLG
WeMFFP+SycwwRqxUZGgQCMopoNLtshJU3jRFAmSiSrf/g7szWY4b2bbsr5TVuPAMcLijGbxJ9IgI
ksG+mcBIKoW+7/H1tUL5Xl6JJSbtplkNqkYpKU0KBhr34+fsvXYTOi/pJM7w1jhYjQN66vIEQZIh
HLmW2BwqGkvd9L2vzHwZSFQgSTa8whw/WDb6c7NmhOi4Pi7zinpIkHcAZhs7gOmYzNuZLG+6Pngl
/W8zhCOzRVnt65pxcIyCoJe9uBl9fPkdu/ci04PrJkrYDh3tuXfSFzh2JxrQkvxHxGbAYzYZ4Q9k
N6IFCbMzA+Zaa/sHug3DQpUlrtc8yhbSCnhZLXxeYprYfuYEhv2UX7U9/jn7cSqK70BhWw7++Fv9
MDu5FitCIOz0BHhR25hGWm1DSRNlFsGKbjAZOFOzLcoIakkTuBvWBk4OHCZDWHeBVgOsay+6FECI
kVR/jKJ9COpmM8biFVIHPGafyGNiKGkHRvYOCCotPI02Obtzdc7UmZf95FwBbX5hQvTWTRwzx86+
SZBzLXu7tHlAAbOT/Yr/zaVgZLQL3L2akDOKdjMV7FlOrEAjaSPu//oGggOJkTpO6MLk8U7j9jal
g0JgLzidabIga6Awo5eJsng0aAD7ZmwQTYKU3kqre23QXxIJ+9ofI/MuNcsHDmMunncLb0kSX1aF
dlvM8qVt83cb0X9guNXSMrE6GFMEu4A+y7Ik+nJBLMY3vEKYJtsSnlIYb+ohu7KmHxh7AthoTUNV
N/Jrjb9I+1b4+PEzEiLyfa7gPeXWRA+Oj1vmeTzhUh+DNSmvxtqsE0UFDnDPnDVwxhMJmY3m89xU
2jfpw9oTEV45DNkYXE1Cwa0CT1Cf0yUhK4FUGMnWbnLe5shDWMp3qQ3M6c+Z0A0Q+2XmU7gHurbr
aJlySmS5Yx4vg9aAqGKgDHddcxPGYJSaeMLzOrkVnVztux33nlbRbSyx2lrGicxvr7a7VwgJ+EJn
8yGCFreUZng1wdaotXDXje0hbXjlZqMiXRgD7rJgY79KisLfKbgebMOxvsng4a/sDHxPqDvu2qUz
tVRxoZYKfdSS2PEbehGLrmW9kaUXk7z5EHb1gbPVG4fmYRtB+Bn7bejWpyiQ92MyyUPfk9wdFf6e
gD9MJPQ7o3ejjPeh6p+6gNtVvUbCfXSy7qWXgBSyti7wxsz2HnvyOiAc3Gsr6E6SxQdSVIefVgfT
UZF1tGrsfEci1nZsrQcl5FvbGg9J3IQ7BkkksFTObtboFBZ/OBROJap3UhOJ4qunl7ZukHjE4okT
IjDIUaiVVs3I52MO1m2Q10ue/dVgmaQ7lO9kuZ71Rcm4dxhfbRNExp6sBgFfyFU7yxiIiOnL13im
vKuy+nrqNBrx6Z0zmNdOqT0p+ESLMjkTf/SWiURJq1Sp+VuotxUQK4370JGOSiij059lCs7ZWhz6
ZFxGKuQGkkgNchHpgiaRvQbxYUzdA767I8Qpgj7s+bmY8QyLAs9nYbMHZnaGzzXTqj/seRgxldTh
pmaUjF8bLbufXI9dyxAGHIPRBXc4VU9ZJ09jHJwo6cZ1D+BAOQPEp0xdtVRFi5zg4EWjl5JNxpqI
omyznUMpcQ55wIoZncmng3Hdd1C+M/z55hDGqy5qcBoD69RRx7GzIOQIG9tEaUNQg+407k1IG2LZ
5UMBt7ti5slY9P+CXfP/NVCgifIAjfnnM+LLVyJnX//HNefx11+Mmf/1N/+cFRvQenFSOrpuAfpD
7YkB8095hWEY/wH6jxLCNChHydv5a1jM/5EWA2GQ8gYlK3qKv4bF1n/A9z2r/ZHAuxLfpvlvDYt/
5cj+qaa3YAmfZRfvrzdRHjT/+T+N/1WHg9lPsrOhS+wblb/7wlplwr/PDWOr1axrDBTo3pGI/afi
ACHA77P1fhWj/usDP8yk6cH3qWjE6M26uap6Apw6pk3OTEjyVL79dB9+Ayr7wNT614d8EIvogTGE
hNhMXtLdDLNk3teuBmWtAozU/fjmO8C9InGoeddmeB/seZwPrS++4XnI/5Nk5V+ffv7zn65pamXs
fDLRUMnhxSaONPU1Js0zM10W/PKkS5ggQGTahJPUmB3z7E9t9qfX9vx8/vaTz3/+0ycTiRa5eaU1
EFrk1oHqWEeeYmiOMPHQ6f1pqOwDhN9VDYfFB4LyxeX+7CH6YOtNZBVUKBkLbxrX7lV3mV61j2G4
zB+KUxF+8SHII3731cSHzFPNYI9v5sL36POvSsyIhjtsp/oqcMcVk+ZVmPyXJubzq3h+Sj46THgn
PgLFCFPTOYKOozdYzpZJPwxNhDi+ADcdnVJFYUw1fIQU2OV3ymzwAtTrL67kJzdQoMH6+QZaszbS
hBtajzSUba+f2sHeqjqgraPT7hL0lLmi8kD894oj0heX9teYyL+eV3F+VX96ahx3BIFoz62XMC8t
B3cF3H9Lfb51eWXkiK2AeVo0yO0//JIf1pxeMSisWsfxyqfyNvqDSmUYl7jw/Mf6ws+AUX/xvT57
HcSHtQbTRwyFwqw8EHFYi+8yA0PwRNHL4zOzogFnqrSOOZl5r3+5wBnmJ0uc+LD6KALIGdbigG03
lr2MHoyn/ILGcngbVc4mPOWe2A+dvUg4Iaz6d9/aA8+5zC96cqgOkb949+MDfltf7PtjconhpHmI
T0p77Y/agkYCSgrzonotLoubM6BjlayrrVIX2pr8gU3NH1/TrG8vnNJAaJwux0dt3S/eHToQ5AaC
yNm1lFlyeQarRM/tTX/TMKlfG8vi6LQYPwEgrqed8rSDD79vA1NyafobYiT2THNoZq8mL9/VOYPy
9/CivqTjmO3bXX3p3lj8iylol/Euu9E23VV1QrifR9fSf4sfzWOwdfpttQsOuIr0Je2ZdVx9S69x
yoP86d+kZMG41PZDtBq39RbdfXzods0/XBmF+PUZN4aMUDVtEh4Cx4XduiS6RTu7hbVDV/xkI1bG
KwCPFlocv46QNnzxsJ8f6t8tJh+WZM0cKianuvBoozBaExDxaLkojmfiJYTzxWyflKGXM6uOFPZt
35anLBLbyQet8uUbbn+2rnxcoa2RxVP0vufIg25i/87cZTc5q8GN981M+jsww6BJ0f/qBz+rIJ+r
YD+HaomLcKUkFPKmZDaP7Hox0vYYpViEzUpESD7GadAIZupdr4qqmzhaITRKsPiLfj84pJRkMlrD
UVqxJ3arirm2pkGcHzQMGaI1jtnQ4QUbIGE1QFdqZxmnwaMNXQVC730cGN4YOeFGkeK87LvpOcrD
qwZheNzSiwdDfhoNdTExtHKYG29MMG0OTFWAWrFtZ5dhn6807CtZFN4WYbMLjIYMGYP2uc0Edoph
ttHTvcwLceVy5mrLt8B5MdovAJWflSHGhz0r5tCQyqr0md/s4urJdYM3hyxJZmcnu+QKzuvWKm8m
58KZJ5T+8ARA0f79c/fJmv6Dh//Tmg6UVu9Vkvue4VdvIRS3s5gkMikBfJgOgc2EjRkaHZu//7hP
v+qHjUvWzohUMCPZNN/y1ZSPUJeH/LxrQpy7Cftp0UQ3NGpZ3oOdbX9Jbf+k9jA+bF6zOYpsDIhU
xYF3ypFw5aWzSFPiFombcuPyIOdDr67z4uYfftMPu5c0s74xVR3vc4+WwZ5Z373WhrvzTY2LYJ1o
F32dEtDITs0Ueg72rvf3n/xJBWR82M0mLUdeUFrxvnfcQyXFSo/6Q+NqVALToeT35zLo7z/qg4L0
r5Lgx23+6fEp9CF1CH0gFnDSYRXqSCfuZAzyIWjuGYBSGUWLkr65CL8MPzivxL9ZKH9U0z99JKPV
Oof8b3i93x40Trb+cOO4E1S8ZN0axiFiNWQcd+VT2ip+lAQO5ReLtHA++/APqzSqWAvjKyXf2B+S
AR9Yeh5XVIuYYcnCGHFkISJ5kClLVMLEndzuQ5a6Vxnwi6rGR49UISVhr/KfS7M4mgLoI2gQN1pU
Jpi7dodAz2ngYu+rBkXTYZpZikCVMXPCWrfRWqhpgLomxvQcSQSVgUOHYdRHVtkdiLXOR/lD2yu3
wvPGTQoU+Y035nwYgJikp5IiMdz2/bZ2vRwYrb4b7d1c7+xxo49rMOQ2KvatRUFHFuDkH6bkyRSX
Q3bw5ZOSN524c8fHUn5v5UOW3xr9NjG3vf0dHKndeD2+ILUhtClLdnq2NSA4a6uGDse4Nfqd1u/C
wGNUpsId8UaxyECPLUrfSBdaKY69M3EQ6eNxaefaLjZR79XdHd6XowneuPPnSwOqhovND63VjljK
dSBGNH/9Junw+8B766tLItg9EkrwCbcAETxdny+l82ha932RIwAhUzFgD+V1b0t5iMEkhG60DZ3x
m4FI2HamWzcNz6gN5zvJXzek0t3L9tIoCA1PrTvXzC9yM3tv3fCA1O3GkMNCb0JvauD6pOi9MtqL
Iba4H/z65n3QnI1LlZM19aqM81cmE4jYovAa3RMRVRNrjrzP0ng7o9+NYi6G1sB9iB39qIfJXQwq
me6iSv8I6fHgMyJ49YUhehQg6NhASiY5C6WUOVyEnbOOVb3VCzWvUxyTxWDtqoBD3YhRc85XKnH2
gym8QCvXJI2eJrJonaZf9OgbwO9u4R9VUXogdu/aCEl7a0eGsSa6rggN1nIO2G5CseubAihkfhWj
m4gNSXmiewRGDxAe/LE6X5orzpR3bfLIcBbgK+nhK7tzKJXiG0YG72VOgGuub9y59GyJvIpkbCvV
GWLROJf2SHCq84cU421XXjDNWBYk6iEgAnhqZ9ZFP+0Qg0JrkjfJKC+6ybodgjOiEcJOAodNF7sw
TfHJgZVZML07VYlG3cjATB+OwkkW+Wx5g95tFf0KMzPggxbQGhlR287OCk/ZpJNOog5OWx3ijhaf
eNZKn/d3vA6Zeiwot/0Y9oYkDksilGCAvJiZCJn6EyvrIjljg6KTYUVf7ZOfLTQfCjFjgm5LzEHn
VZM3NyNtvX6VavU6IqBYnY+b37OYNDOfksqa90w8/n5Bl5/UA/qHUsT201najdl7jgkbJ/AvgpYX
PCN7INYvzU7xPKd0fWEzlZcNCsUiu/UHfxVQ8OnWbTXxaNnO0obfWwLU1UuAVqQd2YzT+4z29tkj
SAVJYzIzMYg5hEDYyULmd03+rOtUO9+iQdDiVuQdSPZIYMuORpQA6DtKNLCPaFCZBbjXQX8q8xuC
MheuA6zzLhvm5d9fgh/H2d9sMPp5X/1pg5nDfk7oj5NwG+aABg5+uk/FXa4/s8MsFKdOBgtrRwFL
CMblSPK7q5YuNSsiWiZF192IP3I5YszJLTRT5F/h9T5SuV1mlbW+DpPgi83X/eT8qH+spQwZzlIl
tZdNpheyCdswAxB5bZmmt/JGdy/rOSGYooQheF0LAzx45iV5exQ+WUCDvayjnPt4isRFHx4GHjJx
SPVqX5VcZgDWabLsoCbX6ZPZ8ri9dVUJrdrfNuiXkwoaZ0ygH9OfACOF5YNA4hVv+hAOFDRdMEW5
hswP9hAs5POKURV3WbCO3JnpWYOM7D3Nvp+PAISGMv1FfTsmyyRABAontZUZOE8i6VmnyvZVG17Q
GywHcSyVQkEwXbdgqwW4alFfJ62XhugfryRCSWtOaJ/xFDINM/LoWDyOZbspzvYOl9F5XC2rgVl6
3Gxy/vlawNn0wcPC/XXb5xwMcGbfkR6/kOPbWbTbzfUXj5U635XfPVYfClDNJm00aQzOzUcyybZF
PuvbVFinqS22AXPCJvFUe9vFDwEToWp8rsJrlfWQ0DlKQ8mf4X+kbXMnO/iS6YFhbQMSHGfZ+ZC1
H+zpVhGbPlbQTev6wmRM0SUa+knwQa6/RSlw5Sb5MY6KFUsf8nPhZcpH34C63SHhcaJ9QLdzaIFp
JMG66uedrPBDIGeZ02yfuPYuEcC5M/ZV9F4zMuQ4CtYGKBBLMnGjHPn718/+pKt2RiD8/PoRoG6U
DvQAT6XPZyNAUlkXbN4HHc45U7hd6oyXyBGuRSe/lVp01+nb0NYvBDcuCdJLsyYExaqujRoSU7uJ
J+1qRtBJBsR9E8pHkZHlEcCIasHbSqawLkOf/HyIRj9Y5c94bI4DilJHKwBkyIWevgKhJjTaZSdM
ViMx0k6sr7H+LKdcu9LS6qocLC9gFAXuY1l1HdjRFwmJN5uZgY7F2mrHi9LuPASouwj2RoalRue/
FSCSHgiyjuYCdi+YXet8Yi5u/RjwFKJMfmfZ0XrWGa4pZzXWmOL9rxaPH+ee3z2OH04JRSAYGkC8
2UcVeeUuOqWyuSbjjqZlf5jaqxFkKCHH2zLAQdK49xmIBGquRWq0p2pyt1+3FX/MEH73o3zog81T
70taAJrnxC4E95p88emKAHqDdiYObWRTb0SqHlH93VF+e+Z823pB4hxUAdtr0tABtddos3VCX4SE
Bz09Tun93GL8smgrDNlb1s0ebf39Gc4G1t0jKPBmJv9zfx6QCxjPjM+Ty79/fj874ernHf2n7cMu
pbKJ37a8ypf0xsInk45WaeHQQPW36mPrkLcIRXTzUIwHy9RWcwts+B9++IfzSTJXRuTUPWMaGsKT
IZiyOwcScV8z2ZEIBCFt6g/mFKzPt9GN00PNbdUIDP3i8z85ZX9Eh5Bva2miDmwP98dVXfoHs4Jk
2yUnP6bHTyLQj97VoE5zET/8/Wf+vmIx3Q8VS51oLibCSXkGx9qcYZHjnM7n+nPnJKU0GUJ9kap/
dneBWv16d/VIbx3CN00vtqp7i7VZ+emmVN9E6B6Uc5eB1CmUvZJhfdIUIenhfFCcg/7+q/7+ZA/B
9dcP7yEF44hgzI3WcjVkANS7SwSHq5iv2SBzEdWXvffzMvB/vpMAIH79KNHPhE+3nBOr6coYzFXs
ZPc63/F8ZbVO29bfGyRJI6nuHE7QI5F6ZUlK09j86lH6fSvSdD/sAygw69Y0Z8dL2C3RWa9i/CJG
Qq+c61lxjdEVwB51ECTmm4Qf6++v8SfDAMLbfv3maYo/YZBYlBq3pLB/Or+7lf/QCJsCZz4YXHor
13DPJaeq+PJ6f3ZrP6yBzOrPUB7d9cauK5b0AZv8wZloDMT03zSFqtDYIdzrGT/EXbDPHXk9Bk8Y
2l86E2Qk/Wjz7DH0vxpuffZWfVjFEGVGneo4W5epeEUvjgxdHSJdbRN/oujXD+gfsMupr847v184
fqTe/bxqVibW2KIvXW8QMeZUhssExZDfel6vHHTJSHqIe3uMOAz/w/v84YTVqCBQmsMTjvtqG0l9
JRTKrOHJx5qM/P80TDSLSyKLtroW/LO1yvmwVmVhp8ZBczUq9v4QzOoQMy3reIPPy6KDp0NnWGmw
637xHT+5qmcP+c9XtQMdltaJ1KCST4fzgoFPezXOJrv3dBD1WZdm8v4S44HM/cdn/ltCj7v/v8Kb
Dclb+bm+4xZ/JeiM5Bdtx4+/86eyQwA2hNIFT8uy/+Rj/KXssEhhNgU+KegXJKieW7b/jQEAtwFk
gz8TAtmHPPMs/hsDYEMLA5/nCMck8Uzq1r+l7DA+VNzUR/wzSDv5DJgCip/x16cF32xSpym5jz6+
lvDZDwsbKCy+RlKIeoOjZClqtNeBa5GIXpsq/ebEmOrmDmROj3x/iBIghBw3DAw4qaBJgbTwZeqj
3PPR5D4XwxnplBnuU5D540MWN4j89flOlTQSMjV1q2Yss7sZR9IWVsyI5NlO/kjbMj70MgmfBruf
b3ABMaPog2PmzNpOZ2ZGAFSfvws5kTSdjwCheoY3uMC0a79stWMZ2y4IHrupNgrfOH0krNVTxfIi
2/yt1h96vkMSvKShvYli+T7E+clNTqF8KH0/Aw3cV2tFM9+bA8Kbu4FTR4B1RTbRiMCs4+APYK+9
tEtDvQUTitbOLuZr3EvWk5qYJS5ttuetCFzw4fFgXTO3sjy3t9p9rNfpAjRKuy9NeiaKEL98JNaO
bE1n5xeSuBCaKJs64KTgdjhxCT/xn9xeyEtfVsayL1eYmQewSg4qwSlGoyacmS5zfN/ZHI0Qvwdp
T/hDOB7NqhwOmRjmTYFleNXJIDx2qmFmbxEJ1qh3A58UXjljPOW2GuEbZ/nRT4Sx9KVG9IOMTo5Z
4qZj5r/RSz++HjCtiAiM0ljrzqHLGr5CSnPHCppmX/g1zHB8F1aGql+v5TcNF70X1YoDhpXfaUpT
F26IZrcr2nFrKys/jgJYpjLj4HGY6YQOluI8ZTXWfRyp50oP1In+N5TYyjaPRRCSnxQRrTWwSwJa
gQe5nYCocXiCkTBl5i5Rs7ZHJ+wjGDWL1y57ABcBn0rF9bWldeKCoA3SlNz2ewkrlECssjOussmH
a2QV7cXIz0X4Vtew28/6YR4V589CtumNE+QoZ/seSnwS5Nt+7uCgTQH3ox3bB2Owh4ex58L1uB8f
zWa+hybZH7A3BGRkNNW+zDsA73BHV0GKJr6k/5lVgpYFbmiGYXDLlmIUGFmGQmzw5MiXkuEwsVYo
EiA76hf4GODWtBFTYAwZazlZ/lVcONVF6To4pdsqzs7jzPE5FyMjeiPtrorcRjzfT4Rx9u30qPNX
lvMYBYEHZCqj563LnT+19i6NjADVraJ6d0erWLaJWzwQITctacXi43eyaS1mEa6CUdj7ztWspUbI
JVkikX+flQFPdNywt8C72FCZ1++tRIE7GNa8MrPWuJeBWXs+yd3GwlZOvq+J2/YMnbj1IE6eB5sO
DD4a/OBppa/TIL4ZXUzgC5yp7jeenlc3pifYzCOw0IFUFbPhxIprEDXjwGm+Kecc7TY20EYvAuSZ
1svshDEmtElz1wygDV6ROERSW1WHzMaLNiiaSArOBYLw2SJFStqsQAlw5SGcm6t8KOvbLIpAmhFK
sgzBCFGKYHJShmQsImTMgMVw76x4qA5mUNMBJCiay4SEYGH5QvO6QWhoQEuxy4dOvlJChsuCVKdz
LBotNqOB2B2m1cERpbjVIiHWQSqPYi4uICZFz5B3b5qC7JiowQaGs/zSllp5DMMg9LQkuJ0ZJaxx
hl+FOTg6x4YQkvJKLwS2LiznZFABu2BoXjlEv0/0WjWNTFBiq7mDBWY4H1XhUg+k/SaTabofmzGi
Bybt27xpINXVenDwfV+t4w5rMEll1rHOYEdbnGFxOk6svkXZE21v6afAiN8isZNSa9YTEUTATF4C
DRBMFq6sc5qbmdgbPM9IOIQsNlk4HKewS3ZhlSU0S7VIuxFY6q9MZyoXQ2l6iTasle1Cfe5Be+ht
QKMf7Oo6rPEvMb2ovRqJIJEjw6NG4Bp81AxXSEz8pa8U3ktnWRPkhTCSHHQbw7pIKLoIGPCouMhd
aHOM33Nziy/0aqJ1D8itF0TuJNklrTMm4F0UPOp+W9Jz1l6aCsvYSOTbqctiE90upsfef8Ku7FVi
QNkyCXc/SHfHMWivK9He4jTbGCH8WG2wPbutNkj09YPt8it/CqYSJzMy+GCqINAP2n403e9mHJ8U
jNx1DfpvMY3Bq+4G5VozBuMyjqpyL62oQgsOTKcGhvve9hU0+4b3NLbOhEzGV4GlkqOW6IAwhE/3
7txrVdVUfq9F8hyWVPJn1sEdsXfBRk/NZdKOwx+RDEagPEa4Q+2dYgXT1HNkRc6xKUN7rVlMUGWF
arwMnHXh9xX5EKxVY9QrgLr+6MWOjUN2TqqjU3YX41RPexvlSG0auGPdjWGFA772KMGYwSTPSeKr
LoUCZFUt3HHRm940Dzmse3QXGHMduBW97PSNVYaAG9Mi/O7CJLpXBpkJqRyGrQ2B4rIY0pcC9/E2
0Gk4WM1gelZYf+/PgyAHtXuJ06pwbpOSjN7cUaSPVVFw0JxG2zatjcdIt+no+Zqvbip4KJeBSy8c
bqu9CNqcGZ0TZjeqTfQtmiBr382tf5GBZMJm0JXePKXkeJAQ7cGUBqQ5NBgK61i713uYHaoYhs2E
M5bYqDkCKqlHcr53gyguFo5TNn9IZ0LY6U6IrepqmJY2+8Qb/Bt7QQ9f7t28cJdprrUPMcmJp7gn
iyJqp+EbIEGCF2ZNBocYl+lFFifOGlQwbeL+aIuUSGDCSlSn6xCV9crT26nc2ILUuTi8VWUhvyWD
5MKyZXupbsLtN1swQY0c1xgvoHFy8W1kEZa11k2QQCPWP9xfhLuGmnB2feoELw2+0yFyPIG8YBTT
2Qi04IyxsSp9o5tYgEtF8Jru75OI8VWMCsxFouUIsQRffFb0mCH+ifRCkRkaBZO559wHwMIam5XJ
MR60VHrEvCY3VZNvk27czzBmr6fesq8738o2YzYUGyuY3jUAlz5ui5kcPZ1BzNQeojZYGEW0Nct4
ZcfB85g05lqNxYUe5ZeQAuZlw7m1VVq8xGRBlIOqH41kvugJW5IwUxew45rFNNTLuW5J8mxf3QSv
mQbwYisaRvxAnWw93WWa9IjHIkrOxk7puu+hgbM3jHmIeUc2EUL/lVZ3tEmJ+u6S4a3SXtoyx1Mt
QmO8gJ2pVuYMhbt2p5tpUjeOX2+skSs5Noa5SWN5ZAx5n7hGypS6h8VgU3EFxQFkZbmN8it3YkBT
zOpsJcOEUoAAhxaFVnjSCekK+m+1IeDsDi1eTi2Hlg89ZTKBbtnU3wtfJZ4TOO9F7z7QF51Ed452
otg3jRg/bHZTo3LWalqFNEiRmo3Y1lqTF4ZFJrTZG1MjIBgnRKnm+uQUAFiXgXGH53xnxByjZ84S
V37YfgsHWABh2xOQmVnrwQ4fWmmuE717wZhzW7Tpt74OvvtAmwYMrWEOCbIkXK+OqFYmYEkrU0Xg
j4iqm8ssO2IPLDcmHtFV13dH7F3Ie/VsLwOxCTtCUqqwI25roLZOufG4gJVz63KvOQ30mDPNZBP0
j6EJFbs0jOphnoJNH0aXOPfYLEW0RN9nsTun93mBv3Qqq4fAFnvkkD28kMWkspauS7zyjcAjT7TY
G1U8XmlzMDyK87Kp9Uu3fNNa866fQeZCmY2OGm+yQ6FTAu+bxm5X19VdqSKxNloAphkpaWOcxpe5
ygGjG6BpAEFIxqJsJ09llUNczTTxHUO6eklHmPX4ocIJw2Gsc1OLdl0FjKngWCxTgtMTHkPOFkCK
FCicRR4G4GRVZdd/9KY7b4IOoWdR8ZQLKTcmHII1aZ89xVuuXQ41vUukhG98u32qaRdwjBnhW01/
pfeJc0/f88wVGvVLu1Y+RdHsrIFTkejHP7uCnqqwBnbNoxE3zOzd/iozOmMTzmmBWLHSDppi4GbP
bnZRuYF17yQI+yhcyq0ozgAQ9G0EnqsUFXVLH9GosVehJibZGMLia49bP3VpenILZ53oJGcogX21
S0uKy8KP9mVUFc4iyKN940QEysfPU90WV3GLuKxI+j1xqqxMU59skoEgncG5JAtaPzSyh7BSVwYB
j0Cb1DAYvATjxkoLMqa6l0TvrY0cZ8JEMRSOOrb9Pk7bXTMPsddVzoktgP7c7JOT2BYkqFXjo4R4
Qgk9/JF3wAccK9AXsvX3/QDbMavR6+DlI/ujQhhThOYFGP6btkpjhpTt2RlaSt6T6CntIYLNcEWY
1dX+Va+31lMzNQGHcwzDNniIdai1b2lEWpJjBnyvFHS2S/pcMxZ3Ms0eoC+wlBOq3BvurSiSG3ZD
GrURyX2a7TnWXJBRY+n32PurRUf23nJKoSz7Q8amK5EyzQM/Z+nWwGrb+TobQHjZefoqgqRkGZu0
VQL2H9xfC5QlmsU71PNtzim+jeKUzGK11XN/nycFaaUGS1jgEHwXqDJ7NCwXApc0cJIo5CkdGHrt
PMWP7QdhBBHIALVPCodhs3uESE+t5pqjVxolIVUzi+ocajf9ZIXrGUFzCkiKBYwOuAZlZEoVklDf
fvZ5+thrrPSiLqxpjY3jvRXdA4XRVZfp/gkX8LVQEdEN8hk4l1ylOdVPpkhJdEBMFIKuc2gQuZXg
EkslwOXAEf66qgeCXurioXBhpI1hqF+YVhTAMhPkO8xYd50om/aNSe8ykh34OZVmnO1V962LDdSz
vKYjljs3dTwGiPFT4TjthbKbbmtXKXjqfoZ7AjbUfs2zWWxrS/aAalLgEyLO/Cdt7s3HmSAGxuaR
dkA4NIAgV8MqDjrUGGYwb6cwc726nst70fGO+VljdjyGI9ZzaD3xaeqNkK0K0+XoZuox09JBbjo3
egqJCjx2M6v0eZgGqdvGb3lpVeZEtZ3n91YlXzpI3V4QF9m+KgRhMKUjVkQRg7PWwLs4gcBTGdrF
UYukJEKmtVd2W9jXQmforCeF7rHqRXe5gnHHCU+7dOeJXdduQeIoXzaXrSlyFBa69jr4SXt95jAu
W9mq7yC3un0yT8aFG7vjXQUoYacH8PgEnj1ClHlJiUONq8eoH/Vdq8+Jx8vYX/FCgWHWLZ+ybnaQ
RzUy84nN8DVzAYWR+WyZVzcDuLmXrrF0Tl612ilM2TxljXZTuNUMF6iLsOJzpq/LXK3NTBJ7lZAw
FQCDZx7caKu2iNKNbdixvyjLObwG2kThWFsJo+Oz1V9rxmVjNtZbXZr2wegad89VBHwW2gSpyabn
Q+eGF7E3zRRu48w2PuYyQ4PlTOcZHbZS7rEYN4Nr1puqG5wDNDlHX2Y9FPqGbPsZlrUN/kwlxpUT
ltW6RzujkXbZ9Aciuq1na8r0i/p/U3dmO3IjWbb9lf4BJsxII4186QcfY55HvRAxSJxn4/j1d3l2
3tuKkFqBBO5Lo1BAAVKJ7nTS7Ng5e68dGbOeBwJmdZM1ZH0jDIUz1B3b5YTXOMlC4ivt9N5T0Qsm
4+R60vML3CwYmEpb+4Zk82MXJj3MPwdcTcxylcHLPfyEimANQeVXkeCDhNspzgsqFETytOjC5bjC
0j6YZW0TEVCArYcVxYeN75R/UMYBCgDdLt/dXvsnFPkAEDTh0omFXxRzd72PSzLPgfQ5zyXO5bSE
CCPKAjJU5FBV0kuzrvDfmWCtpiI+sUSXHLWWCt4qUdVHQd9ar3U/JzuDqmrvtXEdbw1+ufssLbxb
2eHnTsFDnZQaJ3OJVIPUZzpJA+0ZCCkt7NOQ/gLbvbWRhd/C8JkGNOVjc63sWj+yvOSPweAmd/if
9QXUlXhf2Z1zE/YRi0AuLTqXgFePQTbmD2XjXdgqsvgIUzkuG+geIyHZDA1JBlYgNcfcJqfVTdLi
QsKVeHTcWJ5PPryPFRZejl9VmAoipxp5OTlqJLkdwNMZftUWTJKy0r3Wc3VFWm91o2jZ0BNw8/55
hEaXkUfvMjhi3wKVw5pwG3upiwYCwbmkx+RE9tZBIHGaO2hn//1I4H+bq5O2+p96/mcvZkjSlw/c
38P/45+Ov/+XzejUO0Rt+oKmOvOX//Jy2uKvQBPxAQ1bKQUInvnaPx1/1/+L0A2PjE1ilXicDwLn
fzr+rvuXpxUNBOJDGAhI1Hn/IuhDiUND/7+Hu1ooBZIbUjb/dTRX+qwW4NUutZ9Ca3Dd8kcRmOC5
xIaxbEiQALJjRd+zkqEzau7Jfw4XInogUPbTuWi6Ru0kpoUHD4lZvbKgiJHbkHoRpiCnXvaYrumy
t75WZCIlGbHisrKZHVQqz8tNGDQVG7Tn9iTeu553EkA8YHHt6RpuC50BBsjccCYEEIzqDnhxaJ86
5oBmzUa0sdw1Q3Jgvkxvk6paaw9tjaCSBdkQZNFKkm9njeOMedKZULjFuKTTbdWQY5DFSsCKmEIg
WyHiW6BZPupO5Q1kPXdz08KScWKHKEfSgF8QejcsBhOOgdVSqVYcAbG0TkLpsPt243I1wJP70VGN
cNStiNAYmulG50t7zfkKUItY7G7aFY6dvxSUM/3jLHsOiE4vgnNjF/OFC6GCA3Gq5od5ntwYJlcd
s8ZloCaITpHPGFbYVb1aDcGuKcPlqSXUgDjfoKxfONq2Ht5Qi3jdzBH09zzHy8EEDRZ8PRrB+r0d
rYTsbRMT3FDWiXuuEYtGq6bJFVq4su2hkEfJQwTMbdjmoN4Rf3WaCUQ6RvjyczESFhcHeoFr1Eb3
c62oBQOklqx3eQXpuI8BhdAOxRmP9Dxood910YMhUIQciIK9c09DAduuTr32gIhiAnQCeQp2gqLj
IrZlHtOcnDMp6nW4lJosyNIQQzCk8p3hs3PCUa3w6bC2EbiQIesvQBfGNggUvg4/r8PgSI3hRKrk
MvQnM8EtIC7D/jDRCXEirqVNBPbGdNolsqo1QJiGqpdPAYScAI5oSzw8vCMcEdast7KmMgRt1yAk
EXbXn/WDwzk+qUo+w6CbaDyCgjG/AuIpn1SbVjwzfjW9sm8QSTU3nLkYrCi4gRwOJ9S5fcijBM5r
cdZ2X5ZnrbBCSq+kY9ewdPaYygWpKGHP2TsiBro4McEw90VBUss2Q2YGUKGhLb7l6GAYdDA4M0OW
oJeNcm9Yz/rw01cTdI+VwwbXbKeqtx4VBE54xXkf/RB+Ns57+s4FQCgHtsrlJDLoIBXegAaGTD3v
44bu1ppDjMMYyG7jhxDDIxmZKg3bfdQyUeD45SwPdXvQaSezDcbWzB14XKttRzI0CpsYaytTPeQM
JR2EweloICofOMuEWtAR95rAfCMrzXkM/bYNN45c8PDBawm7c8c/RGjLIB3bXeZZc31aFbpUx1HE
XnZMCDHR2ckSFa9425PsyMdmdgHRJEkvaeb34mjUciFXsVv43SUy9W6tgLvQ+M2DBaxhoqORBpvy
vb3l5yRs4sRhY21sJggnk4zDO/ZJ3maxVCNg3/qQmdX6lTxJLJW7R1M7qfEWTnImv3U+JwLQDyhT
11POrrxp2qV7ankYEP5XI2VD0TpDsSafvoWI4ss59ek5oLxMkdbxI13S/3TD62i0IeXEoUUyuY3C
ZjyjLHGQuEA8jy8yzCA/jHfIKYmzgMAMgLoRv28Cw24/eIt4cJAf+VsdTcF3O1qSEiwarO5N7pqk
32Mp8rOjKbVwrKVJqU+8bEntY6tVebzzZyGYGNjVDHF67DJxpDy6TKDAMvcH4W3DW4fyuTrtpSB2
o6xd81gWYT7zULdqXpmBfJLt1FW0k1w39YnC5ciabfFuedG1PdOk8py63Ba0yl/dsIBwMYxsImvI
En2/qX0Xe7BTQpVZKC67dS9kDy1baGggVTq0GWoeuoamkiWRxvncPTYq716dMTPhtq0a+LAmrEh+
DKWilOyMVeGGc3vf34RT2Euoll6V7HrwkZu2z2V6TINQ/6i7hjioJA0duUoH1u7j0IsDuoLMOgkp
Oky5eYCyQax81ZD7HAyEofp1XZDjHE8ocNzYO/T3oXo8JSz78A7gZjI4rgldg5niCSh51kC0+xKa
5SgmBgJHSlWbt65tOINO5NXdWTIM7zoyt7sjesjPFtDhlSoUUN6cHs3JErZgyvoqOu091OKM0HqQ
Lq4NhqPiNN8qzohj1xU/eqSXPpLRcj4yVkxzL+QSbzU9tx/EwQuShyS8xeNgzEm/ZujG/jXmaTGt
OFtO31i0NZGcPJRPrlFyvLM4kt6QO2Qe/UZ21XpIJiyHSrUjcPFwfMzgSaZMgHvB8stTstcFv8sq
TgjAWeADWutZxHO1I2/DA0ei0wk0Oq0r8ms8AUYHHPhetbl7W/X5FOEFyapwS/KFQOFccjaHQiSC
56EumDLQcYhfsq6H91KRs5dj7AgqxgEhJTGjburcFYvQ8oPvA/iThkEQ7Od08NUZQO2UwOUyHs3G
L9vpMm5jJI5eUaLaHRZtf6PKwz6QMMes1m6MtOA4HsPZW/9/rm9BCrxV9dwmUWz+839TbMxB5vg/
C1/27ffvb99/roEPf/+fEhj9inLJsaC/L8ji9KlB/8GZBH85pMW75NkpoW3bQ2L4f0Uv8i+tAOoH
POuCKHrx36IXR/1FKqjLH3muj0iW6vhflMCffIvalj5KF5dzuY0yR/n6k8jQDzvEFhovxyzD4iSc
vOUyECCcrSkwzLnb/kLpcbgGb4qQlBXkGJiVc/TTzbr6r3r7P8q+uKqS0kBLOVzjpyr878/AbfAZ
ZMN0Uc4n2c3kketWtPgl5l7Jo2oRzYWmnj6FmOhv/nypTwX/35fyGUnYnkSFTNrOR4XPVFidO4jA
WtEsKkDOlyOFIYEGX5EUnI+yQe5rIHyyOgKUJ9Lz+BU/Xmgx4wjeku9UW/a8GzN/xlEOlXCfm8G7
GHWRMpQlpIbsqRJ+6FowHrCOG93Pb647p+cDVt37SOQeEwCvrRs4KF5wl81ykkfjULoSZQhFG+lo
A8goTw/MTKuU4FJsi73TcBYI5aUqEHiELp9ky44NAzaCiv2uSw+o7kRu6GpIMxY9MP/MvG0K8Hk7
AZ1BFTcuI1zYKGMsMNjuggd+jGGHIlaq1Ynt2Gw///KHCQRhL6RBShkEQn3WTU+cEUJtiWgdR9Ob
10zRDgBVdvLni/zt/P35SeMV5EWk9KBGwCTmfvpVGFyOdoJqAH9WhwUuUuMpqE5FJK7079n32M8Q
LZuV1zVM3hMHJgMl5jpBDraaRNlfjqn/bhURt+jPn+zzK2BzlhUAjDjZoo8Ds/fxcWE0bRCe8cGW
zmY3lwc6FhFyeFrz1Lr787X+Rjh8vAs8/JJAHuXwzgWfbVNTMfHVQhQ/Nlkv97Kg0oaNvhRHERGK
b1GmIKyXaigetR3TcSZsaXmzo2FKtxMxD7SrjF9vpZyH55IRoLNyYgGfAWKZ567zlu4LaIJ6fgH+
Ysd43DOOeKLrgICJum7+STL7H+Ezhzvz+ct4sCjI71H0j2xWyg8Kz6Ukf2opeXBEcb+0uUHKCo+6
N+q8toP3P9+63/xMBJB6Hidzn1Siz1J7K2nLfAEIjQ3SCc9Dtah9wT24LK3QOfvzpQ5Nk89f7MCs
8jTqR+HYB93jz18sLsPM8npUECUIxmpb5HWQ7IYmIL03k2Q51phr+xXMWEx5s6ui74vbBldTNBPa
UZSI8bDuRKIhScVNg61ttNWvairE1zYKl2TN649bLfUqTsKpmU2Mmy2rLwaLvt6a4yupH8Ju7RfF
H704zoQ/iqkBaLWoz8sTOtxtuC46Y1cnRnlhcDmwwV2Py+y+Tq4PIF0ZqwZwC0BpVSCI46DuVUu6
jsi1OJxhZ2YNcROPXwh97Y9ieXZRVt7DxsnTADSCHeXjXcv8oLEXj0OXgmfYcPytcdH6NnMKXIuD
y1wzb1FfQh5jas64aRkkjdDG1gF6rxnWcA7cC/edY65ZYDVncwYJT1nQ5OfaG1S5coEt27t8GGcg
5xFoKEC0Gf2x/1c9/GZDlPo3vz2LIdom7TnoUD/tysSAAAJ384gwyyotdnAOmURjW9twNCXkpYxJ
yXE9pk3GbcymU9hJUWIEG50XzprkqJTAhGjwTpBD9veOVzub0WKz2QBmlV86Zb/4rJ+WLo60UnmH
NTUFQ7qRKW1ptyOc54tb8usPa1P2QOMNlHBcGoQff9iunQeELTUdd+KcXgFgZxsm/Nkl9NrmLiJF
B9uTH16rxMkvbA45nM+dQ4KRLdz+6s+f5ddfh49Cz5Clmo9DB/PjR6kTMjlD4iDXsuZE3dVdf+O0
oxfgxSzFpnYiJq2l77VfXPbXlY5yz3dYDzztuUQVfbysbkIXRRm1i0XcwY7U3eaMiK16peYSqiLi
lX/K+X+xtJJHSHOWFc/3BeqnjxfEOj8MjmDias8xCP658o6M12BKR6LBqQ6d4J/v6+fijJeX6/2t
5qb7C+z14/VoUqVxP5vDT4zZm3hwzrieH3yx1f72Kq4rXWy1LLCfK958CoI2H/lWcQvyuhuBKuGf
0l/UtL+9iucqj0xbuIWf678RLwO6XL5LEACSdq2s2ViCS/37O0YXnbJd0Frg4fh4x4qQ1uOgaHFm
jbVsVLOEW9dEX5FGfvddNHp4VnDpKvn5jrmQHYQ/shrpuicL2TVOfoSSfbr585c5vDYfd3JCAPlV
KB+J2CHa/eOXEfbEjI55/3rMEI9VzuTsav7qnuBKj2l9Oz9AjOhxQJXOV4sLE4XPl5a8WAFMWeF5
QGQ/XrqeRqdpQ9awueEfF2ap7lBsgJmI53JbLcG8rjIGdxgVy12v3ro8uEOTHUIXT6ovCuFfSwzY
LTrwvcNZ0bc/b2DuZHckETJu5WbXL1FTaWRLigGemqfTP99w+9drKcla8vcUxIGb+akcZmzfougg
+6JKluCBtz3oQM32A5G+NU2Qtd10bbcHhGqfE1SXgIwi2fascCrmsTLq44c0tBN53KH26taT6mmz
UHa71q7o44w037YH+orOzxTrwOmA/qqBDBSGJVmI3ZvyFq1aKwayuxvhRnvlEx71xdv+m69IpWbT
S9eHoZJz+OV/MqNObR1D48f3Gg1i2DHWlGsrMv3RQsjMFy/jr+szVQMFGwd5oQNXfFouJUFwk5Im
XFlFLb6P1WzOLIPA0tjBj6opzRelzq/fjOwXRlqwefApB/5hl/rpmwVuAUGC5Dqk93SMUqueqFtM
KsGo0AL74jZ+MgMe6iq+lHaQXEvbl3QNPl6tGHSoso7hfm7D56yFLk+M39UnJIqRdbzANRmR3zwU
JL/eMNtvj4WTiU0m0dn9+aH9dZWAMnuI16VR4KCw/PSDOoOfDKrhmdXDXD/a0djtk4mW9appG2Qe
vcOgHeWnuyXVyP2iJv/1lh+Wc3zhLOkcUg/82Z9vOdxoUPc9t9zUGfniC2f4LqHXHVsoB/78NT+v
uYr3EbdjAIKFaR7/+XipPoS10VkkUhdp/yZLZW1CbUf/8hFSfBfF9JCzE4dOtviPF5Haq2XTD806
1Ut2ES0pGSVTbKGJdasvLvX3Oezn1Z1fSwqHqxyyjylND/f2p8c1zVyCCyrGXPVSkFpoaaAM6DoO
FJF5mnD6O5nrHC2kBi7HOotRX/VOac2baQBct4lSn3TDvGh8RA9ZF0Ahb8vmrMGdUa/QWA76mtUG
A0/p5gidDWL6xyEPSsxZ7TJWV4mf6Xyferb1+G9/J76Wx0iad1+QzPX5aylVRyhHqTa7whxNlhVs
qgGm05+v8ru7B/GYAST6Yeewuny8e3NM06YnThxUw9A8E++H7Tj0RyvdBSKyn+thwRdK7Gh/2w7Q
uFfSqXJ5cEPJJ5gQ4UDUgFrAxiQUCG5IRGmCBCprGyIx8ixmFjGlKG3XIw2D6XIJBVpGn9kGuu2J
GMRVkLei/mK5/KX1yBPhupzbD2nVku3k03cKiLJcmjSFKpyndzIo2pdu7D3K2USfqE6x8U4u8Qh1
kdyF0K3OPLt2vgAO/vqW8Z7xfnF90n9/mf/3Ra6HnMB4LNRDvkvCkL4G07YvvulvrkIReKhoFG5F
5/OSFQ0GkVpVmjXZeGiubPzrqPnF9s/PyCfegrZpnGo7sKkFUQ7q4DM3JFvQ3A6HNGFKiPGxwX9A
nJ7Oj5Im9O/6xMk2cw9rY5vBH9wkKN7PxxH5lB5c/zzV8wzPcW5u//WHOmyGbBqa/DBFXfPxwY1l
EZA35IIqs2+ycEU2JRbuNbXkV0i63zxOrGNsTlDrXR5T59MOhWBwKCIrJ5U5qNz+DDDQQoJ46dJT
7NpYZ0i1hqhct1qVGIbs3iO+ty+0fSVAcN79+Wv/8otTaCA2oCQn05z2/uHPf1rshNMSOJEAijIm
TM48Nn+0Ed2w+/NV/mZTflhTuQCbhLY1rWwaep9ubi3iIQnJPGcem0w7lIjBjs5K+27Vfnhv0Q5C
fOnhiJGzOG+mcSSZS/nWN8G47vYQALif8J4Qhhtay2lcBvFJnutu302+e6uIUf3iAT28z798Wpdx
BtUK7U7vU8FCcE3nlwLY25iQG8JKB52HfMdN53ZfNQV/fRfonNFP5TBBzSL053Jl6uIQBCIAQBtd
waEHjgd3vWDBBEDSJgQ45IYMMCt3e9SVnYzvx8AkYjtR3QF1cETygC1VOWz0Vv9FEfGbZyMAbX/4
fIrH9TDa+fnZsNNFIl5L0EV2JZEJBVHeYdp+UdojYfp8t9FWsbcftFeUoqwHHy/TF700UVSQGmen
HaOccIF2JEQ94N87CAmnWPED5H3akRBU8gkAu/vjc2pKpEVZpq3nIpnFvekr+1GVXnpb4G3eTkGZ
3+e9TehtIVTyUs+oM5FjJP4hlgRtqp3HUHMpuOFeTlzhToWdFV0l07C8i4lDDAI/xs6n7ji55za/
3rcskdaPwmnzZs2ooc+3AfLjBzOT5LqyayQxnTTBG7W1X6+KQU3ONvYXYtijonKcNUFshIfDbfWZ
ggQwujgK+CiUJpI6Z7uS1Im5a31P7Ga8XVKjwq0SEWP4sXHR7zjJZJ4I3YyWXanj8lvDePvgtZTx
uCIdkD647bV62Mlmdt8aHeSG9B0fx3NKj9Hble4MnCKr0IGhf/UnHFY4JMazaRB5coxT1P3mxuN4
6NXF5YNioEFsRuSJ4QTGMk6PgaTThPQsgsz3piPBGPhtIJgau7aDegbS5bRZsLk9EscGdwmtc33T
O1V73+pmuQq9CDo9R1TKjQrEzEU2JebBYWupN4PfZd9rbHnf/HhOz6qwi5FJi97HiVgs5ZuYsO+h
wIJmpSLGtSvs1V63aQM3XDZNVVnfG2ORyYIxYnmwyDdGuDBEln3cYezrN4Pt4UeIlI/xiJcIbZJH
GB/MbaSYr2AYp2u43sG1qzFNopiTzPEZS/UvpSPoIPNAopx1TIsszC1rMjjSZTkvs6LD0NsLc0GX
qXyKncX55pVYRdfR3GKHiCMnzkEMWqDyY5MQMTupmQPjhHaFnMO2AmZZYc6cNtNke+DoCEpHl94X
xUVQNJ2/XUqHqkIQHthe9L1TzCQF53hQSVVNoURqM8Ex9ZvGoKDq+MbCW8iat6smFmSwQQ/bFF2v
vyPpxeeC9GMs6M9mLd4gryeAPVRhIC/zckyBlZSdVGSml563gtCUIaJo2gzdMdOCTQPQhfPvOFtM
3fzQY7q2qLLd2HzZC5LPSGph1Vq2lZFGbFJXLBquXjJmxDN03SmGGtXsrCKDWjoVobmrE2tgmFOk
8VPV1kavx2UZviFcARKNN62Jd6i2iPYKOVCdhcjr7wfbxO1DP+AKxnBeg94KEDB166bIUOA7sV/2
ZEwSd0rCShp46ziT9ECGyQvaUxrg9T0aWpTOcrAdXsrFrq9zgmHIgp+T+fs0+GSz1h1+AF2Ow11W
lC08hJrynI9TlM8G/X20MpPuziLMgCBDh8I6lomrn/Mo7p+mGt3i6lCbIUZzU8ObLY2LGn8JMmhn
s6dOs9kzeK/Q0p8NYx3Ee6SZTBfAFyDAmJViWmE6JGwbOfXTc0Va+8xmM8wsRErU2ADaXp3UoF3E
ied7I0FtyOWO/dweyn01+Q702iErbxJ+nuqYcKMJug87pHMalIGu1r4A1Up8jSI/tulMsDcY5IiY
mfJ63HXelPfruHEGWN51jI8mn4x1ACISN2N1fSHB8CGbD2QkQeqkNfZH4irj9ylqlmhbMpPfWV6D
dKkMrDPboY24nq2wfuU8pLkqDdurPBrqYON7rNv4Twr7LYrVIXy0tizgLeVQYQuoDytsWsLOjUjP
XOMFSP1tFIGKYvJZpuGu93VcH4vYUOEbfyjqIwzEyb0xtoo3LpGriNpDYgGAEFpYXxyMu1joA0zl
q7lIcmYjMQe+jTJZyZgpaL3Dwg83ZzvVffeecDIhv88enYOFyzOwdptMNNvGccsbvTTz95wALDwD
xjhPysxxs+4jh81jJFg9XXeTHRTbzMu6TU4kyEB4xFwBUceo2B88pUO26TuC3UiUbePXXuf+eOYG
bHtHxhfdsHbNyOQnCThuAtpNscekPcJ8/Ew+Fj4CgX4slYe2zbY4fNoY4JBDYnpayXnZRJa/H9K+
uV1ECiQXc1SVcEdnwHC6xW3WFIL3NNlaOnq1av1auNa+RJe6TcNpU/C6H8yc25pQ6CLr78pEX02m
vPMHnpkeq8ZSXmJlfs4VwEMWmDHLvouEdE6hyCABgyDlZeV6FyFlOvaPfONLwOw8y75b9StvCvZM
8W7Tpnjs2N5V3Z2i3UhvqzS5GKHquF5OGLBcuW11vsjnqocKiDLNeSPccVVIfaz4FzqMADnIyaRw
dmyteqc5IW8S1UruKpa2xeEEGBu+Bpay0PkWxWxdZU0/uw7FZU8W+MHcF/c3Yalx2FHzTUdMIE7p
r/J30R9o4eKQzDtRXEWhngh4bPaJ7u76odgJkm5lX1Tn4Ziz7CLpD7S+VlN+bCxOqd5U3Jq2faTW
uOssLFy+icdvotTtkZj1nnTtb17sbpsuOI9s95Tf/8axi3sXYKGbgE/PjH2D0+o69TRoo3s/Isy7
aDc9B0EUijigecrMth5/ZE1EYKt/FxaIn4vI3Ms6OlexXa/SaVz2zhIfdxODpSgZb4tO7scBfEKt
9HErnPuwS19ki5TSENKVDzUqU3sXMnEinLnECOM8TZZ9JWNaczEzG1GJWzsxmwDF9BolIF1tC2dQ
i4LZwuVkqvjWiftVTA4HAZTgmAug942VR3yMK69wnwY5PlrNkzPKdWSlb2D93zucathlS95yghCR
yQboUf2guAxzENi5JY+JBXC++Qk//DSXa8caCc6MSyhZwJCWCTp2uhlt8V7xAG2bfHlPnG8jM/vR
nS/HyH3MeZ9WPR79xRNHUe9iE5K+P9Dv8qqId33cCr96V9Qt8zRcwPfcuw3mSidKx01t2mfb6qpN
lWRXedIeVUS/40iGh7v0r7z4lxVWXrDpZbXtYQKsm2q66duxIY7PvGV9NoDKsdLMEC/ZUiWhVV6D
sT7H0CvQEYd6x8bsPyLO1upYjO45Wqsjf+6ORDg5R37dnmUDo2ftn5HJVq1MhTcYRf8FelSI6R4F
SJVMRyHlzD7usvcyJWNoKdrvgLnvUBo/6zbGsNS9DIOH4rKray2O4WJyhnWNEkSLY58+ywp3evBK
x/pmB5F8L+w8gl0iNcp9QQ2CdbFLUQtgFg6uA5+k0JXLQZwi0imDAFX23ID3iJvguDMx2XgCu5le
x/isAO20FRFmcZcTBJzZZnlKl0KG6zmek3IzhDUa5TYesgvtN57czg0Nr9w57C2dHVUhCB3sBkSZ
TJpg3BR17jpoK7E3hLsyx6iJhYd6lVwSFJeoNbk8pIsYWIzEsVa4EtbuHJSXbprG7JWiAnVg8Oer
rV8Mc7tCWBMBma0SSh+BcDriIXKaYSV9WQF95LC9xS7ccvmmIp9CM9fjHzB+/8KZobxu7Hi6Ud44
pDvCEpkHgDuBcu0qQAUr26oRnzet77/HfRp/MwrK/YqE5uZaD7xemybPfOBLCLtZwIzlrgFlzKjT
6RidmHJqOp4f6DmbmnDYfp3FBvUxUXS476qQ+N51l+chZ522aZAxs73c+CAJFnbCGJ940G2XLDlY
YDPHwmPdeIROYn5zk7VUE4WIO8n2raZ3wl8pfO8mcJuyQC7geWZF2CnLZT1XWU5zupbEFY41lWmB
HunHDGis4D61g7uKmnxAy2kFuseg7gDusDQKf+i+WTGz6qLvPMWajDZsloNzA29fVBcNS2y2FlRp
esu4KjoNiFaWJBCNuPIHq3d/pARaMblp+uhRDbRJoLrk8Ss4dllvvcy0D5aRw1mFhdbwy/Q4Xd2w
B5crlk6YVWd36bn2CzZ38nuxwkMiPpBa0gjJqE3yD+t3MNmvC2PNZptMcrnPYSJGG0ag4YMGVfDq
HugtsPpK+YJrOeB/9qJGhNabc5zssjguBvy8GwlN3l0nzWHUh6ctSEl/H4fopGoKUgx8EtSgNXQN
QgUwk+JMB9qQmAhZoF1HXpDcZKMsTq0mrx51Vg8XNBr42jOm8wI4U24dur80tlZdJXCb+pA80Mot
DKtcGEDUGBl5MizcdrAO5cKu7vcDpRvWyMJnyidI9m3COoLfOSRP0VQ6AyShRJOBWED9Wk22078K
FVVXok0dXmqV1ysPZ+rDmOUVnOf8MO9Fd4MvJA95E8leKf2nNEC0syKpsyjBWtTjcUfK6qE6EgXI
Bi8hyrNXHhi6NEyurajryd2BkZJvE69PL0NvDMCtk63tYJJsh4vWIbh9Nbbl+MoZI0Hh4izG7Grk
xedSN1BQwAnGrzX/hycvc3TB/utDLwbU4PfruoAKkhIwjJuYu22uZJjD5w9yxn9Db9kvlRdW5ygf
erkOEARVK4ui+82iaL5OZLFwKgCi4O+LTuFzbkOfnmPbJ3W/CVM75o6OHMN2BiyaXpGkDpPDqqrW
kLs7EFaMUcV1j+AFD+UVg8223uhx6d9otwjUy4UT3HrRWF7xzw7PuSTpeJWJYL6NA0rcjeEUma38
rjE/JH6gm4Zk02fTejLazl16YC/RMeAAVCus0PR+guEcN0YMdKCMc9yqMzCZtlJUs16YMYYIgoR2
x4ydmITZRJEQnNqAcxHBy+RR4gF6DANUsAc+P38211nLiMsrLlsrz0lpV4R/rKw6qptVSZ9Ar2qg
x/PKMcV4lrQWgRxE2+ISHkwES9qJJt6XgRIA9gQHGo4RhAKsGNuL91FjOdgMrmgfq1pVZk3kj40h
HTH7CQG+pVpP1ggXQKc8AITuToCsMrvw9oUGokhuK/L0IY3prZXWqeCEykyHvm5+4LOtOcb2b7Rg
ynJVMoHH2FRSNXbCAkye91aPI4o1FFCGY//9t7P2phxLyn/swiFVbTb1D1SzYI0kscBk/i4uIrEg
duOreS6jO/hs3X11QOVwSC9GtaVdwTPRpIZNO5hodmwM/iKziz1POWt8BwFxO3mGibiYahxCY4ao
vnIxee7dyhcn0qAS3UydBiSAF8jvNuMSRFcxZpVubYO0ZmpkMgLnsA1zDumCavBXi7LMKUIIR23z
goPIpo4HfS5UaoHplo1+bkqvJCvY88XL3HBq3Q11K557HHzf7XkgLBZ6aHe8TI0+N6MXE/c7RuH1
HCeBvc+hKdxaVBF0XLqERyxsvTrfpArS/54DNJhmmmjlt9CbiWCX01CT09rReiLyohhfQ/g/SMVy
9sONmpog2XRRf4iqM73ZO/kAGWLEw9PhIOnhWdGYhgwXWh7whyos02taAUqcmKDT7cboULb7RmfL
JutUdGkkrbCtL0IKmzgaHGtb9SW+cNWwc22qPoqu3LbmYfA6lN2rLEDXuk7npbdXvbUAQYhbmT8V
pnffybbFZELP06ZedmpOOBa+9MleQK0pKOLf0iwonC0SwQJWgrU0R30xZ2/0/b1zZ8rMRdUdYPcZ
9bC3m0GuPKR1B0qLQIHzzG1YxISrrK9SHH/TWMa+iXYcQKRN+uenzv+QJqbCsgblJHQ5MpqSwPjR
PKvMzb8YPstfB3Ee2mRE3TZBpD4Dh09tVcV6DHeOAOIpmNySl6yXd7UG4rMuMivHa4khiENBSndr
3ZWZeNfEe3dnoRRwLxw6E/Ea7uo0bwua9I+eTMuJQ3bbUf8WmtOxL6oQOEsxSw5YKbnldBny+E0n
MZSADgNHva181XnHzoQmaOXidXumLUZsH/aweTrPkpATC8WfotpO6pY8mdD4XCNIhd70GVRExEKT
OY/N/6HszHYjtbYw/ERIsJlvoahyeW7bbbf7BvXIPM88/fnwzUlRJaNWoihKlFDAZu+11j+Zleb1
yWA+K1g7hTi39zgeqFMuZFy57WW/UtksnFbIVIu2IQevKBLF33nw6a3iUHtroorAa58R8t8mn5uf
GRfprsBdxnGXJ7Dd3azOjD/w+ZXYsVVrrHYae6L91uNMAn4uWt10bWJbBEr/zscAwRhI2hN59c5h
2D6SAN5NO1PX0rewWzJApyIuoZJQ+4l90YAf3s7qRH0nAo0ENgXj4nDn5zoS+DTV0m91lEBYKGrd
jCly2IFRy9ktYSU0rpIbzX17bErL/q2ZdfEUTIClXqnk8ztYKO58Ujvnyl6eBkpjYTaVD2e+x67M
Z3NxJothKNzQsnqTFW34ip9bLzETXPQ/VW8oeJQx1u6dASgqcOpRwuoGC4SU15FHyr2W5iCxE3FI
AVLJPI3dvgvz54TyiAKQavWWu4v/RmVPQdhOWU+QRKdFf5M0654nAqzv2mAMX+JAhWCTDFZwE/Vp
4yQl8ljy0TRa79auwIG73Ex/Ko05EzCh9y8b+NOy2E8RHawJUGjLOt8DaMaKD1Ek0OFjlXgNaWx9
3c2ZHr9ZEEV8jznarOP7pCqdi6/M2Dwqc4dZpaKD6TppJUEPMpNRYqsuCS4SM+MsEgoy40FMlvHS
N1hKcERnWIwwIAxe515G/Pz5z1/Ma09/PoS5hXVvYIoPeGau4LMQy4qIh9+6mTnSEwTWwNNvzaR+
1sAZ3s0B5x/i2pqn0ozGezrE8Ws5GupwQBVaAk5ATwFRk+CNMcaVh6umRzV36NNS/kt8BBGds497
KXxWX943Qsse/bonwDNMRTQ5tqTjOmCIxP+mxVEf74KQytzpoBv3bhQq7ZvoSPdzuqQLcTdrxvGu
azLdckPG+gZnaODfEnI9tkd9lEeiavKq/5mV6vwrLcaIORafEGhDb+df0yWfhEOCQu7zJ3hh4wW/
t20TsA4K/lq1QFORk10PuysqCv0GCY/vGf0M3V+qqy2FxBkDCY4FDEcZRZQJaKaaK+KPXdt13dhJ
4dpdPI97UhJ9b4yt7q9e4rBzNCvQJaYEmIge6q6l/LOY9HWepvjSjUgGqCCf37xyfvcg7sh84CLB
IuANnyJsAhu3moE8eus4KO8wUDSp2RvtLR/BC8h7U27K2FYf1BxIEZw596Q0exFk3rsTM4zrSrP1
3dQ0DOQ039/4cZd/Gz8LVY2BZGF1TI15YWENUpbupEcKGT4EreuF/5Rb8ehtPIY1IWt5LwvCaAkL
HgxEsdPHAM0tFrUflBR6A6DQ1NTmX7sA6NMzpJO22hc7fWnCi9hYYl5VG1l4ErzPioVXQQOej7K8
lW+bQJ28bkzya6uVQSViRsNFTcD2xs+9sGep6OmgR+A3zam1PLn/QPMjLKOUk6JwJS3MrsjDaR3T
JNBqrBtx7KKw3nOaRruY0vDa4Md7tH3ddST7b3aG93xCo/kEkBAwflLlO6sJUKvOmRZ6RWlBphmV
amObWqqX1SbL6AprR1OGw6itGUYlVnNDOyDTKufC3BdY1rqBXfBmhfGr6ORo630um/bqejDsIVEs
nG+VAf7pA+pkieGbgoOsofv9fUxB7RWahj9dptdHmHb6vkJh/DSYoiTyy8SC1sSwjq0z+0e+OwsL
AJut2YTNocOJPf0hsjJlowm25OpK1/6R4sb3ZmvI9wYz8WM25sYGRW1586sbhxEOsY/hLHf/cVz8
d2X4sh7WE9MOrATyB0Nr8m+Z0Zu3g5bEG/D8pUvBp2bf0FCAytqKCmFJIXPAASBJRuevYfImty65
AppGDLBtb9BEzpgAfJaGzoPEasVg71w9x4SBoBxUfKAyBltONJLWheHCfPX5h3XhltgLFUAKHh73
tqI1SGWEM0Af4kJgYnkkxlG6j3IFC22lM14/v9T5FwH+zdgHGgk6WFQypwujwCe8TK05c+d6mK+6
VC7JA7GzY6WCwHdR8q/EXs3QqVGYxcDpQT+4vl7sF37ZMfjA4mPCmB1DIzBno/ZkO7MeohkB3cbu
fb5H6RC5qEs4ViDMrGn9fatg69BwrqZIFGh9hf8cC6u6M2vFPCRNwhy5C9rnSbEIY8vyJN2gqFx4
wCqVHRQXgEx8eFbLs/TzUqMpyNwsyvV7dSBrKxdVfR2oMuCBSqX7+Qv9yPc9/fRQY3IthHyWDo9y
tUSLOO87DEJKd/f9+PTn6Xg8OJ57NTi7L4Oz8el9dIOfXGstAZ4CWiR5udbN/mXPhQ6Hw9/nmy8b
lzn/6E7uyFiVxsA9mYwrf+mOzdtYMMi3t+qPj4P1/EY0SlgIjLykVflaDHLQ0DwQSec1X8fbyp0e
+yv9Jt2PLsQEtyEeHN7CEcg42M2P0t5+//ytnX/xC3NTZX0YMupVdXV9Gv0a3TA2NPiNwcLwe+to
i6jc1+1s/fPT5FI24i8WCJw3Y7U+SiTNlJRthD5DBG8NpxbHkf2vjHq2STyqNB3HJURd6NFP9xVR
ZaB9mBfQzkTpSxXk+tOEDYxXJXgBff7sztmKi8xEWBAibaFBg13Wz38Om9kYIK/oeMmMk9Fdj/Au
3LpnOF5BZkiBMGTyGDIc8mMkB/s4F2SkRaI07j7/GZdeoc3sRMATW2SG61+BOB1JFo7hNWwxD9hq
OGpx/mrXobxxuJ5/D5ytSMiQzqI54ZA4vV9ESXFhRDTiMXbRR4iw87Ekh2VrIznfuQyFNYmwHxUo
nOzVZaCMWKI3G3IU56zHUXIOyFGcS+ZXjjqKzBPdVL8WbUJYgZVk8ntUytYzCQ3h8xjAs9KCyv7t
Z4oRu7CwB+Eo80AGZlBUeAb+86NnZEdpjgodOeH6gTQxAAxcltgtUx13eXOQHTtsJ/yiq25jsS3b
9elGgdsBzwX8bWFfrt9yJ9uNMoFRgPf22a1v5OaXUO0bj6Y4/loTiqKCmY/Nv68txRCMdVjn5qIa
OX3jeBzZMawp3rgZwV/AuhFj0ZHpojXbG7XH8mGublCgKkDMwBbBObJaxgmePYmJW4EbIozNdqC0
5ChjExgzPciMhrhLgWkWlkGYIEDwKOLHYaiSrcy3C0tckNJlMAuxVcEBenrDUkS45QfRGCeZ7GYq
BstLMX/YWDeXroL4hVfJtssfqxVe4dJsZ1GIyFYfiRkgNcczBlVsLJkzHTV7oWCtcBWYGuzvqxor
wHIbNiWUqgxTuF0jGcmPiZlUjUGmLR+ZiGMyO6eAKZY174UicJgAuSU6szZvYqsZ71r44G4JhSly
lCYg0xkXJ7i3NhbLWY09dadgICUVFZ44gBX//G3R3HFWMLKjplgrCVW4nHhbKYtlqWmScwqvD/7R
Dbjav7POIXkLhkf0ZnQqfFynLx15bK8zSmUfV2dK7BnvJA9VcPkg0al9iXstOIo5JKO1Jn8ZjjyI
npTbG2F84sKigGpuGsTEwDY3P3wv/nOalMYIr8VitDtiEoh9O8zVO72YNKjvflPuJCv8W4+hCvsL
N39JDNEXNh/t92iNBH7w9vlLZe+aIkN2W6TasZ7RXeKJxizFJwgHU96CYCFEO4C4cZpGXg+T2JGz
Kn4dJyXfWHwX9it1IfAja0XwgivG6TNtyV/NMBxIcFhTo68gCtZzlMChyejOgA8T6UUH/9yoeS8c
hWhPZQR81nL4L2Y8/z2Q06KF2TtwION8ATmiU+Lbpqugq1mhvHEp8SEUW21YBu08I8cPIvx6lgXI
m4RZGEvOWMFiIZ2jBx0IQ0bFmGtD6pL7Auy6Qf2HkUGWJC9RMtueHKjVlzxsCBCe1d1kd9Jt3eUR
32iENcMuV+b4ZTbQfAArpXAn7bmqe09tTFEdkNziIoUJsapfBxix/BBJofwojVn9WTBGyjypncR9
D5ucZD/ciZH5+mB7yKyaDDcNpZABlMSAJW4057hHpHglOqYqpMc2VHC6Uzo7vUdLanyTEmLciqTU
iWnw5fE+qWaGdr1VKfewsIkw0XohhS55IOWfDg+bwhkzUdROOplNvYQtlalTdrHx0rW68kbEdPlN
hZVNdnZpltPTrKWaOFZSyITPzCrpuh1KwD82sfjatsMJIARo9SklW0RzUMtDpK7Doe4dphaS/lAk
WHd48jCbf5DBpPjYkj9yF9K9VjsoLqW/w0ag4ROyhgHvuSQj3wlHTXRSCjWouc+IRAg9O4OU5CKc
hxVn4EXJjEIEH/FT5CfhvmFGD1ag69hcTw02+AS0TPedMSXqvlUicrRL/u+IqoL4tfazYNoB+dY/
jCLDpaLGyjz2zFQiKsFIc/6ndj7OYkcNV99CRbKkHQabcuhkfo79WSe1ItpLqQZQwIoq4RVrZT+6
1tjO7WHG7Bj7GvjVxU5Bk3JNm+xPu7K0+q/KMph2JWYU1W4Y4/KY6r6Z3WZjX1z7iwOjkzAD+Q3k
Ms9u1chRuktaI7zru8goPIjy3V1a2ZM4NJCeIJeNMnRjyJ7WnxDgivfJrd2apSxKT0s7m/WJYSep
NE2/pDmMFQZn4yAVEAW0ctTw4U+s3wxmxuS6FlNNhAgatZ3elYvNOt5tumdJw/yOd3g3uq3cD9Eu
YpQHNJ9TQjthHjHcECNMSCB8i3njoNvBg9xOOFCGmq8CzQ31VLmlQHbhFbKR/iIEiVa+KpJccohf
4VEXhtK3BzxD28xTEjGW+xlxYeV1eOhVVz4iLguOc9PELhhuNe8zY9BKQJaiN65mxvqgX41Sqqz2
EG4Uiy9jIBoW6s3cS1q7q+Rk+l4T3tNf66LE51NKjNQkarxUWmboi/c/PJkxJbcsx2HbxMRRd6sw
SPA078d6MbVUivLe6mCXH4CejeRONJP5FdqvKZDzRWZ+nMse3mzAFzt5cW0Nz4FZBNoVBxMp1VEd
DbcFZPW3njPqRyglRU3IfICpiJIhwt7BtCwVTwqMTn2wuwS/qmgUAbKEKPgdtXL+MhSEEu3MRtGL
W60hWhYuXsdaiQ1AM8/qNcI7rdr3f2qEU7w2ZiIs+CCD+aeiBgMt6ZtksdaThmJXN10fPPQW43IH
eFQjX6Lz7Xcogj58mT5+1KGvfJWo25/CbEj3mTxQs8HTRPCEmeUMjUFvleu4w3aSRA0j+D0hXv8K
66B4/byeuCAnMpluo5SFcCTjM7Qq7TIiNNh2cfiM+aGoD5qwaWnSkjI56LFZgMnrrf9jyOA5M8Fr
YU+CVb9LoUq0iFpq3SEQdXXI04ins/HTzo9+U8McCLOAZarN6O303CpCq6tHzKPgSTTa1wlEQr6e
er1DRCHiX02mEejXpaUK0aPnTDAChVWm4/uu7ejWatUpQjt/w7gf5/RpCvMfn/++C6WJCb5m47CM
LpFx7vL7/1OaAK1NptJDlCVfL85viYTDWWzCYzXczVIFnoUjlw4j0/LN2tHVJlWwgdM5w/JS0lu3
jdX+B3Kc+rHvm7ki0dqPBERJQzzoBANAQwiJHnLwQUlzMu91zXbMqpKqg2SHybEtQdMcHBVwMKu6
qmx2n9/d+cMnMNKECgApgOZ2PYLBdTnUs5kRCMII0ulpMu4zSU5+f36V89IEed+yABcrbRkB0+kj
jCZWTz9yFckk4qq6DXC7quL95xe5gK+dXmW9kIBmh0jhKpnz88k5vrvely8bl9i6kVWNVZMCXwfL
JSgdnHT3B9qd96d3cuc52ZNd6Ww1vh/Ogad11uk9rQaZhhVgjtBywckdvHnX7ko3vVOPmNnsiGze
V3f2PW6mTxjGXuHh6057+1DsU49Mrr3uIYdy8rvpyvLqnbxRsZ8vHOwotKXJwnaRnWVV4iqt2jLu
p3QrUUR6ZtVz0qj2ltTwwvOGJ4WKjiVqM2VavdK4gZ0Y4s3kQk0htKDVCb6Kx+yxKUkO/Pzdnrfg
i+choAnCS+S+5upJJ3pOM4mxDlzlAkaXPrQ0/nUkf2u1rr6LM5PtusNs5KWSamyk9TiQNrqGC2rY
xcrEQvDJEJk2aDW+i22bJDcDd+OpFeXASCNR75bsh9/GIHf3k092qNtnwu5cDXuoX3nDwtjFsZJe
EzuC4gWf4PCtpmD01MG2pKOuJN1TaDADp4Nd+PNJDcqx9dktb3q1RNFoCgNKCRCyZa8+bmaLVTfa
gAvpgn2K1p6fLTXr3MrMk+emJzsBF1Dl15zM0Xckm/F+SnqRbf2Kc9APYEgGVsEai5HU2uKnKzHA
CTBwYYKS9P5NwoiDOBrcPECN9AbEU9CSuIlG/I2Tp1YNN7+cx4FKITS/1IGq/fl8OV1ABOiNcG7R
aMkA2dcehT3Zb34SYzNJzkN/mLTEvsqaApI1Gbi7QGjjdayW5lGxSMlM8mh6bONw/IrZDYoYJZEe
zNzHsBTRvweKNF3RWyV7W/GNA0wV7a4Fcdv4AJa9a/UemYXzSSM4YDyzdjNQJMS+Q9qS8JGo2mJA
0R4hlyBznOb0RRPE4H7+hC7sIKDXYEMkI+tg2atvu++QGZI8iGk586B7yLLlVdVO4z9P1paEBsti
kooNobluVNOhMsBlcLqOJz20d4QoaRV4bJu8YpsgKPLm0XK1qsHqGLEkOYMzesuvn9/p+ZO1FpIO
cz0FZFZZU+5mMx3xfGZ82XZ29y1SCstr0nZ61Wed6Dwaqo3rXUCI6IUZQHzQAyA2rPYys1dzrAkZ
Ile4Q/+0Zzv+zd6mfKliuuwqTLU73VAruPhav2tjPT76ljnstMTCCN22egElbkoeNWz6jrlv227W
5caGk+nHDOR0ueFmRP+/oAeghGsE2e4ISob0DeexLpTiMbaGOfSy2jZ+GViQC6eHc/EoK0nzXQVR
JlMMK0myFdVCu4PgRLwfyr6iQfhAVChU+UWFBTBS/QjSOvhCKkH1ve5Qf2Hb0OjXIUq5cON7uVBv
wHxm6+KtMnhhvz6tajCJt0UQMsgkUBxKaI6ygsIuhNG3G1pjkVcOSkcSEmz2p6Ybglf8FJQB7rfW
39lTXYwb58fywayeqOAX2Ut9D0y+nng2Qm7icRJ4NoCQX7VonJA+tdoNKMUWO+fM35EkFFAsxj9w
AJaiWJzeu1CjCcEHTonNHBt7eSQBO5+N9Fk3k+hZweqlczhkgwPnQuckltI8pKoe3DSKUV6Zed0f
Afvz+4S8Eich9+0oSfF8pdCUJRu7zNLYrB7KYlSA2ymnA9vbqk5pQ4igLU6UJJEP8rs6Ni3qPbm9
KWLcrUwCx5Cy9uXRxt9lY4Vf+gopJagaLFVg7LE+GDvZV+tZJXNYUruSHD3djuhV4e8EMPUK8yFE
FQANO55baI5mZf/s4374ast9I3s9FGYL+Vje3EqN1YU72AQVOiwy0/AECWpF3VjN57sxxow0Yip4
GQXdejc2m36ewyhKXTWx0luGG8HOUOqt2f+lt8FElE1Q15WFDnS6bAiNYWDWIwOygqJ/TjITsSuA
2+8xHI3HtqkIJh8trWV8JokNp5wLLTBnGuAoRiMYaHP0nF7b1AeVLAhOgrnxqwM9b3sTo/Nzm1BC
Mg45CHdgu/DHPQLg6SG1obM4RA5UXzWCuQ8mg5InvQlJZ/78cLj0u3Rcwyn3zGXcv6afBYKcW0kU
qcsMJdZ2GaKb52Jm7mImtgoNT8Q/tVpHapMJZt11rrx0iUxqs55Z5tGvshL5W9D8OyUdHgOfDcAJ
pwhf0OnTwg9MlAkZr+4cd/NzxmDGY3yoHxMLPPLzJ3Bh36KHwGNy4SLaOH2cXsqYFBWLE79xCxvj
h5oIl52IouSuGIytmuPD8fN0O8C6xPoYM3yg/qt9K/Q7Xn6ote5YptpE9FaReTaQa3wMlaC8R3/d
4UUZlsilpKIF66kNH8lmY6tvSVwztymyOXyp4AOTsCh34aNqFQEsdpN/udNMqUdtF8/VtWnG09uM
uUDh2FQ5umvamWzeW32rGvsWNOo7jDTlDSOJ5i1FEPmqSMovYZfyKxI3+XttNNdAoel+7quk96BC
x69dFVlvc1vxefhtWgWHIjYbee9HrfqlsRtZhzQvw9huK9Y/w9XYnnexkmFqIKUSxbBU9iYAlpSF
vTMS+vpHGdAjHpKUeLt9CCrXOQv0yjwlz2wMOWQMsxns58nsYqlOxLwNge018mtRoSYKxp++D9/Z
oWiciFiK+vlNn0Z8B5QMYRT/eSRxLrcGYDBqv/FvKthPDhpUnAklp5G+qIFhbDVxy1JZvV74lkJe
7EThOn200/+Z1aAvRxRFfA5JMop/bDpF22nks+zLRBdXeIUESAjHZuOIubDR2wLSHSRy1D8yXlyn
CzgZxm5uagoqe0LDpsOyv9XRpT/OsWwwrx1NY9cgnETrIPXkLgfWjgi5JZ4rE19qmVRXuPkE5qCM
orOTK/s2Z5K30a9f2GY+CO4mptKmCRlztfJV4lykjvG6ayJ+90zZTnaMKGMvx6z3exSY/T3EdgtV
BwCESmH6QKCSdJv2xniYMxG6ibIkFH/+5avnnz4hEBq5DViYMaxbv68OSrcWofdDuNzWBFWNMdZa
qJ7y3ZjJ6R/k0+PIsNKKoz2ZtKT5TVZB8K6l5ErgWl0yErQ36mPoIJCPIEynEUYldlnEL2G0WH1L
8sBiaKHG3qlKj62JX9YS+X86jhZIjulEgT3VQd9pVRfZV8jjTcNFCkqyphXZ6u9oHpBWzglx5/Vk
+L+aNu+6fWAb0wPuytU1uGT5XvHVtBuTpgsLGXwNEiIdC+5ba1QWtUiAr0pFGNIsEcRYqO1vOlWF
nMfAd2LgNnCtMN6oAc7ehsmAGM7Jglvyt2sGpN9EsInx+yB7ScqOvhk312jiMoKeSLX+/M2fF5Bc
AOxwASzpANn2T78ZzlVAFnYX18rxavL8Uap+A2MoL8T5xN8JP6KC1ANs2bFKI1mRGDRGv3at34Vi
Vn7XQvlr1J3sZJM6v+iVOf0Jjab9Al4wv2380rPKiLEohREDjqXKh1F4+ktbv9GJn6tKJAy6BTY+
5Tg4dcM06HtNqaboTontwtzRZVU2oZYRhAlfjMRK5tRtzMewVJzdIMO8nbiCYBgeyCGoNr7uD0Lj
ycZn0uXR38rKQjLjHD39kXnblrw9FYExk4YfI7Pjv5OeIX6yM+G/EcOJJa45GtOvoIzj136WMRZq
REOJg9uPpbkBWk3sKc20Qm+kDFlwlPsS5vLQYVx4xA+S2t1eOjTNbvsHCObYAjEwMxtYKiW6LOxc
kn6H6RDBCgKAs0RWAuHyYKvFrG0s0/PGy2RQB12PV8/rgC9zerOa2ebmkIxI4ftMO5I0F97KFXHY
WYULUw2zdjcn4Madgr1W2AEq2OhWPdIGt4rmy78EOhgf6DKnXdM+Ww5QNc3ZYsIue7eARx2hN4dQ
SNdBFCgH0Y97uDxHQhqHXTWT8tal9kab8bFxr149Y0sOPBjSUA3Wr95noyoac/kNohnuYTNw0oR9
LL8b2Fv5ThNkxKuZJn5jxN7vkQCku0FWiCeB/PC4sEx2TZjPxyH3zasmCOU7WwOa9HFavK0HvdtH
uV/hYDOOh7RiMDT5zPYA2WR080nqEb9Q7yH7BB5x2KjYm7baWznWA4Xc4hheWOLGquv29fOP8nyn
4kZBY+D5LxQ0IoROMJk4RvTU2DpFDaneL3iuUiMVnblPJ7l6+vdL0d+y0ISKvZS+qk6xjUnqNkIU
0WlAfkpq4FPYIrxGJFhcfX6pC6+S5ovRyzLE5M7UVdHdmtIUVPDn3LzVCXjrpnwnp01xwH9aeEIn
CU/HnUF1jMGHYkkluPPRfBONw4c5KIs7l0TsCjiliapRjXV6Bim4HqmD3H4oqjehIqdEdK/xjYfp
czqOwZNPMeW1CSB3k5QBpqlafCP0vtiPZMED5Ha5fFSNqTrmBHrcVlNRbpFJzgbIDN6XQ24pn2Br
r1t0ZcL5kjFh5ibmZPwhGY18UQyPpEezTOtXu4BpQkg8DJNDyq2g9mWYFl3RJ2PCOaQlQBI28h21
QS2Jdp/Muv0lBJYud+OgyVelYqHmrIjEzkglS/VX0Zbqr89f3NmAjzsgj4Yh5vIR0u2fLkfVptEP
5w/ZbB/dK50/PlRxM72bk81wZI629p0Ly5/r4SeAjhfa1Lo6QDM22lXvZ64sekLtp9H0XW0wMEbR
s7jZOqqXj+l0g4GbqC3oMRUuGuXVx6ZFGth2IuUucjmipdumuwm6SHrtcOq5QZqLL2WCetQZpdzc
TYtpzCCHOEl0So0sNLeUw+dP+/xAXoAaDmRWDcO3dWuaWd0g7ARrzGjxdKqA/Q/kRqobV/nYQ1a3
zVdvAD8ZoFzMxE9fKpESCfnWCBOLqbZusYgPvk6iSl3ETOERIbu+85NMuy8wAnuctAx8Ou7HW32U
ekztxvr985teltD61wCzMMEAJBdncVzdHA0DxmNIRrDFdYZuYFo+lmLfkFB4VTWq/VcObIqUz696
4VFz9/+/6qpKQ8aR+DiI8P3ZcE4g4cq7IRyrrUetXro5Chf8oTFEJ5Dk9FG3aQLvFIMUt2vU1zob
g2+xXhGtjQuG69tRzLYbmW8RKsPnpp0SbyI9cp9SsLHGJuWrFfrKBvf30o1TCiNs4kxlla2GRVLd
V2RYhkBmCvyWwJAId8cPfmPDP+8c4fwiO7WpL+kfkeSf3ripzaEgzBDuA03ityazmqdQKMMrttLB
79GfxLsoRZt6RZblB5HNyGlxXeF8oEQLnUZN0qe4gp3spMOkvNVaaxIAP0XRlkbywuP4OPwg+y9Y
yhrADzv2IbIhMbIES8OKyk5vjKTSj5+vtgvbGqNr7I+x9SZPe33UosuZaAehQUwWTkVzH03enMaw
vg1b2X1+qUs3RPlIn6Ohl0PFdvrgrcKeYXCwh0xmEN3mE1m7DObz+fnzy5xLbGnhPgBlBuZUiWti
N9nMZW5reOaMBHM8QytTSJUQWDu/QFUZ+n3cN4XlRn04QPvrqhFXtsIsvdRoImkndWUV4f2XLb5J
BGIRJoy4g5TqkgyYf//SVeh+iOGhHatnqlKiH3BEa1FMFTPsWDAK+wbnl610qwtvmDEnw180A8iz
1gzzIiyE1UYMM2MlyHFXkxtPlbSsgpg7b33Cl5499snMO4g8YN67RphqHUOdkNReJgoD3cDSsmS1
kj/kGfPetFBw3ZvVmbzRwrwTKpGFSZFLrh9o9sNcBdKuk3uq39puv4xwvzbK9ku/Dv0fezlUH5Wp
5+pUVcrJDhHP5fhsEnftzFBN/4g5MH5SqivW3URdZhxjPAfuy1jVCq9N8/7JUC0fBwY+DR+DJDlr
HMscMb9VEefnDpp1ZYuUcOFDsQSsLDwbgVDgfJx+KEWAZ9bCXnKZU9THTqCbndVN9P7CAUCFB2t5
2W6hgS/r5j9zO60A4svHrnZzuca7MeNrGG2/2QnS+AADomhnYpV1HxdNeF/gQ4t5sz2H79jQvs2K
pO4gH5Vbe/Oy965OXIIcBSruZe3QXJ/+JixIa/isoMV9YQ5fSq1F4y5XyV8Mkue9NkzdFWwRT4qz
Py3ttKeNdnkYGJJ5G1vIUmec/g6gK40yxGRuzY9ZnRGYbuYV3rBkXER59VR0cXGo/Dg+2L2oji3e
9T+1MpWd3orD17ifJljww+/EEl/EgP8NCmkMnhXy91ScRPeFhb5tpCHzWm0UXjcnwcbOel6oADtj
O4OCFsaXpq/WNT6ytl7mvEVJggnbsr3dYVZq36TqSPQQcruDlA7WBrhzvkohffBhfDwjpkmrAmIY
gsVduKsYf8jt3VTo2j0sHc3ZeBXndT6AnkAcvCgUBMX36ZJog6gn7bzBQcm3059lq4qnAv7TN6sc
tHu8E/GnwFPN/mEYIXatzFSE4uY6VlIYvPjpqxG24c8GJf59hVETZN1mxIaQBCLz7fMfeuF30obQ
TkG5A8pbv4Mi7RqplcuK6kXxr1LkYXspzNSvQ96o3yGsb0XaXKhjSMJA6EthTlQRiOfpg8HfNY0o
lWmSyywl3b6HZs2JQmBfqmjzN0vUAcwcQ2Q/Sy2eHok4Mee9qfdq4TGDTbymUvkHBWVO7NVhWF7X
fpz8sRSdYuDzR3N+Ai2HG2xOWk2Zs39V1S9YCzmlTJwVlAtMV4PwPmgZXHQJs/l/vxQpcExvkTnR
ra0eSq9HXRypDGZ6vIE8bAhJM7Di3pmMcQtCu7BHsG8iFQLc5AUYq3JGNMY0agUIRNtpKSzLWTwx
N7B+zqoIriVbnnDTxU2aUipOpW8lr3Bjl7rwWKGtUbUt5ZTBjzhdAIEdpZgHyhgqKHXlBU1v73It
Txxb64ONKvHcwcrEToIL4dpBqYgjwOm1rDyGrqMt1/KT3HJL+Nd/8hoFoYN9eds6yahKmYt79Gzv
6Yz1wTPZhuarMjWwppck7CQd6kziXI3KlvCJBSNzjcwKybnv81ocA4IDsa0OusqzA1H5O8ke/O+l
gRW100Okt0kaoEPYWJkXNk4AYGBxCLkIhNeioUjKSJ4MfCRY6TS+a5NcHK1swHkSy+Mv8EXgtitj
8vz5Gr2wcZLFA32TKhXEbJ3lYAUM7dKZZwkJw/dKBo2OGg/yRjd1odj5sDtY+HDIzMj7OH1lo9IN
SaPYXAavbafOcP535BAHSAn3gdmJwF6P9Jn60dbK6rqUdaAVO448fNU1yEl4ecDfk522r82D0SdB
tbWzn69fTV74WQpri4nK+gMyw2WGmiLfqeTM6nE8NmyYlaUO70gocK/jcIDeH2a5IRMWoZr7KTAH
BQPLCnWtIXwzcPImNb/jjo9tRB9CAQrl5PXzl3W+rWtw2ICgQCKIhFvjjFaqgU+VMhojUg2+G2mI
TAJnk91kYOLqtKkRHj6/4DloSGPKn7iYsJEBgyy/6D91WYK2p28lgkKzolI9jIAMTL7j3m0mNXln
AyW2s/Rry1NirbrW03HY1w0Jh/2oBk+d3Bg3QM7/zm4Dw0SzrzOTMQCr1t+/OlthHHRCcmrAEAJS
Gsv8lZRh/O7zxf9ZPi/LQ10V5ftIKzIdVodcPTOcyoq971tEEXCUgWFHjeK/qZBUcf8iwyG+bnuJ
8/rzJ3i+MQOjsSNSQjNI4fWdPsChappBrmUJRl1PWkffpIOr9IP0guBRYAEgY8YuB6TduH6IMMtR
lNrcf/4Tzpe2rhpwORgqw7JjQnn6E0rcbCmv8XFsgvKHKdnKjd2pv4axav/V44DYIgPqKIcqjDCY
qacXkkIGESwmLlQPvqsoSQxSCgLx+e2c71js+rQjGpQq0NG17FxqJQxETfocNfEpGaoW/9EI0/V/
vQp7IisMIeGyFa/FlPo0yHLbKIlrNoWyX+iFe0wkg40m8PxemA0YwFA8lgVfWD2xinZ4cWsnYzXJ
8xvGcNXOIjzA+/xeLuy+YIKUrEt1QGVuraqD1u5mVal8xLVDYt9F5Tj8CRgqo1/C+GXoJv2NNKHY
QWBL7G+He1uqdP0O01Lq6byeMRWO/Zs0YMyEl5u5cZyfL0+aBAWeNE0DDeA6X4sNWfH9NEVJqlW/
/SQVuJE16lNsJe33jedw3tEtEw5OV+A6na9y9TGquCSyWSSSQ7JVu1fqWUmcWBHNdafPtdfGIIoA
LbrqGvIodr4RNi9dUwevWB+Lf7aTwDaBvo4RFPfOob96J3HOVGAA7uFgg7igyfN4/B9z57FlN3Zl
21/RyD4keFOjpAaAa8Nbmg4GGQbem3OAr38TVOpVxg0W47H31BKTjMC9AI7be625bD3OP9iCvqd0
8H3ZkzNN8vZg8Tn5yrEyzlHekuNV6V3+4LHe+6lLfwViMSoUU80oPECZz4dpfDY4OIbwbabvv77v
758w1XrOTPwPizm0ubfzAp5kjIwp3rMJEtk2mTkCUrMYwdq3H93VnyxYK3+HqF+22wS1nro4CMNj
ni2HInCR/I6hVRdU0Ja0GLQzIkXQ/ovEsl6LenFSnzqVeaG1qybGctpq8U0SXnWUS1NG6iKiE+eD
xeAn7WKmRiYuJI2Eoxuntv5EDHESGQVHIctMh4AIonqHHza5XzRLeQJlCkOyGEkGkNkwXZtVRsKP
RZiuv/Yifpv2sBb7GAv6KsCG9XPyWIhoKBJlyMugl2OBJs0sDzbw6t9dfVYFIZ4WyoqcD9FJvX34
Gt9E5Txa4cJQle9NkdZn9MGXrZtY6u/OplwKob0LgdfkeqfPHj6o2dBtqgJPGEk4ZUa840T+25Vj
0LnQtKA4oteEDaK//UJVpKRyFqDP47Ro9pIdeuB0rhP+esy82zdQUKf0RAGKgYs49GTcpoWzSFjA
dVC4lXxo89R4MEC2PjpGrx7QLtt+bKvdXgIzx82w1L//1CgCr8mSDF2VD/H2S6bR5NWVzSmKHdZa
OvUq3tORKJUaFPCvv+m7Yw/Py10FwWsffx25by+FOKxMlJ40OV2vSeUp/UrXCHM6IpcGQ/5hrt76
Vr+ppq00Fx6g+kN1Bifp7eV6ADJeM3ESLrGF+yz+VWiT63pobeHSwVzsUM+zaQfbzggMl1AbjF6c
iVzEDJpH7NpKE1jp1tPtr2+D9mNL8f6T0SVAAkDD6XR1cgWLjtsS60F5gOAHMQJLDtS2U00EFbrw
AiuXhEDI0oiv+AB2Hczoxb8VHXU42vaG+ZzGqAx3CTqBb8tgzGf0pMddCyVFDyAC6Qjxy4olL26s
GbIArfQF9Y+3DCwORYm2ONbGWwQV9oAppVWtOzIhRqQCAAzKgPIrAVqJNnf3SQT3ODBjYaIyGASE
YqcTc3lk84nws2ICDrB9U3ZUY4Wo5UGQ/LKpBjNPw4R7fdkrXpQBGpn6sxFQVe7XA7gTP1mAO+yS
Nlvg2aNSxZI92d0lfSk383tw7gLd6GgkQdTqyrfMScWZl6DYw22fGrykcUwg9igc5WttD9Wn2Il0
Mu26+fPo9MZznNXK10ZNLXQChpXU/qjnDlZbbVQuCcBVQCqYooHyzO6oPZ9WxlDYTAP0X/ZWYJRz
dYGghHomUw6LmqQ7acI+2pWxnSyklDQQ7dy6gShABpwaKr3ufS2RmIPpLwz9c9NXUBLtapjPseOV
mW+MVjRcVTH2r0DXYhPx86w1mDqnSOiPZpOVfLkUbHus2tAUdLMlfSGj9wk6gAX7qmk7vfcle5Z7
tMA6Vmipdg9dJcoqHL2BxBH0vJ3Dre2WNoy6tbNhaTPUqN5zIJ+IuRkfFyIK70vVTdwga9qBlipv
SRy6qMeggeqLXI5Lww4bcGdV0nYYWdiIGqCGH05gWSeft8y2SGItaNcRBERQlawaCHuck3UZ8sHr
KswxTj5nSy8Z3VQ9dT+WhNMYWu2BpfIsgoIQZo2Po1cuHPDjiV0mBeYcBbMU9TMntVHeeerYPubQ
v5ALIq5SyBwzyU7uclULBq1Hpp2ygUrQWRnTdUXULxruUoJDgDwerx3RhGAW8uagVTCeEj+OhPMA
PiSrAyPx3Mtm6aZzg7upBaND8YyYDlPIzcKzIu62XQSPp1izBngZndkfs9zdzBCDpT/2LXPxr6eC
n01RFkdFTAHY/Tjuv52iUAEttI1N0LNq417VVSHv+l71PrjK+60SM6HLLM8OccVDnm4NqSHopZpk
2FNEscnEso1Mj1hf9d6Kra1TWY9IcM4zdwGghP1qJhjRb2P1qiunD6pD7/aHoKBImcW4REOQw+PJ
lKzpjTsIHedPZMzRdzx4fVjVS3/W2tH8wVHo/a0FrkadxwWpxKLjnRTwhdmKgm3fGl3aOLvGKKLX
pnc+yi79yVW09UTDlhc/Jc3stw/Q9GbL6YnrCDR7yLfCjM37NO3jD47bP7lt7EHYUNL0QDJ22lqG
SU5wTQNHt4umnGSJbtkSxLVC2Z0PDk4/+T4om+hSIreDInqKFewMOuMO0dKB5bI+5qkzb6MGUeuv
X/v3ghueCP1Q9BDrAk3B6e1tG3HX9FlKEjmM7I5Unwp9drCo+eJuxqiKGhgJcmwBncBm9pVsFp9a
wxZ1IC2RkTXRtONhNMZi+mCg/OTbs0GmEWhzoAD/d9J/65O2MMGeg+zoKnuDkc/d5BognV9/+59c
Be83MivUL7QmTr98tMisy3JaNl5M5gXFBzaYHoktv77K+1LAarpEOMWiCZyVosPbe9w5ZDAVttOw
Z43EtZ4TVONPBtM3488I6KElm5n26g0xmAbujabd0pG1LikEejc9KbM11fXlBQtbVrF2FtnDrz/f
+20vd5lTKgURz6KTob/9eGbm2stYUHfQWoyFQbpivxmqzPVpat4s0pofUPwBgHKwNJa01w6/vv5P
xhQlRXdlVbAhRZDz9vq53vYkWFIGRlxo7OuK6FYiqGSgFlA9fvtSNNYpuVMx44B0Kh22xtyeRKY1
Af4q4gyBh2yoI+M+65yPSmbvqwCrw55CLr2FVUB2qrAk7bWIyFXnNJHN/SEhZ+UxW7z5YUytZK8D
+b8eRy2/iaM4pTms25/QYWXZB+/eD8rw2w0un8JAp4zcwcOievJwE9pOapSihbFhg6XHOVrUz0k+
Dt8Ld+Y7Y8pwBl+0onLPoHoZj2WXd+WZSisQChzy+sdZsfQ7t7eLazBnehcQP9oCW2GyNfxpsahL
G0PiXHaiNK3Nsgj1OR+ENEjljKnPk7xRvrqR6PSwjutE8aka2h+8v+/fH3BotDrYwAOSZll9+/4M
mS0bLZqBusDACjldmEHVZvpnvJDuB5d6f25a67kmLjCcJmghT6YlS20MbDoglmfDSPVjp+qL6zdZ
bV66Bi2xPfWHBkG3sNqPeO4/ufJaeMedQpGQZu/Jle2unYGSEMEjdTE8VhmZIKYm+63htMZXPcnl
1oza3+59oD6hsWnjoqeU/U6QR0xIz9sD6NVdeppHsDCsT5C5rIs+She2MPlHxuEfheQ3r+vqg2G+
5zHS+fBO27c5xwoVUlsT5LnW3pVAP+1Aw5dpbNvYHY3DHBtxR5qZoaDZ87D4uXlT3DleNTKbDkVy
nYqIA0XdKNC5Cs42985QmiF+CL0NZAch96CNbftU91V3m7CqqWFpJekXco08eKaEdVz3WJUJaqxc
dSI0Shk5NihZsWniOs/PZZTbik9gYoutaWy6zm9dpdRCZMCaEnLSMV8VZ+6rfUZiMvHSbQ8bt+3A
EKZLPn/ulM5JwmbJonEvY7YnfsUsNf7uLAfknKFOaxENDSeLdcD8pYHUWWBH4CWR4LX0/TmlsRGP
ARHDJvaC8NcT6rp0vX1eiEfXPR1+HUbfaf80xiTlquk0UsJ2iotcx+y2srY6oj3jYb9qpvA9OPpl
VOeQ/X597XerN2USSLjQRjGx0ps4WTdwailoQxagJ/RFjsB524AfMP69Ov3jSf5X/FJf//vL9P/6
b/78VDdI+eJkOPnjv66al+pu6F5ehotvzX+vP/p//+m/3v6Rn/zzN4ffhm9v/sBpG4bXzfjSzbcv
/VgMP67JZ1j/5f/rX/7t5cdvuZ+bl3/+QVBDNay/LU7r6o8//+rw/M8/qCChneJ+/OOv1/jzH1x+
K/nZq37o6ulvd0ma18O36m//+J//e+iLb9XzT3/fy7d++OcfYIH/Tn8GgwnLG7vttVIlXv7zN8gM
AVs5iHU46PC+VJy4k3/+YRp/d+HU4DVAs89Rai3F9DWRKj/+CvUpVBKSBtAXsIf/4z+f+83z+Z/n
9bdqLK/rtBr6f/6BbPXtS4n0kKo3v+/fNVaWhrfvPyt6UcdVujworfbJREXYJRUuNe0JSGZJMrpx
prnxlkIjCS+RAxakfoE7dxe59eNoWBdaCRI16/XzSblIl+Q2WqZtDDSRYsgOvOBjXi8EnjYy2xKk
vbcmwlGmevSCvo4PI5mD7OVuPFE9ti7s1nb+6pJyQzz3/ZyyfytthRQfTFHsxXrfq+sXOusVWfbw
K63Buzcy7a5UiMq0lf0UuyujrCNnu7ZfNQRc42CcS9050K++rx3lnj3tFdYgv8Kb0Y7FfnSVfSfL
L0h6vlcc9jFakiWZ6LShyrx+6XTCGxtoANSHzBEGIsBDoGntmsd6FBOZRlM9f61JmfITmX/BZlX4
XVY2IUqv77Em79CDtXSALYKyeyMUazR1bNSPlNEITxvdK5P/2ltkcJI9S1VL2WdavxWl89hrkthO
wqVoEutbomv2Hnogv+/YRQgT3GAOa5uT1NGbo1dd1LeE3yIbYQtF2CL3Vk5zuSl1xGZurW5RufKZ
O9pnec6+tR2UieTt8kZ3BouQUmLW5vaRn8Uo7Tr72Xb4tbWxLdye7zvwn2lZXSY1RMmIYIvAzViu
S7d9yQo+ukdIaDAlKwvATDRfxnoClZInsfQE08XLJwHraVaVK7tQzwpiHvxqaW8VoT5ZNUuPS0vN
13TNQpvQ3RJjca9646Vi3Ztifukb9zqN0y9UBCkK9dULzqMC+suWpM8Zml35QphwHHKUrn3bSQe/
wN8Q6EUDqKDPvL3E4O5lxvmcya9EhDFEnMuC9jIIPOV1TPodTZa72LTqFSHahEWvpBtCefemQoRh
02LSsyJlY2Xtbaspe0zvnybS9nLNOlhO/Viow020jBezXt3Cy4HXWpeP0TLf6UBHQxyVdymCZerR
RriktHuKmTLkYnReYCfTFE669XlySdPUo2iv5lwnMc89nVJd1Fdgm7PuJdd4wp1+Rp7bzeRFG3c2
A8dI9hFPfmy7F5R+e8AlGzcrL7R0fQSReyMh9oGA7DYOWS6KO1l+1g27yWl3dqudJ5Q6g3GMroyM
cGPG2BclGzBvwQm15ldd63eAY/dqVuzVRg/SHsVCo34VY7NxhX4+iuJGm+EhCVEY+K68+1aYT16j
PQ2edWiG8sdHE5Z7X6nKa56YR6dwDo3CzTGFdm56yfdZte6pK53NEzGdizCPhZrvPaO57XN5p7YK
1LJyP7u8FcAqvydKc6vq8iuc79epQgjVGkdV189IVvwK6/6QW/NXUZUvstHP2EZ+dB44Pe//e26k
gEcxhhWCVfvt3IizL6VULZcH8ExqGLXNZ1BmDYbgLCybGIVCdZ459naJqvN46D9nsJ1BQnxw7j4t
g/34FBadMPbs2OK1U2kS7iHRtl2n8inKZmPEa3hhbu1bEutivTj3ivqOk8PXUovPmjk61p1xo8fp
61D9KfT9rdX9In0iFbt+Hd4u5W+3BP/6X//Vm+3A/x/r/0q9+d+X/vBlHPqn5HSRX3/oz/Xd+juL
Jo1DbL5s/9GI/2d9t/5O2RJdje2s8mhO6/zMn+u7xQ+hqsBAT6ef+W0NDPrP+u78Xcf0sTL2DAoM
iCZ/Z30/OQnhPWNrS4mPEzySFOvURbI4EXl1A8bpaI7WIyYUMUFwoRmpGc11aXUXSLnkkyar/t9b
wTc7wb/uLE42u+uVuSvw9tAqAXA/5S85os9JhU1SZu6SNEcnUdXvrT2whYiNZh5DT9jecBjdIX/p
y7GsP9jvnlYUuL5BWIG11us4xarGSSF1MPumRxBJ1JTj1CrJzgWxuK6NVxVRs/cwzFrxYupEcYZK
vmhkNzZavRt61dz95XX5c8f11/twcuBePwfeS2pZ9PPwD5yK9CeVBn87K6Aas8U6U408+WwaoziO
iVTSD740r1rzlwPGei2ac1SOiVOibn5anGpEI6Agg06GqW1O9240s4blUaZcIATnniMwkNe//nrv
XzC+HrxU9o+UTtBQvJ0ieynkMKpZTtOnEKnf9NLKD8UAINkfUkXuOpmqzaWz9Or3X1/4Z/cVuCff
mRYp9biTc1tf2Q42YvRPrNadfWnLLMqOhoTC6QNb/uj49P5tBj9LR5BtNy/Tj636X0+J05yWBOet
7M2isM76sn/OzHEYt4us0Mxp+VaZl45kclFVH4yjn9xgZhBGLgocvqi1frK/nE8bdrGrbR/vsbSt
M/bP+SaeNBWeQfaMWcg75Ot79et7uz60k/cI6QD1ZM7THFqck7EjF3WkKcjWEJ2r+t3Sat7UjJnq
g8u8f4QcfZg7sdPww/YPFNJfvlpl9BxXmnU/ARtP9ZU86f0IedfzUiVl98HYOF3MeVG4fVxmPXAB
2DqdEBxFy6uWFn4wZWb26CD1QTRKGvNO01JSoWVjm3lIVSRBcgVIavbFMAwu9jupbNq6skB5JJX4
SNf7/h5wmmOW1DUGL7iRk/GTu2pcw6mtgzEhIPxMjcoZb72Xi4sU/fdvz0UsOBQgmIuQOHMYffsu
LbNqJjJGGeI1wjobWjXdWbFBH7s3RfPld9+hdXHjvIvkngFzWj22mYEyxkgdiHT0dki2eYfKhhz3
D+o370cm7TBIf1T5eKo06N5+p4GyMWffGCSMqEiin5Vitwh4OcXS4sSnShg/qYos78tImbIPrv1+
vl0rOfQEkXQx857Cf4eqjwfZ8B0TR2d1G9Nl9vXFTlFI6JmeX4yNztLz2/fVoaqq4xdEoPdu0IDO
iolYt1Fo0f6+VpaieGTmdcNfX+XdrEMNHgQdKwnTHj6i9e//MjRHh1yahW/sV52mXLtEdF1ErWse
83SMAmm6zZ3G4P3AI3W600WHRW1s7RWuA5Wrrvf7L1etO2VSjEmOgVt4iXcWGbGLN0g2ft4ni7tX
imWOdxP4P9Qa9cgLNRcg6dOqrPa9Oi3egQDu3NjnY6Z92Ptb36M3cyIPGk0cJgSsiu/3M0YNCnKe
lDlYrKbe0c5Ag5PZVpxwfiUcw8F8fDbIKrlGkU4aUrZUhz6bYobxkr+kDjSEgGDmlhR5Y0w/Gtfv
BgHVeRdBDpUibh39s7c3bpLpQko0SqtBy9xP3TCVXxeqgPbGnov0Bt+6ol6kZK7GNHwdtoHa0uGt
mxcdBjwbxE+WI6q9PjoTlKB40oHDRUJszG504rAvOkmexdIwJQMps+Wmy0YUmaMnTCoE3CwZzk2V
P9cdL1Mw6fm0bGd4m2LL2YzqdIN/NvLNhlAHBDdSvRC2dF+mUqvkvo/sLNvKui1AoOku/06fUapv
dDUvjjH5K+k2XsdWp0JC9JtE8iG8cbiVnZZeq1D5tnpJ0IuvClk80e6bA1UI0l1cWWKWMbknEYzK
SV7XBCKMFGoM94woc8wIUzOxI8JP7OZfSFaQl6mKvmLz62F0+lyY1dnHo6RE+Ifn7NSOJ4tcJiXB
PoFyWUxbGktGsaHATk3p19fhxHAyYk0cBwi00fDTmQVcdRoCkOFNHQiVc33dTO3km6IrXudrcq77
QKfoXPtL1yf+VGnpZlGzZgizwbiO0o5OhRpNZJoMnXFuy9i6tKsYnU9se8n10i/bIk9QniCap4pO
II0QGWUIVY9ul7xEuWMw8JJNUiLSQoNT7HRR6lQioqXbiiH9uuiTQqzQQm+ebCubCF+0HKls1G+i
n/e1bLPPapfHne9GubhLqV7gFXZnEi24m/2axD1RniF2J7Tb9madEtMtRiBzH5Gucd0uujudg2KE
YuXWdrdDyxlJf3AT5v54jIwj84ETJpVJVkjkONUSAGAT6iYSrnMjGmhdeZEEeq6o9nZMFLULI0pa
OEDzxt4lyUynyLG6NepbWz4ZcXpoTPK/v/HQtcAkNkkHViyLfqdA+jP9npWnIymmnO5B8no+9aE+
6Jvc8cdhzm60qTESf+BTzButtRV77y2uclRLomMyq+hvInVublsib+50PSlfEMD1QA2TtneAKli9
FsDGkrtojK9Gr2mNXQcmnIyovvdeu0aje9ooivU5mohrCWptwb2UGtIJBqM3Rr9z5HitplF7Q0my
QMttghVoI+uoDMbW7qirdYY0zrj56mU1m13QmEq2S106rYGiwTrexFVrDnsiul6SaP5KXsfMUXIU
3ueON+o2USwEEOPYIpdLRQ3wQTO+DGqr7YXnouMrokerEvp1p2o9zVD9WcviapOlREL57qJoAoHZ
RDwAiSykViPVu5hLOzsrYYTdNp4mOn8ZY3sgvsnIfS7WvRJ7AZqgVtia7iaX/vBlETVPTmLfpVnv
+mOni3mH6XMxfHNZw0zgvD02Iq/iXRTr+rbJGvVGz0w6r6olQyUmwiNOl6dOAGIfkVWC76LS2uTG
eOsUzbApckguETqwPOT4Vu/MOnMDmxdxgCoDbyXIR+5gpiioMBRlOAKJIeUGE2AUBWnaOfdaDPdP
j4b4yKGlOOSdig64rNJ+B1kTvOsyzMWnnlwh7mRuwcKq4phlRMEyKYt6vC4XRYUxJNQQcORyEY+2
PHLMBkXRpV8maCBEgHd3CLhBYBSCPCZjm6jLY5dZjxknR6iYuuV3SnWYZSQ3gnXcF0xcvg4uK0RN
m2+LdtRoTU+e9azD56TUC/67CHujkldN3U/UMJN49mVOdzW2xLJJC6Lfllx2G4LYzBuo3ja4E7cG
MReT0mMlDxVq0oPjxXco+NqbcW7T52Syy0NVF+fZ0N97FNlCm3q131nf8ER+y0nlWQWV+fSVnc4z
dIolAFrznZA58zO1P4d32TQPRDblAUlHt5IUImWuqzMYa8onmolXlnREkFM71pbnrkof3Nh7ToQm
g8Wdj7MaXzBBxb4zThuMl7t20drQs9tqI3vzS0wwH+nN+pWG6DcYrIZs0OXBcAYyX1V5FtvyosIr
zUpaP8SKZuysOX/FohI2rv4FZ/l3tJcPniUsH3qoDZm8dYM+lt9IN4G1nTfzE3u7W7Ls7l01V7dK
T+1D15Tct5oGemsFayLr4/OG96tIIn/qtNs2il0AblN7XkPx6bQG8eQk7aCriQ1ObO1qJcU29UIo
Fcazc7aewLdwu4ZpY+uhqHH8lYNJ+AcZPz6tKIMrqNZR2oka6q4w/LJE/JmgwGzpUFxWmpf5ThsJ
f6BDzznI2CsVppTKyO5jYe/Y5ixsDqx2s9IwxxRvf9HEd7rB+IFVcUUATeANAiaPnr64SWIe2LlZ
btghA+3xs1jPOZuOxs9KRT6Dvh4+W4NWHSPG2LlZL02AL3dLhgkfHU7gHizsFd5MJcD9RldF6QaS
lKoHdZ7OFqfrNh09jx1z8xjodDpkQ+yp7l4s/YS5t6UVtxCDWAjP3BR6eTZp/ecqj459V0QEL1X0
TcxxM5gUilbZRGBZ0gjjLk02zeT29AuKB/grILLROfBgSucehJ8SVv34kA3aVrHiG4J9UOUahiQs
SdzkmfsU2zONCDONz4nfGTaNkjyREJ5S9Gc2rCoEms5qN68UEE0eEqeLrGme9KQ7tknuHr3BQERd
VK+uMiY+105fORomgVlExD/NdfI8REt11hVWuXVNr7gzyaJ7WKKWh6LjGYbMvWzUpmqYnLUkzON8
u5BJyI551wh99nknXnToFLx1FDRGUKIXaF7cQ0f0W6KZe01Md2XVnA9jc1v1MvssZXtDI8YKMNDN
2JbdJ20u4k2dFMZhmTq6Ecmcbew0yunhd5uokPD9hvRyYWa+7drpVrVqWkVC7gwOSMoir4y2hU/X
mA91zsHC9UDbtPF1lifHVrHOFznd6AlRWeM4Xepmfkny6D2NRXabVCz2uZhe6wVXHR3q8yTWmDeq
6nzSR8sXMbppU1FfSSRtaB0aunGWGlXNNlWc5XVv+zWaLHpE4tzt411b1thD9QlKdS9vjIq3f6tx
I2Gv8MDL4YsTTz3CZXOnMOHQk6iS/FKNxSoARkLhVdWDN5RPnGpA+3e9UGjl1WPYUfTjXVzoGsbO
fAms9Th03rIxRu8Lk7cVNOnyNZpQXPpazAJu2Bl7FCU+11JdvTBl0fh6YQVW1b7GuULBYnotE4AA
9AbJWNL10p/zYvYByNJOm6LJ75ZBCZOaXLwqyraTl26IQdslbhIY5sy/GdJb4ka6wKjiV08f+kAo
nkN+b/UMA3nwqQp4W3cEDG1WhN6ZSef3k3FVsZ+m1RPd21V7bhdg2yKdjhbuhG+xwK0Ue/Iqj/Jx
b8WmFmZJI0JDZxir7dXU2ClCc+DxYxNdQk2INhrFBjT8B7W4x4tM0NsczhO5da12lqrJhZNkG9Xt
WJmrCmtBpKh+m7d1OETGhrbbM47lJ5p8h3i914m93FsqoPN5MZ2DsLo86MuOnygpyXV6oYUAsl2/
XexdgxAe+TAuiU6/dulYWupda5nRVrb9zjaUx4gTnMjGoDT0a00kx7KxCbzLm5DqxrNeTMd+NQSp
yg79UkLTK/f83lK2cT5vJ8e9psL8oJbRc1aZW2uwNlSRNuaYburauRNWebX0VuEvZf4F9WvYGuJh
bRUmI6stts2NOQEFHTC+bQ23uKaWSrL4ONUbvTRE0BqFTT2M/rI28khoD4V1lfWXWUZm9WD3foXu
LzEisfdW20VaGTgrptmPRXfXtv0GjnCzdamtMeT4EGUdf1IHl0hHqZ4Xinqrx86lWVJ6sqVyptVD
tqEZNxzt2SCAZsJMXsNUVcy02tUWwhFtwKDsK7b3NaXys4nyuVuXBiuUHni5OTtbXLLHbDldTlX9
5MxEzjoiy85rl905O+tPbtleO66orsbFTvaWnjKKXJbycvHptad7tNXKQ8oJ5T52ve/2iIggdQ4T
vEzXJo80UoKhp1gobfM1dVxiVBcSByfH+ap6qGtTuyl94bSaPxrLRepCzgKQkLLdnr5Qav82Di4q
pA50lV2597bQdB+60Rbx+rKTaFuPbmnc57F7lySKQ4kDOm7d3UARry+RfYH8qZevplCO3UBnNLEJ
POgM51bLo1c6rdGmjJtrJSedoCcwhmKpc2C/tpszq996srPof1hFSP38CueSg/rBbrd0Xm7qNvue
d+ixZiW5WuGPbAFlISF9ta+QuG7KXmMtoKTkq3bz2Kt6GbRz81wb4kZrPPPQuLPxoGiwz3WB5QUy
/xyMWi+Pk1iuBscaQkWPpy1qWIy07Vw6vpu037JyPKdPfpGynh3bRYlCgwNQyPKV4nBg7rjgtVvO
ZDp9GarCDqpyZtpjd7Iwo547XlpHIX6dah8l9RMOPXkcBg+XWZJetUN0VfUpAolx9Jsy83ZNPbAI
zY6yUUyRB1pHcJSGSQLTrpb5iAK7TWbYUZh1GEi8rHxslx5toGRGY3Lx1dbZzKVSnRdWtviUQMJl
rB7qUnlZrNa9VuM+uVDddj7WTqtvy5SnLGtNAVAm4gtjardqHh0Soe/oESlfpooL24Wy80qHAeSK
iMhAhWyXauv28yMsgcfaS5kg5/jgON0OwnioDgQs99I4r4f+ph51evbofY0l2qBDGIJ8rgjjatjz
5GVyO3qITTJpBhh2r7EofZ4rj5hHYz+WqnboXG6TQkZ3WIwC4Er/AD37QUtb9ax16xvhxmgN6tty
BKNHGtUXdWp3RsWwWyzzfAJxG9Q9Ch3LOy6L3Lhtc4GphhMKhxlW7m0yABpXagfxWrcTUm4oaRyK
ZdBYZ/rqEvi8rgW2W83nemdNm3byDmkZ3WgmIUoTsaAUT6KD15RboxSPyH/ckDjvjUQWACnJ5dCs
vQ6NXIduo/kJ+C9CVJ3VEYo8EbBQpKscX+vJIMm1IPwWFYOgHa6IrhuD3BLeA2fHAa9MhPOgVZW8
DBXZQD1VsgxinI+ocrmEvDPnt3basWrPg1f0eyufkou2V/IbSUr8a08SKIkBiGGgzRmpcQmCC/6D
lg6mcowk5R/SZC39maKO9ahMpdwraiIuMQLFw04Mo3xsa6u+alJyeQJVS5Vim1qjfo1hIGLt1nBW
HWrEPBvitXM3ZEi5baj2Ytw0o3ZfT8monY/W4NzbzZBco0CNwzGerzA23HvufLNGkH2XUpph635j
ukM+PX+HvnolHJIg01bPjnY8Fyz9SZYVW2x2wxfJDeINQ97jRTXGSTOZbiy9HLdr+K3Sc3bIkotI
ie+lqflLxeeWsriNOEdjTLrWY++GmjCkwE6wjnnWlUwKqiCEsF/oUsmjII766LuVZPkV8bUbUhkI
m6rVANWlG86t+b3FHopgKBIHZEANU3stAG5HixWoCu9uYCHF33ciPi5GFm8qW9aYfrqzaZw+5Sl8
iL5Vx/vO0b9UbvPoOCk10blNQqmWuyTqqZFUdb7PpKVwFok0n9bVcpZ6AycAJ/mU5FZLRbJTp33J
pEJ6rfVYzG5xh8Tis14ycnlJasvP+XKmgpzGKQYD9mLWopWpKwyY00IOeRy3iREmUyfCMq72Tj8d
FKO9TUlZHZYaY5/UozNa7t9hBdS7OJ3lXdIo5XQ+yrH6xnkt/t5WnXtdNHm7lVjQb+MGUPqSyiCd
B8WivyBuKVqGc+wek//D3Xn1Ro6ee/4TccAcbpmKlaQq5e4bQqGbOb3M/PT7qxnbp2e8Pl5fHGB3
gcHAGFlSqYp8+Tz/OJvbZZn6BstFsu7ojOFgyxU2rDzNT3KdGI/c6e+9WC4ZU/597Yi8cW2SgoOc
VqnnphxAYWPInscV/9uex6NwBQ/Yp7Zi9yu3Lb9Y1rgerM153eRaOiBiuyRa/qrzgRwbvW6C1HK2
F8msuCIY4Pqg7235uWzY8kdSZ4M5HapnB805g3llPCpJwp9gKgiMYDf3y0AZ+WKY86XdnPSTOhrz
05iM6WUsDXJiB/2lU2T7mCIruqdHkPncWPJzace0KNow626Gdy3v6D4gme8ozyRuLy1h7oRDBHKq
QOz3y2du9Wc+Fli1WZD4TruxMNrr3DXze5uCSHHrhBU5weBvenqEMqkD0bXVfqqHcW83ZRVlU9xG
lB1Oz9qyYsmkfOtNVQY16BiucYhsSmivE2OiisBQbhrnCqZke/I42vju8rh4bFksduVafOJ9RAUh
oX7IiYtBMFY8tym9x9tmBeTUUvdZMbplqaYRJU4uI3XAndk8JkKuJL9STXEe2g2oStMm+Vk3iLdW
1TZrcQjm30BHVpAUQhk8mHnlqGaLvEOQC3AmrWSRD+Nl1RidS8Ms91MR1/6Ax6R0O7FM4SS3fbS2
hkWjBI1VHOaltG9WM78TldkeskSnuLxJ1yZsTLy3eKyTR0sujDNNvCepUivf1IzyWzlk6be6z7H8
Kf1MU3Vrye9o3UVIZKr2w6YcEXZAI+N/TDLxbtMZvtzDnZe4WEWvfLY3dJk9iUS0Jh6ZSLg3Eh0F
fZpzwa14UlyCGlbGwmVtTS1st3ECNLKtoaFGfdEl60qjSl077qhzwUWrECAUEkg19y8p7V4y5M47
OYSrCbS4pQ6TtZ208UFJM9Fg6xvSGmQaPPegUDin/xjQqnF3DqOIXbPaavE952fOb5ojOPTJEteS
D/JRs+WE8dXM9lyDfRLIUAkvfTX8zkQgnw/Gntvn1lfdyh5PA/hH+gcAUJRRVnZdFxPppCyW2bDu
mEn2KFe6+ZFgmr10LPpJZP1OIYiu6PM9Y+iqMznUfTTKWWtfS1Iup4PuTJYWxgO1y1EzVMNrYyKN
9OrC5D8sJA3lAwHYMPsAIJaUH1J1WYWXrqOGVbhXF4oWZ7GW1Z3W6culXMdchNooaxE6QdPxhJHG
7FFgjWDYolrlj6qrZK/CFtv8GFSp1+/XydSrIDdwlUCPGTRjdcksLaFYmpFO7Q1HpLekpiwFEJaE
M/OIkkB4phYXu5bFgx3QsMzLk8gU2aadsknXVV9AYe3uo7KsnabOO2duH0hnmd9oK3fJV/yUqKSv
mv5eFG04iZvlYWg5ThyliyZg5esGxOrbfaoc+bS/pYyv6TT+sAd5CwrCPb71ZebrNgjk2tuYtjYw
OzYrcIZgndlwbkWj/poDtNyW9zTU6aZnpfwuiPpMPNmUoIqSXgnZ3tGoTtpWeIn4yhybjpT5u5IM
5l1j0sZcODQcTEl3z7foj8DkxRMtsMaLrLR5NBrLhz3oPKPTzYrQ58/BtJXp6OJYtvCYy5ubF5bN
Rww8GfRCq8Hpislxyp2OAc68zmVJsgJV2hwEizDXHdV5dkqxMkVDYWt2lXYaLbn+SPQ5Iewwzyb9
gM2h0sAYbhRrqMxqPkd5n7G860YhbL9OBxaAxtJYQ9gPxxFUp6Q0t0H/ecq6fG2CrsWt5aWizepA
mzvTOtaZ1NOIVKt1FXLB2HhdpmmRj1bVS8Y90U6WGalNJlmBLiEriOvNKM7KhHf7OLey1uz5eDP6
7SZV3fx4GXjdqJc5LNGJwLyi4EjmW5SRWlwZjZcET/daaqdikTkKzEni3ysHkO3KcuMMvtZiDGFS
iU9Cd+IhXGqnT+mXo4mD08VObLcRRaOdKmVbtcdCmwWZT4PRozvNym2O7MrAaej+cUyQGzpW3yfT
7LILmmnUrkUHlePLBBCgIdbapN/o8qtk6eyYhNVE/GQ6pWKRlkdlsA1QTNHdJ7pglVKtYj0YpKZ+
2nrR33MNb0Mo8BdKgYY4YcblXTuBJqiCRtuc9lElse6VJTDGpZBbEaEdm288z0tH+JKNp7N3fDHD
WCYMmHcbSvo9/NtPx9peeWSyTTFpHzuhrfec28Mx081jPdllVKWOuUOicFN7kEVFstywq9RmC9KN
epteEjoOQ9z1Uq3P+5QWQFfcCPd1gcvyDHPUvkY7l0J48vgtrtWe+MRWT9+qPkvnsJ8RIrHNC5Fj
ZlkYIieBsb8Wbcr0lnEtoEjvjiVml8FNiSm/q5Z1idTM7tmunNxg36jjAB/Kmvtcy4zoVV/3Tzcq
JRzxh74tonC4zDW7/uykYg1GYZySuCg+lkRZrxLhaNepz+ZsR50dybzSlpBJID+Oao3Ox5CzEEkG
QXVdScqNWvaxt3ZOH0rJqB4yjojusLB57dSx/FEmUu4XTtw9qgI7pQcQp/OXrNvMnie+O3xojymU
yfcio8JELp3eHwh2pCnGKBVXbiTe0zVrGVtXoKxNyHq09Vp2qJV4uVispBeL684jTeVVrzc182Bn
1Y8StACyzBpUH1ZjfS4gV1/SQmuuhWK9aSii/VmpKKNapvgaY25agsJeLwQ3GjsNm6xnqXV7tgW5
naIZ7PvCGecY2I7PSV7LAkayL6Y9yc3lzjYL54P++GHXUoFxUohAvdNieXQtkEnWbEN1zfR22nXp
i0Jj49Fqxw9RqGWAvG9vZfFyWpfO9HliDHfOYCGRTpoWVkkQpkbbVOwrnboGhahv2Chd74TMjYkW
lAaBW76BO+pjlNJk9MhQ6RQ6NiqusGI21/fOKvKZhkFJZb/Pswt5h/Zbqq/D21zaPCY0+Srxkyiu
2sx7zCDzxmxRbwdiQiTHX6HJ7mamkLCX6umL6LD+Wm9pf5HEeMiROktQKLMVgRxAzRlCAxBSckOn
yKvZtG9ph1twWO0u0Jq1vuv1RI4wB99QSgSVm0dxabGrcpmCF8Q5hDXKW/o9jU2bINlGjt0BLhva
tW05V+1bD1O7gA+n6oDOTL0Fj5g7omPIJUkrdfbm1pAlP2/JKhyYTR5Hcjz8FQHlDv7RgcMjUmSX
lip7uSWVsocreQs3Xe7OiTSJD2vNtbu8mH6Mcu3g1Oi2PetK4llNPGS+RmH9nnC/hQwXQDOD/OGj
kgFX4S81dno3Z5I7bLF+xa0yf2v7VnX8eOrWM05046EmxmTnUBqEYbS27wBpbLdo4mgytogdLQt7
eSzcVl4ekIBITysZHlcBEcbQmjUhlz5qCEfOw67MtNdeIa0JB4uh7RODi9BdlsZ6iMmA9+0mL/eO
mJyozcc4GnMLEC4jZNKWmwN3676o0+0b4jmA7AR4Uc5NcZV0MrBTJnq21j4vHkdtVt5mQ03ujIL4
jUlTU7AaU71XF+elMG8QqoLfZjcaSubLDVIC1HcpfnqnYm3r1Qhri7aLMd1etnYsmTBKQq1hNX5o
9C9+VUX9o8zJWRHdOL5PuWrddY3e9W5LOodr9SO/BxoPbhtHNAy4h20hZabJy8Nq9aFdKpMLlx3q
OA2WuJ72hpmQsbMYB1WdO0+zMrz9zfqtV+mdQzfyXFXFpzGgKqE/l6W21V2jlk+NcTPnTBvywFiV
GIc6kkTQAVVDKFW30UaSSr9e69YDO1lOxa0H0SX+4wG0uz4ucvkwMTRPNo1wftOzREgjDCROLefQ
LDLXqbGyDZP5sqbHXnRZ6ExTckTWMfBBcBw6s8OztwKnKqftcZOp/Sk4P4NpJj6lnHuUU7ITJKP+
ZMn5R4U8LCThKPHhADFwZcrzoBQRaHp+qJz1e9srfWDz3vyQGh5FmUZjj2dq6/Nmt7PittmMQpDQ
mLVys8VOD9JWOa9xFVeAktaa8R1KzjE5VX3u415u/XHmIeZ2Ri0dqWkDtb7FSS59OxzUcV6PCU9m
V9AWHjkgZuDsS3/fdzagkVUKD2Y4PdqFRew8usw7u2yByUGWV8Kud+CG7B8sW15tawj9nEn2cgpG
nzJZQp3EeRrUZWWEDQ/AUN/UPCCnh5gc8JVzopjAvTKJ9HWm9J7SW85xqAUPQOJEHuTYWk80a3fP
Rsx+WoFGvkmmtF9X6dCso6wS19U0J4BqTx7E92w0KizphnM08yo74GBSok5I/XNs68pRdLJ9apKu
+1rKST5mUpccFaW+VR7RYSkluXyPoEvC0lN2EAswY1cKzWrPGHC/0J8k43K6jYvNlnGDatSJlLUT
qqpkDFATxnAZzVq6szOYiYSd/qmVsErFCEyDUgHvUhOCcbxpLZsHDMjvttbXJ3x7UhP269REVtuY
QaavtH0v6/BBXVrslmioXfY6TuZKPZoLW9d5Bcp+SOYUMnirEnzsE3DuQZqAE2/T4uvUNlMQd0rh
0wSw7IBDlIM1k5OYxvwFtUBvlc+gl2FR9v3BXIifd8W62oemGLIbr918Xzlploi72nkUTUFbUt5W
i59afb9CXkoNzliFM4B0vGBFnRZV1joQ8rpwt2WGEK+xYLoE1rAd4U/yVPQu6Jx8XISkHxLgEtXT
xs561hNV/pnaeLsGwTg2rakuP7eG2V9nXZee62xUz6K2xGEbtte8s6vzwnZ1pZ9KHEgCbh6kaqXN
hBQmbW9a3SiAylWaKGY4MF+rKYMc5GU9A9+XgcFOSNY9UH2zL82aU96cEgWMOhGT7ktDIjzTHOTR
awih/1zpQR8Dh4SD57Qbip9EhjrQJhLPAtuGTRgGmcumd6acSz5ryNhpmyx/UtvV0F1EcCoZiU1H
iZ6p9Meh74sdBxrjWmlsSL5YGXFhJhb5oMNmgSJs6DZNUORiHZuLlLIoPFUzp5+53oo1qIqz76lX
tHL0MopQXnRkFMxNuZkc7LqOPZZxU4vUGnhBbiscd0vaQGvoy4SJLp1aZfUUfUx+yAMh4oVqocpq
0+KgEk/1ofVzdxicjfPB0BaYCm07tQ40X1JONU26UvyqbttHuoDfGAZ0d2Fwjs1ZdqJ9cbnTFrkI
rVaaW9i/24KsN1+6PVMvQHBS5+Tnxhq/ZVzkAIVLhnetSSd0SIYNuKMX7DRtW1UeIqv63kAglQRo
zjj1GLQjJZbInFQzdDCjRrVZopLypSQVuYzmWjX8TSa97qlE8vRkWp8gdFkounrXGwR3p2Pdn/Ed
CiopCxmGCkcCCmzTxQDO9S8MhzxJUe1V9gVPW+xPx0rQNaCd3FWdMrzmkpLsKXVOer8cOhGNKsG/
aYz2gT1XctduSS6838iGkN8diyVfkJrOzRRu+G7CIl0BiDc+JCkdWn+DqZCOjrxVT1RCEHNlVjMG
wVqqz5uubBfbIVAIAimRtgPnKjSsBUnM8ATUBQWqQ/i4FRefHSzZkO/7pGY852ty0HNIwxNXneyV
I6oUdpEkmkxNE74h012SoCUJQfYkzO2z/jDDJIY4JuCALB3N1WJ8n/AySzz8b1cfWZwRy9XwttXZ
HClaWzI42PWMC1Rq30geg65sG916E4aENNASa3UeiFY4kkDH62DeI/GcS79ORnnypUm+8G5zOPdN
zmdINNM+A1v9txpLRLS/KIBRWCLMMWXyQTVqQJB88/Vf1cnNOOiTaP6mnt9ssVJVV5lmTmxajY5H
Z0TgzLotnIMV79fZHt7h5C243qEX+GEcFuBoJkuWK3apb7li67pcHEhHprF8IYx+G7RR9dtySKUf
1bBCwBRjU/2t4+Z/wMf31FT88/+P1U/9RVZ7SxL4k8t/R9pA3f9YfzXzO3zHHz4/Sf1NuVkwibPC
ln+rvXX+bvTjSzjc0F/LsoLXjr5HvuvvTn7nN0vDSGNhwcMgIFtIhP/u9HN+wx2Blx9tsKHRpPOf
GP1+zzT5r6vzFuVlsfpaJK4QzoQT4iZF/uXqVC1lWDboapgUpPPAY8WL1I35ndVI6XHUKs2n1sii
PKgdzg6S0RuLyAmJoz385U27/PErfzW8KX92RfzxSvAcEqpAFwyB+rwZv74SLON1Dv2+wA/gOPdr
oRW7ttqMj5HAm5dxHD1HmuyzXqTJwIlrGTsB+/KNznFu+2QdjKu+9Xo0TBMTZmcq2YPUrtu/8Rr8
WS79+4vkmEDPf8u1xsXxF9sIFCLCCY23q5vGPJRyCTVtd7BiChur9GZwj9t/43b6S7LVH78Sw5pM
tBWOUOLD/vy+SB25/bGKDK/JvJGS9siSm/RRUshel03gfVRjmg8H+ZYVZuI3yCddbVgIubJJoNRt
GAY6CkBUCkP84fb4HzgQ/l8L97jl5/1rc+8u+xDv5fAu/nTL8y1/u+WN3/iojFvnExWjGlJ+bqo/
sjskvsQ9D0JgmBoGBBQv/7jlNZOTwsBghlUE5y9lWP+45W9fwqnBRYBEH8uSrvxH97z8u2Prl7se
azG6f4Ir8AYaDAB/zfqNaYfJ8aP8VODj9wgfn6oH5Q1pHDIDe3F58gRfxaE6pN52UqKxc5vdvCsi
6+gc1x/Gafoa9u2lv6ufyr10Twjml+IbUfmEoN/6nF8GnlPvLPoeemGPppFI9dp9EumBc9z2E4Ja
l1xX5qVD6XfX7mC+pxekOVFzNk7qu5P6ZGywb6sv4mk49Qcp7APnfvDLkPhND/Hzi3ptT3MQX/O9
FjYPyPKC8rIG3ZX1EBUdo2mQRTrR82F9jzbieV48vtJft5O9W07jy7DvHqR77VM96B7Dx244mbvi
zgiRaPtDVATywQpTz/yZX5oDr/IO5CyKX6oHEiCcT/sn6R703KeTl0SwXTps3I179u1Dd+AUcAZX
3DuhEcnPCV2ph9a5fIzn7FDxY5O79LIenPv1hbfwxN/wUw3qMN5TE3IwPTkgweTeci23DcvH+End
IxT3YHq8J0JqgypoT/JBO5H/7Mlhemc/xQdWpKDxgJ7cajf/qONQjEH6ZkTNQQmdUAqGaDzH1xuF
LB3j71ZU7PTHrfSXa1q6hHjEYeZKvdcOHnhCIROfE40oJjhMP0rlSELcfDT2xMR6dbgcNV4XiOHs
VZ79bXikwJfKZOAb4207Qbhe22O3Kyo333eR4Ztezt9FsgZvS75P91ZYRZDnR/VQP/XfURWf7Qu/
4dUJFarHgnQvr67N217ssp3pWw9aBDaTf2GIkl6L43Q/7+yf65mde3p1HhJ3edWOw6O4R5SmpLtt
cmnDdXihhksIxV0WKoHstzukZ+H4bh9QUdYeOu2gOir30iPX50TBan2fVZEVKm5z5vv9zCO/NTSP
ZeXKocUnsiv99htqC7e7TpeM2XpwtTvetFvKm79EcD301ihPSxymDHFVKGdee5rCmSParT5Qt/nd
LvWH3EvOl8pzda95yMPNLUMrKr/C4SmBS35R8cvkZ1x49uF7Q5SHi1jGG70+UANkyxavovtenbdj
HQ73kM9JBd/lcr9xGcnesof50pV7ExlEgYTOA7gUY6iY5AIj+xt+ShCzq/OzRL/ANml4ixYt2nlw
L599iFRtCeqo83W6zVlDPe15uq6PxjMRvjbiVvpvZXKZXZxRDeK0z9EHQHkuA/jxSDTBtngrgigu
xfJUdX49jUT20puOANSdHdI5gGAj+XMh/jfj0sU4s9OFCzR82F6B8sEDkoDcaczth/izeRovC94M
ALiJv+JAIzNU33t5yO6Np+5npprRaj3GdxbH0hCuh/qk74ZQk38Yz12g9n5/Pz62fm2xQIX9/XRe
XSTc29l40UMM+l7pm4vLjlWHFF7UJPGh+rv1uGes1TqmXcvV0n2CZHXgDz4jEdVby5922pM4cAe7
5rOsghq7U3Mlf8UaJvJiKCd0WR0v+pcNyh4sYY9b6gDgli57IrrK9+xR2ps7Rw3RiXe75afkgwV2
wettC3Bj5PxXKeCe3gNLGX0waO+8v/JbL3xVfzV9J/aqH614lYJC9xmCVuxTgCmRbgYo1PGC1R9o
hjMzQtdbovMUR3q3+m+Lt7hVMD+Q30NFm2+mR03BKhTIgM8CQaNvsl0rr2uF4aT5jl+ZRPliRqn0
GWdlqIXa47hBMFGdTh/RQQ2KF3xbyjf9iKemfu6qffU6vmabAaDh2lE7ezJKzp18FrbpfbfMHUtf
/1KkoWm+kA7ryK9ErzXRDG48eHIGguizWm5vo+Mb2w6LQ7FfnXfe6/URZ44dzY/zo/XCNUVXorfc
DQ9kw/VgnCQwH4Zr4T9ae8XwKJTE7WCH6/yV2qebhAl10Gv/Kl9lw51Cmeo/KczdYTdKXqSNfv2M
D/Whj74c5ERuhQHe7duzpL9bZ5mtc3zr7scCKVJoxPNZSR7qULsHgQdMrb9b4zPWB8RX1k41c6+Z
JA91ireiiXeBjfeZD9LiZw9zsAZE+nrWOfexMaX4dR7eSi+9ppbhNnPIzaH4UnoQwdgCzp/NDySn
bubnAQ25PIA5NtyEsHLzVctQt+46oumVLmhWt8xc+0zqo8/xhsHDYmt9Qd1bfXMI3cbNUZ2zN7l+
U+7FAHe9twYiIU/9T+Y/t2s/DfHs3BvFcQSvPenyzu+C0eWmItFh8Z6nIJg/qz4wkeRwJ7r4cfTX
ZPuazgo+oLZV/YRzMmjPk+1xtsNmuguY6K7gC9cxHHLVXafCdLNMvvDAoi3qE/cUat4XPdNDs6he
kWLO53r0i0c0OODdzhTUqKrd/DDuZ7/1ug/7wb4DNsr84dwhxq5d9YN/DWdw91N8b3iV333MrrHn
V/Ghtp4ZlCe7cHvCGqJ2b/Jw0b+n+/ED0nc+jh/aZY70IxDXTGm36RaX5oQIr4NZuCgRVJevhvyt
s6cpIcgj/4MGCughqgpTLrQmrNOIaxXBD3CrNUegQFax69p9nh3izR+baDBeZ0K0v8Z9LHzAUksK
6upAHjvZkI21O2BEINihcKezXrnEao9R5r/bUcp61YRwTLN5iIcLxAhtScvgf1F59ffkkP9oKv8/
WMB3P5pbSl3/1y39/8KoHZst619P46F4rz9//DqK3/7/f4zizm+QH45Oz6kBvUz+7q+TOC1LZBVa
mP/xjpPQ/I9J3FB+Y8GWb7ndAPDE7bCK/n35Vn6jDZCKdLzcCtVDpvmfTOL/vPJikSd8Beu1zKL3
1+WboulYxPRswtR2S0HpRb69ANQ7h1pUPQDmiBzpl7fmf7Nl/9NvNICjCFxRSbeReWv+YtBHlNZS
GchTuqwFtuKUSDJyp2dF9hrUpG2IRne7/ve/8q/LBk5XHZoIFIO4Pf75a+UHODPCbxlN9kKQPmkn
xMyBBC5xjhxT3ZhEktYKCIyPcRJkZfKGZknSydTXfy6aKD9m+GwyozVtecXiBCf137+8f9rob0Gv
Dus1gYYs2Let61fYQUOEibFSgwZq1g2HaU3lJNRfb97/EWDye0pCbUDm/LE9/8ukI4UL7BdgkM8b
PpFriMJVrrQbpPDn35yNppWngn1inQzsOo1sa7uk1Da0fE06yntw+xHFpKkKnkgtUpeOSAwqWvVe
UjyRQB6C82KjezBQtf27euR/hh3IVqG4hLRIbhLujr/AMTq1m9VsNmQZxs2iuhJo1UXoPRIjgR7J
FV2VgcYKya59wxSruVOttPnZwGPdFO1S/x2xc3atRhyA57TPeEyvpgSV899/emBpN4Tqv3ZZlmhT
U0HDLDItgGZk8y+pM5WdmQ6SVCY5Izb2GTRhwF+TH4uilMFKxFeDZCog2lS8pHDiyHVzwGG9tIZ7
YdclOX+J8c0cUh0dQT31V2mhISVHbaG6oy06c99NifGmwcaRKptRFOL3k6G8j8JBxZ+T6AgNvRbp
rkucEvGyLQ3bZV6dcrnqTqZ8bEiz9ahV4xHtZzuKurhsuYpdXXIaTbvm2IJVlEODljGeNDZPVTVL
G9QAUD7IPEsFE/slNeds2SVWXedunBQUCQwcbgkTz2Baw6OFQBbGNV7sD0saZQSzWSf1+7GUhnBa
jareDVOLuiQeJCYSR7EY3gz0rJ6EH07sxdj2KmrAOl73m0mIA/qXQUIlTspt7pnWJAmWw3l5TzBJ
YyqoHW4GE+dAdlozY0PcuhVFwIHDT9xwNLCnyRMTdtxW6lX0awJHURiVB52dnfXN0sUZ7zJknyov
/FtaSjXxJNCrGQl+URSuLHTeyqHBU7frnGVgjtzURrjVlGFkXyVZ/sgrezznU/zBHJKwZRlIiem/
RRAPKMjeHScYGwYSgcqnqR/6o93PmuQSA5+v90heeDYrN8knCF9vE17h2F8lDmFmDYG6slLGBduu
s1kf8ipQyFltbrMX6+VyMfWBo5pSc+MIp8ngXZK2abiy3XOqtY0tf9oiLQrSJp34jGSNUWhtcbxT
OKmRzGnUtt83zuZt4zxMwbIm417fMPGtuTrKLCGYZNkQxvS62Zr9lTUzo/6aMQRvZFe5faUoVzon
BnGgSHhGj5obzvI06hP7odAaHHlVypKWIMq5GMlCsWunUhojcbhMUayl5mML8LPsiU63WderZL7a
hZ6xM1HZjOFDYKsOajE1+85ob4EGg3LQSvu9qqRqcU2pKajg0SX1szVjgYakyL9wK2GglcyC0wrF
2qIExliTrlrV43HdbkrBYftSSsQ03YhtmlDviRhPNT/LIpfJjpbxaRM+VPMatmWIUH2zadMRtU/M
sX81bpIabcB3jQKh8psFpQ8cUINtbuLvXxfU9qgpE7p5044FWYLkcoqUPbY2dC5fvcVvu1RDDAZk
Y1yoZ1TLW2ILPF5ZrL4qaHQMl5CnWWPCz0UkDGMcSX3Q7JA4jR/mgPleynXnZ4crd/UGvp8c2r6E
AkECqRA7YWUHRSyStxaIOvVaawNj69vHXJdW4KGhzl+LRi78TNhTEsxIRDlp+LhVl80ukQOZthiE
Ej1H2Dav28FaR+NR33Ljg0Ku+l4s6uKRYhGTTFFb+y4bmlPTmERktxhkj61BFC8JtqY2ec1Q5ENI
na8hwnLU23DtFOlHA8197qxlC0albRevbuL0MOtriu26GYufTU/Q3xZr+O3WVJocLBNScVkEdrrd
YjWG32die5AL5mJiYvRjgWTHW3LEhWccDiMN6Gj5KP+8qWTGAfV2r8oiaOesd26199xu8oaSTWIJ
bVFnv7WaxcVKU652VvvUCvsRE69NwsguLwq5cCU00cFkDOq1SLbB553RIqu3dY9YKOOlc6Cy8VZk
uKvSRtpIflAnBSJWbcKxy+0opxmn8MZZzw7oMtad3GEVR1ZR6nutltddnjZq69bSRExIWY+PPPzL
D9vMtHOuCNJWqiWOr4OyzalPbb2Y8IOq3UMlIyCPpG0cr2jyU5mNNjaPxuTYAFRDnQbTumwXqV5w
G8sz8Q+2zIyfpETnchVv37Wkx9dLWRK5n3C5PIBouLWvN55OuqIbH9t9RmWVE/FMluL9xK1Q+XO/
pGHHFcu9Xeh3vUVyAQGIqI1VGTMn+j48EPlIK5PRH5bSuExQ2/g0nhDLqqdiWtdwloadWqi7zlI+
q3J7aGXnR6+0D9QUBWahfqxJci+2m+olu2Dq1feG6Lt7XRN4XsveviWzJ5ypqfJYtuZ5wI4b9tC9
troYx9xJG35wTU4GHq9A4UZ+jmeE051qmGHdOnk0rb3i3ywNe55zFlkZWf4jbpUUPXHS7bj8rKAw
5+Fj0rsFkz3SSZ496EyEzVuo21r3ghghpiFalqJ03Qjjl4Eb0P1pQ53BRa0oYUn+aI9kN00UMMvk
rFKGOZYIXsZ3vD4hGZVydjZpHpt9RUpB97JZ4KPivYyTd8mAbPbs2JYe2yxJQo7mNNlnuakxaGlV
aRAYk8js4HbBNugYNGc2MuepmqNaCOcCvAU1bvxQd9qG5BNyiIplzAIo3ePkgORfZdIdwHs7Ol2t
IVv6HYPGrfBrMbBZZ/NyV8w52mAbpac4aSuK0GySCTMwNaKifPKfbpo5RZ8ixaavpDM7hvdVA6Py
8Eebqbcu1ioDsWzbQx7znnMCwkl4eloZ37qR/udApXLM2zp5o2irTNQphGYyn7ldu1O+ykC6tWRb
eASm2vTztWov2IiMMCfLrg6m/n8xd2bLcSNblv2hQhnggAPwV8bM4CCKQVLSC0ykJMyzY/z6XuC9
bS2GdMnOeqp8SLM0ZSYiEA7H8XP2XjvMfviIlJd7hKPyVToCiJMzdr0oSlAqIi4B2tA65DWg2Nv5
iwrFM9B3ZYlKf1VWaDzUXRV3mzSLgVtFYRhuZgd5b+p5LakwqXgYGZN+iYSTd5d1qTCMJpqE44OO
EbQyaZuGXYRBY+8skplxEc8Ucd3clnnOgZ0XSXbrG2r82om8+uws4ptpkeH0/PE1wJ0nhOAtQB9H
XOPPCx/FhBG/Q9FpfZMcAo/E1igUkZn1K2lt7yHsEHg0eFleuLPyq7YC5PA6ZsXw9Tj1540w6Jhn
snly65LUOXecbfRiXbaeiuZ5FCX5Wov8CPxLtW9F2kzQO5An8dhTABB1bQ/7DoPkt2rRM/kooi+t
uvSqC7/nc6b/kj45PYOEFALUXNI8mOxxvHTztt919ZCuh1cF1aKlSjzqvrlyfWhAi9TKq0Z+SWIW
pq1jSDRjo5UOVwgujnGY9IiSkGsFs8vfzMGDqtwRO7HIurqAjgYmvZ3jz5PcsG0NN6VlH4dFDIa3
a5gJ/rD7A+ZQGreLbGyQ2jqlkSyOubbqm8mrcHNXuaMv5kV0lg5lsQkQDeEyGw8GjaJvHEyZZihE
a2qRr/mvSjYvd+bbyC6gCVQJ5BkY2+iPaln/KIQTIPTvkcU1COTsRSqXTKRx50pH1+DLQ3yy6TFM
2ltvISkDh0VtR/lPho5xKBYhnrtI8mTQlbTxwmGXZe6dySSU+g0hUlS2O5APNb3cPrtqOskkxETl
Fy16P+JXuut50QDKRQ0IfAobw6IQzBatYPKqGlz0gzZpynQj0RROi7pQLDpDsFLWjhi6K7gkBD6G
urtRiy5xWBSKYtEq6lfV4qJftFNcxgOucLZZJI7wxPUlcm7jRLVlYXtDCtm/qiLVIpAcqrqhwxhF
9EwbRzxOYY0O3K7mI/zQYV108jnCF0sJ0tWbQeX9JkdNu0sD+2ftNKXadunMcCxwgmNtzMlFFLUK
GsAkbhGqlScraovrnPzekZdT7G3GyKaQnshqmrt02PpepI9T5blAdaZpn3oG7BpieI+5g8Y/mtNf
avDR2g4qXYf9qJB2CRwbXizodSJj31UEs+7gnxsU+1Gh1m5RXuVR/mMKSkZXUIiOjksOkycIF9Q2
kSupTVM1xF/BvtO2N+htDeACJZpY04WGYCcNEhqKjmCG6de7CT9xnGKlSec7AMHiBFs+2Y91T/7f
UINCqIpaXXcJto+iI/25TWrWAbL7rcm++6IoCn+CEEKN3kPUN4NAHPI2MK4BDqa7qXX8B+UEnJw0
jKSjkVUM2/rs0Z9D9lzJiCXIinjVK9E8QUVAsgdYVpekDl8MtsvBCtsMg4faRJ2gBhAvTQ9Hv9Pm
Jq7H+SqoXGtLjC6mBEVkJAblNcHpLbaJ4dEPJC5dCOqHcTI/tUiyNrbB+9kqi2mb5d4umhZHT6xz
eqoVS6R3y2mNlIDtJZ/6bTHEbEfwDy8s3i1EtsU2dJwyPqCd4mYWhf2SuWaO8mr4bOsKSj5y7ugJ
yMcnwrFJXxP+Txfe4yW/Ntx4Xi0HFcc7VXUTzkt9M0EnObIXcHAbjPyeUm3epw7w+kgI3qVjfCU6
OU0XRe74yAUBGm1UncHYMpAzm4rXe8jjvafxFWypi7/m3hDtCH62n3LU5Nf1tCBcyohhYzFjbh46
9hHMD63y70VfWasqSPAGVkRaWlZGn1VMe4MHiAxQhyiH1E9+FFk2PA05amWyBsbx4A/NhT3Nxacs
ydD3DV7KgGmqcKRpL+/wDZoUNRjoSMGZv5AlNW9b6Mucw2QHKCMMc0zwCORnwsiwnI4k1l3kXccA
nbxpfsIaMw7QLA5MTs3p4MIPKT7MrHgOdPmUjaP/o550cuQ/zG9Rn0fuIag7ee2EFekVUdM4X8Ku
dC7dvuxvDIzt31PDaj4NVoWKDQJKvTel/I4pyiVq2W/o0Luu8z1zzAquiJlcouJ3rhtR2PiecgcR
OieLwYrNO86S8jLwU0Jvi666JKgRnWloRNahaLLu0gBscK3jZryD0dPc1LHiH3OYbF1n2Pc6Hw0a
G87wrXF665l84HxtGih+d/DZYNWlbTohzS5SpCf0u9DIey1/4xCAaWiAhVu6D5U3mz8CAy+A6vzp
h80K3w3Sx3LolWjG28jKjnlQkFttdIRpZ5x/Noqcb3YFx7H02iT0EeXiODKRJbDWfvAEphocR5Ki
ExnjUzlnmLq93JQ/e6PtmIcEdX3XVlnyaM9cCa9G390FnjFdjo1HGzRNm5egHtU+tSz7S1kO5WVY
yB+4jotLZyLtAI+ad6Jiv896GV8Rqq3nC9eegS7Y5hMQLSCG1djtEXlFz6njpz+rqmJ/Ey5lVqN3
ZWa2l30+qyvdYJCZdFqd/L7270yvAWPHotmrxDTXQ5Iy2K6SnpQfLXYlYsvPYijucM1Ga0d2dx0Q
hpesJeLDzsvhOu2Hr/DhCVSILFObF+VoVM/KdHpzx47UQMkoQw3cx2CqbMZjsM87NJIgRWrM9KkB
jyxJ9XLDkQcBNsutlvlgZhRIWpPEvUQsDd9rzHPaOFSxzjbwM9a7HpmNKRuakp6aKfhcYZFO972t
tLGdm3HcVWJyf3rY3De1NSTXBDrd53Ywli8wJpwe84KQhXUX5h7AGaIwi9s+zWSwIYVhsMiOMq1L
q2sY/nvdLPxNw8bibEILHOZjTe8JAohbmc+WqlySGrOh+6YovFJ8pDXmRJTfrEJSTo8L2/6uTxua
S/6U0zmb0GsrJvwVMjgAblOSxnu78UL0Hz3o5lUOEdY/ypqQ2hVYncnfqyKAM4/fUYmrSoQ00koj
6MWFVUuRgHsgiSrRPgcsa8hCXK4+Fp9yUPhPiqJIv9d6YDDbpm4Mq4RFK78MEUehmyjtM/cX/be0
QqA69fDkueGazfPCyJwuAKFByX2Ruk1l3Toucmc2lr5NtglVy4/esvOT4EBA6kPWfSbeegyOnjNk
jzpvskdOT6g3ArzI3+YmdbtdXPhyvjH7UsS7WOLiQ3rs3HQ8ZZzMEyGjdT3i1cc5G0MFLKexPeR0
EieaFkH7qSFjpLj0RKfrxSIaMy4v8qsiq5Z0HXgwlJtlNha7wo8We0If3kUSGBsKfDrELC1wnUR8
Vdkv1dFxXRNZ5MoHS3mY18q4YU8HpAMvIxQVfUMSsHS9aQfAURfacMDJWeZIrD1QPyg2M23JdG/X
LvMD7Hz8+8UMYmHX5orpCaEx46d+7nm83dB1+s9RLLS4HVvoThceZSdzbrp4J8Tcgh+sNyfYJ0M7
NJsUyAkA0jBy+pUXNHTwIEFQTOiATnU1BLWzLcOlMZIIY7x2k9abV6HldU+MO4Z9n0aZ/OyWKIOy
QBoYgWQABYpDIsdlicvxmqo8gmXA+AFHAWzZdQk+xFzhIZHmKqb69FZJmIK38ToHTI3lpxFQPNIT
AeJiGIeaaKVzt85GHVcrvIXRWgHJ9O4IqXM8AluC2D3YfQzSpKjs4VMoQ4M7U9Qogtw5RaoC2BSz
FkUbzSYQEqckguW4jmE0oz/BU08akROP7mEuhkCvA6xIEC/K6keE7TVfdRy4vw5NEH1qbbv4ob2s
e3TFoOiAVy1BRCYoEVF6TKklqe4XCWHKw66zA/TK0oUzcsAkOvqHsiGueB01Tjlc9INsr9oaj2VE
WfVJCHtiqN8X2SNBOkD4I9rV9bqqqyUqTpfyQZqTmUFwGD3ey13kfZ/rAXETPXLe0Kj+3Qu/gsr+
FOsCApuft178q1c9zXor8jALtYNDuU/nGYsz3ZdWXYW8a3dKNsx8Y6x6IzCJwf7ew65E42MEPqud
EOhNh72faXwqhstmnOMvYi6bkx/ilrQgz+7oMbBc0NR6/hp/QhjutZZzepyn1IRJWoWxvy7tMM/W
MRxj0IlzbotdPpoUVYZhiU+y9nL7iEWHb61dKdDSiRiImdHXHi/tIByDtUcffgknz9WRqA2a9P5k
sKnpFOtphuT1sou1nV+aLhXihnMaC3tIqPXXruzMb7FcSs7YzId7B0yCvYrKjifC5NDO89bl2JTa
nm1+wPT63ZkCbmUJPZ6VokHutpHbUqoGY5PvQQGkN62vlbi1F20yzQiLsqqaXKDJQO74Cg1PZL9y
oTajS3hd66YfRj/x3Ah343DEuxF8SXtd9cw3ffhUiCy6pvzWysFuL+rBxWYdtDq7p43rf49xtXyb
8K6OuwTzwaOg4Kx4UFP7EWwJ3pauwCWdhx58qkqP/a3Po7co6r3xycIvO6xbRWPlYMb4Yi/T16Xl
5SJ1NxEQFdKNwiABfmWH5o3TFPI56Ok357rm4exCzU8XWaMZ7bxBAhjCfW9xKigUSA/bCQoa3JNd
bVOfZMMwqY38iunlVK0VIu8bR9V8tS4zTahBDc55N4DrSqBBaK/jGqYjq90K9MEUoh12hVXa486U
M+L+tgHusO5hqGUbnGhTu8r7aijBx7It4v+dM7AUuahvC6XY73gBd2t6HEjQONzkxVWXDMNV64CV
XNee9uYv0B3Kl8nzJGrqltCSo+RsNN61URFSmoLIqVcT/rxh3fhl/TBoHF7gTErGGwSP+P3n1/nV
lOO8PJhz7Ng44CLruWwHddMn+Bi27SgQi5m8H5nXYqm+TxNIAJAUFoQ4DxsIuajDwOlMHjKw1Nef
VUzP5OAD3S83sQp/tgrrtF2G1HNlTEw3rAcs9Dgk9aOUZAevm66xZ6i2OXlogARYvtCEh6ughny7
JX1e7aTh09vXNPeLfd/CUNlFbhai0oTuGFiiCI6pr3L3R+e10fQpUboObxpX8/DKfJz1lTn2NU8g
TRJxbFMI9vuy1wwROTvb2UGSOT+v8egBr8GN0fxqSgOtjjEb6WNl1+Z0HMZUBF/h9881iIwxyA52
azX6uxmT8PwogqUy8K3B8zcQqXD8+/Qn6nsnSPDgRFa6qSy9iBdLP0LsNdjxunBbej59UPO+YHYS
Rwfg7TFHy6HqUr3KPd4Sz84cxfN8MQ5NjnouaZP2DueReJi7uSRur1b2CNmmhd7j17KTtx3eUio5
aKI+1sK0sMRnTNfptqEt+ORl6fwSxmZwLWdEcvh85ZEQx/mJlLOY6rptP3tEJOMxxKUiQ5chjnYh
alIq3dYiRrZWWSYSvGD2rijkuJKozI4cNOndO7arX9LcC1k+KvZ2ZhTVn5hgZz+tqul/tXM4xjxV
U7Cesx7wUlIl6jh0OVm5Ve02xOwMQ7wyhFKrIQymJ88c430Lj0oLhUk6hcDxbYQW8bU1PfVgUPau
Pc1SgIFVr4kSkj/zOMeDpWxkbP2U6IPXF+Zt5EDV20eoFsTlEJDqA7yzanDFJXrPZiD3HKlgbNIm
KZ+rqHLZwLuFjTKZ0APdro6+27OTkC0wcvr3B6wTtjNeSnQbK9cy1CXwAwaGY+rdRKoSG5xyuH4B
IQQpvjfpGMw/AmuXZ9FMfKSBVQrSmulchA3NLX92xn1Gd/C70G20Agme3vIEVcbaizIKSi9qu5fB
Vhk9QyZQjLv75Eqj8xarlBYKUdtADRQyZajivaoVKmEvj25neq3hRVy1DFVlOBWIR6s+vBB1kN9D
eox+McVms7N6TmtRbprJinZyZa+aHPhd1Ed6uICB4wCGSorLQVd2i9oNW3iddSU/Kw62BBMjoj5o
wYnvd1/dGQR0V3fNFRa98GCVGTMxK3gicarg3QOaMVl5VllCL0yG5mmCE+fHTnJTdf2DJ3EFGj3k
q4lu1hVj0+kW6Fs6rgyniT+XmqwOr/HhtdPxhPAUtPJSL1Ao4JzdKcL2+33KFi4C4opPNFJZ+PNQ
F1tTotslUIG1ocJYLPQ5Ynb5aPDYVCmCQ+aZJD4F0GC2nlu55VrlZh0953YLcl2WK79vqmZlJHGz
I9u2hQvABdd4ChP3YuBkTOCOvDdHP79CQ4LyejGGgWlMnD2oxYohNYf8T043TcNFJYfyGsS9OnA4
ziDnyXyt007QYCsiJvSBH9srZ1DqmBRd+Q2bHe/ZYYrKh6HyvZt4TqavAN3FRvnMlsAcWU+FZQx0
czWv1LhsaFbYqRlH2w5mNyPkPDtKaN03xFe54TY0RbMejOqX4Yl+L4tKZ+tFHLT6L5jXEz81QtXZ
UPREOwd2FrcdjK+MG+q1MCgvk5iGFI73cJVB5/wgAeGtKgdRB/4fl7MAWgRBRsqSjva7KqdhvzSL
KmLPxacdQGC35XGGR/MCJIAxm5l7t8kgqCrfl5O8lUe9XhavFawt2yR7y5Nnly26eJTzpJljF4bn
X+TZ5ATrjH43W2ruczDwoLB8cE381OcKFuWbJAl7HjMdE8fXmdQGCJLSecbQWffO0skEsscMymTz
IjxB6gZZ8dAhNQclXljU08gg/GTPrJ/THgrMWW+iyTWfoQNizdJGbHJw9dqxepJCS4TIBt1yzoUu
sJDvLsESxUslneRXDg14UbX66FOkWVAfTImlXzxVMv7pSDWxeDOrIt/LrCTblZYGoO9stm96q+oe
fE64uAEwANt3JW5yBEBmV2mU8XkPGTsZJuAhQ+Ah89aS0VzCoah+VpOzaEeMKmUX5aGjTQZh7KTi
jsFpnWjjYAYTzHA9DHW18tx+Pki7cD9Dw8p4tDgnPA/jwLsuGn36r5RWW9uguIRA7tjOGubcTFlo
5IB80F8BJ0XhYuZPpEVPB7JEOamNYOXZNyHGXVqpWzMt4VT9BOu4LtaVLDFQEvRKlTGOEKyYU8Vf
3awQchcnva83TmBNL5lPOhkIvxFnTNqPrblJwHVhFYAOstYV/WfOjuXIw09PDON/Ynf1Ict1lXKO
SWkXK69pjmpOecH485BgyfAbRC6hV07puqpUwynMAKAbwkawL+C32WC6XN1hvBsioMSJlcK+Fkhl
5MWUdc0lzFdTbetxwsujJnPcvT4W/0hS+h+zGd8kNf9/CE//4//of6HyFPnPbxvIH9bPx+9F9113
v2tPX/+Lf0c8euZ/Y/gUJDILvILk2f9fG5jlughTLc/zIY+T77eEjv3b+An5/79NT3iMHhV2MAJE
+a9aPMJkOBuC/6HEqqnQni4BzOwU/yDE+dU5+P+Uc77v+BjRkAN47D6oYN0zZyEbqMdk0m/uezm6
T37gYNcy0CPDDyn2lOB45mPbvgIPQBu/6ZIj4jXx3WPKuxrjstwYRltfy8SboWSpas0JZ75FUuvt
mADgEYGR9fzb3f1QvfqvD7x4Xnk78Bei2bdvhXAGnyejtKVXT1GejfO86RHhrEvRqq2VRckHW7N4
uzP/+4LcGjgIAonu8gv+/hpKWtn5Mx3c+z5W5qNTq1uQgsRY5MtbdvSf0swpsRdlyV55MUL3bhhJ
m++zTaJ5fVRGf53qsF0R8Bego1PdFagVpss6q1fm5BM8rRJv60yOt0tQMB/siNHF+7fsrTpy+QYY
hfH5gc6yHQlQ5O03mAlHpv+R63swf8D0GfFcIHiMaeK2GXwQ794E43igVX7//nXPjMWvFxaOJD2P
XF5cxIuj8vdbZ4wJXe9i1PdlMHWXE72NnQir+JhDgyCrADvQgFbxUIYwYhkywh2awYj5PknH//yT
cH3hMaHCj0nr9+0nyXBlVwEBJbTkZLtPMgByfjST/9PVeo+Sof3U+bW11a3ZHDyJgMpp0+DCQYP7
0Sf5y4+BcBy9uZKEQvqv9+w3s3XljKlFWTPfp1PZraYAd5UauuGhZgXtPMZop2YktAcMqL+y4ADd
8DSlmzxGbQHYKTiALfDvhnTInpaot+us7fpH38gyKNvK/tee/5/lyW9roeUHtNmeWDWC9wsG9rMf
0M7h+KPbFPc+pClA+xhKoioPyReI2+vIRhJggy7cdcFUECTsNoyrCpYYUzVOkCWGCLt05y1/HNMh
9uWtQb/zgxu6LN63GxgKLJ5LdkQKJ9c9K5ygiNVOWCT2vRO3No0iZoyg2FDvKsS7H6yiv9wO5PI8
Qh57JdGEZw9SppJImaMj7vvaUbRe8xihpltGA+aVPAMdQn5PfoJBK7GYhKb5Wchh9LZxNyXZRlVN
g4eQoIZ2g+O/G7deWEv3aEAPeeqZdf94/9MuO/fbG7N8QsnbRUBE4+j5dsm3spGzjiz7PsvneNf0
iI9ocVc7U09EuQPAOlLITYd4UW/n1DQf/C4LneDt9Zk0SQbMlivhc/B6eXv9zmE6njmeuretXn7N
JuYUDMEAdTFIcMx71JwTU0KAPBi/AnpSnCFt5ay9JON0nZit/JarDI+prkgqtYIKh/9ojMGDjWz7
hSgHFLljK49pbiEhctOpX8Id/LFY+WbkvcSNy3moi0JUoZTt3TWXX6a3akjaQxO6AVakri7xDM2p
hTJ3hHq/1h2HVAj7BfNgEYzOiZMzyVTwj+mmMx1Nf9C5Uj886KHBRTDlYbry/bQ9eTLiUQD/MP9M
bRDX5Ci4gg62M/kximFNhMqUDOgaZFUR5qZ0pcQGwVS1C3tmHpwnZwRPmchzRJiZ7Y0blJR4AKa6
idP1RBRLuw3nJjmaHmc1GGwNOQtA4a30OikTZFT0tWzEpUGcS9p81Qm+Gj0C1YV0GqwGq9PExCTY
9bpJMKWmc2IcOHgmhwEgVYlUj84AfTRfrwYxMJUooEBa6/eX41mqMnsJadWQT1gMWHDYVM5MFmHh
tGQ6dN69C7h5A9aRIr1z421vVM43qOv5J3j0JHWVUt4zEoh+gCJ3PliUfzzAuBhMz6KvQzA7m9vZ
M0GfIcqjUnv3Rl6nOzEvSljDsy/6sCghRInhgy/9x+bE9Sj6BMw0JGT+YiL6/QWIZJyTpIj8e8OA
VpNF4BtlGXpbn2HBB5vTX74aFhtOzOBFBMfWs0uxxyYGGq2FhhUtdlYZblEMUKcQH7TNhcq27/+e
f/lqvMYoHKmLKBvPT+cFA+8Qs4G6B78bIi10XB7a9GdhZuKf/2hUu/hyuJWOyTvz7U2snchygtwM
7ofKKg/mQJcmBLi/73khrJlMjR/RNpa32pudk6rbXHgoJgWfS43+9oJ5lZperArj3slEuU9h9276
OEvvLZ+ntHB5o8W68y4A8TDizmoHxUNSfbBylvL/jw8Bl44XGyMD0/POXr2BsvqWPrO8n+IFblIb
mMgOaV2TM4jf1w/WcswdtrIA4glwuEwhSmIRhitoZPbDrGVcYVlgJvnRB1ue07O7Q0eRJ3mpJZnW
nC00zqF+mtSBupe4l1ajCg5VoIqDBW7l3i5S71j2KHiVHfRIQ7yS6nwabno3cj9YgH8W5tRzYDYV
y57DEM6ftz8Tux+U9dhPT5nOjRcwWPEXWSrnFpi//tFxM6a1NWliSeokG7+Lkm0OvHuMLdrzlWF9
UYyHHiEm4wa3ZfiYGDFaMMJGAus6bSvzAapo567jyANGxlEtQJY85dzmijh4bLFVRfv0/Wfqz2eY
NY7wVuIE5NColj//rTbsGsZYVdsF97QzYMa5jDcJvAHBFhXddjHCfXAL/3Y97hvr3HTJdLXP6pmO
lCD02m5wj2Btj6guWMdp+nmOc7zEfvfBwvnL72Vj4WA3ZN1AGbLPVrSwhlZELSrrwney+9LW8a0g
QonEJheRQEdsSkRUB+1sWpJRo4e1PXIugGr10rIzX4cakjGs636XCZmhmHHJTotUm67yIJSINoGB
H7ymnTdZVc/HyY3rL/bMg/LPfyOWG+seZJJHyfn2N0KmD2CXOFzKvLDAmRd865P5R9sD/nXMzfvX
+nOP5Y7ZDm8OajhqKPvttRK7EPVAZNS9PSze8Nz+Fg1VtAI48/X9C/15UmODBSNP91PYXMw/e6iH
rtX5JFV4KmEJfquncv5uywmId+mMA66WGqsYcpGgjTloY0y4CC3tfhsYSs8XuWXo6uaDD/TnHswH
okhYCgXBrT57uJ0CkH9eFeEpcxtv7xnl8ElPpIoMjZfszaTVGwa12VXnFNXGV4F/y7Gkunr/Qzjc
3rc7nQ0iB+sw/VgYW+c73UDKit8iDTqpMBsOVQbRUMa0S//xVRC9KA4VdIhc+pFvf+Sipfeb1mN8
mlPSjiIKsHXcpf+DZSs5uXCQ4yTHpnm2lPKmJLJboNbX7VzjfGnvmV8fdFn3a6ubfr7/lcSfvx5n
T16hdL1o4GOrffudpsIVBqLE5MQbG9QeqSZXwwh5dOXGTCh2TaTljZP1wltDtMuTuxk9DwMcZEef
hnpozM1MYvZDJiqFncUonyFiOwc3WNUeoUY5AC6K5cKIoZ56zf79z748v29/dDoWSzuOaaLvEuv6
9qO7Vm+oGd3aqUW0l7gxr16vJXXFOZoyexEWsbrvX/DPh3y5oFos6hht/3iNySRKQVuTjznQUqao
MEJkbZ25qYJefbB3/e1S9Bzt5fTKJPC8/M0KCYaUsNvTUE2KRGvfXRMbQv/YwjLzz78VDX+mN2xf
LjvL29vYiMSVsuXlTP2brGf0EDu3SY1DJBBrv38p78+KxJFcg46gxX4Mme3ttcbISlLb0eUpderu
zncb8SWcfe/ZLUzra2dN9g+774xrkgcb8ORm0T5guQb7kqcp8mjZxcZDz0R/myaNR6JfE5YvaUrb
fwU/Ph9XlZc0Yt1NsqYOnAeNTjslkY8lac+boY3bT0UqS4fnyEkQYWW6+cpww31umsCdEH6PfbEC
oj+HoMt9TKeGaQ23hq69AzHIeXYVuj1BJJhs8P6FLoPTfGrcJatotpGDJkwB83kW7ipW+ByPZgiU
bsXL079rhtEE1iuCgiACRL+4pZiXfzUQbHoXIoiib2Y1MgXMkrLJNrUnSkZDYzL8sobQ5rVVd9vE
oGN60ZfKJRerq8Do5tNU3ixSh3RtEe1MaR/2PbZbNzXqdZyo9squtTETsDXiW7LqB20Ei2vfm6Zj
pivz2/s/7oJgOH8egQdY9F59i7rBPGtQCztz6pTkt1Me5tFimrTw1JVJD82UMY4Hot6coZcAtAdt
04x++oz+brKYUjXNXUmmEzuGXXtPMzW7XneFNrfCrxNyDQKkjj5V0aGYwuoxC3syq5wivkmbqMR7
1aHyYgzekeaFb/YudhP10g4jrVyRDwtchLDtn7U0wbWUeSb8FbFJ1ogfwJ1+5okgtfz9O/F6zjnb
mThOci9cjne+ZS5P92/VIWbiRDt20ZwcEjlfZKF5DTdth4aJdPCKuVAeA/SZI4xFF5NZVebONQaN
no0mv1o58FO32M0zeGR1A1BWG/bzgJsbgQNJ5wjVmlpAcrHNr3rMbExBtVNc872qHv8shTzqNdKW
sZYx0VvpLLSw/OWyAIglOQu1sese3v/Cf+7EEgnZKyOBySgakbfft+pgnweklZ+WUICthRr3MrL6
Fz53tYHI7B29NP/oFP3nDkl/3F7aVj79TqYib68pJHM3RTjXyaJ1va6rJtiK3PE2ZjNM9+9/vT+r
C452SyvRhrrJ9c4WdoPT0S6tpD6hbY42rtXiiBjhybx/laVOertouMrSs7QEN5HrvP1CdJGlllFd
n0AZR+vW9G+jzqg3YdAnq0hPi2kR/lSfjpv3r/uX8+srTIPn1l6a3eeb8oSvICYAqD0hwC2/m4j+
r72StNbJc1iqhLZ/wvtGAgM74Jq4I/+Ghqn6mWBs2seIcD94q//14/Dc2BxaX+/52X3QvaaEzFx9
Gitr3BEzdRJNg19HdsMz8nrWuEkCn19aBSE4nk2u59Tf5UFqXhLVVXxQ3f7lp5dMkwCwAJKhyXC2
st0EvSEhSe1pqHsB1AmbMaxu9cF7UfzlAaKcVLRgfSg37vmBqw59qxvifsDtk1hQxPvpRacllbPK
HBxs5ZIowXuv3pil017mfNZpA4A6ile12eFHy7AvZxeuuXgQCZRu/ENNEE2+MKbnlw4yO/IuFyvj
yiVAz13Pk2hJKDCmHJY//7AWcL3TPYI5CV1MWyuhjVyt5gka4QeFzetZ//dlTieCfg03E9+B4/vu
8hb5bW/sLJ8IeYL5Toox2070La/OFM/JgXn8VtPM2RV2217xizzMRZ885IWodqWAFxYxGtvmYTLR
t6hJqyDaYVtGrXWJ0oxshMEcPzhVnLFwGHPwWelmWfTMTMuE+/P2s6rJcmNdyfEUmt70mNVjv2KA
D1orTjO1adqEaDnf3JM8gaOetfKZ2Gvj0GLSvKy9UN0SaaG/JrLT2/cf2fO9b/lcy7PBIyts1zfP
jlxV30WtdIvpVBdReFHVcX/sBH4Nv5ui/8GlWI++snD1Uoye/VyhgR2u0GI6dXGtVjAMSKi2g3zX
2VHzwQZ4/hAs34rhBwBunjiXNfz2buOLMeBIuBOqBdJCenRzJ9J8/BWi3f66yFL/GkZ7/cF6XB7g
8+Xo20wbTeYeKDPPLmopmDwwU7hoDR00FKB4G2c0NviWMeXV0Ud95j+2N74lq97j6C6Y9f5J6sFF
oVuMhKe8VdPWpkIZVzKMo6uqb5w1Nvd6Zy4ThXkEYzP31gM08u6hsnN1PRRh88ES/8s956elzU9v
idt+TkjugPPzbDmAPUw7XfUIez6XNB4uCFi1tnUjxo0cCfF+f/n+bQ9AZsFPjSqAv86fK79xEOpX
PvnegWEcZyWLC6gmNbgQ0lsLv1Ybsm84kjYF2anE2p9a5m9rGkqQAwZ9TdS3dZSNY951laEPhlnN
V5T7RNG6JAO8/1n/8qgxHWMUgehC0nQ5e/djy2C+7JXzqcF685iQDLxUV4o4sbb64FFbltrZUqTK
oIC2WRo0tsXb9V9aaPdB6VgnBz/VgVHFdMimUGxl1tggs3uTgwZ29TFI9Qf127KPvb0yj5sAV4zo
lvnf+ZdET2LSgFbzCZOJSYy9mD4FifH9/Tv559dDGMi+tXCMmSq9Tp1+2/gxxOacczPzVFRkAvf8
I3BRwHvKKUlGb6vxEkpVf5OHgHbev7K9/Ehn3+/1wL5Ui7aE2Pz2zk4kAwZ5bItTNf8f9s5kOW4t
686v8ofnkNHjYAogM9mJIimRojRBqEXfHLQHeAOP/TKe/34wf6BuuZRJFRnXDg8qwoMbUXF1VUAC
B6fZe61v2Us0CM2+q3Ag4N70RxPLnJ0VXbSuq/6lRoNNxmEzqhmfiIdJFYMWeXroTPWwFXjntoif
9t7sU+dM0f/Hu5es/D/ZuX8NKQW56lov609lOsQxtppY3wMrGd/PjfbJwTdwIzrkC3uGASE+4Oas
n/YKFsZHULJeDBlod5QNuXicCOE51G4FitGqcjCjbU4bNekb7br0ob0HFroV+cpYf6qYHD0nQUiU
jgiFiZ5eEeDqo7VZlNPWjnOL+7zXJbJzNIJR7jTqigSgMtmloABwn9O6wK3r2dVt5dU5jvq4KhEf
Zv1CPuxakeJrSytBM03U7eZYkl+0Ck8ZnVsT4uRaEoSlsN1FeY3vnNDTuWoutYG0ot2iEohaVSWn
u9XDxbn3kUReLH6cgE5ytCFDrT31Z7RTxHRt1zL/9PJAeXZwY3CigKFcDBGcUuKpopT8p7mZrUHe
e1aaXrZtNZ4ZTg7BJid7OWEGaposqNJRXnOsyc+SuURmLUcM3KEtNRJGGmjgadhB6yngbJXkO6nC
3yGVxwgrYNs5EZi/5a2AKYA81S/IcBPajEGA5tSwAy+R76eVAkoYk1TzrpgNCo2Yw+xhb4AVeeXE
/uyz4FM06fMiyGDh4/s/ft00MdqJXIrmfsJTsU9YXSzCtpP0Is58+8AoaXaVI/ozHccdpIiqkK/M
O8+K2RtKD4kZP1xwhkPcdnwH9giFahTZdO87xKgWTQVH1RuKs0EfnGhNnPFcm4v+0AiTxbi0mnBu
3BxQa7UcXn7zJ3g/5naQfr+6VOgwNg3W8Z1M+BRIMWrU/YJV+pNnzALZ3IBLfrPi5yVgA4cmkjJb
83HVVw5GYIsS4mRNCC2kZA63lTV5oV4s5a+X9P9Azfnvhu0XjLcXQKH/+T+6ZvnS/S7X3P7GX9R+
F22la1DwZ12mRm47vLD5Rz+gu/Te4PZwra1MuwW4CFa7v+SarvmGLg3HazwLnBh+z+lwQYX69JB9
wITbftfx/y/EmiA0sZTq6CdoFFgc5Yn9OJpJ86amFT5iIc+8rL/tc984t7vkQyyGbDdNS0wGX9bv
mkFZny1jnNgD1R187XG4yPKi3hsEnIvWTd+LRaSH1ui/i9nD/KQNxa0iJPy3B3vza4L/PczjePn/
dbNb7I1ASs+e7LTy0GXxIvvBt/C1ruOdUWfLtYut/7XV5Xir/esyPH0PB4xOw+hUwDoLyA+NhrFR
YTZ9iOvS8MK26cSHFu0ZgRl2i9s7989NEz12MNujvMPfi/dt8HIDvFDWY6XGU73PU0ucEYdtBeg0
thwELMuURrJ19PFVaD8IUBqudVkN17kEj9hijkgDE8vubUq3AzLw6rxvRYzv3vY1/Gp5XHGsaSp9
JbKWjOr7BRADdtO0qX40Wy0vNGU7ffaLitn/5Ud/ourdHgr/UCxFdUPxlFX3eKAMc7naeGjNTcsL
g3hY9nXnlfd94k3XrurkEjl2mxx6bDxpGJfKPcsSs9I3++F8V06DwEODZvR8GIrrQSN5lezX1rxF
H09WoubgUVls67WNgvl8xNDj9NBcUMh3Nkrs8V3bhg1Iq8ZyMM9JhqihnuWuzgBhzzBu9NFdb418
JJ64a6h0Z6X5rnRwoxg+3LG5MXCqZK3eXjZEI3039anbOhzrTAqi9i6P53er22nwyl0v+zAMMEMC
qbfIb8sZCk5jLLi6X34JT7f7z33P00tw8DfyPzbNESP0+OfottGLno8j7Ni3vMeaXJ7r6Jy+DaUA
ydiBFLnQzTa+p6qK67ih0x+4YBv2Xo6mcaupeMAqLX150KU1PMRVC3xvjAtwLTjz0zvs1+pWTeNI
tsUKQkAtE/ghSnGgDGk65J/XHIQArvSSFAgkggJKJTnIpJcbxc9yxKBHPJtWYtiyOSnpM+Fp4zIs
ZdQr1d7S5xh2sdaOEsD1Uqho9tIPxIfFj6MF2Ao9R3XHzrL9MurcfO7AM4Vu1Y5ntUpSKPQ4ZT6l
5tidLQZAoB5gAK2HktISsLtuidiO+IC5PGgivteC8VowkPv0fG9ffgnbXP7bJv3XS0AeQh1Md7dJ
4mQvQHIObRgdWK5kI/LDmWoiTFDHBVaJcR7scOcWu5leSaDVrtjVRuLvvXG07/LZKp1Qgzzv9hjx
7W66ybzcs3foGowP4GAVKQzCIhyahQT9ocWqHoiZKAd/aaEdyZWoyh24luXtGOOaTOtuDkjd5kXp
dkymeg9FYzamqyXui5R0udHmL22bUbmk5S5Ni/JLXWvjQzk15EwXRcMs0kMSgNJCQmZCauj7gV6v
CFRMJDyguBgm+gQ7lR+14Bu2Z2258kDRG61N1DUm92ZnpZa+s3QkE0VvVpca3pK3HkBFd2/Sa71e
NQVlD9jUBcRRvDiZGhCsrTRgrnAymm2IXM+6IYvhndYLBWuqHtMzWdyaI0SjwF/TvQ7lFOhf7H2k
ruv0e7dx0vedUF0ZecTLaWY8zNh0+qirDPHgylJd2ZVV3pmrL9Qr39/xyfDXm3/ae1EVxIJvbvvU
306GpbkW1N8GEx82Y4u+s35VIDkAn+frh5UCVCScsv/arKn+9uVBd1Lh++vSYlPUWBTfUZwfX7qi
+xhXMxGSvdmS6aG16lNOueiyc7AXi6k8t4dRHhxnImlkJtDG19oIsVH6VtvCYREKz8Hc6/UrujbT
fP4tuOSFccDE9rR1ko5vy1B2o0RJb8yfM2sHBWJCL913QZzBVcB+ue6t1nJJwOiAK07wPD0tKe8T
gohDKqJW4FqQZcYutiJjqCCjZsPBHWwjSqEoXs16uYFw4Uixh0Jg3DvqlVXNOVYVPD1WhBLsKNhQ
+RS5Tr7lZbSrrkhZH6AH5VdunS8Kvpy51GdxAZtytQzyR3SR7Vdc/GdthYkqpP3bhoW5LpCjElW1
BGnDwwtknDPAE6Hs686mLLTLRrrtrdsaV3zqGNM6Sbozgb8pgQ4x7uRaVJi6czu+c8pSXVd1xnAi
ssZmBgGHnRiXmrusWqDNvrjcIAB5yI4DUKbATN4VTB+21S+P5iDS92WcG49VZpgKZGk6TfCFVuuO
UPkm9DpHnSPLdq/0IbuHdTJ8wRPgI2Tr3QjaLzMXEaTpa2vVM9I3GwZOKkyRuuVtu6mTvle+skIs
hgHOpc/WD7GzxmerBFho4co7VKvh4Hrk1xH6qg5Qm8gaGpWzI+dKnM/cZaBjwMcwPHRXrubah5e/
p6dGxclK6uGMxICAloRu0jawf/uUezoX1pjqbAymqvgopSUuEdoHVmKT5pK77h7nm3XQ3cbYAdJC
AinlJzkV84WPJReZbwachXJcOGhsd2rqxOf46OTlaghiI5N8TzawfS+RF0X9Oni7xAVk2Ka5tvMh
uXwqpia/HuBsHipvrM46TWqvTFXPH/8mYEAAZHBtQRH+pJSkZSg6aQPxA43CvGlaQ4SZGRvnJgGn
kakG/wr4hrcDV61YPiLU35Ovsp3rTvyCEbdBMrrfdZaY1765k7M03xx3hhCGRY3cOXpVJ0eOVoDi
0t3KCI3azm8Azkw7bemgrHnTeSGMkmYdNvNBPLrEqXM6uVAjaJaX3/9xtfTpHjBcby4Pn54orYnj
10/3alAYLiiVtfM3J7NdpL+Tgag5WV+ZIp+PNI58dOU4TFCU3U5Zx5dS/bYl0ik89Ykqb6bK8x/4
YRK+iZcfGuVZn1lM0yIcaqe96c26/9xA9XigZQ/dKFYm4QGOo11SkiTi1vNL42vRjATwDAnSntKe
3GDd2OgrGN5D3tAE4WgAW+jgTu1K97HMP+jgxWLCeUi8AE8Prk/PCBdMfCV2tpW/EmXo/OHR0n/2
UWjRM+NrPRl4nDUnPauJZp3Ze0S1WqoQ5VB9NadivR8X297ku/IOwrZ1vuZJDi5stt81E2C7qB1n
qwqpM73vc88h1KGaqMfFetp+I1x5eZ+t3aUO3uVDRXYmG+12oohHMGn3RQIoeSAfz0H8nzRU4cqC
Ha9DgpSbTJm9k24PJ5niVajscgUBkHXv1dQMX8x8XH80cvE+JY0rHsu5EJcWGVdfZ9Yh9rqtW7xN
plrVgTHM+pU3Ojg8+rQ4N1b8dkElS9yyUnzAR6seW2XU2HIaeBkMpwNOc9LWjPydhdacIC4wIr/G
8f8vuvwX1Ne/fdLPPLLX2fg///vvJZen//6vmgsisTfwZ568ZrSwnuJH/6q5bH+01VsoD9Mq4S+x
h/vfHlnxhr4Goi+frh59RJ1F4R8eWcPfYhRRIBKkuNVd6Yz/DY/sU6Xit+WHwgJNym1eRkDg4R05
2UnCxfCSbY92r2strCE6e52HOTs2drGTOl9N1MAgE+OaIrO5sHcY4ZASYm4aB/abK2bLTOUyzKqV
XRKKKnIN56q+Y2PAZlirhptUlzMh0KLt37Y9CMGVouivLenfGnr/bpW8bRPyryt5O8py2e9javvP
fw0pU7wxUQLSCMV69jRw/lHFMw2GGlFArCOUiE1jkxX/NaAc/w0VPJdlhiGIPn3bZPw1nhzvjcMG
gj96EoWia/07w+nkdLBJxtFYb9enQkN80KmpcqXaO2DPMjhA6ealt/aP7YbT0YzVuRrWxb8g46C+
9NlGH1hgvYNFhnUReF4pMWPTwcBCFI8XNSnQ9789wD9U7I5LaU83hisKURKVc9YEcbIJ9OjO5TMq
doiArbysB4jJAYAqbrToYnCckFNfvuBxwWe74Aa74NuF5IJK7NRPaesz9UpVmpHXxmMI1b276Cxt
eHj5Ktua/c/PlxYzHhquRXUWffsmST5e01dJQSMTnYhWoRD2xKtFKqXMiMTTLPM+t0z5MS7tGo9H
+6oDels/j6/Nto7kKcTjmHiwQh5fO6ZCQJw6wGxrdYvPSdWUFz3m3wAiwIRcEavjoRrcee+7yPg4
VQPBRsAHI46i8nXpkUA0WLX49PIDOdlubk+E4zBGPMsQuoE/9GTV91obr3CcxOxYLG2Ph9Q7k0YD
x4a49yVoOcnf5Wp+l8mxv2wXjzi7xUihIU36R9iuDEDDv9XGKk6jzvLAcb1ye9sLOX1oPqULlLwm
QuwnscNv232xehu+tI4jlfhiPxS+FelIpr4oGqhn3kJ+oV1pFE1d0pEOhkEl1e+c9BArlyiMPhle
2RRup/WT26GNtEXu0sem7H7ytNzVVUtKZXTn5IIPsUs4dqInEwG4OvdzJVRJtojuhK88hdOvcfMB
UTbEKcNmdENEHA8dE45nnqUy29Fkc8AHTBYaZFXeIs5cmqDrgPanwNjCtF2Nt50j5oMmeaVkDZHk
R03qsLQO1CfTaC+0ONXu9ZmS1cv3+Icns51aEBZuK7R1ejgArulIs3TBg5HMdNsNsdp1ujkRghCr
szojXcPrwBa+fNHTSQORN67DLaoLXwiQ45PP2Rxba/TjLKenFyegz/vpwArdvLIz/sNVOKRvggn0
SexAtrfz2xisXa3zsyIudqroqQ66Q+6GJVnody//mGdPkCbO5vugNYwDgBd+cpmMqaMAtosEcinf
NmZqn9cu8v+gGIf4sKIiOuRa5d68fNWnE9PRkOayrIGb9IoaFQ6j48sOdu07Uif9tKlWnJRa6mg/
bUMRY8tuP91Xs9EnZDmUDgZLrVu6XVw3UM26FX8wlmetayKN9XIKDPSy71GGp+mhsWYvFAvgoLB3
TCI/O3tp7zqv9gittFd1l+dOcsVQssA25cYtnP/e2bWDp4tAUgW9SijgqDAfHRJzWvbgb1NB7Bia
MMM89HpuNtc8Roe8qynlAyRiZy81cyK0grwFajl+PxJxmxrDQ9oq91qn617vp9Rstmh2DibK8+ce
OFpKrEeRFXBIzdEDNSkyomqFIROTXKCxnc5Lc3KBLuPvOsOCV4qDZcACDYt1Kj8PyC3iHdkK5YMC
yBeHotC0KcJuqVN7L3Bgh4bdu/LQSQwGMOLO+9bHuZrF8qG0c49dIIeh6OXX+adBxOxkbWI6z2Cu
On6bZZ+vZuyawNBM6JRNVsYH9s3gF+VYRZte4Dql5bB7+aLb9PNsCCFd3fS9m0/mZFacyUQZLfrX
UWV17m41K38n65Y6JoX0vzvNMAuiIeJKuKlpJJ6M1r4nH4QzAJfig7g0qOTuMTcUYWu19gVDfNmT
hFS+Mv/+4aG6iKY4VzD1P1dDlkmCQYASckRKzvC2WNS7OPVK7PTkf+jo0kN3wKf0t58p3eetc8fG
EP3cyZTf2FaqJYvND82IT8WF6IZtJoijlYl39vKlnq0uNKQAE1GYsLjidkI6mt/YzI0TR2rGzAoW
b1qIVpmTFkhpPjvXper6V6739JJOxoug/YLriCY2O6KT8QJeVhI0RWxF5Q7sdyrhw4Te2sOurbq9
LeqRHOGmM9ao6uR6h91WwaooHMsjT040B3emDheZeaffyMTYgOh1v5z35NYMr3xOfxjZkAEwxDrU
RFiBt6Xht6k/7v2WxKTGi2qakVfjmFWhbGMdrm2v/g8uxdYUsaSx4ZdOLQ7TNPU+jSkPTnFVBzN0
uXMQIoJ8R0O98gL+MJ63yuImOkQPa51yk5bUpBQ95R4lTie+GlfoaCsbRehjWDeCeSjzS6SV0ytX
/cOzRPtHbQ65I7V7/eRZ0ufOVKqR+jR6BYne5B6FndkvwZgo8/B3RzSHCQsVILqjzeJ2ckqn1+vB
y53cCOg2FDg7HnZyJZnAzktS2vEavNLl2W79eEBTFLWpBzxp2qg0nAwTxFiV71Zu1LjS2ffaMlyB
NKpfGSHPv9OthuHS+95mdvdUSUzSm9b6do8n1F38UDMox1tIxa4p6jVQT+SrJMInYM7J72JWQLC2
vS98KSezbVlAFsZdSSfQnTQrAvGI3q427Am81qDA3tQNmQ1Rv6TtRa8kIItxHlwCC3s4m4EQbX7n
xcTN7XpB6TRSrktKXjbldbRoVlyEc7nJInrF7mGSg7UVR9cPbOBJTSZ+o/yWxc1ySDNr/tlXWfMu
GYfS3EvalHNQWuk87puZdTXohUOIlFfI7Bp5YPdZ5UhzIjjUFfVzqixE//XlJ5kr5Qa2noyIQPRu
/JGitaOH0ib0BGfLnL8iviOTyI9RiHG6zuUl5zX9G9xX0h959dV9P47yvuBt/yzSPr6OTUXqHBZo
+q0Q+wgPImezrsIClDdqvN6wt/Q31XzFEjjEF75XOttDjJcbR8uIAALoX8b7vshIdF+qtLu2gQgC
S9VGj8z1Yi05B9JYv7SIJC8Cn6iSH+YgiYZKE7f64raDrHZqbM0PHBmmj2WxLElYlLORXI2lpZLA
JyQGlHVHQFrfwmALJBR4O5jmeviYTl7dkohpcaRTjVmV+yKTPehTYtWKQ6Y8hx2TsgacXRo06YC+
bfVtXXrtri38PI8aGXMjM/ucLhjJeyUSokz4N+wEnW8VjPifrjnN/K4iS8Z9l83JHSo2nHDY2Nt3
Ha7IB3ZsWNK0mMxQmNprLYIencoaSOJiE7I5NYwbGXleKqS5g/kgX/tBI+JUbchdq9a9qxLM/Hg+
umK4L5/Sz1KMxVNgyaW+GAg8yYNiFf6db5H0c5DKnS91o6wJVjXsdAlbH2JA4KP6oSecA4bmDSoj
ZNOJOmih8FaTOqx5hLF1A/+h1xqgYXPQQdejaIYx9LXO+5DrNR3brCnElgpXNedEeqbfzcb0i62q
H59T2XNBX+ayPt8EgDKcLD25ndzV/MCFYNkj8W0eZgAid4zrDOp52k4/ZNP546Fo0LES684iFzgi
lu9g+XjlKzuNbTJ89pFD1UQghEPBPp0sQZwapMoaJklSunOQNYxblmDz7YhlcMeWg+aaPs+RFxOS
05Ga+PJUfaKLpADBRo7UbUyMtFk44J5IY2rTkNA4GjNqa2KgAqNaZdTRsY/EYrQARZ12PyJQinpX
g8jZd/479NzeO5MXTtd+nK9agwCKl2/q+VLF50zO97ZDYRd22h3HmyRILjLcSAoOFbZtFDcapgGI
nn75iirlWQmQ38+Wa/vxwG3h9Zwsiyh0rdH2BiuaYqu+HG0auvUgh705deo9pKz+S+p4dTShzQmM
LkPA44AdXgS6M+nGECDGhYlK2PX+5WfwfJMAYhDDIKdenFTuk4Lgt61PVrpzb+S1F+ldgzCQVh7B
vvD8941ohyAu3PpBQyDyymA8ca9swwGJGpovKLOwJ57ZZXR/7FbCbNyoJAD4okXaBZg46c9ENo77
1WJZcbXCu/GywaM5PmLBj/Ws/6y1a/XYD0Q+vPwUKISdfh7UjgmFh8D5BJY5PZYbxNho1mSRc7dO
44WdlquzL1xOgyiZY2RYuloy89ChFLpOkq0fSH5JJQgh062LhDH8fVoon4b+SljrxvtjTJdpwUe1
OkBCZMf+MozRWbTnnJSZ62oiFi6SlgDIqDMkZvw2sZyHYtT1M9MtZpP1V+IPrIDKn5lbuGTAKlkS
ypQbLKOxySQZzovjfgT7VLuhvixGHzmFacV8TGN2XZqQV4LJJHEhAN+jIw+qNPdbs/QoElOjH9R5
ldI9C+jjzfcNSnsyK7UWwkJrz1C7xyF7RBtSDiEkkgb5jqwEgRpO1lffJCGm5a4iek9clBSoWNdg
yhm9Cj1FFJe9tzLPfOdYbX9PMwQtk7Eim8KrJEFsD66R7G0iKNeICJLuQ+9RQdiNpqqMM8TSGkw2
R39bAReubybmlCGAyUu0ZZPq5YMcE/IsFK1N8vxq6lxp2/d1JDU04UQJAPkP1YIOKbSgPN6oZnC+
542otQPrYln9qLClDB+ylfF5v/qpY57BPUH0kWBQRCZVt94I4Druz1dCYK5V37rTlfRyH4aAFa9w
2UrV2Of5PMjusKRDke09Z+qMW7MQ414DLi+jsRN6HGzVZ1gVYwvOuCn79F2Gct8NWgDJH/REOVQS
U3oPvM3EleDeOg05YNYaMjL1WDf3HZKtb2kcz7cs1Mk3j0FEPkKREfWnVqj0vl8vUPVsrX1EFs9C
Wad6/4mzJHymkuhUnL5NBjpSkPEzoGebJ0p0VUGVAHo+Mi+iMWw0lunwoe/dbepXS3kYlkb0u7mu
PExss9dGPUlM+zaDjh/S84ZUrfcxkd+DpkZ9v9YM0yDri5YwKnuCzL1kaN0LJ69IkouHdA5qQPYP
7Bp60r7hriNn67JqoShPFXRPVkrzGZ9/g6IGne1FR5GJmPN5dtjpaVP7gzT1Jj1DyjaCQyC5YAwz
t8AzCfm47A6yTJ2rfO18suQyFHlXfr1d0lu0HkGinY7BZNkU3LNlIYMwJk8hGNZ5GiPGo2qvVB/r
96mB+m9P3Vz76s655xFVQJBM1K29U5w1iH0fE1xrpMr5IAWz2EcrBx3TesSZ434CaLqgcBxj1yaO
lxZDtPQdO8RBZWCiOcCSDLQQtCoZXbX6PGuUEuEblepx1YgWJqubQYfV1iZMt1PbJicRj1qjQQQZ
ybmrI8jCkl/R9vo9rB4gBGRxyAtF/sAPx+u126TXidNqy2z6arhpR0PfK/VPhfS1D5NCLr5tMAkZ
HqzZCjKqNUS5SdJ+ZncqPxW5cB8n0x8/OJA0fs6TO73tQNSbdCTahZQQu1/vydpIvpaDhyh1xB1M
knsx2JgMOxIeES6KkQipGsb4rpSGYCvdKgnZFPd5FwhXqSaM48VDmeqp0g+29tMOt1JRRCRXk9Zm
jaXxrmR/XYaSeJDqUHMC+DxVaeGFZSGXCzHNLV+Ig5XnHEvMRNTNUBNlYIpMfOuVk8y7uRgKdemV
GMz3K4fMm1jJ+VFVtWsHaBrEfTEmzkUvpWFFCGvQf2EOTt4aUwxg2yg8wgZkOYsyagFV2aFBYIWk
W7NYzhkLTQeoqpnN+jwplZ6dt6MntV0xVRlasE7OIdwAtwotUQpj17nJWkW14ca3bds0D0aa6qAV
fDtbd1g7+u+WpjG1iSTX3k1MmAlZiPU4hQMPdgwJ+MzpTalCf5gHzRfw+3utO4AMRGiamXb6oMdg
MVhdkN6EjWoXsrTIxo1mHdA/oramKN559kCUr/AHtRxW309+Woss3LO5GbWPvOkOS4xpIYfDi8qO
20lKdyLfwciKACKl/zhyXMACnOTFLhc5VYKyImp65xejez/FNctXMjbl98xY9Tq0AEh8HPRE3krM
toQujcSuyCVbLWIZEaIH/WgrmBG2nWaRkk5pR2u1dtArRKO+Ju7GJTHZQj/Ghly/dnTWp7MUCKcA
hm8VdcTLHK+UTSxwhBOQau3QaIu3i+k0zF5nEa2CYN0PxmZEVtcNbXdG0JGbkH5ZTXGUx9lsh1qp
ER+vKtoHvwqFf6u1/i955kdg9H+3BvzWNvjXDfj//G9Z9+M//ut/nHc/kCJ//70Vv/3Fv9Qdzhsc
M96Gv6S5jhd6a2P9Q92hv9maW7Qg2Xij+ff5W/9oxjtvMLhQ2xPQF/mrHn/rH814480m7ODfWk9q
Ef7ob2g7jssrmzzfpdKHEMDb2FtIS4+LOEbi9X2/dGSmmuYnCj1EybeNucvXSiPSEpHTb0/o5tcB
63dPzBM68p/nrl/X485xBG5dJU4bx9crTLGqOuV6PZNXwjl4rUKik0wyWsx6T8VlOPgxKVg0OrqI
Y0L52BH3FQB+ac4htC4Xw6zulNMWF1k5GpE2mnygZV/nr2yBjw9DT/fpcDoETIa2ht78SRHI95t1
rXM2opnXfZYkDlzQNvHDbJHy4uVH8vwNYNSj86Xzokm/Nk+uZIw9AJ+eOBXiZuVhplxzMHOyNkiX
aj57yn/Nen18xNl+GUJSD40HR7CNLnPyxjOzpAVjNh3LNPvqJV/tMC0I7bXSAqn+jDMjs7TXqmp/
+JFU1LgaZ2oXeedJbXJLmO1LO+vC2vI05iImXgBLRUQ6izyzGu3ny8/0mdJ7+5EMETAOmO838+3x
MBv6LrHIQZahvbKQBn1WTOxvCraGDfirx5weC3iP0YAsSIXDj+K1c9/LUjjfPZ1EDipjpJBuG2Gj
3pXkoXq7xSQ2m7p0Rh5XbkDM6n2j+5bOtf5ZZoS/Bq25ivd51Rjy7OUf86dnxwCBpkAtcuv4Hv+W
LpNG6aStDNWki6u664pD1ZOWDH252dUjyXIvX+/50KcuiW5/GyDb0fTkE8WY23p66m96kExeak3s
IcPlQNDJXv5aOv4lX317DcezAYQhOKou5lD+OeWx+UapRF8Bm5oXtiAIfvIzIZL6las80/DSvaKU
w4EeSy4H7GdGfEdoZtlxGXT1ape3fh4YeSy+Kk5UMBEo5jlFjJ8jddYdnfThMLY4rAZ6iq9wb559
ewiIGVo2Hx/w5WdAxcTDgjU6JFRr1D3IumeAtnXtXNJv4nyRKYv8CDyNL7/P7YM+eshcFPYBgEsY
wmzfT1VNczfJrNviQjeqlcXXH8Q0jkN7SHDMEIJ0mPRBANXlXP/ylf/04FFGMIniukLydUrVNBaY
OhoYy5DDIPRYI/ZxY6ZmEGuVedVpCXpvoIzX+JHMy3FqVCRyL8GqY77WZ/rTg2eMwWLgoRu4xY+/
IWOM8Xg2OU6IKiPOOCN0HW1JkPZEixFNql2sungNpPj8uXPw5sTCdEtfBgn58TXZcBOTJtERsGVr
D8vEKYccHueizhM/jD0ypkRjrWw6k/qVN/6H576BLlnNN7oSFvaT6XaINQ+mktuEjQu716+69nIA
on6wiAB7UEPH2b0oa2KSAG9lbtftEqwlHNbN5PDyCHg2lwhuBCm5hXqVjpR9ciMqF0XVVQKHud8l
BEptVJZJEgZC1fiVFfvZXMKlKFzSS0ShSuHqZF0j3X4Ca+A1YVGL4kzSZNghjlxemRyfX4VRtLFv
t/ItT/jkByEDS20oFmQt6Xp3MLMqu1OadKO/+9jwJwFeJdyGwiBC/OOhMxizEsna1wj+PRFOaVUc
NkxToE+1+coPev5lsKZApKeRR+UR+fHxpWIoQOlocSmtS/VxN7e2Bi8K8QTnnYkj1ohXr0z6v/S4
/3Lmf/5xsKBhxbIR4jAXnjbZMsIk+9qcmrD3tGK/OJp1qcq4vpqMebnqBxM2PnlAyI5emw39p9L+
0XxIwRllLLAgY2sFP308v9V4V8cdLEqMRdhrXn+BNKYhyUKa4w2VCtrqhdFnh4Yjfs2xTSXnrkWN
Y3Ib/7KRCWFywFWs/Jpkg4kE1TWvs4DGAYxAU3OzC40K1rLLPJdNh6Qq9cOqpPMoR1urzhMb92La
kwARqMK0ewT3XUEsa5JbO4CNNbUhE+5F6oiU+E4hBHgE1FFvEZ82/c4DF3XRWl1ym8f+5AU9wbw0
00SKKBWNG2e7TXp0p8a1Jcpg0r9IseCobI2y04IFXzxeq6X374bVYQxZAziVndkMTRkCaYAgouxB
PvhZPXS7pi0SUsbpWZKM4JOdThA3hcc1j6VzZgMHgmamnAd27C1QRFoZj2W79jdAJ6jRSy8DVyx1
+xYq5ZzvCPvRz3r2Gc5VpqryU9MM1DFEpsuvcdmJe7vzPSQPaeJHs2UpLai8eLAjNTqK6tQc64Q8
SvOTXc1aeSPN1EJ5vvSqCkhwX7RwruH7B1W8NoROoBrZMjA6tIj0BtjhdbSU510jc0PukEzIhojo
OX2LJMu876rWWwINPBwp7BhVKFDWVrHsCCXsK4Bkjnir0YYjTYWIay9oykRkZ+MECTLKtgbgzs6J
Lw383hvvZ7PlcJDS6SdJfsjsT/1M8C/VKh0j6tIT97ujM999JrIipYRBBZnji/JzYJnkEO9Xz9ZB
e8PWTcOVjJnrthaAwCuzzu2QmXzG31Svtr3vrQHtSA7pCrOwQJS/M1uLBHMNohoiDXarDwTSTQnr
aJ5Xkdv6Y0zGbUOtjSCp+qPftitJt36nfSprH8IdA3ymvlKP6xz6UDCvhooKTCD0XH3s2tmmvCJg
eQXWos+f5om48aDzc/XFa52tEUrP5iZ1+sUlTGSAPBWQFEWevG3L9XpJwRXs9CHlMJGPqjzQppRD
mBKNt4YUQlQbjUOSYglfBvemdaQ3hETYGDcmMZQZlaUh94M4puCLpy2b32ZzWfwkJ4SitkVj9GPp
OvONu+pU4tS0WiLMqSNdm2U9FiF2HTHvl9KiQKpWc343e4Zxv+qaHHeLMNvztLJQslIzHINqmn0i
SVw15xHxv+7XuZ7qa+TSkI/Htsb5l3I8M0klHTHxLCT/fPemkSxkR8o621lQQ2+MuSFdVRelm+xE
mS4ySj2N0OReSHU+JlsorlgU8dRZLjQV0DHRf/Lg2XANgPDWiPxhY0sepVTaWZMGoXAsl/9F3Xkt
x61tWfaHCjfgzSuAdMykJ0VKLwhRpODN3vD4+h7Qie4WkyoxTr3VfVHElU4gYbZba84xvXBxFol9
lkgVWimWphyTztWqcDSjuAynSiWrBSSsReLuUDHWE6xhJ9vKCYIZsCa3ZNXbUxGQzGMK4irBXITl
TJkqqCxljDeVUlij33bN/AL/n7Ioxr70pkNPBBuib8eOcnapjr7t1vazrgw5Dqe8kFVY1fq4QY2P
PWkt5L/2Ws+PjYhwfai6fL4tRw4QuwHuBCXDptw3ZAcgiaD8tbPnSqDpaofhq2I23hNanBxHfpzW
mk/rNR6IW6UR489N6b15bpcsHBHV8UiLGoAUdCDd9MnOJdphHHVKB20c1/eAbdfSdl+vACcYjKec
dOuZ2oBa2P5sS/u2rUbmBHuqcjScLdmherfQjcoQzb9a3dJ9A85V17txaK3uEDGwQ2CciRV0xsBZ
oXPmiTwljGx3dpVWTRB31dRvRyQdOh54Z8DIPk7qcEhaEV2DXDNpNZHgqwEjwNri29Y6SWsJVszE
iYwunIrYeNLHldExR2q3s2a9/+YtCJ4PRjeKfKONivlMxqlu+3TNLHKYdW2p/BhE0mU3S6rZ1dLm
b4mTeJeMx+ZbgoDth51hVgitttZ75n1nLEISdYYjyT7KfKQukFyrLgawjWrjzUEQEVuvi6XILEiV
Rv/Wg/2NgwTx13XWCYNae0WpPtAUTb3UeiBWfsIhPt8OtgV+3JnNyf3J6xyru7HLLS2MYIV1YV6a
BFBRoNdfsyguKHHy3ZA1WzqPLenL35bEodWVKNqET78Ye/WipgbWBUWXeHQLymx85gSYr6Tzxbpe
KpkQmdw4ZU0gceqqBLnPQxHw/9JFEZ6cTg3Bw2WgNZH1Y3A9YqaimcHg57SJ9TBt9AEuMaFII+Oc
pPQDYgV43+T/UDqf1Fk5YE+gwj8KGkk+HgBgSEmj6IkfZUt1ymgHqxuKZClleScxmdKdJVn8VlSK
stNBrF2LHP5ASE5RoSA9iaLHmepLG0yVQJNLhkiBVn/smH9Hq9k0FEKSAH/j8mLnVZts+ELn+7JX
BU8D/UjszxrSnO1C8gV5ULVqxkySBTbuqbTxCeL+pWmY48WlTVY56YGMT5RHBMA7L/TGc4OVYGxy
PzJHJnctkcvi8271U20nugxg+XMLVEbkF0E1OQnTwiF9Kk0i2hOeMjMo41XXTwDu8mzYC8yKFS1X
+mSXGz+pJSOB1pOGaNJaXcrSh6FRfcVqAbo+L2r3h+bFSXJaaJZ9G7RelLCmZvPOXLgFv0uN7MQO
S04kSw3aD0c46hvqBjjfgLszmmlD9JM0qNrxcx5VvrXlUt+gpuddQNdBZzvSsTulbg/NfBm7TVEt
9bcSKjm6VDKP6Qca8qbIFf1SqadMsuAVXx1bmW7cFIkFmb1Rh1RpUruNBwRjW2aSRUY1km3uxPWB
rp5OJGmdgWcwqqHz41rp3+omXb5aVmI+KLU5HrEkpDGV0tULUTl9+3Vs1+6qSMo+LCPDsi/BU5vE
6y3W+DQuGudNHpx6iW9Wh9OSuf3TwFbp+9R7rXZIxJI/RHWlM6/qLDcBuph5E5lFJ07CcrJn04qo
WdAZabe6yNEC0fBBtRUP7HYREK50PTUv+gvZOE0c1GiiaKms/yZg6Z1/Rn1ZsjXSjAY/xCBKKhrZ
oN0v9QzAQJTz8iRqW6lDmkfzVVavHVmZT5xXez4hkD9o3eTdZJJSDyq8dh6QMA3ociaQLkDWEqtO
glaLCZ1ERdRNIZWx6HuvG/K1Hdv8YbWg0TXRekiAala3j2WylneiVlrPfLTOQ9KMzQXrXExWTulM
SqiRF12RhyCFF5oqJkMMw7RtQ2d0O81XddEl2yhrmmiTaUVs+R454BBkCrc+iFad0p2SKfRCIHno
z7RHWBDtUiG6WyhLTvp0oycnPVENSds+118oEzQ95mKZepvUK7MX4U6oDF054+kVWPEp/RImfzRn
dSo2sii8O7UXtrc3Wx0Rga5aLRFu/IeB5yXjI961bN/Tgsz81szKrzOgmzvOPd4rSv75QXMI70DO
kqpkY6ppziascZaZI4gafY2KAZkLCwEOXaNQ9HifemN12+LuScPCKZHbZWpikOvTmrAf3AjcuzrG
zO/uEI+PaWWvCeDEfXtBl/WCH8dGAImh5Sk3MovZqNmCvt1Qx0xJdN7yVzNX2fYt3dzczlqkO7wn
fbhoZDOrvtMPLknFhpV6u8nJ6iEYSvr/m9xARRVWXrPcZEoEISNtneaV6EuW61rTEf5HaUsuaBMP
2sGNbXuPd6DdTblLbDYrCRxUbbb3aMg03kzfDze4itijRyA/KctOrZnTsGrna8UeQULMOmWZW9PS
IElFCzRDVpJFezP7jO5KggjNb3AxdvAnBLXzqYyQ66UmWLuQQPFk3Nf5OG1as0unDYJDGg5OL/qv
UjqzEaiDyjONmEzfhIv4eDB7TfhNli9V6DolcqO61FJ7a0MEdsK4iuhUWHkFZqbT84pvSUb194HN
UERrP+eArMnGzQINQVwRFHJFZog2N7bOME3MA3Zq+dJRJ7LcEdbkFJvXQpwyq+qtiS4StAQdXyNY
3J42RgGCyAxHIbpLx5iXns44wBtYzoOfG6z37M35134krZEIPkQ6bzapz9g/SkujE6mVvMJJLnKf
5anWbRm9Hdu0phAXdLWnBxxc48mVdW74Exv+Q6416FUG4CwHUWGFZ/w15h3SeNgRNEaeBg1aL9v6
skJm0YnpW6Trpa9T2xLbRbAdpIPQ6Ft8UJ3kFMdKvWkUc7qNHAWtVmfnzsOMOYG0gNrVCI6H8hSB
cRg5BsHn8uxAYVtQB2o2THfmXDGxLamp3cTAxN46POw3toiSzJdGWf70jK79kZNoOF1l7dJ8taqs
ZzvoZDGVLQDbQENF3ZS36KOM517OKXYcMzFJVPK0rgpSievTRxnCwIlrtc/hdSDZRC6dqSKM2mZ5
ajtpTkddTjSk2mwyrhBOWkWgGtTEg8JRxH4BrsXqzldv+y2d9mjTsuVFuJqW5XZ0pZ4H3rSQzaBM
s/yizLo3hLx77bqQ2pxT/JJDWPQYVsKGhMcLen6rYCIbEm688pKT18Y1QBnIbWwqAVeyNdHq6iG3
EtsNy27Kf4hC8y6nrOpOXVMTwyCEtBcCIZriK83g6RZsN6y2oo8IhxpVVTkYgECcYCwHvSZ5cuov
l3idUsYogxvGNslD6pQjCPI5ebo7nbSXr55TFQAq5yo9dEY7vQLXNOadC/fCDgmwSuNwaTTqCjg4
4hezN1ReWF2RbsPmCBCdcBFKDYU25hsnWnigQlOgvWZCzQIz75CD8ptiY8uC6Kkh1UMl23ZYD/eJ
KaKa/bKZf18YxMCJcVmeCiXmaSfJkF7p5mD+zORsvrWpLo9u6jjDnr0bh7lp9NIv+uJYj3oVM13Y
URlFAdyp7Hpmr+AhP2mLNsDTkBxkl9aArTLb/GkaU72ERtswIhY6KoYfce5VdnNlmdSjdewRIUF0
6gXFCoRKEi4t2l8NpjtVnGw+QCRBXRy3tgrMIRMEKtZpmxU7FtmiCLvVtMEBEpHGJnekcpzgYnCH
cZIxDaUDB2fEWunCbq75QVBiJtZ8xPEqN/Ll29R13alNZ+WbIGz5GwQXioHmVOss8LNXobQTwmCD
wCLagaFopLjIM2LEthwem++y6khsYyqY9aDp6rgIeiKi3CtTq9T7Ks2ceTO4pGn5NATU125ygQZz
UpsSkjIWeW8ptVPurG40n4lnctDHdcJ8m9NxuROgbuPAK8yEyKI2JryszrSV4GZFLlUYwQnER5et
HBFwc4qsQXc94lEuvV2KqrQOjbpnTkkYBjjENBzewWjOQ34YjcFFuJSnPOYhSQ6GxBwaIJoQbEmr
3nhxMAlLXwfWXx0gzVpD6DQyu2jzClFDJWssHVVdODSzo0nFvtLB6N46I4U3v80y2jrFKlHpMxtb
mCxVcUULLFFo6hH9tRPdAj7RaeW1SA1K1GreJBF1ILsyt6BzKSxXpS5fU5TifCls9jLQu2p/C9VA
SUIbKc8zfR9OpumIq+eANIUaYAQGnCJI3+TiIslatpK+KTlf+lar4QKYWWzGkL91u+sxq62XVKNZ
gzBuVlgMqz570pOu8mjHmxAX4BYXI2Gss4L9tVbqfKdR7vtJ78w9LWztW59xXb6wxE2nVoPXE66F
yYQNx2iB/REZWYj0vaxNTA56FRIYVMIFklqEK882oxshC3Y2CIxccUEtJTtyoJjXWBwOlPCsTHs5
KekyGsE8UFPwc8RYOI8bL2V7Pw2elt9P3Fu1HXsF9dDgtL7sDJvDkeH2ZhAbQzJu7FkfXlh/gfd7
jp5cTqCzrENJ0kl1yGqcET6thNraJPFax8nsIr4u6mx6/i8L0ZtaYQYJBLXEm2bAIzW6cXf1X1WU
z4tdjjR7i0ovQpVFey8LaiTbv1fl19r+WeGYD8Kgt4xBTdfPvey2kG0ED13QL1dMigV9dVIUow9R
TJinFN4XZ28d4RLwl12U2Z+RPn+hvM+vj3UHTS467ZXr8L5Ub4py7AkLE4FndsXERmAGk5ah/pOm
yDaqUkQHTRfptqA0HKbVhHASGP6/bU04q2zdVGlpmbQNzoMmFMjFtRFbTbBMvX6BQ16jVm1gmbOm
6l9ZkH8pFahy0yRAIk5D+rx5pPcYJqTJDGdS3jsiQER9nPTN4e9v9UNHZ70hDxUMVjf6OcbaIPmt
HdACutGEw3bfiDWiE5FW3Vd1Lj9ReXy8CrtRwGL0OnhxzE3vr0KAUoRVh52OMNVpWxkRNEEzagzj
X78e2mDrE8MIhlnq3BxeJUVkkMNUBxP/aC/WG6ljkzphN6efXOpD52jto2gGyFJM6Ca39v6WZszh
UyTWFraKaH1ZWmAuMS46zSkpsC6dt+kd6XzSUv7QN+KiuMHUNVyB9ts5y8Iox6TBxwJfT3KS6wd2
6WMm7J20qhcRaXPY0m0NovxTw8iZRv/X18hDpWFkrClCSBbe3y7CvrW2yOgzBn3UfBIRi8Sns9od
9Hp+0hrVOCmTTq3MzhpfNrI/1vRo1EAsbhMuSvxZHNZZ3MM/P2gNfmUUWg5klrMmodWWdG8kj8KJ
y5ZTvIO2EMJfEPVT5MM6eOuHcTiVitEGLShUf8G5cADkSXSoiTg9TzjO2cDyjyqG0xcVYOcdznsK
CUb1WVTth69/NZKuYwtwNw34c4AZiWUqjOYevJ8+TQ+FNyXhbKj5/l+OZK4C75cR5q5Oyw/CFfLM
Grspa7T9untZ1c7zlCnNJ9aVP93KajLnLtBtgUp7/xkM/coV6AuOMkZu7kfMCjfDUrufdGXPCCW8
3PVekC7xJ/wnRCvvL9MbkxzKKqroj/bmlTEOFF6ZYE5sthUfQTaCXQ8buN2ayS0UnSxY2j4XnPzB
0BLbWe1LS0+Pbjspj7U1uN///qTP/Dv//DwPo4zOaDRVMnPe/zyoA+D5OBUFTWn9RHEuviLuv7OJ
eD8aHluyop3rYLF6yiHO6PSX2LCqjeb045UdzwlS/YnyqZaNT3//XR9mB57amlrJ16ai+VHPpC7S
g9hGzb0OykYrt3GdUt0atDj0SO+7WMTwFhdVudVm7/Xv113H/ruVmbe0fhKrZJN6p3s2N3AUAZ+F
1yPIbfagQ+SyiYyovY4q9ti/X+rjLuDXtVZOGL5iiIBnuwCqvIOyiJSVJC9przaYe8tiNjZlQR+5
m3NgvXHqXdVt5VxZ3gKS1FuUT3ZC+vqVn98wyh64eSgJWUDP5v7Cm9lyd7QHBlOPAkSY+qZA7eM7
aks8N6/9oM2TdwErovxOCkf3mOtF7Dt2GR+8uGl+Fq1sN66T6DelLOg36aWw75OZOlZicLgOtUaj
r9eZztOEuXqryUji9oWy+8nT/MMHA94RFsgKOTGN8xdXIoQao6aveHHx9JXAIPcuYg+9sTqrIiwj
Up40Gi1gaeng/v09rq/p7Ani61g3BOghLZw770dQYqpdo1JWCbBl9i+jG6k7FR3sHdod9U7M3mdD
4w/zFgQMQmjcleWDHuz99Sp6r7qakABeoCe8Q9rWX88VSNC/39UfBgIYVd1gV0BiIbiD91dB1gHX
y+PVVYkQ92plCGasOL1280b7ZHd45qH8NQexngDdQbxio6s++wanziLkpZclzgPCQSDY4who5v6o
wVQk2i+mcTeqGpV9lbGSEncmx/KLlkYndirRUR/EJ5PPxydME1lF5La61FfQwPt7p8QW5/1QApBU
tGxntmi7GtQenwy9j98NQh2Uu+whmXLQCL2/iqfHtLUViTakmNKnSnKmG6Q3QhsylKu6onzyb98o
18N4z0QDeJSopvfXM5WcrHad65l6Bc0X6MSWcny0TepW/dcfD5daUwzWP/hUz24tpS5KGFxTBE7f
ywN0nCpYcnc6WCnF1b/f1R/e1apLQ12/KiM19ezb8XLaWk7BFzMUab0lHs3cYf74DGv7x3dFJgOf
Kcoq0z67IVdL1HwauaGILiOvyZLHikpQ0JFF6Ud2/u9gE+uI4Mn9dr2zZciZQBq5UnBXsl/uhe0O
PuLybJtM5WfK3Y8DHfADax0LrYGn7hdE4bdTk/TaaFQ0bi1upItZ2IEY2xXyqPTxZ2bpP12KhQ4O
FZo7SrTrU/7tUrE+AiodqKxnTWcehi6PMOiV2lWtdkr498/iDNKyPkEk8Zwq1lAyPNAfwOVWRfu4
Q1iAw057ETapzYOZuTcNpulsW2PDDPrS7FnOFnrdrZy363b/xk5EFGRWI0hwEpEbdujNaZB0jQAT
IbVPhuTHj3f9kXxUGjo2MHZnE43asW9sVgeaPeVNOGlRtI0pNH8y0Xx87GQXYYAA4M6mGgby+8dO
6R699uAUgY4YY5eQRnUQoBRCM7fEJ5f6cJJ0Mb/AhGRDzRf8wXVdp71d4EYoaNIuVR7SV3G+EGTs
0Q3H1+qrhaPFweDOn+1iP45P16RRx7rIn8gsz9bEyJuXGbQInal5tCO/irEVcq1uP2jRkQdf3/Hy
2ws+9eVKH8zhOJNZt0uSNt40hMZ1QeYM6SM49RvVGpwHTYyfAeY+vgT0z7bNr6Q+Qa357BfG2Nca
QOgoHnS3v1fUuL7sVaoISax8ppL/+BKg7LF4YUFhAuZs/f59izJXOdCneVAonvdNx8TrD3SvCb5Q
TSWMHEmhfU4+Kyd9/JZXjiffMzgmGNfnO/asoWEjCBindWO2j+5ozHeuJKnkk/l+/fHvd1vs7gxA
T6rDl0aG6/uba6zIql0CbAKDwuvFMpVI2nrqnyjO3GnVrtFPHEZ3PCjUa32voFn+95nlD/dJWYbt
Mnk0Kqfg9e9/m8TydtE8vSQ4hL20B3O5z4ABTfH936/yh8+F7aRDI4ItJTHo69//dhUmStRobZdR
ADeGu44EXzwR5TOGw/x/cD8rPkPDy8NKba9f029XmkWspKNChnKuetE2asrhxVG95uHv9/OHYzCa
cawLKPcp9+gr4vb3yyx1g0mn6LNgUmS/yfSO5knekb3hzFEWprkXb+y2mENT7+g7FXO/gXfyA9hR
tMXUoG9oliMizOYu0HCY/A8+Kj6r9RQGc4kTxNmPg1DIzqullZsm7XWLfiqocvobHBkKenU6XWOd
xKdtYwNQ7zFJfHL9D98Uz4WvhqkZrxNv4mxyYIaUUW8ZkZ9lQ/6YKF5+6bRR+clVPp712V+v3F/M
i3g42HW+v82cXNCWVTkJ1vCeGUk2rMNshLIJoZwav02S297LsDzHGmK1TZks30nrG3Y5uryNkvbd
RiqF85jQjQl/fR7/ynn6v81Tymn5tzHwkRROVMbb71bSX//+Hy+pof1HA5K51vyol1BFZj37x0pq
/of9AKNjNQ0wUgDW/j8nqaP9R+eQRBItpi4ow+tO7f86SZ3/sOoSM8VRzVHZyGn/xkl6ViC1PZyk
FEjXLQOccnZqZ58jIQVz04EL2ooZyY1vguP4ZkGIvZWzat8YUtHwvY+Iq3w4ZTBcwG4o125pmjdz
oYl5hdOXzifT1Fm1ZE1u4M7oIdCtYav/6+5/n0CauuvIAtbX2FFvKdB8RLoaqGbrvqUOlQjfwIaI
NIvxFfnAvORNgvfBo4Rjep+dV9dx8v/XoF8/hWHCcr5Wrik3GO/H0ZiXKLRQGYWz7aJ2B/IHUrVP
Ko+CHpkOcJcQUnlIwpd08ElnmbytYrejjROiQLQLmAKV4G/f1s0/F39nx13fyflvogqxwm4ci7r6
2XkdSQAJIUiJQtVOdTtsCuAo1PScEcpuor/10MTu2XhZ9kZKesX7oZ+d2lfJKLikrgdiCya3/lnx
81cy0dmvwleAxYYmE7PreRODzfRiKIMyhqh7h+k180b9XoHu9drXWv+GSBv1V5+IsQ+7tus4gxgd
+Es5SsyyszPLl6qZldBJ3PHKidlb+cXS0tksma7Y2SN+4pmaKFaQkI2WR28kLW7mXsGiRr5ggWA0
Web5Grtjdjez7z0ZqJOQSS65PEVYLVo/dTX55ZNXsb7+s5tmdmWMsj8ANHheWC7TrkRQGptIj91q
OXlDvkA8KmFUBlioSsVXp1yw5xc1G9Y41dWfRtQ6PaqNmnbEBFDpwdGb5DVBT/P0yW/7w2dCzYjy
GAoD6t7nS4C6gGtAa4Q9UZaF2Kay75eN3aj1bZIDLvXnOaenzYk6G5GxmKO+xWSmErKn1dlPMDrO
Q5Wg4PlscH8cUUiQOKZReuVcaJ5vWQ2K3aUrlj4spokke71INMT1iUKgfKJpgPl07Iffp8hYzT4Z
KObtbPfJS+4thDlVBIZ9htA6M94xxldeKvs7erSMcrZh78c49fKmiluFw+CkeF8SoVpPVe92fHuc
GrHQFB5QM9NJASQlDulXdeuNBdXP1p7IS3Tq109e3PsTzj+/h9LYeoKjU6efexAtaxwSBmgMksLR
slAXCyoPW+2QZlp8LPdJJnsImKbZdKGsZfnDHOIEf+gcG6pvz2SkBwnuehQeSWXPQZw49fc0W5oS
pk9TZ/+s5/+tKezj41tLCaxFKw+fc+A5HQCFmNSkizAiITZ62GpVPXzpuwE5VQxO4wVB61DC2111
yD1+GsRxbmp+t1MvT8IuQp3x98fHEeT9wYEHyKkEKBcfPwblNWH+7IVqLYQZw+uCyRVpvqGgjTcV
mWR665ZT7wRytgy5i6w1WTfPjdjdZYBxWh80so6jyAR7v3WNpfppyRTTjjMmXhZGPbfpQ1O0BqBX
ysJsljWWwT9fNGOjYVb43jeOdydkXlzFnTU6gGhU4nJ7fUiKPQLQeAzMHlhRiEnQegaiOjSXadc5
ElJrBaDLdwDxJM+Kkhb38GV56bMnNHU75NOcX61BypTVNNhJ2xpjJkOkgjztTZGd7AvUGdAc52IR
+ym2kBDTzMH7YVpNF92Ds7GavWfFyps3WakTGko7txcNrrhHS9jSI2DVm24Ja6DUnFupgcNN5HT+
KBENr5i99R84jEbsB04+OWDN7OgxAvW07wFlE27tWaWJ+8REU69Fwql8L0fItPHaqlYu7Lwf9yjP
Db5nlSZXyKTF+qhKGL9hM6Twr82MIswOAYSXB1CjZuNSKK3X+lnSMT8W3Og2Hqf5QnclEO1UjN4b
0gNF+uNguvFuSj1VkgWgk0bgZbwP4BQqWYNA4NCMT7WAYAXtJj4tutffKjRYb1CH4gjJle9tV27i
gnAmXfFupsSFil3XxTYy1H0jjKOoltd60ElHyfuARMA2TOwBkp014X+c5U5JpnyjjL3Y69KYDfIY
662aedkJ/fdwAARx4dg/vN64ppWGtj+iCmb36r6q2/picj36tt7U7qTnXhBvQdqj9o3cQX9kQ7nV
mx+1Do6R7zXpp3mTVTAq08xML1RlXKsaPfo7q3CBM7UTYtW4iJMQ5e90l/O/nY4yeWfb8/CyRr5+
H0UVIrb75kAwhP4fWYVvThVvAyEf8wJQyJc0skbUcKX8arXtdWo2yknJm+JLhS/kuoY4dlco6O5Q
rxjEx8RJHh9c7PaXmKKH165UtC7UK5xeG3OQJGQiOLwxKEYcDKtXF7+2I4MgUPhFtVrk27gUQAKH
xqVuTKY6XJUHC5/zRkOGXTX2d2M0Loq0128QnD1VlXaKlkHuoPek21oO5uTbk2cc5ZAZx3wia32M
ipfBi8trG3XiJnfl+KUDFrkRWf9dQeNxg81Owb2vNFsvtjs7TKImRpxpFvU3DIj1hazQ8XH+5JB/
lSQIluk8ZMZbkWnlN7NXwELZ7bqNSsngi44mejHha6U1qGFKC6hF0SoUD5PRNAyH2lUKb9eC4sRI
SLClt1fmqRF4V5oYj0RW98CZRovUznqyeyv0Ztd81dwx4fCJv7S+FOacxKGUXVbddkJ1fsaTlLBU
UkpqWtUNK4RoEs+uMUvsWTUZhidNGM60owoau8c+QRq+t2fBZh0rQpF11zMpIukxWmAYbISLQvyV
g79SPuvgTpuW5HmKKcgRFUyHCmql1THk5k63sy2sni92GrfuS6zNHVKpDk7r7G6imJn5Ke5GHbrf
IBvrNFpLr9yTy+haexfUoLqfNS1tQqe2ZlliUIFAj0QP44qm+NYcsUHw9aQ2tJtBS7zhKZrKNntW
GvpOuDsbe7YfgZqY/Zdaze18tzhOm3yPZ74fvzMWd3lVtGEQSDp7uxH7GvWbZm8t6KzY7yrLag8A
fWuqHRkwtGEnsGROYTf12vRFc+vIDjyt1kbUqY6UGJX6Uu7zXk/0J3Ia2+Ko4O1C7pmY7NxqRwzj
nTSQQPdb4pKZxtBvyTm7pZqrj5e8Iq1jtJST8WIVXueuGz/WvbuuhiV0VVWZUW1ohyr1W+otOqRU
JHekTXQpHwn1B5DBxxbXIvshs+69apfB1SwP0EqSZ1Hxa04R7lLtAklrH19lo2jMvVH0Q+Q7EsPR
o5sR/ODHiimrq2FcUv1hTXQswjkeFeuCKcsynzy0ockF7QVyOOALx2rlOziiqm+1nhuAPEQzG+5L
ZZHwdJ1kFSghYeoJ73PSVPaQGOzba5eMyljxm16IBVtgjw1DIPoTW4BZsTkHUTnYESJIdRQevZO4
thYB/9gsgBOplUuo5QTVBTzcHLtjtKdc3SWEFLIQvmHCsVeUDU6xi9FgOrkyBXDIrbbKjcHpEQCt
6xvGr5Gxh3ZbkusGY067wwohjAGy2eXVQOhgt5cTzUPfyc2hObq1Ek/ghaPJKR8h8kn92RZNHV3P
et3UDmdIismkETYgLfw6S0yW+8asi+7SywC4XuYsZ/i7yr6lJGUbrMe5P5IOYj9EmHcLJrPGBnUf
F8qIJwvzTd9gnsBsu+fgaOr72rVa8wAc15pPtlp7GXUlDQmSWbgMhVoxiiqohigHTSByS3lwl8GI
rpUET9ar6yxDfNWoyBp9jF/xvdPb2hcOqZeqcVwcUkTr0nctBUETnPdhir7KenwtS+w0eAt2DaGH
k7bS3Xp9gy0wcJthM+DXM9P8gOQGTp7ahrPVbmIWXFVEt3b8ghJuEwu5sSPL5Gx/NfBUU/MKopm2
E31+hb9Pv7NYEQIxkH0UZYcRlKM2Lv0uYzqFX7Fr5YKdT73xSvOnnpSbwozca09H3bZMyX5Z0/ZS
emkkBg3XdSIepsjZwyx8bvLmuUOGfxt1+h12NOXAmCrJPG2Mi3lNHlSZAy8M3Pdqph7GJXomJ/hk
ZO3TjJLG5UQ5WTV+UYMpqkAEPC3LwTZhBSTj84D4Num6+AbbsxVYLoYjMFWHPNdunW7xjmM0d1sT
rOhRHxE849qULmHK5Zd5sMr9IPTop6yd12LsqIAg2STEZ97FudkWl0iXYpodqWJtqU2ITQa2g9hh
6I41W2K8+fZj0vJzCkVW+HTpMIl4UXmhfDGgIvN9OwotHCGNHsfKE5uiVI1+Ow/tMVLtA3aVUBnq
fd5qt+rcU6WsL0Zd3bW9DOFRVownA8J4OcgDOSXXYmkCRut1l45iC6lw/DaD/N7EeMNAlmRaUNaK
EloiuoiGFUPplQ+pYb42o/PNwaU6OD8JphBHg9G8JcUVY3MrLilUdteRUdabJcdwXNalsW1V9Ox2
RuVQISvRz1zA+JrAxWR4bbnXx5g1OxL3uIKmw5xpzxOBLTfRbBbbkWgan/SAR7MxjzPOlzDOvHQz
dNWtTaIL3/EIdTPh4bSVqyM4Rz6foISW0xAqaftUm2bkz4r3KksSAMyqw/gObCBkOp0DLPmGr9pU
L021f8K9nW4zQqBDQP/xJVUc8uo082uE7+JkyZIEr8lCbimzJ4+7T2FmL57xWOm4Cu3UfO5Q5PZx
HiAfLnyM99t2apIgTY0vbZZcCNqJfCoYespeL/atzMVpiYZpi03+GqlVcanbQ1hrxrr3yi7gBOFn
lFr3oLDu3Cjd+FADkXlgJ4iVBHaCXr6Mg7GcoJVvLNx/ehVJlPH6uNX1/ug6DBmFEMlLC7QBlsgm
ORW96x7bmDzfFH0ldQcP9m9kWwjVaarcJ7rgPoristN5mkmdPKZ62XzV5sbZpW1/mAs+siXPyOl1
l2Njpj1eN32j2PHPLjHYTg21htwET4uajPZ3agwaOPHxBm/qtGPLXD6aA+gHlNPtW1RxLMfB/X+4
O5PluJ18O7/LXQsdmIfF3QCo4jyJpEhqgyBFEkgAiTkzAez8bn4wfyU74l637XZ4600vpP5LVBWQ
+RvO+Y6Ve2PcXS3VROHremlbNk4OXZ/MHWABaeOX1L1J0Hwq0I9nxN6QvdR3y7uMIuJJY7XBcxLV
A5vi6sjw8mkSHp8GIx2nOuHFLdgU1ljc2237glQ9IM/E1dFZLRc/9aQqj7bVJD8ZqpJKvsJn96vh
tp1n/0ohK8jqmFhO080XJbSoJrYvMJYia0Pmm3Z4jQ6qo+wWbn8/TxIQA2E+Mz8x2qihCI+FdquX
cQxONmVvWWVe4MHi7j5lj43RaWYVWm8l1uGLKVDewTfE9/bLtBGb2LG3Wsyck9qrrqoV6+MerGyi
KzGeB6vUh7mbRdbtw6+RcFouI3d9qGRh5bJW5AcE7Tjd7VWAVYFhfU6pFjy4/m7f4UW7xu+hj2K0
nDO/W8UjzMkqxYbaM773zB3hSJIvo97OZOXqQ+KOyfnsFu6vCp7fI18hd2Mdd/P5Tr2UlrZyWEv4
LG9397Y4ZQkscf/o2xPuMZTyy8vuzFDG2auLg1h0dVatvf4S/Uz7IqBwNP02XWFFLPOmMF1qJTP+
89N301dVcTM2XfHgx5y7zuAeIlG9gfeCGgD94bMwy0diTJ3NYTl+Dm043q3cw1kkiubohhAsgmIp
CGCISn4mUz8RpUNRG0r7aMe1vO7WkzWddPoXt49+kWU0w4joitfGXdqf+B6qLBTMSkHNRu1EcBMK
fEhynPo/t67reXhKv62/Kp6vgSkjpeJZMVtarbelqbzmuJcwoC36ss5QdXftYkdHUIMWTt22wOk/
zqFpKTrlHh8NlH554ejJfuN4IdEbuT1o7HFe288x6PW5r4MrHIXz0euiOufYmF/3lTOPJJCDMBFi
IOSPAc2R0sdiVS/QhDc408yR/YQJnlbJMaauS9s6lA+y6Hmmccc99GtPGZREVzXu0AseR9hNftVx
jo79etvJYBeciu58sOrgwHQav07rIcaGj+FGi3/UswbFcMqHP05ow7kvyzqjSo9TNcDRtmTFG4F9
DPIpySt15B+xBc7ZMprpI7Fkf712cCucvo9Z2zExItuqUzfYt27xV1xXuOC7dPQnjWWyN2dgXFjh
VmFztHyaGs+mOStAJUCCwRO6zAT85LbfivwEKDwU7brfi6W8XreTkcvzt5tqXa7drqL0Hc5qwj54
L5aG39K4qpLOZzM8efiYojJuA0xjJjrbWjd8dPYB8G+Cwxg7snfc3G66acqE1TLkSP/SnXXNK2DX
b3XgvvtWEVzaYTR+rN3Mez/Pnw4PJYX/89qUBRZdRxsCeoN4vxjsIXmqioVjKum7wDmgAbfVE4vt
QOFPDXpkRIWK4F5SO58i2nlUqIWUfTAhQ4OwPM1HSN04+vQsZ109lAcT/B3HrG98Gk4WJjiqkuS9
l/HBOlF0KLb5XpoSayAuFsIivuFWE8+YcMpM61Rh7zHwIJIqGxrxC4z9hwOB9iyGXU1NzivcUd/z
J+KrQs7owD8HkR4ll7LR35Cyb0AACgC2yX0Sba9ez09Nz/A4VIx6SnXPJP+cEZsAEDc4KQsxiMkJ
4PYiuNZ+eSWG5I2M+kfRzX9Kq3wCQr2c7RgxU8xn55KBgB+vSzrGIbV939Pz1+roBzg+x84Demdx
42Iv72XzZhkPLfCY2ca+ixS3XVOwUG5xXGtUaWmMZFfH6n5nsdGU8tu09TWj7WPEITO71kF7c2pv
4ZPjyC+ocWfLMpWZSzOYxW5V8eYTcu1RzXibuahK99xfw0uw/zZhzPK8L9YPpBeXRSPvAwYu0ILw
WpffRLfzhZQPS2jduvN6XMV2XgZWJhz9oIy6Q2v+R5Toq0DJX/RdTUbAV2uppxKPX6AelU5+TmN8
ExROlc5LFac0vYSQrzfNND5OW+ljgh38fA6IiXQqnhkurxEk3yRLcbpNlPWty4DToFr02D1UUMRH
0BZ+wW+GQwSuISbI8KxA/DPc0Gt2V4KcG7YjHk8S1S45JhvQ5w1S0NSqbAlGy85cJ9DwJthzfTFs
Jz+w72ZgUdpvizvB/OHvJo4lYUAkSnsZzW59FUJBnV5sHY+/GLWS8y7NPD3Y+7itRzIbYNDMm8tk
M9h7z8obMEt8Pzua91UzfTrz7NEVZ54vwyebupeIG8yw26HvNaILMziuTbEaMZkfENji+duhIgNv
GdaaGAVAVZzxcfi2JAsQDUzZJ7KLrpoPGjN2BeOg1ujQtqv/HK7VitKn4MBbLTDZ6Q4tK8Do1wSv
sdgoHDTJd0wqPHqUOxJDzSVjbUG2Dz7L4ZIpqP3YMjnQWRDp+aatFvkw7+SrHOlBwFrx7EQmN2KN
b1ePhw4OV2CP1+Eytj8bJvFYDYHAubcxC43xMu6nKbgYHdn+TvqtZqCKi/jUq8KMu29KQm9INRN4
F1l+zOcVd+djsg6csqJs9Nmw28tOPAHs62u7S5Zbxm0dYbyFf+r3xvrNa2LKnrlwmuamLoWQz51P
iavhtQ03AH2C75IOdcEDXdKhiNYns0Mkp3QkrMMjVti5tPDI60Y8LG2z71c7Dkg+dmqGlfJdEvm+
+kyt5tkS3WVYL84b88dCfseiSq4D6RlmoA123JTWvWt4OMk8O3bV3JbnY2zCkxNdYDYsnKiQeW/Z
+7vHF6vTneyhJtdruVdUTfHW8kqZ5kvDimWLoeic046J/7PdR5ZKe5gL6kiwXXnH5KD8dLyNijTs
8XsHxt6JmRDxAD0UPPdylXRUw9BGGu1fmKSxBMyVCmz4HvS0bwVN1LEMWoTdjrdiyQzWBNdxa0XR
c+JPljj67eRhICUCg+ifcu1vu8Zf3omCs+2ztvadjZalG+GIzaPg4IxbicEoWvo8ilXFxkgqalWJ
e4foeVGN78s4QXjYF6/4wwDeCjDxlivPSxO9up32fzK+KfC+C9B1Gx87jeti+SCyrMJNWCtM+quC
4/YQ193+XDKI0CnBkbA9vM0KyEaYV/mBNVaMWWeIZT4uxrDOQh/fPovopCvV7uKTuDEzll9ZZJcV
kUvxhs2fbiyqr9Zd9S+FH1XzWTzV7cdorzHEj3AbTIZxP/g9Tv1eZwv4FPLr+6QXD2w2Bufotuwa
LltdhMPRsbE3AywY9ZshmTQ4QEIwv1fWlX/8xQAcwvTGvau0zwk9st/L8eDvTx0zlyTjjSuZnhXY
sBqI73PqmyH4bDicsE5tnnkyu7c5V5YtofgN3rIAU7DHqPgC3IXDsoomfwft4+Erg/k+XS5LdUKV
sSGR9JQgRVJZrwGXHr+MnZtMjvnglVHt0t/N6oXqu9wyDz7OPWP9CdQFqIZUdMxGc0VUpZOxMU2O
XRcFZTbQKpOI5DgPo70kd3scDdH3js0rPPN2VpekrJcThbBnvzqi4jma5gbkQu2Ius3NsO+fYi05
fQwRQuJsizEuXwd1yEkLoLUuDtaAJ+aAJ6xUmTc7O2aYuKIOYuwiF6o4Hn70CNO7tKH2pBiJVtaV
HIHMwY0r78vVOHuma8gf0M6Mc1MyPXuoAkhop+Sv2spr17Q3HiFjL1LYHjbUBPBJBmymNHB57Oq5
jZvuZyI7mvxuDu69zqnfyq7pP6K1F/eYSIw+boNmMHJqcwEuNZFQGa18MqRbX64vIZmBfH50lETp
8VnzTYz8L0ElcCLsUkwOmzX2ZoQjc0P0BAbHyAO8rLS9cSJWx2dUVXeVfmkJ2ynOw7p0fje7GZ+G
wpujVMCyXXIvdFkMuH7X0sbw2P7SrXInwJSb/2zDbHrVznD6KRK3/5K7tj9h78AgmHd3gHPVJW89
38NN04QTYR8WtmE4WklJokBcQe1RouerIwJNvKJKJTckAEPyqAdr+Nq7kf1rJMGk46H3ovsZC9pD
tWrfz7rSYeYW1vVeHQYTU3sNpdu+cDzTnwbOEDILcgL3w+lG5tpBrFkwN2S89qnTVczWFHCkRyN7
8GeOHX4mS7R9saWgL0S7g2diHuOCPs12ou5MhPQ0uZQ4yM6AaNgTC6Jij9hnlN5+1J47DlcWoIS7
ypr98WxwkIFnEUrOu9ip6xeSYeQZf7W3IaWpPLbNcHseBrPOuZm9Xh4AjixfQbOf0BVeNc7kT2xx
TWohzJ/UVm4CxSQW8yuXThyc0YA0d22xNN876aegPIYVR3m8VuOUwfwpWDvprmXKl6ggtZDsqbOt
rMNbTqh+ZObayxquiN38hIOFaWkLdPBg4drqMkgu7WvRLMFzzfVObQMtamEhz4gr05Gr34WFJTyt
Ucc94AKKv3TN+CCvh2kBTad9aWF8MhR/iYr0zzBgGJOTyBM8rbOxf3tJz0RAbiaGOK3XODySysNR
6sRlABVRm+J5r9vyaasbxUhDKX+jWVJzd3RnZk95xRCbf5uzb5wo8dAdtO+CtuBKJKQ4ihCrnMZW
iTrMMJjfhniosH/WGqA1Zo7mUbLZlHlTjoLFYWzn4Wb2V1kxvIfckUAuDZqwvUfKRzhg3wK4xDYa
6PDG2ioJE2Cibc0KtoM6t1cWGT+JEKic63lyDeatcLYXznvT3w5NhZIp9ohxPiMAqb+bxqYxh5Wh
xJ9iD7TJd2/ew4vFtRhz7yAxwMGMIhTngzdB+IO/gAjCB8HxbvF9DKReJP0zhL7tRrqm4P8cMUVE
9A+GKB+LpJrOAC1Qn0JQHEGvTENvH+beF2/WoAQkW7vpnlpP1u4vE0bzd8IK7HFx/PKxG9Gx5IMp
4++kls2dHYX6Cs6DL44V6KoIOkxsveu2t18FqAiVs9Ap7mufBgHrr2ryCGzqQ0QmDKGPQd19MMaP
frJYj5q8XmUi06DGBUS+T7fFdyDBonwf7ao+TGCwrHspw708O71B2zm9hvvHq02/X9ZbuyxwRz3x
tW/K/TTbuKAxUgnT/SYZ/N88ONRL9QBm74DabVC5J4P6w9ey1/lauMy2pUv7lrJSF0+1imLYbGFB
9bGZifvJ8uPgtq48PTAmrrfbZHeowEF1ln2mdnQItAi2/ca2IQpyaFlNnQ7E9BEE05rhwgOF9xYP
AdFJk11ySyebOY1n7WUG3A49cUXzOa0sZNo14jL0FEoRPWj5buYIQqZWCsqbkpHLGr7FE3omVz9s
YE5AoMl2p/BQKq9kApa18l4bqdXO/KVnNAlbQgrilOqSZTfgse6exaopczoD+V0ueGTJPCnDS0rh
4IF11rafrwBkgGFtE7WhcgsylKpg2Cb2TMl4sQXGcQ6E6IXDwV47eQNgpXuUS13SaYODZX06KMJx
pNFglTgCKOPHeH+0HKa0aevvf62rzfzW4mIicZHb5n3iMf9t8QmXV7bGz5+aIOiul12p6GpG4DYz
glkd8IHdwuiIDJvlxhbbEB8VTb17WIAPgOVxi/Iz2VeG/rujxB93GPpnA/SqhkBTesPB8dfBS9lK
xxeWXcXqnI3QZI4W6ZKcGy0o9zSKx2o7VHZdscYvGanxSgNGzbhJzLPTng4FD0CLe0iKgYPPi/r4
cbHZHHOtsk5LwbGRO67m/WRjdRrzEHNkvPa2Fu+UXO6QJ47bPgYxuzf4ghoWzioM2CLj4gVNDVYN
P619z3rpbAdNUSEHc5zi4nS7xR7TAZxPhcMoRcj1aC2B8zwlkO97JOs22ZVF8JuMnMA/g5tBOFpk
micxyQq+l70mjO0rxa4xFLZ+rm3yxkfenCG3evzO6PIS72ZroOdkkYExmZuudlE6cDhcxgMDKJg5
6xJhgt/HzxUD+nVVSuhPpbeqXz542Cpf12L+ZJwb3E9EInEYVEbccXQkt9KUPVVDItv3Od4L69Ib
YRdRc0TyQeO7/1CgdxNAr27xZrUzdXvUBBvgar/bbgsdAFqSdm39dJd16q8Hpq5cJgCPLsd1ZT6k
vXF4bfbKvwm7qLt3u7nws1FNp/cgNPeDv2x33KVznEa7kI/BaYeYJy3rdDqNcfgjm1k4R2WJ5g4c
dGLnUDwZQCwA/7tjSOa0OEgOmvCmgfYFOrCel+Dcho1C1tY0br/Z1k5PNdKM4oLRkxfkY6Lb15Km
jOgiTu570gn8M9y+tHu9r9Yr1fw9RaoTcm6u3f59izSwnOREl8mBCunHBeZ7ybWB+uBEF7Pbw7oV
DTGGm3Qc0CXuJ11UbWWTDsJ7n54XCC6UmL/O3x1AjRfsTh4UojWkxladw6h0WD999gDTwR6Wuj5K
q91fw2mTNyYMPZFRPkZRdpJUEm9vxaa7YdKnfvL9sr/bJCy9Q9zU9f1quQiPYuMS/zaqqnpz3b/k
4lbYD/jZhuFyDCRXeetoWGICeumLkJZbnIkiOpEvVbdvRMDOVnkoE5DDrJWS5XmU5RCDi7RJUd1L
BXJWbv56My9IV1KXMLvPqlH0ejtc05kXmdqga5bhiTVwBcYWQbLJEQh0W4anrBvhfTnGp99F6HA2
cUQ+Wl5SvorKZaUbb2WbWprTM21inviUJ6n9xZHZMKZBG/a9sAu+xhrBDUvPCA27KE916S5RaJyG
kestCYiMY1yS3dlcmhgY60QenHUjIG4w4zSRVxw5h9looR0b8s3empeg98Y158QYLpXsZJNDGian
i5O/946jPY0mtasZpFCdQO+903M8gJJYRo+/YdwUYOFQ3ojSWoucUUUd3NoegKZze4rR4KrKs54T
xkVjGvmj655XTSKvuPCn92ErB5PPZjl1eHZNOvtEjFJ3CBWmYlCwIYm5cu6Aw0YI+LZ7FGmgSHtc
I2AHAppt2tcq+uxkwecaulX5x7LD4gzaWvxdDoH5ZdDET7C1AcTxB3HZH/YCVRt8sJXPToRr+VQR
mfcbGYT3KoKhfCkNw4I0/osb9BDF3IXxvrzUY9BAZ/XbQDPSKtDMyaBCF7UV/QqZOAiW924y9FLj
EhouzaFjdNwG7YQEoB9UceigzVIkb9ESnZ/2M1zl0l0eQ+d0XWqzCnlks8diaUOXx2gq8etXYMiL
TnFn7QQTez3ABeEsWNNqZ99PK494uqzkiv518tYbWMWASUcYas98auKdNBt1W/jwEtJB18tw8OMa
nQXXp3hqxTzdxwk26rRdLefAo1G/xAUFLYMwq+eFa3Rj34S+Mf0F4wCc/S7jI9IOm10QzynVmHt2
QZwZVe53A86bTElnB42li2F5I3RC82dEEbzCeKdkPgtUMweoi0TjHdDbNa9RMDYmQ/Gt9kuSqmda
i1jUnxMa7ZsJxcqn0+3eK4smBIKL3a+/lw49Tdpv1fS6dJb5KbeoQnFhi2drNppgQm9hNll7vv/W
14n9MASLD/kVCDpfEn3mY+HYgm7JYW4MSrOD7oaoavzVVUV1zwCue/MCx2J1RZMVHkmYMd+gySdi
P+uE98sygGFTXv7ap1jV1teMnOwWcKNkYi6Z7/qqMJyAzBWI+XUoqDfPcf6Y0qoY5UgBI3FLKnQW
ZRHmhV6qDypMZAPEiALVG5LwXbC1eQO7wISBxMHpVc0tP2PdlO113CUIIexgGTpEYJJCrGGXABCP
ydoMVZVJoooSUoZBS07866w1fPXNZJIDF0/9XLi9Ka4be6crGFk1XYot7I9W1JZ9DjeJ7dbu1jZn
iKtazisPgjVnC6AH4hGC6kV7XFblClDzOLQdMhIrhoToNknz2RY+Hs7eD7zrqFsb5skjpJMMFk0Z
ovS09jetpuLJjfvtd5jgvsgmPwg/JtYW8kIYrgfZ1FGYRyhgTYb4AnstovzKPmzDynfoLNEIls5U
1k0CeejXYFRzJ5rQslPSVph2jIszFxTjLQPQTQzbwu5rFQ+rstiMrXieGFRLoSNKO6P+jIUNaFOE
Kh4PtmntOEciTjlBRBaCAaA667Mqlo2clCiIvmd7X7lu2t0gqzI0ELDK+l+EK1TeQa2OeplEzLno
IWyK0loGpOEqT5R/tOU6d9UehhD0fHC72Gt74vmILIxYeWxI2jPW4IZXqq9qxcy6ru+aOJiiY0MN
1BF3mADU36m1HyxHndoia6A0dHxG5Jm7UL4e3A4DJV+BNPcLqyRBIcBA73zdnfZmRvoGDkE2yXwl
IInX1D6bfV0pofUB8JiaX1VJmHk9u96LBwqes6Vd60+BTu0ZNgXN8epvQC1De5AM0zuXLbYhPRY5
o5jb02i71Tmz7tODSgwiUUdDOPf4Swwk9Y5lks6mSSVMQF1RK1zwMWzund4RotjQLN9cTOufTa2T
YDC9DK88gCN7tGRayXIVZn2iRWW6L2AIXWNXWe/6BJlg3vlENxJlIajALA5Whm8VFXFaWVH8W+/r
ZBBUluxCdxXYb06w9hu5wZsf7TcjJiJe9wYhW6bVYCdpw5b+ejKnn2+ksr/zIYiztd88N6UvJzV+
ZGWsr1S0tMjZfFUBaObsv+2cdvuUoYbzDqnz3ReWfJlBaCWMLntmWe7KFh78zDrFZwWujT8h42PE
CtZuAdgTTfuxBBuxAVPp1w9WZ6OJWWzB8qkHdMkcwy1P4/B4NxeEb472OWD5+tXDWFTlbArQqw0R
+M4DaQWI8IZ9CPocddH8d+8POJZpVbY5FlUH2TIDBw10iuHWRsZ3Uzo1off77gf6gNKTWCAqN6Qw
6Ld9i5ABvb6WLdTMC0+ubn8JwNaq84rHpaJVCxQeS/qyjYDQnc9C1ZpFGhkDmMclMqXf224BPpwx
DW5ZnaAIyZyh8e9sC6pyhuBaJee8U/srngDbTisagZ+krzZfYA/H12nX6FoWv9kHSIZBkxwnaIHo
3kLVPXqR9nkid2AgaWg0UICI2V8+otv7VQd4GbJYjdGLM7Fka6GCXc0Rc9SUPgq5RouIqDvstS/F
YSYPas/GmjnqlQ1QksrJ860w9bRF5u0Al4CkZbN4gEHrAZ1GsNHVAaWuKJoEo5kP4ZbjftlK1XeZ
PfGu0XtLx6Qx2010o83mfY5rXG3nSIjJNxwgcDboMXaupcLw9nL2WnEId9l176Yq3MEub6t8W/dg
+C0QNXcIGGrHPJD2DbqZGMUuwKeUwAGKqhMqsZkH/6soYadeC38Kf3sKSWvKsDT5HmsKR25TFvzP
FjzrganCWj/v/qAeSr2x2qWraxaWmGX03WDogm5GFsq7P3hxlbUzmlvEiV2YYFCweOwra3xpxqX9
gCUJ9VeNvTwlQTSGXqdgspV6/eDcmIGG63xn8wHHMYEHTKFhhWFKU9I7GTF77oer+pMgMeT0PuFo
Cf9uEt+sCgNAx+tSLTuDTVro6Ne0KPtrCH0d5oYxwR2+FvNkSZLRryt6/Z2TRW4IUHpEo0Q+Nyj6
qCy2Y6OS8o47K/Gyxd3mK8iljC83Rt8MN09+1gO+9B7Mp7dVDkN65r2Z2ki1SDW+YsYgXJQJH4/Z
18OiuZ0xNoHRztDibuoSJ4y6qdtNyp81f/w9+pMdrpW9jhT6CerZPEA50J4VO8dpRrXFgzMUccvk
zYpxcwF7jwqVq0mHOJxZ+bWHqNoJjC4hcf9sTOk9LxMY70yizWVKW/Ut2QDkGh+4Z8qLBuVWxdJc
sM7hDGFs4BPekYIjc/nwwGbaqbtPbO89oyRBX5o932E89Xns8r2R7KUTOBURvTVttC7NYucwPXmK
tbLjl41P37/oUO8WGb5P7+fIadVnDqaIKFc2NOls6saxP9+2COWCLSbzzLJs/BOogFkDsI6TjHVM
aivFDOb8Oo0q3llMCnVEz1gNue8LCsMkWpiOT9yNwdle1H4JgaGMmZvpSbIEn9oV3VOlrffBJW0i
YyXNCU/KUnRZe33j3o62FXXnM9lVvzsDnyAlbqwwKTulBpWftOP7sHct+51xJV6sdkIXr129sVLw
opr3jSmBgaHhe9V1EKHoyOTIMZ0mbt1R7uIYqbidOpwUHnqf6h5kRPVrovCfzxiFRR9Mcmw/D/dQ
U+URQbIgoy3ROEUNEe7nwnNOIWza9T4YXdDL9M4k6XSbbf4DgRplC+9uR51FN1oidlCVzuPTyOVy
3G30vPq0asllABMYEFy98ZSUGi8/TtAdtsu2My9uaprnXMyxg+PFDcbvcrJ8/wYUYFwc262D4Jqw
GcX2tZKcgljKa2RuL6V/6c1BOaCLCEo/1SRI+w+s6dQ7EOSebb6O+JBKf9i5vQZPvwgTAsk8HYFk
TyQS806z1AFBCOPaAWD3xhI9kjO5FWglg39hFWrl1pyD4raenOk+mg2yHQj4SXVs2YPRuvW7KJCA
jRIPxh4hj6xrQhyydQPLmwd6K7+3XdIXOU1QkrrZAL9hmWyIEQ3saU+uu7h1yiu6Ao5SjBClvNj8
zfqzrYvjoItxGSEWMzdeDsrPw8Mji4i7NNlPZhkWzNSqtFAqjdYQfeQMSzJ67KNguVtUchqcrK7z
1k/r+u2MQf0FwtH+zYomUSmzN3nVWohUUgKcvTtGB/IXG9eZW8PG3nTYytLm8Fj6sMkN/91+gFZI
8WGt6G8ytVr+l0P3ux0pYHg/1FKVXFrFiPm24NflgfGe4EUygoETe+AakT9wy7QmuMr5uQGfJjIM
CV8NfseGd4wYRYCW4B8+cs2XhHezLd9CVJ7tEp6udfOLUQwjm9grRvejYTcUXBXkcROjtXiJ81Ij
PpXnJSjgIZ1deycVcWVU/HMZx0J+SQRK5EPhX24ya/c8Ll+9RN8YKOFIJlPi88wxFrzckAkjtmhb
/wnXZhSlUUf+WMqvsl3aRGAT5dTroshjegIL1QvGnuyHFisxZlMdnDbM9Oy428muBiBIe/UDUwM7
2nVfMjSSinbZX1FedPEQjdkPVtsEKqiBzq5UxVs8hTFJ8kBdbjTjkQcNNMhKf1CMhIbBgMp8OZqP
kqr2I/Rk+NKFU3X1w0Kx4zrD6cIl3GjO24IgYtgN9Yy7cGvuf0R1nFjox7ysNSTIHhKr5Ziwoho5
v4Du9EpPIvYj+VeMeX+0Zrb1Hg1clmNr0RqGPk3XIjz3D9MSJlRomAfa9lETIRUH2vnLGnLrQzeF
wy0REA6L7rYij0tV0+zlP2aFE8/iPGI2Rz7OKfJjAhk/IoXl3CmTB8nKvc2Lxp/23CqVIYonsLYy
74NBspCVvvNBlZ7MmF8xSxZ+0cdXLREcRf4DoGnLn7+gxyvNXp87jYs2RpoJ7WIbbLOVTyZKrn5U
BZR7RExb7kpeDdSo3EQUOC1DsEHG8fOPqcCvEEyKdDY4FEzat89qoSbKFrQew+GHNhzthdLNoSuq
ECh4zTaTCnQj6R2NDux8Q8xB9qO3Z/bKM88I7oXk90wgKCe97dcfKlmm96rzkTqNnODZD6Yzgk7J
bw4iIqcdpUWH3ru3WjRBVqvWjI51p/VtkoOzFeu1nYzle6xHGPbupObf7RxGryG7GycNO89yiEHz
BARxs574cevaHtEU05SSF0U8TtyTWnWYK1FemtZLPqyEySZSaXk3wcHEP9i58h0pO5twBv00FF69
dVcVf7HMElZM83nIfDjIwI4X58S7Vd9Mydo36VqVf3SRj17oZPUSHqDBcYYYwyOCLGujFBut8Q13
R3JpNwGN2RgH6iiUYCdCpmkE0E+P3tMPFKSzFbA/Ong9CT949Mf2fp+FeoVIVT0OaAFEWjil9Uqo
lv/awoG9Z53cPMejr79/gN6qKMDm7RBt6OozZmaUDxG3gM5/lKgmmnHzkoN2t/VmKwSDVbsoHB5S
21suSmtcTuoDEjz8GEQeP+kyX0GQL4usiSO018Fpw1eG/UkQTKNSpz9G5Asq9gak8J1B+0dempmy
xlP91w/PI1/IQaN09EbMVzS3qqUt3k6Bd3jFBAP7WQaPisEg2RRD1z/1ZiGY7P/i/v1f7eUMc0Kw
0HjM4TZ4/8R3iZqNA6BcNwSRHrFFBDZxmFbSIjZbKRsSuS8dWeRmHNorjWjjZ+niNT0ZknYvk6Xd
/JEe6UkHG3XsNTFYiEna0S4rRI8nJbNo7PGVqil4sqBFPDqG5jjVS+s//v13/H9NSXH/JSTlZnvv
5H/9L/8Zk3L6D/47JQWY3z/QBAM2obM+YVJhWpivefn3f0tcfoOUaZBm7Nb4fdzyXT8t1b//mxv/
A/jbySfPCJAm4MTb/R+UlOQfPAUODgHb5iGAaxn+v1BSfPzi/0F5YLbjQ4DiD/onABUKb8awqLfP
J8ZE18CQQfkuMcmK//qZ/Z95pv/xx/8Tx+Ok8R0bEgvOWbL2F/hKrzfPb843Q3oIKryoijJkV7DU
xq67/td/5ckB/7/7F/2TM75y+0gPCIHOAxeRO21ivLyuVTPS4YX96J2rMdiD+0VY1HX/+m/8P32G
J9jBf2JOUZajAv1vnJ3Zkpw8toWfiAhAQojbHApq8Fgu2/XfKGy3zSgQIBDw9GelI053lboyM1q3
eaEEob01rf2tfusyTDG4JjOYte/hItFuVwLfwhD8pxctfBaupQZMpWuX0XGap9tQhXmQmoHn35o8
ZOZ+GEr6M+rCDyNy7oOE78JHBU7JL12Mnn/FKvz0X2916+nlX7yk11Cs3imqwBnK9oc9jvdz/1iZ
ZnqCtVhzc7knz/3JiUXy4k+KWUfA7sZdRnIyP7aGB39wzMbpnuUwT7syJs99LouFsaiqZTB4Ullf
4hIRJ8dT96VOVnYNRXmu/VP6fvESWk98iYoOPYXgeo/yZ/MJFbvhvVsXWcm/K5XGLaDXZRwf/ale
5SbTqgW+EISZLQjTy/9y5h1sCrCfJ0XIuOiyACVSR9S9Q74fNOzKWDrXupUVqsprgzKuVIb7uwnL
4QE7UAlD4uF4+emDM+MosHJA0CocBnudyli9LuZDXkarf1tpxnFwjUphvodwWvmQ3nXz5xoeduVt
YFij7mJIR3roe0daHg0k+AMWyAnDQUHNsN2P6xYyjSuP+Hoy/3dMB1bSWMsO3qwx0pTYuKf3ExaY
xRHFY1TeQCtR+c+lrrffWJLXwXH25uIOFANchLWxkjqFz2M8O36MUx++GK4RLQyM1fI+Gz3oOnYT
7ePPXjslPy+/6Llvffr9RfPYJKi6ghVClnd5+xlwfai5UNLfJW7J9y+N+UX7eak2sO0SleHaEkfU
ImjlUywL/tXt8a1koQ2bFgLpCuo5murJw3bwF2RQ1xxcznWOlSqmIB/A+637zEtWVN8ofxwA7yzi
2DGMrWTRbEMMWThXGfe1L3ZJkPffUPqJXevl3jkTZ761esAEu4lCYFJYB70me1QIbHTvb4bDnUfk
3p/L/3IKiTemHt9KF6Hv0xWnsyrLTb+8n/xy/G28KUBhKIZu8x41caK8MjecEsRbf2UljgkXmTAE
9tuMxga1gSgyrfVjjLvK+F0Co87gMOF9cSqswx6mQZdf78wgOK3+XkbIXPh9QJQAvaZhFXyh9AJb
Zony+OrKS53rPyvCsUcwekHJQgYFdpsvuK8hnXc0XiwVEP1BuQLzwfT6j9vrWAE/g18QiqXvM6jl
eXsUaoQZHTTi7ZNb+9YaYVExoHFdiBVrDY42FK9j9y9Qs5FW3Nq3It6DtNxr4eSclQlEUjB16A+Y
G5orHzs4hd5bI8wKeRDbQviaVV2WwGgzJUbz5leRB7CDRGFvET57Hsx5b+CgbNiulUXdvmsiYVbc
UqAi80rKP334t57BSgttiMPaALXsmafm5LuAHPdfOCHHNaME1uOTSzdGNqaZeV4MY6oVy3AgG3IA
Sgy9MyKOr+SE1xys/58+sUF6HTRtA6VHTGSf8fJUo4zSDJqAcgRJOyRPJQSqZDxduQrBA0hi67V+
BnmK/Lr8bm8HFBCXr/+8AI147SmWF6i8CeVB0ZxVt2uIc5EPpQJh5jGG01H3+fKfvZ0eosRKDzB9
zgVsD7GFGnl0CxlBoHenizxxJYefa9/KDqwPPZRE6T7TDeCE5ORyrnQ/Z5ef/u2ECoT5666Cvuuk
kMT0XEB56IF2OUHWgJv89m7qFTOQ2JXxHxzyAyJ2+Q/PvY6VHtYIjh10mBG+/ljucB/9NEw4y7zc
+LkPb+UG0ohqxNUS1pVm7qabQuTLI0lmWaSbBz9JDxfAh8v/dG58W2kCQLwIFTHYl5tTzRZsfLn/
GEIFiLpW+PR+n1vFn7SHi4MbGCSArQvvofoaR/hcF1rpQXIAAkiA5XmL7ewtbo9gc+DPBFLDy+/2
dvqJuLVqSCCWjEcfWxjo6KA0wwo3Nkd+EljtthE1Ch8v/82Z1zidt7ycV/OGqFCLQGVkRsF2Ah3g
nmDQXXmJc61bOaAD+1Ilp7BciBCPm1DBozdt/a3bs1tBLxhI/T5qHDOVD+Yu0ubRG0t949a4FfFF
QHnvhRqNL/BBGkAUuQE6LnBs/dRhLxbkc9+FcsZFcUZGQu6hdUn2pGvcVsy4En7deuGFfSI9jM2y
Ro0hCvUg45wDNjr2uxXgvO9G3IIvKqvk2n3ocF9x7BPYn+7cet6KarbBmgIFWXj61fwhVR1AFzxU
R7fGrbBdYbAOo/gWOyHc5aJkE0ou1NHWqVPrNtMUEl2Bc5Oky5aqvGtnQExR2PXk1rYVqZqOWiwN
EkIR0wkaZvAeNAOVyK11K1KnBUV7YTB1mYe75BtNRnYLSlbz0611K1J1ByER7o67rPWKcWc8Dbvv
TvYHt9atUI0TlEcQhaU7hCrk0+YH9zlWVe/cGrcitWX5PC84JslwNdkXewCXcCQKN1NcZ7r9gRWs
3hyB0L5GOEXiwzE0sLNiWL67JWCbydoTBZ8ueN5neug/0kEdq3B07HUrTItW0zmBIDpLoHeCh6zG
6H9oJRuM45C0QhUk2UoZFBhntWYEltuoB8I94TQu35w6nlkzbLSsUTC0XZeNWq1IxN34eVr94soJ
+2l8/Pf2Ifov18R4meYO0s2s6yGtRLGDFJCajKg8dfu0Ntx2LaZkI4XfZWENAPsel8+4oqIoTGJu
qdK27oFAJt9QitFlEnerGWofA1Qjc+OWKm1HzgKoI9id4j4AKGZ6iPuuOkYCJVRu39aKWh2pGpoE
HFFgcFaPgkYPAbzgr0Dhz31aK2KVQqWc8Ub0fLGadKt084spXhdXEsIpob81csLXs3dH/SJpzIKe
AaEJgTugUG7tvre0wBon+QSmhs6g4IuuhMEpS771d1Ycy3EmBaT9mFdKVcXglAYVKAYLN0+4GBaj
4+e2ghm80RqUG/QZFOx8D/4pveUgALilisgKZQ0jTV8CuZ4hoOMbpbrpNtEgRjkNpuj0oV4s1vxB
zCi4RRJVnA3pcsIIxHxxXKxF8evWQ68DJyxAolhpGTww2RcfBXr/mhXcmcEaWVMvkE4ViBgJwHQj
EA95ADnTEsMH7krXnGvemnsVaHAjAdokQ+2/5Ch4ZP13jzKYh8y936MqSC3zdLd0wKO/r2Q+fGqD
8TPYFPWdEk3+0AagSOxR/bvVhxU2xdA7adBE9kABnU5zxqT6DbFc8UmHg6je4ZQcB00ThwoF3IWa
t5Ab12ACjoOg5T/gtaMqGbcPS/1Um615qpYGsCywbiC24XTDLQbsJLMK3DTvJp670n8H+cDcpgvU
0XPKlpMgwatgkfUrETkht2Os2Z9ZLSP/tKD8A6giNgCps5aEfy2KsJ78KxFvuXD8+6DGNstuQSLZ
ID1qMug0ugpCL7gz3BQjxLvQf8VNn+YtHDn2vqa5eggnOqAOioN4cug2zyzgLK7BjIqwgELMd/nD
niLnjawQWQlUjQupQylb7K02/UW3YfkeB1U/hBkg193IiY411gTmcapP3osBLjlX+uLcgLKS67oW
ZVuWeQe2g/RToQ1KftvmShY6Dfq33spKrRE0RpCBlV22jbqP4b0crsBJMAmQWdfcTsNmvlzuvnNv
YSVV8Hk5SF51mzU8lE/QBBX3G0o/rp3An2veyqbLCBkEFOAyO9loHrw2pge/SYjb/s72FWmg2PRm
1ERkxQnsiErBERdR8cTVs1PnUCvjaShHgQYD1gfWTHXqU64hNNPXps8zfUOthLeK2Zh4DeusAnjl
WeR+8qEPhvh/soT/T6Ra+U5Qr9RmrJtM+XN+U82o84za5H+z3P5P66d3ejHTTIALsj6YxqzO4xYY
jLEP4TWxkmsWwGfmetvl1BM9BJjhNgJuVvvVvlH9jBAua57gblU2X92+rxVlQVSamnYQzdWQJ983
vlofeVNuV1o/E8O2nUnRoNKcJwXqZaIcXJQ5GDZxoq2EQHBUMWqsFGwxrmTBc2PJirMWYI5pqhov
9flUP1Sj9y9gu2u3HQKxFi1gBVQndaJI27UBSJV1w+08FPOVPHrmUxNr0VJHI+7iWjDZfR96OxAS
UNtx5EImdC+lEN2VHjoju4mIHcwKZopJqYZsFOU639b5tIapD0fIZ+htC3Uf0XEs70D2rvCOoC23
B0rKKbpboiho30/FMmxXHuXMxwqtmUPBY2nC3UwHlmqBimdQHrpvmME9emXyONe+NawjWsbMT7w2
4wuos/A1STtmrgmyzjROrKzlYZXml2wssrzvKRB13aFqEseAJHbS6kqCnUqPxlELka2clKic0atb
v5PTK71IWhFkqlE8kDxDRWpD9wS5/Bky3li69TuxvivXUxRih5sAQeYDZVX6IH9J2h2ckhWxvmpg
5Cp7TZNUlIx+N0uQpAv3tm+XWz+TrIi1DlgACIjhwozlWse8hxxlQwvU0yHwdqbr+vmGBChKcHwT
K1klPYNw3vN52rclOyzziu+dkPnm8puc4vmNpZOtgTw5dAca8J1s8UVU/o5n1JrdBagsM6nnt0of
cb5n2rvY94Kvl//xTN+FVgZDfWNdgWgBgoPXB3vwPSh02aDoUijqAo6KkITN+fHyf50Jv5Mg9eUY
Bt2paIqo8lJUsm18VyQQtO8Bahv/N/vff8/s4eklXwQJEDsCFmCelw4tKAhwkUKB1UEu/f/oVfqf
P7BiHHqVcFCVJ1IU0ZXfjWzXTz4KJx37x4rxPgq7almlB1EVSiTHeQ0OFQ+v3fef630rSjZQ0k1I
1zbzwLb/AHhRcjNKVF67fVsrLmrUW7FaYIsKg0VxO2AtDnTQVY3amWe3RYBJ3sjIBzQiDSCUXLBh
KdvhSElPnaSMUWBFATT0PkHalpnZTAJoXCzMT6x4YC+3QMblmDtsLSBvVjPCS6rJBGo6stgP6K0v
SuH4Dtbgb3Mv8SBrqDNJUbdFUUTw0Bg//JKjlPmP00f+K3J8EV8KAASCcoc6A3Bd3emYtTdy0PkP
t9at4Q/Ki89DzqrMtDjOuGnBkgUVI27z0G2M2gI9OUxRrxb8Aeplp6+hbOFevQVR69i8NcmhOjpE
8IolbWm3vg+XdRmPLTR11Y1b/1gBDALWOrFirDKAO+EEztd2u+eRbNmV5z8lsTcmn786oRdfd142
xVgjytPwbG8mYCBhhwFXGFQ6doxd+chn/sTW6cVDHhOQhfENgq7AXTidwEhATVBU7sHvAw3Oqa9s
oR6Uo6Mf+kuVkUnRY2f6cB+OgeMNpG9NZDWjQH8sQ4UqpRX8NOB41WNT9ey728NbkRyizKk2LZqH
C8+PvsCBRt5Tt5s235rBmtxoFsYSQTYW6iNQwFW29uW1CDv3da0QNstGgajGAWFe9CjjDFpgKuC4
lExfkiroHU+vfGutWuV065Xyyoz5hQaHHNioHN4QhDveuvlWJINngFKviBdZBdLksZ+g8pyX0G0l
71thrGC6yleo/rMgX3UKrtsAIM7qeNDtW/OwqmcDERAps2lmECED8xXdn8zW+itJ4u2ZmNpiutiP
wmYAqwLFF94XkMO8B9hRbk5nYjAMf71+WyAIXgLQuLOwC7wsaLHdwfUh+XI5rM4IHqktlsu9OMgZ
jPuyeOuT5ggoWQE2RI0d7NwrIPRKcDV+jsDal18Wr/J+AMfmg6yycpxRZ5ef4Vz3WaGtYRWuZoYF
/gac6Y/I6Pp9m1fxk1vrVnAHZJijGrf/WWNoeBuP/XigIFo7fnoruBlrtyXCCUc2VHlyT0BxBPau
vip4Ptc1VlR38DuEPS4+ORzhkvsICNCDnkXndJ1IEyukF9EDVqW6PAsS8ScagbbBmUlxdOt3O6Rx
qwH6Hrb+/YSjdF9g678YQCYvt/52UgV//XVUyGnVJfd9kQq4pwDxmEjxvgB1ByUG3TSSK/9ypvtt
KdxAaQgtCuwisLZYcni0yhEWsmszXpn4z7VvxTaqDllFcsA/YE3t4Xop2FN4Ph4ud9G5xq0JGcUy
ODdqJy8FXAeFdpKCk7wKt6hCdeOrXWU/I5VWHI2jcLCAB7Cq77uVRm5jh5+++otV19AoQHkqL0nB
Ai4fUMfv3/Ze66ZfoPzUYS9al7h1A+uPJ+mkJbuJoxXeSnqQjt1uhWwpWdQQ3eYZ0d0f3gGLyhno
527f1IrYsJpRiuKN6Ha4qjx0EkyfpWvL9HLrZ4KKWyEL0HnQTmLDeRcMPNYTryKHq83c6FQJ4MYc
O8gKXVyybQalB9jRMxJm82zyYzeayWktR20h3FShiDSpuiSNq6o6Cp3kqZFhe+US5kwPxVbABnwB
uFgIkSYlLnD3Yw4I3QmhO8Mnrg2M2+k/kBevR2i+naicKAlKYdoR7wGTSRdcdrsltdgKXbjdYjoH
eBBTFlA7gYZvVAy6kNsIja3QLdtq7j2Fu4WBBeb7EKO4eCuI/nh5hJ7JabEVuvGGeoyyIiI1gMjv
UEn8bVx14PjoVuR2CiiIYUPji1eALyXFV1p5P90e3ApcAYAJFgjwH1GbqG8JyYsHuKGCaODWvBW5
ydrpLW7BnKV++8tf+9sGNuuObVvxqvlQA5dbJmliqhoYdxjOAdsUQJvs9Oy2Gq4nOXBF/Qq313qJ
voqSJj8aWCA4tm5FbEupAfOPJekGuf5Dg5OyDMx2xznWlsJJvpp1ARgyNTAWu5Wg3oELGo5Xss0p
Iv/78IHaOriwDamBfbFIySIJrHQBq4VVwxjdKEAaD01RM7c9hi2JC+sCGBI5nKYVFNuKsn4HC9/y
xu37WjFbLujuUCDfNyfbRrBHPsvp6q70XBdZMRsqGA9XEG5j8Pj6mes1qI/gdBE4rSjUaDxE/QLr
U7cXCV9n5aoBz8pMpUhB28n3lAJnGUP/4vgNrBBmybxSFEHgTeIhXHZYQbS/+oALt7U+s6I4kqBg
rbAlgLEb8W9ZVJW/cCiRu23hbBkcUO4diIoS+Sdin6vB7/ZiXtyOiKmtgotZ4oPtjKssWIr1x3IK
ysPJD8BteNoqOAJ/XPB3Cy+d9UoO1ZjEB9Jo4nTVjrd/PWbAyAX4HcoynH+S/oNgMMweYPjkdLxN
I2uylfE2KN7j8mgLcjGDUd7CarDfghaVW7GIK7ehaUuywKunRSwwdoI5FHtS5OZ2gSnhlZF5WtS8
keUiK4R704OthrLdFB4nm8QmEQjre53XOQx3ZEFhATA28IYDQLyurvTbmWVEZEWyTjz4/JXGS+FJ
qj8mYC5m0HqZz5fzxLkXsiKZgNq1UZR2p17Jqz/dtkZf1Mhgn4zFHGyyg0Z9hX3s8v3yv/1FErzV
f1Zkw30HCXbD3N/5PSs+wzeng1kJ/kx8VH4vPwYMtkC3QzJGwUMBcCxAQmYLYeHZke1bs8gEVG25
NclxrVt//pxPJdWHhhUluI6kYMZtIraVhsO44ogvp14KA3f6z6BrKCR9GJR9vdwNZz6pLR0DHDUP
AlCOUxgtk92qmyQDfdWtXJbawjGqGizIaS/w8DOMYarfpq+VY8dYKYLwapagRmCz64P96Jshvw3z
xvGAilopogfKcswhw029ef7AGu+TKFu3M2fwZV4ntxHcIwMjhyRtACXOG/YEo4k/bp/TSgqm1FwS
XmNFIiZoJOdmvV16OJK6tW7FP8pDSwBZ8eA8GH+VYfWlYsOVNdu5cWgF/1oPuAtEiX3a6668I7Vv
DiE8A912t9SKdXDVOBN+i3m27Og3EnvJRxzAsCv7/zPPbuvCQCnXBiTLJG1zPexkALBYMWxudY3U
1oUtwMhHuA1PUsWG31qNcIbP3brFloIh4TXwuIQAJcAm61sbtCyDNaPj9GcrpDjsL7G6V14aaF4+
laAafuvh7eG2QrAlUpUYcZkVJlhVcqbf4byuS2EkS9xGui2RSuK8hfRY8NQf2uhxAxf4AwAgynHA
WFEaomjcgCCIzb7uwPT2kgJe78pv3a6FoMJ/nWDgojKdXEq8NGdsTWEWtbxnDe2u9E14ipo3Zk5b
IwVeM+iyeQPd1aLlrxhahOYdfCfJP4W3jjB1ztePoa+O0EHIH2JOZhDxt7I9hoWA+fGSACmQosrn
Vwku0HCEWUMNoBFm2Bvo9Fu5l/hFH+A4HH2BITenV576XJBaKaBqlmhSi+QprCVxrtt5Ccwh2bi0
bkt5W261LN4k6zLGVFfS6QZ30RHskU3tFqm2tKoB77cy28zT3JRYdyT5ezEVjmdPtpaqhmPxFsF7
PI1POPxOQeIE03F14zRp2EKqGuRVwSucJOiVTqhnEeLol/CvdWs9ej3UAcatgkBGIsV5gnrPVMEf
Cxi+fXZr3ZqpcdHcxgJmZqkO1hDkeRbvYJ7rJsKgtv415jmBPRfSL8xZ+A+/zPVNqOAZ7PbsVhKY
aGc8xrGcBpvqq4BvNip11ubg1rg1XStgsX0ZYCVQ+WBdA/L6aAR8W90at0J1ZF7n8RUrOw9lATcx
iDvv4GsbPTm1buu/yFyEoV9hZZeA2ZhKVBft4JZ5TXd3Gndv5EZb/bVssxeB9H9ysZr1NwKm3Y9w
m7z7fvB6t4IJamu/vLLb2GgSni7N0NyqqB0fuihyQ0BQG+FWS9hxd23E03Ji/9CgeY6lW5En3FFf
B6vBL8pohYXvxuL7vNHNrVC177bdDqxg5SgsADQfizwljXezLSF8Bn0CW1y3YWlLvkwVER17Ess8
VLwdPN9/QLnENbnpOUHB30qzF7drUwONEQtqrK0BsD0m8EBBwEaLaHdtAKJ2Cg8QOu0Hr6in2xj2
oe0xCqPYADGqsNd3Cw0rqoFcwZ54MDwFUd4/4tKm3Q2YlB1bt8Lam9gQCG/jKU5fhh+gCW+Zv82r
2wbCFoPJJVjKmGPYUq+5ZYkih54Zx6tPWwK2wkZI0hpn+V1BRhS2h1+mZqrcpjBbAeYVcDMIB5yP
Upn0xwkmutnClLhCxTqz7rE5bFvHtmAQI9b4fb7gclWGx4KVbqcHtgIM9Q8okw91DNM0OcLlXJZw
8RCdHAe3MeNbMZ2beZUwauApGOhg0I6F/FzIWn9xGu+2+Et5KCPdwHZPIz4UGSQuRTrBNNxth2Ir
v3ASB3PwGPflpuhgWAVDkKOBv7vjqLFidRPDOCUM3zUahjplcCHCXmUzVw4Xz40aK1bHFuxfkHjR
7zH/uCRE7VvmuyFdiK37khDLhJBpxmkvxuob5N3kk5mUclqIE1v4NRCgCVTFGPTdW/kp5p14Tkin
nbZuxNZ9hf7kG+UXmB0BjYetmV7mZyZLrJtdhiQqIl5Pkf4I17aREpZyOPPkxxJ70BxGbV3+2a19
awomoghimuNEroXn5XNDg+GLWrb8k1vrVrjqXPdUhyW2KZiVHsO44R+LWW1O4UoS8rpvupgmJSdY
L8NEr99VZhx3+azczlmIrepiYqNRsBRxCj+f4JjI1XuQSgwf3XrGClf4aJO6KmicnhT1hz73yGHz
6sBxzFvhOrdIvzC4xxlRBD9lBrJTGPmr25C01VyUrEtTLdjZGqlhBDqAHHUrh7HzHNvnrz/rnE/1
5qvT5Fqpr6vqnxNJfl7u9bdX44SfrhpeLKpq2EE0AA6LVA9l9w2U4a1Kk9pvgjQZ4M5z+U/ezpWg
n7z+k3FrG+NVOCsyNdZjWskc/jHgXLq1bgUsTuZg58BZnOY+rIR2fdLCCxJm2WJ2mkiILeuKPbGW
ssNuol8CGHEVMh0Tx60cscFmFGafZlpjnmo4ntYHsLcZAaaaw0PLrXvC150PA2be6IFj2RfP4O3D
n2dfJJN07HwramsCeQjPkXEUKKb7idffQ+Ndw8KfGzdW0I5kqlS/YLW9mmAA/h6KPSBUnQ6MYLn2
ul/6WoMKoHFgpDcYqcrWY4d8G64WEZ9i87+3ucQWdAHdymBwZ5K0rJMiz8aqkfpuDNnyweOqFncw
5+keQPfvv+brvMExaB2rdifgEPYd/tJJGkxE6ycQOYPvuQG1PBOUq9sK+rlfi+iSCIL2Zvl1eYic
SQK2SkOaCm5tzckE0jTzUzR7Qb1ryj4ZdsG2eN8v/8mZj2lLz3o5kVluC0/bDiWCB1xlrHB1GoQg
bgPdlp9FCg8bGqxVl3Yen8I1an9QPbupvYktP+MDjkbzPEQY9cX7PoJRKvS1P9y65tRlL5LwuK4e
U2PL03CKtpsoLuNvIwA9Tvs+OOO9bp0HmK19aFnSAiV8gDK2ax3vdKKgMnF7fCvD4BQkbBSgKekG
DsZzRFn0nbdkfnJr3cowTQW4OFhy2PYvW/lzrmR9OwruJlAisZViBHgpEMAXOOsSda5hSA9J8A7G
ABF3S5C2CG0N4wFmq5idPImy/ZIMIfDOcMl06hwbyZb3cVKLCXrODn6ZNe6nFUgYbk1bKwPYSYVT
7LdRKnolb2D4eAfvBuY2ZGwBGilaGAcKL0pRomxw4RD0X8Zo668MmVMKfyP3MiueGpgKk6IwcRqq
Nro1sJ75Heph9Pck6m5a1Gl0m3kspkCAkSPdzqoJs8IMdfFgem99lHLPbHeJpPBoNIuBOZPb97Ci
bK0p22DtFeEsvMbqg/tr9Dw1gfSPbu1bcQZyO5QZHJ3m43xlT0iv97Bydru9JrZKrKc9XcKT1Ir4
HUyrTPdrCJZrsKnTd33je9sisWYNMXt2aJxSUNx3y1QvFJ6UMXU6xCG2TmybBhhlLKgaqGKuPgAY
CDdhFZp/nDre1onBb9rQmXOWjh15B17+dgiKsbhxa9xaessNu0FTxSzt1jVIwVdsUg22mGPrpwXF
i4mLrWWjBk5ZChY2XJwp+Zeok2u8rnNf1YriUsMSluiAppNs+qNscmjdyOy227S1YWrp6KoBw0mj
dXovCDyIR1VcUyT9vWd4a0Basdr2WHEXg2DprGjTZbj01HeawZADBriq/wyek9a7qKBK7cqw9mDb
ycphOpxuQChA3wqOgUlVd2oXx8v2DkYNrbfblCc+SN76ZlfPvCqczrFIZIV9gxMD6fUbDigZZGtV
BSAs9oNuBZIksqbXCPp/aL8KlvZmuMG097Wmo9uD27Iv1KUm8xbhZNVsIkyTop9S2UbXjlX/XjG+
8Qlt2Rfz236lG9ZkM4F90BHOmzJ/BsRtzGG9WMLXdCq94GPp132OiuooL+7mssXudjyZje10lE/+
kQXTwg4e9NTLYY578xiG2tfH2vQRjLhhyWGOw7YuP33syw9eyD4uE5Z9u6D15I+4lf7gpEok9vV1
4MU4nocLXGoSWO7uZQBY4Q4egvT35SRzSiZv9JV9ge3NfVsogwPFDfBEb1eEBY/3dNuSf7G4o19W
3Gl8vfxPZ3JCaCUcOlVgMhZDlM51W92wYhr+SXQwuF1gkdBKOYApxljthDhb9Nh0GwGzj3M6x0J2
Yt9mwyR2XKUfYgY3GKj7Wgfdew7jRse9uK0lHEpo/aAMxaKqO1nBLrCK7sLI8dzVhtCVHQZQUtEo
7YbpV4Cg3uFIyq0uidhiwvp0ppvDIT1luYAR85Y/JgH/5TRmbDFhE2viJwNOWGYejfctwPoISZ+7
Lcts/hzOisMgHgYGnlqhP4Tai/4scJF5dnt2ayKJyrGKtyjGJ51p+NPUeO5DDqHYtRKZs2nOSv8o
Q50kzh8YLpzj5oHUZn6um3CALW4himQXQE77BRJw/l4uzUrvcYjR6m8yagFeXVD7/thsYfu+YlwN
B5xdmI9yyAv/sK31su2KfOWwTI/5iItafzLvYTkZbftZzF11wMVB1x70AGzQlZ3WmQtiElqdBXVx
yeB6FSHNVTHEyCzf/hRdSOkOWp01vs23vBHvCsDCvuJmaHuADKZDnVoZSDdNLLFVlKjuyksqUKoN
2+Lo7zDWyIVuI80WUS652CASC+MUnuTetgsaOQX7oCgd/T+IraPsyJxA0YublVFTmnZAxBwrPsRu
a0VbSpnUcw6PDz9KNw6EnwR++A4mlpXbzTye8vVSdAUGEIuu0ymHX+W/jBpwxIn7D9+NUkFsNWWc
T4OezRJhiURj2GXjHj2URe/YOdbEo6AtL1emWSoKLHrhTZm3z4UStdMVN7F5c2s84fJ51Oh7mfe3
pIj0Pma6dVte2GJKBdsdf9Ejknez4lIRV2Z3Xe9YPElsLSUcyhoshTjFzlFD3gGe6A4OL/nhcoI9
LRzeWLrYnsp8hG+JbjFs6OjDxnwpWhCTQ1Q+53d1NLE/l//l3LLFOmuGQnnrR4P73Cns58dlLgoC
QnRQXLsvPnPgYYsfQYmMtqbGNDEM8Y+hWxqQQ/3OX/cbKgf3qyii37HfdT/rCCeYKBvH8sztxazp
o+EVwVpyjVJVjT8rkfwYpCOEkfwV177YXE5e0HCuTJRCBSs+ANrcprjS990izha5JZRKrFmxnNmm
oHjgNA+yqYjqo1O/2CK3YpTL3LYBSfmUzO9NUQ2PCRfV18utnxm0tryNUAYv97wkEJWoZt0XRdkt
B9SN6OceIO/F7QDQlrkBRjUVCbzbU46F5U705SPdVOQ2cGyhW0PzaKvymaSi6sQxr8o1CxR1nGts
oZtoxBJMQUtTwargRs5+h4JK3zFZ2zI3BUJ15zUNTfU8yn63bN6QzUHtep1sC90YTou1l6N9lXjD
uzXyoQaH09yVZdKZXPSXevsirEATGoMir2jqDTODIIn+Hk8epJdH5rnGrf0+nhxkmQETjSm36j6o
y3JHho5dubI7HT2/kaxtBdvcLUvQzjiS9sdObvuhq0e2B8doBRss5IrejOE0fC/mUP+8/DrnDnJs
WZsQcEHbAk4g2Q9wClCuYzTuVlSA/DkdTb2bOi7r035FN9NNsAimKnAwcUB4IMIn427DGVNwHKM2
nHdb29Xd54n38r4Wld/ssFqMzR2q6XAdfvlxz+QFWydXVMV2cjskqWkDvewYZDdPPiQJP1Wfu9HC
ia2WG5t4S6RvkBXgTn7og5HuvbZdrkzHZ8aPLZcLK+p1W7SRdDPhnA1kkp8ilGe65XxbK9cYHoMc
5IcpWCf9AZx5fdf2Q+m2DLK1ckaRfOg7itbnZtuRJizfEc9RaE9srRyZoBxicUtSsFTILamT8BPf
kmv1NuxMZFnz+FzhvmQAWzttVSJxdtPW6lu7DU29Q2nM1B2oz0Y3bytiQ9NGkFPGSZIg7bcOQx9W
4PInn8nqNIRCWzvHci2qRcRhygtwxY60iOBEp3QzXsOQvz1GQ1s+V8sOef80ikySVBlMBcShgLTC
8fGtazc5+X2cj8THfSHn+4Ky+ICP4aakDW3xnFcOLc4zYRdvilgfV+FHh0b2bjfwYXLKSy+mlmZc
8pHhEj6NML3vcQUGJKekTtfYoe0o2nhNPG6wrE1JV7fPFez6drEg3dPl1Hnuo5LXj77yoqay84OU
DdX8hFP76l29yGvOUG+vz0NbOTe3HOch3RikueqhV1/6sX2Kcyr+AR2j93Z69MS088bc/+IX/Tyn
OcimThrbMLEiuyRhtFazCSCXNLjtAAF0j0tjfevWbdZ8byIq/4+zL+uNG+aS/UUCRErU8qqlN9vt
JY4d50VI4kQiKVISJYqifv1U36c7mRl8QF4CJEDsbok8S506VbETCznGyyCOU88OWHv7tzqL/k2r
80ubZf02kqM01r3GXLDDStlS/9NH/9sm1AwpzVOFj963Kf8MB+IVtrsh0vBvP/6ve7yzWG9wAEE2
AOT/tojZYj2V0h//9tNvcfz/u2mdzdYRFUh4hBtyf1DADDA0lP8mIE//VkmLkN5JmmThceYgYxaw
8Z3hK7mzf4ygfxPqep9B0YrY8Oh60lTp1jmorOT/RumgfzPqUmbaGewlcgQNgP8cu4RhbvOvQBPN
6H9/9LCxYsM6NATSett0cfBMOs5EhP+E1NC/ldJSJtCFaocXG4zpV2Oi/tcu+dr9h1P5v+d5mv11
X9Ogb0euEOa4gmhlEQZ5vxVrAGZTYcQsPoDQJtu/XbC/CXZdPActFKOQyXzkz9DD8Nd2Wv8TZ+p/
59fRv/l1OxcE/lFBeER9vrn7iIr0MdljD1n9iK1t2dhUT3WIJRRaTf+vVv2nm/c3jU2uSq6j1uGR
wyrvGkZ7e7/YzvxThUr/5rDtabpmYQvpdWiptY/DDOeB3nv3b4frbw6b5aqFWhiHsHtqTT2x7ieM
9/b/cLT+jwz6t4IamyZoPu+4F028rr9mv6tXtvT/yavh//rpf+XnSWfRTFVLj0bFYQHDwKHME/2f
aFSwD7vdgP/ZW9K/bUUDDNYV1FvpsYMfpwEbYB08K6D7JHpbgGXlpnpr4cdyDj2kdEu2yXW7cUyC
vvI7TfYvFnrMoNZCcOwz6/doKXjsAT4wl+a09EartW4mnTQFnGg5WH5sT/j9ng+WF+DUp6zKl6kJ
yznFplMJtM7mZTJlqYVx3MRFmS2S+rLdROiOsxDDUophHvyRRWtkT3mLaqy2jtmsYDDIs5Ahtno4
+EiBrOL9HpoLVlJXc2f6ebSlFJjmPJkWRtwnxoEI1J3d4X0macKSggeC0ju7d1Cz7dp17zCxnKR9
4jAWeQ9R5S3fRwtjavxgtnYltS7YSiX2UP6K1njfylmtfC0U9AX5S87nkBehJ0l8lGh/XeFAdvkA
mxU6Tsky9VHRhHLxl9TvOKCwq8N6ypdGEyiRyWXn04mlQdjcRWOw01JhiLM/MPipicqHu29+aD3e
WBMI8RstNplnOVyTpJE/oAkvf+PFZU2dR9SQn4Q2S3ONsj5BTmNik8UULAEpVBjG6M+beeovdgES
WG4Qcg5PkN+PpjOBZOiAjxiarCTpojTKnIT8gBlj7MsALodpKdqAvFAWxPmTgvXUGYaQhp08RNFb
2AdGW/O20zhcHwylAkNZoIGcXaJgtk3JhzaMK9gN6U8+OqHrNhhFDo0xTpbrLEH/LUOfr7JeUEs8
tk7C+4sse+RP+75nayFd0yw11MrMfljaiX4jskumS+tiSK3ReVLXbWy6N3xCDj4XVCX7jzHe/Bvv
lh8MRekPGUD/qJpGjxs1empe9WD9i1r6+M35eRE19THIKjYSaijGXgSQciZQiSt6ldDKpknwnENu
9tQv6CYAcuSTKaeF+hcKLgk9NXwBYjKzxLFT32lNK2IYUCEokvG54J3nmCP7IRlPCTHdA8yge/0a
Q645r/OpW97BlVS88j4RyzcRjQ0/RC7V/jBlJKMvolErPWyjaMRBYo6JQzuHTr9ktGXkHMHZaoN7
Ym/masuyELx6Fmy8irE7HRRq3mZR51lk/Gkwy9afo4ThSOLsthw61Atp8jJDfMcoPZB+LPouBUo5
iRlOU9uSi6nk8UhiEEF6R6sAnf+12+2cvTg9icuUZbn89Gal6WFIVSju4g6GIygHuxmDL5P8EQAS
f9IpYY9kjNRWpzve7imzyj60sU/wPvdNTLXx8bg+r3tM7QdjeDSlNKDwwhrRWH+vPQ0+bCp3CEJA
WT55hKMzV8UASauhUG4cQnx6KFtcuwWOmRVzuOeHPLPaPfRmycMKL7PJajJ36Wcz6N5+eHS8TQWm
W5YeSG7G+zS3wCLBjAh+YAGCJGXXbj1QLc7HvKIjyWUdBt16D7cnjH4DBf3/OzUYmT/e/HyVKcwY
3cwz2wnbEz428xeGR9hVcRb2AZROwTK983b3fbkm2waZKRJEP63BFceOznSLJgNJuvqm5jgdXIcn
/9zs3MWnCJa4810Sj2+dDGrFV/8jbCe8Fw1hUFdlLZwDRJGw4aa6ObiUZnVsgxj2i3pL1AUCzK3E
K8uwEWQhr7HdZ5YQTH8auu4PE/ywf2ZbZpc7Dlr5+i4s1fZBKC62cx8Q5uZbdkg5KeJBG8DAWQdC
abg3vSq3dFlVmSxN8p4xgJZ1ECrzGTbSVTYA8oH3f6PGLLXum7za+LIcUzrCt32BPn2yD99vFIJC
2GgqOyP/dCEYggVsFsD6z9i3Bhp7h2jDzqfGPlbF1xUtZDbmZagsL71cTYFujD0Dpggq7UBr3vLE
/vQL09A7ce8G9mW0SHGZr45kUwkFKl21mMqWfedQDmYBq3FkuhaPIu7QZqu0vRNdsLrSmiR4hEsp
6NFztuOxugFb38Ucxh2Ug0AhKEBhtydDXNnCEBcpwLR1amxUwbftKzJYd9nMQMsQqopt0bb5w77p
pS1geUEqhmntCpW54Iuz3Q8ak+YH3IToc9IncFhfg7EYQqSbzlFE9LDjZaxm/zLNy/wB0yZ7Nwoa
fuvHbv6I0rEpDed7Gcbp8GKMwhfsg/wUke2b3tIXC9fRQqVGlXHSJRWUYGiBQ0kvPbhRoOFvKUSE
hfgK8Yb0kazD90BxQLZewcFBOPeyKSwAJHkwV10DLZZpbDCcWvKTXAGFsh6UgyhqngfRP0e93Mqs
jZdjMCxvE9+/MxPSesMW4FFDX7II5DJfEhHghI+K/w6WhhVSt88iiX+YJXmEEdVdnifLwWz6cd+3
fCn2NeS/IIZD95pZmX8VedwCJYKOzL6uNVNTdupnGC2LEfOaaJr6cne7+o2bnZByl+bXMOzQSAsz
dUFxYuq+M/ehz5CsYFPxEcMw9ntjx3NEt8dema0kfRhfE9cfp3h/ltgwOCNRhPdp0u2HlVFThDZz
L3bz64eR0hciWLISd8w+NBGeU4fqo9BcNochQScTdjYtUWx0743y/kVjzH1JAxxfDo3oamqGvghb
KH6vq/HHZaTf9zbBQ3NdwfJ+LoZIHfwAJaAI4orHaIz8lQR5hNWmZm4L0PGWsqWEfoekkv3Z2egn
NLOiEmSV+RiO6Tu4juI0kwBCKzCmP3VwTy2iNN5PiR9HWaQxVKNx0fB4FvrR8RyGI7BcwKGb+WPa
CJ8WWZ61H7JFQluSeSm6UZu8xhmps3YwVac6el3CTvyIp3l62JOAVqsKD3HaTteYophclv7CUKiV
JJFjHSYihC2XQolE1/h9xpD7ZHS3Ff2kzuiM2X3j3JV3wavsaHzC5alJy9Lau4UXqiF7sbGQlnLq
LmZpXptWrmUEm/ZSkm0uengUYkoh+MWFISK3jb7F2v6IIGFTjqAd9oUj21RjZrD8wC6nqoYs4G1h
HZ9PqUSkDXwWXiE2lj5GpIuRKHb3voPpXq3dMMMbJ8qLhbdmLHdvnSg9pfNvDt4Fr0I7D7x0fdpV
MJrQxQIpQMQWzb638Za1xw0Tsx7MnDaKj8wGy1QaEvQnarK19F2zFRFhrNhQFpR0X7+jl1xicIxI
lhQDltF7UF9oZuDast0xMce6UtLqvczXVJTUICSSjbQXCz+m7Yp1YV6AlJhUIUxCK3vjb0KSjGJZ
MLrwhnRHNzSm7DT/Ds0lWUDzpIWMYUqqLbXR6wTtspJ7WAzhl9B0P41RQy1k9eP4kBs53TFlr6vP
v/K9v05KXSzcjk5Jzhfxhl3T/B71YDw8a+hjIMllbvkGC2bny3CLlMVtGUEMXd3z2EovKtJMSA4s
GnNI8maC1AqQGr9f9zk/6MWQh15o1hXwJkqyMnJbPBRxoHN0GnmE+kIh1hR8gcyxwaO4b+Co9a01
GyknVP4vLM9EEbkwuNd7Vnc8vUMBND0EkZq7Il5nV3dh9s2282XoF5ha9CjSJGq/R2jOx/UU+OM4
K/UIqYePJQJvOR9VXszrnk4F1j6zcg0lmhfN4zJl6YyjwWZUSWF4ydt0Iqc9VkFaTFs4XNCdUAUq
LfN/OMRmjluj9FRJ49saNjlTEVDto8MqI47iFTudZZa18sDjeCytjK8TRmhF0HZ9kdJJHkw6pW8U
Q0HYWcFzdIKoVtE3Mf4XOt2i9xrPTo1LeO44n6sGGdSWIZP7yVCcU4hSRgwbeEr/7iNuaMlJO7w0
uwBCwtCDFeOaq7xqNggJnA1L5dMuN1vndmuqXkPHbvJ8+BhiZe9Hl1mYRckWbg77WGmyzgfTCxRB
2CI4EIB2XzUd5xOihq7zedS1RL6ug27jL5Lk5JmgpkCp6ANdBmman/k2qK/wGgdRDd65cD3tR362
8WKe0KOtDzEhyIvZnukFJqg6KmO54hGvPIu/rGaZfrsFmq2THOiJyqgPi0aP6ZmjEL+HgGxU8m0K
X2bl5DGSBAsyFgefgIsJmfJxmop5Y6Qg0GI0Bdfj8BkStLT5vr6yLWeVMGIEpqP7C7ibAlurun3r
G0h7Yrtv6MLapiRIikRI8Wtu3fAFY0h1b9yK6jid5wtN9YAj1nZLkWckOOd71FVObMElahZx1mRI
ayC0mXwybrKiljpNUkTsdAMPCPJpjY/broI2bfPmmBiyAtdy+ch9B0PYOCPDA6gp/KtrlvAbi1o8
u870+i2KZoJGOjABiv+EYEpK+/dEa1Ot+a26nlWf7EWql+QctnNyN63t+J21GPSjz0HdhK4yq5sc
+lyzggZ9AHW9+9Frtpya2eqCaqGWhy2CQmoBeamgXLJllWW3BDuyk1AN+p2EpJgBNOifoi1H/+Lm
9bJ5nV2BBpAfN0ucAsaXEw5zKx1shUx7WTcysMLoxLwh6WRjmSQzKJbQyWzTQufYS1RuGY4bNkPP
CHHZF9Gl8p301MHMIXhoZpDwCxPvcKPfCCJgM7q0knOOiBlPmz4gFbuxFNxeA/AmKxTh+W9s3U5D
jVM5i6s0EfambvtMpZsAGICkniLl0vyKc/ITK50OVvL50+gtzq0XW80Smw+F8CMiXJfu4hVmgne7
goFnuwzvNgKIUGxrGGrohYkxqkks6TNJo3H9WHumtwP8j2Oss0kCe6BhL53j4dPWK0TihE7cVtKF
DHtKbqHfx9z4by5oV1n4YcgDBLYGXouOt+hMmqB97Rj3gEGiADz8dWyDQxYl+V7MO5uvHZ07W7ks
RjcIPISFRdpCmLhYAQAdYh/AFx4UtPGtmfa5SkUDUxgGysGdpz3KGBqxzwGFSDn2ja47RJarXKnE
+5kjuKw1pE1PWdz4S4MFw7cV06W6i+L1jpnuDQyk7G7sABhJxIQC62Nyh7gcgBxo3UzVAKHuc5w6
iUfEaXtSg2yPyCPiYd3VUiXU62qO2/ggQpVgVyuM26Jxga0XZfR1wpCpRJEs30xCx4PB30vAL6Jy
sOO9JUMDlCGk6jtg0vU7CIfmmEyqraLZqdojYJbRuLRnYGxo7zxwVEAvIASP/qYhx8yzgBJElXaJ
/MKbcZIFqPPdWHbh+LbCSaGI1nUfCki3JgfY9O2HSSIir2QeK0uSqFbQ6j2v1tJiQUR5ZJntCjCH
ccLn3okCaoiRrAiCbDXThpyb2LA/4I6yEwql/CxHNI74gc+xxEeCjr2pUAGymlj+hr6VHoy06XOS
Zo+pHtv3YNffbCwwf+llxVQyQzyqb17hNibO0Inql6LfYJJaCMgXo+yLeYk1DDQ7cUiyu26JRClS
OJ8N1CEKOmiXArnTD1B/UQVNxVouFmTHTXKPLXIrf66MDOUMb4C7gC70IIO4OSQCGx/T0owf7SxQ
UG9wb+FBy6qddLaGuOP8rNXMnkbk4K+wGYTs1xS500QBVOyuOaWm41dhOoUddQg3bf36usckLGIw
zRDD4/7CYWz/Pk681ig+b9WYLHY+JzXR6NgXzBIQ/WWFtomh2eLP/ZiaEtbJXb115DNJ2uS4aBwR
TqeT2Ghe0AglGNn7tYa86p8d4rM/MjQVlySGe1osZV+MLNQ1pgnmkZj0KCTbSpOqDz8F6417PR0Y
oVHZD4wXgfWu7kW0Vs2CrxWKyB+BzJOzzP2TR8l1NHOHoBsNd2kc//LK2ePAs8cwdfgG7fhkObum
MRpFx1bARknw0eYsPMa5AKoKicDrOiUKwAgg7kKa9tgEFEs4mcU+DnZYX52OriS6FVBMkBLqzaoG
S+lbEnCUlJn8Hq3ZUpIl/cnFsFYUZuLXOJQOt2SeCzHv9lsPKbE69djA4pKWzg+sdNhAOnqtZdkO
ULXttgxKotHeP6A+wTtFcoAR/R6qGjAAqq6BoZeAJCBezhJA4D9sD43fslIZ7J2NUK2+4aKkGJSh
7yIIp0voMl7BP1AXqB88OCviw0wtkKZNsnrW8eO4SpSlQr+SbXzPh3RAxTCJcm1pD05gqw+r6U2t
ZfO9DyVIxUlcr1CavLYUVo3BSp4NbGeemzixdbeuqOA6KQrdw6YtMtkhaLe8giF9duJTT4qOiA/R
jOyQJm6LSpY3wXuClwCoeu1eIR58tnjdRR6AAowjnxxI3CAejIMqZ8qnA9TJXzKMvWfRqmLvVq+R
w/vsYuGZ9hTmMi97HSIksRUbUFs3TOcZ/vF3Uz6xumMt2qPBQGjNzRgbNoTOJZOTvReBtGORQP3n
G6qd76hZ5WWOhL+OkQ3KJPD+DttO3ROZphn5b9nx5YAUD6YIHIuuAFnlg22jd+Oy/nGJ2nS7YcV6
+zaBD1A6qht8cBldofnmihVMmAJMj/X7Jjj2X1Ix4VEtWOVxDmD1rISLLqrJkZdXkJUDQF5d+sRa
eAwcN+hNYIt6sUIABW/W56jb5+GwCTnTz5bvpgyGLKIXzZylpWiA7RUNRa1TJJzkw1U57rr7OJhp
ge5PVXizBlcQOVd+v7mQdOclSmEyDKFyTb6sYS5++kav6Xuc38qLwvUsuw6a+LMXabuiTEEC/L6o
fqUX4OhrWmIl6XaBQfo8BHBT3bG8bNMYtewQjlVMVrSjNzjuLRlsairkrxgMPBaw+46ERnxp0rTX
LxGEIrfD1rZj8wQL4fFoA4EeOZolWk2r1il64DszlyYD6RoXgT2FoQ1tkWNU1D1vWEXUQOqcepji
2Nijp2Qx1TyZob2EfF/GLzq0yLO99NYcZyxgiEJudGs+5iYmpgYEivlKv0xfQXSh6GhuVVaxCQKn
tQmVwPAczpRhwxF7eY8QeYJEZ4GZjjukKcDWz3mB7/vdxoN5r1oP3+OiC3a7/iFyRxLGHUncIePc
fJ3zvD3Zph9eZDTsw12WzuKxRVbCxUhYN52XwPBXO7Ro/uPcx6+ZUskXQ92wH9v1Vl20PIW0L24j
MNEpmRx8cSEtH6Oj2/L4SSULeRQ36fmDSZoB8PuyDR56feDZn9MuFvIBuXuSJzpCxfisKCcnnC9k
L72CiSS4Wh974AW/BrKIe6wljpho9QSLC3BozzJYtHoJ4wP0S11hE00FHB56ISo1sEafIkQLgKTg
ip/wa9kXh04mOlvoukbHIEmGJ8pmSMkMtvFYdL8pFyNCNdMnlGCXV4H1sBezKbpV7Yg3hBm/MZ8L
s2FQoe2mwRNs19OTkiQFRjTE7IuJWy3+OD1A/wSlI3x0GiiizUWDR9+XTeoiGNdumEFMQrUOldrY
fON20N2DhAdwXOWGT7gmXWD0nQ6kuOTTJO976ECGNVxURlvABaxJntJkXss+XMboOgaxWSrf6Xws
x6D7jDD0kGVEGjHWcGXvXnKWRNiWnqQ/oZGlpLCMAvCxJoeGfo/kVmBWI/+0hGIq0uWjq4Br765q
nNz+WG/SL1iCpP4gMIy7MNL1wR9FgB/XXT4bLElzwY8pFrEvEl3udCMyZW+hxqzx3vPFu3KMNrL8
GjxPaFtkQjhzDew+BOdkT8LoWbKddbXTUMs7KDXSC2J1ul7GFhp0RU6c0aWHViUrtyRKn/AymMSs
JZxQiPQZNnEhopGZSgn2At8ZIxHoOgKEgewx4DW6DCebTKsuJWoxEJMm13Bxt8RNEn6GwJSTw+Bt
m910NyGy+oth6CHvMDyZoucgAAJUdQvt+yfd7xgRbsg9x0Qni799j+7Adp1C5i8OETuFkZEuE7iZ
v4FS6t+hE68estVlB6v29SsICQCwZyTvO5+yeSixxsddEehGw+onXulPjZLxZcSs7HVcrcrPPR9X
tPckTMMXw8z8EHg2qgp3tvuNd7B/cyJj6YklQQClR73pkgYyfrSb8M/9hjl7p9BdFoESaCWoiiJ+
DmQDrAnYfqdQoQKwqRQR6VtOZvuI4j96wliokUXHhRXQAl3z6T0aN56VJt91UyaAcG/FRrvOvwnZ
1uAQEQ6b03yh+XMn7H5M0RnAeLvDvpLqnbwmOcMAgezTIXTMR4iaWwZovyNkLEPB+uC8kJRwjG2n
mUpALKMM3nWyUry7AXKo8Oa1WXOPabKyT96QFKj9bpPwF2cD/54D8L1fmjUNyhziF/HdqOkGdj9w
a1FugJAwUhQZfUMfN5va94K9LkEynz06YH9ME5G/RYNDWwvtpPHs212p3wKynJB91uY27MVU4BRu
4Y4ey+8ShXDG2lc+RaZoSBB29Z7cZJDHFZP5YnXN/AXyWvuPHH82xd4yGxUR9ro/vexCfVwWnNp6
RZn6MgKFQK8muSl8ILHn7dk2kUuLGIYQ4DNAYiPitKghdd2HZS881rBBGhz4Sa/Mf3GuzX8qIVG+
a+qWL6hDuy+k6fEgGrtpLCRiEPtLgTXCC4l0MGMeH2Z5DRVAdHcsxsilb5vh3Djs9Bdx74cndPT7
nWF7euf6CFp1sD+RjFb9FDV7OYw9+Y1dKNYeqBs7CccG3+uSgUj+2Sm9/KLDSKfbeF3b8w409fek
G9HURAGSPswEHSyQZoXcO8wyRKqNN/LS6wnANUlHM1aYpw+y1HmCcKGiAKlpx8S+AVLN87VogyZ/
BzDXtnetRPwAHDUE7Ql8ugm8T+4IGvup7f/YREw/5bAjBWAauH2uE0aWJQtH90y5d9k9kiemGWRR
mAZGnESoYxd3DgLFHowbOnsxhoi47AIFi5158ZgdEZGIryMmdBQnGszHIyQ+yV4PYT9/MiCfvwKV
Ruouh/5zU/m5A24ccI0YDoC17Y5hBGHiMu8x1C5xZ0lctRrjMJSRO/+q+lj9WPQ6hpddNTI7NH02
fGJSv6bFbvO+jGRGP2/tR16Cgq/Wchwa9xguSyPLmWEztMQgHbE+bJa3RIF/cZj6zKpjYwOk5Zg1
IzSR9wQgcIBhN6qtFLukVRs6JWsDIbio3jQAsBrVufrYMGYuEF1iTLVnNR4yJh0irdj0FUE4uAtd
gIlutm4/gRvnQ0liuwOYDJvxC2xHcWKmOQzwSN2ahEdDZuxTOxakLcC4fs5eOaQH2BlBNmIFSYIF
bGzCxdfU2fDNBIHtf6UTmBxYSNj3GbCFbHS1bzOWv60as4d9bldXkalZrqzL1587sIO99Fx7chiM
Q4eot37BgNgx6J/vMPMpsUNGgvvNhhvaX+BIh0Vbf+cM/usjsCvA9lhbE9lJi37Q9xIf3yMqCtyI
WdzW2bKg4ShoNE4G+vJtg+WEC+BeuaLO1OizIVP0W2QBmrBpjjdVBFtO2EFnuf60DQMcEELjJq7i
Xa2vGB676BB2cl0PN22dtgr21IIhE+nxDVLG7X5ssLL6q11DbQuZ5IbW64LirYRQpe6fe8JnzCUk
B/IXCIASONZSA5PpJ5B78SoeZkn4/Rgr0NxDmTS+mAnWzM7zPs4LxiMT6vZ9ddFUZ53u33A/wvB1
zTwd8Jwyk1Ub2m9aMkoHEErQZrxneif5aXEhRKR4hoqmaLCWZ142v8cLqlHpxj9kVD4/4FeYbwhu
cMbuRI+Z1aSmGLSMtHVpDVX6QRVQCeApGDxMxAeCCbQtgV8Mv+bI0a2ecRLWAlgu3DFCh0lWHbdL
MlRdkOCxLuneo2hPd/+rJW3EHvoJTRvaz3HZb9BUstlrCtj9LteYgpVbROVS9y0GHsfQN+Ojw272
16zpblogyxJ/SLSn82EGK2Stpn5kQ2XRhYTvUKpb5mcyeJfedZOLsZYMkDZmh2BpPXpvPcXqK8bj
Gv8yJpn6DNJuCK+YAmTu4APsoQ6oSLE/VQAXQGKCqpLO3rlEGQHGCYRRL71Hdqlg0haj0c/A9yiT
FonmqjAIDzAP4cFSMtAA2wcvAgTOqA+mL3Gv44+BbvY7iKDulMuhS/H19gFcAkrVenZExX3pvUpv
gzmf0V+dUGuEDL+gottR7eEJHSMuidmLJdwzVetd0qxCnrzNI/rpCb6Y0yvXHUbeQUSnqwk4PnQy
8K4DJrzatylooVc4bebNJzTiFexMzH7OWjV+29o0Hso23Lq9xAtHKIURe7KhRFfUlZAyAaksXG2L
cs/BHOk5JWk4PnKms/XkEcHzOlj4QEpkgPEh0yLLigSrnZ/AYlxTpijJAQAIM803r6B4rqjdxuXe
asEfxZ6yoHCGovl1CLcVQpTe75D3cZ4ZmsWlEAkAY9D58hcHdros7ZiGvOQ9Nh2KYdsBXw0RatVL
rkUIYNqvarrQ2aIdROuJsJvt49YXwJAgVziMONqKBDH2E/u5f4hX3/tjC71U/W0RmOWdMT1EUknB
R/IFkFii6yxr1vDmtLH21R735L+4O6/muJE0Xf+ViblHb8IlEid2JuIAqCKLViQlytwgZCh47/Hr
zwOqZ1osccjtvtsTsXvRQ1WhAKT58nWffjXyLIjnDo3U9YRq+vHdMJA5UHqJS1YV20Yq4ze0EonQ
4kV9/5akKf2mVmb2JlPx9JlHRVlsYxsYDmpY4oxKoZafERGayBSk3S/4orta7uBCXdqILWb4kLdy
Ef40x7HtAxo4n3Q3WqBHs3Jm2mXaetFZY3Ox2Cn0iRzGZFcZmfGpNfLlTjhFWt7rLbTdaeeGfCUY
o9OeToIW4t/VkOYYjUNe264TQynPI1Hq87VKRPt9sNvlq8qqMUThtJ3TNdaCaD9UhjEjtxNZHvSO
aQShKKJypxE2813pFry37Kxa89hoxUekgyu/sUgl7cuHcIh8mihap0sa0p9LOtmJMu3v5TzRSWaU
mqhpx6yx6ZkdeSSeScyDGWRoPeo3Yd+p9NJgestd7hrRe3rSVM1bNYQg6CVNGe0gE5Z5TgXWiFuk
MlS5XrjY8fcprKuryMHEEaxtxD5Xrvl7MVpm5cfLXGi7so2XOwftwMhNRJxOoqhKi51FK8woMMzV
dvxaJisrQmPGFe367LL1plICeersU7Gnw4/aQNKyCg99r2UfBaTl7A1dk+nAV9NAREyfNvOujQWk
zsRsPE+EcOdd2ivzUsZN/r6tDYp60UHTG8IJVwR/C6zQtOJF9m2OLHdh2i3mIdW6OITdacLwFKHL
StXm6AY0dAQn+RV/RQWO7DKcfatdbfMsq7a74Jif3xazJm8aNwNztE3ejwjToEqNBIa9G9WhThGN
kfrUNzwG0NUdDdW7iT3cdFpQrtnMTjNtyC4pufppP5LUrfiRrv7VDO3kbd1WIfjFrLUAe6LT9uw7
SbnPXStHsFBjINrBU6v38Ri10PSO01CKkfPZQIja+SetFsN9Xm+QErLvojwt47WMaYZSA02mnUra
vauPbbuPB81JAhMuIUK3YuZsfL1s3+I/QFsap127PXeO+W9zFTd3y0Az+5vQNpnWStI8y0stXHde
jJykDKTbJA/UbT2918yGx9/bMeW6kjFHbRBDY9mxRoDqxypLQYQ7zfpE5WpBY4WJTeydyvX7kLIr
AT7UexOEtTby/do781VJw/XU70aj+zyhh3wfDqZegG+YfWDRaNLym7GhQ0RlhFkfZElJjbLM1QD5
xRGSlWjSzXeO1gMaR1k9XG4tstMTzkpRR7tv+OY9zNxancVlO8wBHI8F+ZjXljjVqR3TwF60LQV+
zZvv8RA7t6PkMIoUQZGCXpQrX6uZLQ9/NfLY9e0wtQ4a3QGaczdbpO9GeKZ2fVOBwk0YrougU5Hx
oGX5fLd2cYeeqdWrNRhQnz7k1lhUfiNtuh6adgyANqxzSINaVxs6RLBrB5Si58l1jJB4e/Qy/5pp
WfcprB0mkhhtxFdEopwjcivzXafk/D3p2m6k8qoJZOmWsLrMwtw0fG1oND1waaY07k3DqZpdNGoV
hRpFi9wDcM3dPhndvOSQvzr1ySTmZoZeNVsXu35VOleh6sLkIk56ViWjLOwZ2tCqIzjqrMhoWjqt
txUxSMnVoMragEiyjHkvstTt2aG3Uruwh8jyewI+qvsC9ej8il32P2nKj6xR4WDr3JG7mSHqmQob
zfoXS5Xdw19zChx5LRZtnedZwFL0+lpscUzjRTFX5ivOq0e3+TOC9eNgURzzNNRcEnEiQwrWgxYx
S096FymAR2uzuAkK06Iu5Qi8fOEwXX/Vm9xqg6SgKek+5ohV7NjfS+cw25r8a2az4zhSWMSkclDd
soggi07ifAn09LU+Hf/BuyKPHFUU/0ambBCTprSKD2kxNV9mIPPVs/qmJg9Hb4Cb/tKrO44njeLG
yUrXXE/0aY7OFy1n3lmtcffXvt1+6iDShTkR8deuJ8aCCdM2R3EQokr+mg/jOPzULRMRGXSuPlnS
WuxEr5d7GoDpf83Uc5xymrduJVTOb690tyDyUVqOQReeNH7F4v8f5qQ8cldpW4vF1pmWEwj7LyIf
vaEpb/7aYz+a7pwzzIp+qOsJU/Fj6ro7OklXf3HAHM31uhkGpLEbAZjJnL6chr7jNqq/lMRhHOeb
zqgq7Fqk6wnd/9LzKmrafbNaf61FjXGcbpqtdZ5QYCwnTdcm32Td5tetWcW/N0f4r6/z/4keqjc/
lqTun//Nf3+t6qVN0O0c/ec/L5OvLa6U7/1/bx/79z97+qF/vq0K/u/4nzz5BF/8+4WDz/3nJ/8B
wQ1EfjM8tMvtQzfk/eO38xO3f/k//ePfHh6/5e1SP/zj71+pAfrt21i9yr///qfDt3/8fQuB+q+f
v/73v119LviYN+TR5zbB0fnjy/71iYfPXf+PvxvqN5B6ix4dpi7IxN78p9PD41+M30zb0S1XR+JM
6+0tdKLEgRD/4++W9ZuB6tFUwrBcYZhbll1XDY9/0n8DbpZ8Sij8Mw6BNv/6ZU/ezR/v6m/lULyp
krLv/vF39RiW9se24hgW2DWVJL+RC1nCOpqI1pSEEzwlcp8oSq9HMzMCyD4OeaqtOJ018YxMEyWS
5tPYEoIkA4cL/YzEBj1IBF1rpGqkvhtrO7tqrSTsfJobpmVAJ2499FOjXz/olpZAmDFiEk9HNdP5
iv/Z8bPZBmLpjbl1D8hqmtvVLF03cBNU1ND1NVhlHOvqZtBwBiHzNCTClxZOAmQ3jxbfdMFYG523
w7lhvk/jJQTyXrksEWQZfdJrTrQHx86dxcvCB4OYEm+g7I08Bxntvp3K92NR7IVjg/AX16AUH7Q1
JO9OXZKecpGls0eJG0xjtg9BZexG2xnRvAuNYhfXsFcl3EEHIZfiNckQPezorCkOjYpWCHrb7N/M
rjC/2MY9iymeWhEbl+SsBSX9spGy7JCpnnai/tz01E7aFJQqPSdd/Z3I5ptFcajT0n636nxyIG9U
i2rEADmPQaEnnRJ6ajYAWdRpTUQuIXW0mEbPXPiItaLr0vyaw4CDEDhy8IdhaOuVW+t7rakRTKyn
M7Y1T5OLbzS69rCsS4RapbhPIrDArL1JZPUlagR8W83ZecrLA33iAaaKAwC9p7K3FsRFAmSeB0V8
061i3+f5wcbBQnewTaX8oZX3sOdehYRDmZwzqjOxAppzFM96eakhw9WgYABmkY2YU/RBNWG7tzmk
efSZuKOuxjT0bgQnMZKYdM5l9JKhDvIqTgM1DPs6y9xAlsMeqBErRbZL7PpMhGOeU3aeV0t6KBbr
jUU7wxCZjrI4uA+Dj07OqxJ5K0V+7kw6QjikBhhfeHKwm4WGab5SQeJgNO3OOlvf1ZjR13Rrt77X
5bibgceTwXg3RPU56XknkZubt732SVbOZVVnnKqar62arm1deuT44Vard4nTvekggfGK3YIYf6fC
8EFv7y0gJavr8kAtyETwW+lWjQsgCoi4ZuIU8NnysFEuu8UwD/l8lRi5ZxrqVvUrShubgMVbdGB+
1pXRxeTkb1xUue/iafOo0HIhD3O6yY6ndrHqHEjrHVmFZxLYFnXJ5SBgnLo5tD1sAvca/8wAsvOW
cLguqtgHHLhwlPU2J1IpEArOOxlPDESFixYFuJLE6WiJekS73lnollE86hKRWl7s9SQ5t5vQn4aG
0xRqJm8k/lHmzsGOy1OwzEsjhNPAcOOJRF1NVsNkTTiD6Keizs9iRZ7N1EPi1vOBTMqAcDOOvqHo
cY8BCqF1c+HOwiXGaKzRHY4UzrQLFNQ+AJVnaPg2JySyeXtlyKm5zrTefWOus1d1w8VYnM00SfAM
qEvOnneZXB0vUvUNBMi5OdAUg1ZK4lTTYi9q8wfZNmiFw802g9ZggXwSKN2AIBYS5LwWGjC1aCOa
EiHsddDKwxJyaOeJ5q0P+OuhY9lPWU0vbNMrhwnzn3UNILfxEsHWtmnO6buRIJscOglk0GR3qS7v
0MEGSWi8s7PSD7P2JA+5dRWdOXpxmmKxSzRgbqStybnZllC+0RUajkv28QsxzDvCy4OyAauW7iGG
SOws69RwATIySUyiOV4WEQvDgJcpzr/PdR5oGhpU1Z/qPUs77Ul0gnjQVHhts2Leq+IPSz6do2u8
xmN4JssW1JITqi7O1RIFlV14pZUeIomVY8nkadv1Bc6kRm2WqaDMxS4zx8EzRdN7SMC/rPSoYaXi
llyBYFi2l3QfYJwnZ46mXwq9OeM4WfhO9kB9Vb+vzVaycsOsddB0nXkRivSTJeagSOJDYds+PpU7
EfWXsRX50iGrFOYWqejZMlYMp7LxaT68zy3Co5b2RuTm91VVe3uxi4BtbT5dpHlNdKQ3d2qHf+u9
k/V7t6hGH67qwhnkAXVPMCHg8XGV+byBBL0f3VM056x3hpvKai625WgO4wCVknGYrQfoOH+0Q4XX
5NtMlI4ok8BJ3thiHvfLCpKZdh4idq9uU09bte9zeNkX85m1OqeINi8QzMXMmPYw2Lx2c76aRLwf
CdS/nsPlk9EVXroCpuC7eLOpsyJrmHbVepvUH4oGws2J51OrulMt+Rxuch5m4rLpNSCGsAg7BAPF
os5AUsn9V+hMMj9B41t6Tj+NsGhVWH3rZ9l/iOlM+t5oHWwzUxtGHLkm08XglE46hrOOrQV/Ufut
dc32fl5dED9id2q4Zdt+MwO9kIdF0PWnKi669+1S2F9QmQLQUEsuwONpV17YZoquCqkUs7EQjX0d
hmV/X084Q7wcGQoqlthw3y1uMerI3R1ylsI87r64raPdmUNn54FT6uLCBLJ0PVRURrWLm8iFuyUA
YvRxLE4XVtan046jefbQIa8Foqnn9qKbLNzXeTfwEEYBNYB3hhl+UUE4PgD3TV8dsxXxlSuV1D5V
SxMb4N39eNKIKV13GQ6m4SRWFuknDricOnWaCOoSpya2Ff4/bM9nwMQPPUqIZKuQODY1oY0PZbYc
G0kjyDIhdeA6FwS7pgkq7hLeveqdTF3qwCYItBBD3+RDi+EMBQl6CENqygKM7HDtLX22aKemFkX6
xZqqhLDvuYfR1FlsiQiEvAqv1q6vZFC0QrMws6dxGGhyU+l1/dRtDNa4SK9vMzwbmD+3yZ7V2oB9
C7TZ3wxw2i7F5FW85d0lsNMV3IpDe8jqLOumzIC4h4y9GGGbEwQMhSN3o65X09WGoo+MslqWmxq+
706csUuJdCysVn6g10oPbUtRS1cFdvBx141gYZtEoK/eoHQJIx9pbCIu6xkM0l96iQwP+0v5oUmr
ufcHhBBjwAiAIoJZ6WZ/GTMMo2tSDUWAQNPFoiIqapx80Ag8sl2XlAjLsOz1FO3BnO5GdwhTX6/G
OvHaYk1FwPwR035a3fW7jnmouJ6UWKNTXj6iMIcWYdNh1fsO6mwwtTPy1e3hunYH8x3tu7TGyyDo
y31dl5K9duKroAxCUHQif5gxcvNYHfowoRBYytBpOHmhX/iYF3YWe8CcMaTyMg9Ex4N3LJ5TheUb
xuxan6GhWMTeDq3qrFetq3llUy3lTqqur8/NdUnfW8tST7uVzQVn/2q07902H/F6TCNuATcfzgpE
2eg0BfY5KGOe8n4Zu7zEF9CP53VdWakfUrmzmIg+mf2+LRr7QLfbIfe1bHXwdMp5iTwwd+tTW6ZW
tCPHUUBYiaV1scPMRWCmozyHc9IqLBCZvJiYmGkgQrySHocKvKyaPmRZsI6zNXuYYXGGodek44id
YN/00Zay55oFRG/Q4KWd96aaDMef4lZBa67427zONbtPy+CMESYkLHJUGKi0fSjCjMQsC9XCDoM+
Jc4okxiPLTTCVjBIqClATKfdRflafSu6ZvyCGQGpPkd4ubEgoX2RuEP90DURpsJRMlpwJo7hECAY
DDrduGtcvhydBj4JkcbiLrNN3lKc58XpkLu4iUltWS7WaJrekzIaKc/oZ4TeXVoFXToZX2xc2QVl
IJLOoJ705GzMou48H6n5dhJxU35SVEWSnCjL1m4W+MhkP0ZV9NF27qFKMMAW1vANqeJow+snww0G
ItMMjCinqlJocr9aoZNYFL/9ck1rqb7A9zcZ9ymLc4hSz2F31vIhCj0esLxzasv8SvtPzHpI3Poh
oMNE/VWVCv0PVrTKPIHogSGHvTIpR3SFiaqZu9Uv5qL/sAitBulbJtZbkvglZ35lfrfDyfyG49Hp
A62ZzU8GCoZ011uOGgKW5hEBTRZPrHpCh93NpdK/RxNprB72D1Rzrm2jLyceDk60dnsAaWU3JbLh
rHJuK4QDuueuWfd17spBwpMPvD7S8Ua4ywoHeGBKgy0JDWy/Mw0SBnzMQPAfeX5rtk1T+G2ehy3E
s1vhr3bWkNHkuGy8zZLCFRnFVOVBhxqeLRn5CUZxcyFWo6wi6Tcqg7muHZX4kgZGczCZVXMTh/DQ
HrGQ8adGtu43PFkVcyHFhuzZi2onIiJibNmmxPy0h3aab7HUljecn4fP2jJlOF2YyMlumHH4eZwC
IazjGLlRhXpyy6YwzCiYMwOqxUZQhU+1GBd2Q7Nbrd0qqgaJTqnHcHmLW17XlbQxMklUQT4GXiIW
XNfGk/eIZvwpQOe6fijv+vbhob/8XP8vQGwsQOP/jNj4n5fic/k3lOWfy2/dz7jN9rkfuI3muL85
hgFfB9YCPiM2iPIHcKMp/TfLoAu5pUtAOoeolH8jNzqfwgIjaVsgyBVTNp/6HbnhT4a0FGCLYyBw
2DKf/gRy89gC4w/gxrZtorkcB8BGbr9CN45gTvjpiUiUWN/Dr/QcMoziOqvvsxGQpY2M+CSWTu73
qBA/gvp8Y12N3jhiBrnE3iQaffXrbAwDN6rcU9EvnGzaJaWvWKJQ1xRr+CaLyJV2xuY0Hq2v+eDg
9w11a0/PmO4VMPXxpx7fijJsfDaOxf3YG0j8c8pZkyP3o+rarybrSpS9c7AfeUYzsU3KOR6ulmU5
wT/VG76BoRK7GSWCXxFydBpnbXJd0W3nJNdnedFos3kmOBL4tSo3rgeFxh1dnerbea3fi/y1fMXH
uPknP90wXVtXvG3M46B8Rxi/oZAdRUqaRNIKahHdat+qLpoxiTZj7buclHw519XnarHK27qZ3sUN
FU4Z6cNVUpQFPk6zTN+Moqjv02bNN22Ey/FIykF4kVtMD7Exuocy7j8uVWseChGPn+HcDEIpsLHe
sK7gBhFLSfKJcA4ATYbj0fwlRMLRs96hkKn3S5y8FzIPo0CStcCmDHXvAnj06Zc/v1L8z6Df/23r
iY5XU0cy+9Kq8n+/DH+7HLonOPAfn/uxqtj2b8KWkoXBsi2bBAGG+o9FZfuLAIcF0XVskiO3ftq/
o8GG/ZtyHZyK1JvbYrMtBb+vKduf+BpmDmUsv/DPocH6Rq39MZodE427MFnRLEpbm4sdTcRNej5p
VWwGTR+dmYvu7lCTEH1hrgHgnb6z4zTbTXZ85+rIoVY5nY7MtcC0s71lxxmib305JT7rUK6iR4ap
fg/u+v96LwKof2nYnLbj577LjoYNH/kxYtg1LLg16bK4MG6MjaP8MWJ08zeLEUQmCBA+NILFDvAv
/kD+BtXAXx1YBAeb8R+7kGX8ZgmTsayT/i8YMsaf2YW2AfHTgIGaYOXji7AXGDru421A/bRyD7ZF
OV1SeaEuH33ORGWgShbynx7I76zFzyzFY8+Q48tIoUNUSCaIOm5cS+4SR4EQkIcYnuFWGp24b6TQ
EF9aTXvbzH1yG9eyuoRAAE8q0Q1zUI4WUrrTxixOUjUvNKhZUTLG3UJVtZSjQmG0tJt0ysi1c1RA
xVukKTmh3WgCwUpMYV+500gDcbvMAckqzAMVZSaxDp5l6tpHMjn0uylP0vsxw8BK72JMecSC9O5d
Qj46nk08xkGYl+k5WqVM8y3MUddqMN3Xmik9Jcqd7SXgYHe3kDs02qwET1/CEmalnVc6Piv06G3p
XjmrurPKd5HNoPt3lfTMe3gaa/vrhY42uzXOMn0iBNNvouH9gvQLSbUnkVO6E8ZuzKRqns/6Nv9R
gD4hFH9+/UerEvfFFisZ6bbSDdtRDOafB1mUcAQySxEiVylKf6zciUYCebUbQifco5ChVLB7x3v5
Xh/z8X8ac49XZVG11FatOe5x37lGAJm404xbwSSir3KR/mW5U+IJLYw3TVYgvekcmQHxGmsQI8A8
mUnwguDATPzyTznKKmRmQdFB1PGGmdEuboSnD6Cj390UITHDblvZdTASHXpp0xdp9hJzxv6QkJeE
r6yz3CsVRdOMDCrHWkeQbnIajbkLx9UP4kK39T70zLBd3ifVFN5aZP3daEPlLmd1qxPlxPm0CkkZ
Wcj/sNJhqfdNS3IfYI4GcDBM+UhMVWXfz5o5TpwqU9l7OiE6X7blRuwxveoQKa0ll11bpcttHY16
SXB/h5mjQfB+1gBG7XCvgEI5Yy4wYdpd+qnBpPZa6Pg2FJ+8PR7ZtlUCNNrKFNTaT8YMJToy4GUg
/q1WOEeVbO5pT7d8qWfSFV9+Pce75uPrcWwb167L+coVR9cq+rqTdLbQkKDpuc9BVklfdUN/QV/V
5E1KLrA/k5+3RT6KKy3T6h2NLtsboizIJYEeAXDBzg8oGld4NEkOqEw8enNm9a/1gjhaKR5/KXl0
Slmb/+eX2FHlZHO2bK0Nl1KbToqUZk1+t2pJUNWivs2teqp2rzwcNq7jF2Ftpb2rKIB1Wig8fRGk
duRZYxHU2qUivIaLVQ8QqHhrF2LZoNxSbcZIIOL8FD2uK3Avbzl15MmQXtSa2bs+N+3IH7VwOUBJ
ZLAYZZbZ+MOL8V3iGMRQjBqZhacv/+yjfW17UKR72q4URCKx+BzpPETD6Ed5gYK6Tu9qcl7YADYd
2yuLzC8rm82XGxIhri3FVsA9fTjQFMhIVkV/YpIuPyKU15Bitp97Ys5uFnhEYm1S9UofTf1p8unj
asLEUCxsjiU4dm2D5Kc9244cUzOGQvNA8qApV9yd6YmN/xqjXjWQC1Yv6+qVbT7hda463OFZ7LSL
r4/OcvenHzMVpyW2asQmavPop1h0pKO+qMg+MCHJZG+u+ygZwtfG4DNvE/OmhaOOvVKwmD+948LG
nqVsdNMZiWqHXGaYojKy5/zY3AJ30BtYn8aJZMjQqC2cxmpGMp0V8de6qpOrCm9T6uG1A8J0YuNP
ZfT+eBvItTeoQNeJYjvaUxcMqWZs9prX5HEfbPbZA9VO9Oevgmaao7WhUyqypT19AnXUasBgrUbj
c71/41QTkRa1Yb5/+XU+M9eZ4qTLCcGcAep4ehUHta++Agd7uhkXe+yEGcYEeEsyLtarWWbRqWnh
el8LJ3xFHXlUmWzzlRJUSFsJEG0W/KdXNpJ5tNOegWQhaFZsiDEzlvGm3cDRuoGGv/lSSKl9cBYC
ZpjVUXrz8r3rz+w40jIN0kmkzuQ6blrToZYYLLXtOBNql0Qr86AlMMZbYeOucdTIQ9320Uk3mCM5
J7Z1FrZhfch0CWZM78ozHeLr0saOznbbIaF9+ec9s/Izw7ZCQugcMY8bbw56lVCnqwjRRatfZ+AL
N1FHMeHnKG8vEFvXr0VbPzcY2Ay3hY0C7pe9Zi7nxCxNHYcfOSdeU3TrucXhEi8v7j2dlI4gIWHw
cunU8uHle31mVZVyO+IYOudilpeng8GNBlHYlRmRctVQkLXA2Xo9jWBdFh1ks06GuxqR/9s/fVUG
oGKvcChRbedo8CO0bcd8xoWRac13NWX9p4XM3nHXV6IbPITsZHbO41qcvHzZx8ajR5WOIv1LbriZ
2s6CT+9WCmNsVEV3YjhYxlJLXPRppzUGLS5kSUJwWYX2LpKi1nY99dhZPSBVOjOLQfu+YONkiyss
KK9mFOJ7YoQpAURZpHQ/ygqC2wYb11+QuKg0k8JcjVMXYQdgdzSSLOjkVpPvOJmt0DI0cXtLJl0x
oiuh+jnV4d6XA2Hei+XNBUp1DH2yrc67jOZKJDsmxakJ+Ejaga3kO0PNJpA87Yuv0omskBODhKDK
w8skSVKEil4IN80Bvh2in8H0J7ynr+z5j43Ojp8k+IdUTGMLhcTRbmS6sCU2jmavcI3+PITX2UFB
4NscpijcD1E5+BjqBUGs+XQRZvNyYTmJcem6Ka6brKkOaiFNM8W4cdX0wkBMB5v4yjx+Zitj9XZA
g3Sm1S/x5QtpDV05xvSihjb+RpfkyV80gp1eHlTPLKfK4fuV4HE4DOqnY8py2xkjeErdFdecNwpF
IJExbXEIqhdJoMJquSCX2ZSB6tXsJ5kj/Jd/wbP36XLm023XYFvc/v5TkYLDGtH7gi6GxFT9g24s
nZ9iTXpFv/7cK+c8ZTNlAfSJ7Di6UU5xheDwHOHXLs2Lln4skJIWwaP2gOpnKWr3UJHAcUL4abJX
zZy8MboVtSLhQKRHkvZ+H1es1SlGUN8lODPyyHbQX3kWv66kzG8L5AOwhoXluJ3V4hK22EPR4y5x
2B1KM95ht0nf19UUXa2Lq+PPT9/PvXits8ZjB7qnMwJ56A8ME1GUevQk/PQWYgvfrWtTNuSipTcx
advXFTz3iarxmBOIgkAzGp3vwD6mR2+J7qzvRXUhaZjkhagA/lxL6q1W4udYnF14GhTmxw3zENMu
CQZyaiVNjYSYoOmISwRjLw+9x5aQx3ctOdABt0oQ8WNtOl5fQvOmSSOeyIBZzKYuaNplC3TvyCrQ
Ol0/wOXdThz6P646Jm+/TQkzizD8Bl0iKmufCxOjri7QMnWpXUz+nMZfCBR1TnC4kyReWOqVGftr
9YE84fH0SSMU+n0c7XlTlhRV3wMRTFP1xWIPqPG5YL5ChYKR8eUH9Ov+agH3wX9Jzi701Daezs2o
oC2ivvB8CPBU1wPtwxI/zc13zSLkuwTtvZ/j0Pry8kWfHYtqWwuIdFR0sT8q4rsC6K2dhQYvFAuU
nvZoegbiGWJIjepDpGm4xmiQSZs6TlSZn+ENh+VXBElnMyqWxJb1Kx2qfq2pNkwGrB6s3ARJPdp5
S7Oah4nDlDdXtCvV6NG5EcxWhj2wIkduSuZw//JDeOyFejQ06TOuLMMAEWJlPioyiNwEIHB59Eap
mbfDNC8JcQjr4pwV3VT1J6QuEClMoiKR2JWhEa4Hd+BOp1ES2uUWHJriGM5V3/rCsGekp4aVkPZB
B4gPLi1jOj+XcZ9euw0i5X1P6Ac6HFvG+itb7TMrGjwfsAyACebQY+6y0CLdyegmAQqkTzcoidLT
Si1Ik/KxPalaK0clOqR+ZBuIyV5+hL/ietsKAvbxiKbzEI+WfJlWbmIujuah5ohvk7WzH5Ku0DO/
J9Az9YU2JtpNTwL1RZtGtv2Ai2d9m7UITkjkIiPglZ/z62mcn2OZwLaAmzAvR5NpsbNwRpwDeGSV
ydupSW28kwZRMcOqjR/qvNmSefUlfddMKJ5SwuWi07COxSs+nGdQAfAHXoWJdRhA2T4aWclSC/KO
InCaSF8/DlOfyn2H4P8yGYnJOqEMIo+rlBm94TtSmU8yNUXJWZVh9nxlu/t167d4rxucbZHLygni
6fKyaGHndk5CSn5oNWRJTmWAEOm148kzC6Y0OKwqKBJnG4ZPr1KqZelVxXKC/DuqPbtJY2ZM6qCZ
QY7yyi09ezG2LwAIh0gp66iyLAvp9hZBBhxMkTQlbarINik+EPCg3788np55eICePDX6LbJxu0ev
MXOQ2enRNrPKsDnEJTI74rdfa3353BYJDYnsACjR0jmnPX165EWP2Dy2pc8lcbut1+l+7ZN8PURw
T59lQSjWwSEKJVhyHXd/pKd4yLTomzHhn/LGPv9MDwbgNVKavhdJ1KAfloSi8GUmhtHKSPxqcUR+
9+cfDvCHyenQwZZsHG0hII22Wkwiw/NZ6bukdxes9rX1yuL2zLYAaAh8aBhEnIJ9Pn029FkEBcE8
S4DVIH3SDWN6SHX6OzTazgV1bffaprCtWEebggRD4zVAjpETcbT3E2GodRTH2+iqWPzFuH40DIyh
5kozOjLBaWxShPOFkIJ8YrPvUYbHctfTFSYlE4aUgTpL1sOwZdPZmSpOJY5kYglaAzlRZB0qzbyw
3L7sLlKSzF6pwJ8br3ifcEAxYF1OX08flkFWh17TcsRDjozlWLbJKcrH5ZVV9tmrgAAy4eFQzV8a
5vYtfomcs27Fcn+GeZ9QR719rcPgc7McKzEgmwLP/WVXW6MssaaQGqyr6PbRzrJGT0NYe5DrBT72
l8fycxdTVKcMMrg/eUz6zatNq5F80byaTgQXyZS0h6oDXyIi0z28fKnnnh7zHE0Aqwp7xNE76sys
mTAVUO/ZqicMru0OeV9YNy9f5ZmqEnOcQgLEoXNjbZ6OhCwmfHycWVLGBH0nh4B2X609zHJ3i/4v
SMfktb331/uCtGHOKDReBse/7Rf9dLqxoaWID+XwF3HK9TJrrq/tnvYwL9/Xry/KJk4NIZhLpcxJ
9mjR0dHrgXiwnY2DyPdCc0gGx5Lj7HQnjl4Dg35ZCbgW2CFLP4sBh6SndzSk9FYikZLjrGUK2uEh
UY6abn1lgXumCgXVMxkQchvshr3d8k8PLlto54RWmeZ7pAR+bXPkm+jAo7OVgMvTIbUwp6V5eyuy
KL3SOkVLJShq37XXLWh2ix1Ll+E0JYJhn6WyCWhw9DWbSvduxpd5aRn4rThohe4rld8zL0IaLsS9
NK2N/jgq/PKxMjHFM8C6Pt6OkBW8i9NP6DdJz/j48kv/dTADJhjI/VBhcHA+XpKJFwMy0QFQOuHU
nllCBi4aycWl2c7bTthGd4maevuVW3xseP90K3h63aN7pFkZvoaKIa1FoJx2a35O65rGoXq6Bn2R
0kloEu/Gbkv7dxDYX9Nx7HORuUR4E7ZX7ceepIYlm6rPLz+OHyjkLz8Mtgtw7f9xd17LlRvblv2h
zhvw5nVbcm96FsmqekGwHHwi4RIJ/FF/R/9YD+ic2y2yqsU4rx2KkBRSFAHCJFauNeeYTLIZ6rx9
ZOpgZuwcL6hpSb5V9yAYhHiy1FJVJ7oufvG4SA3O2MHW8AsYc94R65MExS7shkLd4ysEVN51wrqR
gSJ9tshIDoNhmUaPDAGD1eQUV+yuJ896XhdeBOmJCwZU6zQQ1Muw1mNVNPO2sRbb2eQMCKCWqKQQ
WCDKjMK6J+DjpONl8XfWsEDsCyMX27i/LGD0B1O6FrLpwPoJ7DJ4oGnOnneZpvGeHhbxETLt5Hfd
QCI7D6OPvYBxE2i5xCA5X+PYZrxKE4/3VRXSC+Wru852h8aR0wbVyPziBkWV7ZELhvkW32DTcZ0c
RR5Q0eLQjCN0NbBpp+/GaXmnI8QoHX8w9q9gUkIXryHgYKMM4+w5DBWBWv3YLhMy+Nh+bvG5Rmd/
UnG/p2Zj6pXDbdRQRQkH2qjRtr8Rjie/xTQvJfVaZiHy5Jog+TKZQPQghPeJQTGi6F6T8mRHE2z+
OjbOiDg/VQz0peN+CaE1/Oh7VTk742vvlCa6STcVmGeyxqXYGdtSIYytHAxp2odluEn6YfneuqN6
CWhUoPaHw5RI32UX3zb3cORwZXYTNG9MaW5YH3xZYH1yim7Am4DKIN7YdkIKW8ZQaNOZTE3HPMo8
DWQwy9xj1uVweYiZ+Nyj4/iMn+WeCPLissuDzt5HSd39BKxpfy9127wAb1rulqrAeTkXg49c1qAw
FbS5mjvPkqrbhp6rgEfW5KejH5chZDssGGYHLNdniE7awSdbj0jYia+2n+mMuMup8LPI3Vew421c
smGpdr6Erhk5QYXpJJunbEdcqg85SyvnLuTdvbe6AGdmbkfiZcjn6HuhOjCaMkqzR6AA+FlgJ3bw
f5MJV5ta1PS1J2MXLJ8U1hPAuxqGUFBlW7i8xtmXne2SUuOFQGnCKMXjx2OeBhvtB8njPFWOs6k0
RqIJ2i/mR2MNxNvk1TfyK6abyguHbwS1QD3CKltcthUV4ULcEw+nbfePDZhXe9MSv4XAH4UusReu
sc8kM3ThnlgI3KrKbVR2CGxjBXuLiD1y+BA2As9JkNRv5njMJFQPGNu7iWitV88seC/r2kOLQuRj
APJOx8R51Co7krVYBps4XPxHXwsEvkUc4OQeoxG4mWeirjqSNmR+SFegKGl7G9sJ4KNu22CqAk9b
Duq5gtfVwO3sNbkzzDC/Eagn0q2SeTduiTEDjNhDUwmOhiERhrUplth2g3yuYUq1LCo4QpYapDpu
P17C2X0pO8KPNrU9g64l5wM1lFPpXzCPgbWP7D03I8kd4xbM6HQCdhyGuwXYd4bPlAiwBoIvLhWi
Kz4HMm3I+IuKCS1VEn+1Gqk/e01EaFW40Azf0PqaQgyZAlAbfCvbB5I71reiqteOF33KT5brLp/H
tVkxdoHdbzJPNjEuKihEgHqX4dlqp9Xokvn97WL7uGWTxXe+hDpL7nKWbAxgcCkfaBEs9/GcIviR
yEjmTQ5PYz6iXmhx37uzp08tbmrFLe9gWgNyi29l31Tfh97ONLEuy7T34V0FuzQX0/1CBOa3Vlf9
rTU1HexWT1vfpnasQqIcyEGkdd5awJz4TEEcyMtfY+dbL3NhQfUuAZ7dI/ciFVUgCAm2vMcE0gUK
jxYM3CXwdoCQqocpcuk5At0FbVvkfXgyagEn7rXeeF2NUPl3Pgy36ZwIGLtYefLqU+pObUQiuPI+
2c5A3kAAYPMB5lz2je0bXfYk8aJXhz7/Sz6Pw6PnaLNcWCDZyO/ASQLm39LDi5XJ5K8FCO7PVAAH
DANiXtPMWng+yE361Rh/fhnC1C0fAyIDPrNyx9GV5bFtxneomu9DkJTZRYgpikC+CWgeGq/qKara
pT60Fh+rTUTE6mNnMbDbs3ll5NICZRZn0c5JuIcEa69Qb7dKiWcaYUoFYNxmAjyhEOXJgI99SLJr
QeLsa2/3Zk1Dq2aouyaV20LRkr6MSRmUW9cjpG7jxVn8tbRKQnCQf3TnjI82IWaQ/7aEhNkBxBOX
1LOq47s1+LiQL5w5QGteuEl5y2SbgA6ER2jI4rYBhIkFAVDXLFlLyQabp2bXLB71UAk9uoGtAAdw
M+dh/MoBEnIcgrLPDljAgdaGnZs9TdHSOcekJw24wL9auWlG4ikv3CxISNiWSYEXYYxy5TBWF+Cr
Gh7B+SKNFnHTw8rPkCB76ffFm8E4LN7k3OCSBJHDfKu5wACGRkBkcvruLZ470WVzgW1lMl4HnlZn
SP9JAZJt86jDMIZ9Cum8l4zRt6CR9XMVkEZzhX0CT2idk4RitXX2eVn0GlwVeIZJLAnG97i66FPj
EXOz4zC4jC5ZHBBIewhWvuZuDOJOBHw4NrM9h3fEbjKmNVbCzxMS6+mGRCjrqlOmETtlieY2JZUY
SKPxyYR35m5KL0Zbx5/xIKQIK3LSlsY5CFhg2s5cszRbIDdpBic3FUG7u9qBrrWrKweSYO8TLWGm
Nf24jhV6vhS5HF5TBRV3U+IFh4Jp+xEGNhDTYAqBeBQbDMba3qd9VI1XCXfuh9+F0xe6mjAjkYqH
j3CpCrgAHezDjYsH65WaEEluPcVQ+zTUAL0hUtN9hQwJszej5hNbpI0kBwfhWpUWImLlTcbYITQ4
LpyboB/jW0gYwwP5ttlNsLTpLVSQcD7JnrfXmZH8Ug7Y5qEjny8la6igAx9pdI+49/sZFFrMDgQ8
iVOAU5y6dGPZeakxYhnIj9Qq/X06V86XsoUNS+zKXOLjHYPwpuozNi04RJl5Z9ZuhM3xq8Cq/zo6
jD/JJCZixROtm6OMStdIUHJ8Dk4+WQDU0M5f+EU3DfvMEchgOid3DiET7PahxIIB+F05/nLP+0GY
jhkATm9JKs6rTZmK6AvU/qw6qaKQ1ZmMSa1hD49zcQ7rrEPRUlkVYQlZVZSXpW9516OsgYSqsIUJ
IWy6aRsHHUJ37Y8t8ULkC5b1vvWrGFk/lKXh6IiZTNHQkbk6magoqROsoksPIrEIxYw1mMGyHGdM
+mI0T1Uniscmd0Aqdkwdqk0Fq8/HUiq7J6shMnDrLb62qVnKGmvdEKfl3pDINe9GHZcvaKfgQydx
Yz375It+8hsw9USCmezUmNBecM6rGuRITCTewKNy14UlJZYLBPYitt2pOEV6nK4lHTT2kQbBAYRP
d5S7adH5sNEmrMZ9H/QhcFGvjfUlTzthwGVEeIYbY5ICIC7Cq9JYdr0Pq74Or6rGjaM1JGukfMlE
nJLr0ccPOJkh0jezTn5oPaThYTFVWmEi9B154QCRK8gxiLJfBA+SDkpUwXJdgcK48RNnWQ+O3GGX
TZHzna+nAawuCMpZYeD3jTv5dExUfadsrDmXBFV2XyyFgQ8td5nsYeK3R9jQJeoGp17LamXrla03
4CQGFJCzk6+yG88bB/bOCiLGVbeMggA9KyEMQw1GXYRBAwfDmygKNtbsO8uh6ueQTDryaZxdg3rN
5w0bywLcM+YjSJtzMe6JMyULhN5cQBbpCHV844E7eEZg395ghQ/MngqFZr8Vew0sByRjDCOmjDhL
Mn0TTaiwJjwusclC3KB78OYL3535Kf8jXUD+pyPqn8anxNpQKrbbdNCCFFqKE+eDFuiftvYMxkOP
weAq2nzXO5rRXsmu7lIGjzjfFATEn4DdSN2WJMd9sMf+vb3LFjuC5cRsIvKxZrzdyfpuQlXrDnx+
WiLCMh1DCOqL/hfcX3/jWLXzwd75D8IyHEOragsp06qkfdemclu0BsqjqeMFJVCIQQPYXsQS45at
zI+EKINPgS9Zeuy6fSpFpG7bOfb2JFmwfxK84CS8tPj7K2HMEWc3A+h/3t3/qdlBUOXaXEUxYr/X
zSCitJqgJ9Z4TjlLozNwDbEpYHLrSNwNCm0EKZDzB/d8vafvOgrs7FFaWTGHZfb99j6EKV8lnmSO
6jbjWUBWjjYQH+IdA77l0IfAovLIHReIPqb8oAP2+7Hprq1K0tDy8XO+74g6KSFvkeTY3VLMDMGm
6KLXdf+ldyRIUjeBy8IGvRfiIyvEH6bgHDmMwtV1g+ArfPcwlFUVE38+8fTNvkKkP/wYM/LpmzlD
QRjZCa89KPkEzO43FKzlKbN0f6qUSX4GOCk/aG3+fuPDVRzkMkJjCs748O0tIEAnJiTCx5gB+/3E
Jqg+wdtv9wsN0Wwj5+oz0/Pig/v++/uHVBbJDqNbhKx2/K7FJTob7jURKRs3LWDwynW7sFANkT+W
XfE/quM/P91/eP+43jEX3LXQVtB3eftbCisfTauQTvaiaQ7NUFQr34GsZUPNyZctSOxdaDy+l4xt
6VpC8uXDgvQze4itVh4WRL0nG8wD6tQ8zraT41Eb//NJ/uGi8DHkwUCywkTgvQhwKnSkMsfA8NIK
4i4s+gNCnKyAq9/aP/75WH8YFaPX9tb3DoUMquK1r/639i9ZB1VtZIgbSzfNlW8c8rzIoxoW0Du5
Jtoow+G4HQirfgFXK0g5yAj+2sCzk9H+g3NZ7/bbVYAbQ/8+pqeIcTF+dy5o8vwABD2zrzj1hysp
arhEo1qcG7I6Qp8cOuLtozJAoATERXi72XUoszBmRD+EsIiu/OCEfh8qRBYyLceK+PGrKvPtxcnd
SKhhxu+gC3IK2mrxELdTbpBwGd3X5J3tIEqoY9oAScLxO++q0W0PLQi+i64oCMWkM7gfVZ/s/vnE
fn9C1vNiLIWECjvMe21255gYOBxPSFHV1c4svYWZjrS+NI3ERbW0HwkVf18ikcIyi8BugiyWqevb
60D0ndXyQDJUl1P0AqYnIK0YHyTxI+sGIZ2ptaEwoNHxI6Bs//zL/uEmoBHCUbC68xkvvrsJrDxN
T3pHum1bEA+DrsL9xJ7vg4fvD5eUR493YfXxBtFvurwgKPC78loTkeZ9KpFe33XOYh96ufSXURXM
H9l3fi9z+M4xJONNQdlMKfD2mpY0LZA58aEd2y699WsrAqckw60H1+eDx+UPhwqZw2ESXR1wlvtu
ade109nDatvJqnHZLQOhqUTY/sUyMh8tsOvPevcO40QFmcDCx/DvrwX4b+tJGuJU05lF6WCy+hyM
Ur1khHUo5o0yuoZqbqYNpJj+qo6JWZkW55ej82aHJNPaKjhG2zFsmhPcXnJWRrHs6d8QgDV62D/L
MpxOFYLZD875j5fHcbFx8/nHVLE+/X87ZR0bRKMpbxOdrOKnNGI69MBb73NrWS7/+Vn+fabDwJp7
TeowjeyQ+vbdsXDYAd2UEP1YsOrbbiz7aDc0rflRZJ0EBBDo6gvI/KI7FcZLmS9BTNSvrZMR9tEt
HSCUqF7Dml2GGc69yuI0/qAe+ks58eYWoqeIWIXXCQ+yxvdDTnewetKYFjIvGRnOL2luUhsYv7sQ
90gfm4w4QSLEMbBlNh0HMiPmJ/RGpMTqMkwIX4ePtkUtQdQhAhrv0EJJwSIIbhfWJO9ysmEmJG7I
MGJcR6J62mxr2TnJxsHIpDaGrMDpVPtudz3WeV/uhwpOZ59ambkUY2IxkhDItW96ZhbOBy/KX1+7
d786pqJ1Ls4VAOH1bq1JkprNawO8qqPYPE4CBMWusggbpRPhNruF0KECRBHeu105e5U68GmlE4ac
cL7GEISKvM0bolRJ2wof+zEs3K9kt5lHNy/m72FY0EosYm9ptsHArd9QhY1fixq4PXh3+IN76KOg
lHorz/5TtQzdTDY6Me8kfzHfePvctSmZNlTBGXwJNnxxt2Y1dPP0gYjy9/IKXQG7NtenmKeafM83
50pFuU0G47YgrPqqqMfYHHtJXNSught2zJdILE9zB211i/i3vkCJB48rH1Wz04pZJx07Pxa71Az4
uOl7JPBLIlMsH5lw3y9S6BIipLVMMB24RO9VPQGNb9sw4AMDWJhjOvbLBgSR9cEn5bcPF0eJWQYj
3GDrm/TuYaJD4he8rLSUspAcJISA1lYvRa4+eGp/W3JR9zshvmpWsHDdRr29twB1I6evg3w7KQW8
MA9seGSL2c/1IJtjkZrgrNfZ0bY3Xn+CxV/6h39e1n6rDzgDrieGblRS1m/Cn4kES7clYHnrOY04
9B5szRCH2tUQGtJFancwe0/Y8dFhbHj3z4f+7bvNoWP0UuzeUNEynX/7yxuG8MQQCCatU0vgOG6V
ayaOCXiWxr4nXqH+QKrzh5u67o3D1XYFJWElQP/9Y0FMoYXultbLoErr0lTejxmH/gd39C82x9t1
aLV8syNaPZ1rYf7uKOzPoZTqYpsHtf9C7iPe9Cz26O13VA3ZvujLtGRcmeHQyYmD0Ptlvh1msiQ3
E52m9kxbTd82eT9+F55NWLZHUv05HL1mvNBSVi9uGJhvichG1oGmp9veO0Q6IHRzbiqC9MKDM+Xh
uDFL45Kqzpl+NcompB0CnCYfhncq4OURJBe1Vl+zRfLDZrxtZkUsFDg1i+m/FOKRnKAi+RlVbqsv
sNsE6aEGdRnvGdMm9WZCTlyRW4NcYDd49bAQCx3WJAOWKQnpfOgJNkKeFbw4CabsHQho595j0tR8
atgdz2fjwEHfMh0hisUQB8E+pTfEHks11HLDlLv/vCDZsndZqnyzK7IMHGgOidA5DuVCsnMJXf5W
iATkmZ57xljQfoL7FDEWFghD3HghAH70KlAICaxi6r8oxtGXfqggCrInXLp/LRn/ERLl/1Pozso6
+T98ihXr/oa7fv2//qfJvzd/x3eBz/lvbgpzAvhddC6plx38XLx4/w1OEdjQ/4vdGc0qHD9o9Vbq
17/JKa7zXyFtLOosFGghWmh+4L9ZO7b3X9gncRGj4mKvjQnrPyGnvF3/0AG7SPgxyuLqQSH0m8Gp
c7WdS5m11xmk1nDXNs6MLxMkg/NddInDeFBAnDoP7OkE4YddsTz/7WLd/Wtl+DtV450QnjPg96Zl
sG6QoniVcr1dMJAMVlSISl81fduCJNZdED96KZNgUkDjjNkAe2X/Luk60ws6uCbwThULM0nfKaFX
q76krxMaPR+c11pX/N+FjPNi50zhgR5v1S//dl4OhKKBtrN95UxDBduZGHuKK+RSelsWJR+HrFi6
gGLO9fpDWZuYeB63xghR9Tov7qBJlIQaehmUXh/s80eJGO8KFtoe6+d/lV2utS4fr3efj9KtPEe5
vrrKSa4ad1ZjufPZVSK6EwaO1y9TMn4+26Xr96B7O5JsjRfK6BtDnbHbEaXePcRkzOlzyjSOPr2v
Y2i+Uuf+B9+5d40ajFsog3C3rXx/lMjAc97eYSbBtieMY58Xy1TmksaxSpBxRPCwU6A5zj4Lavmz
Id3zviw7JjbF1Pb+ResB1PmgfFoP9bebih4RlSXNAISdPHj8y9tTARGUmCqwp7OThJoURLsmJW4i
gmslkI+F+pIH7ZClH5RTb8scLgBC0pUZRH2xIg/+EjL+bZsmaRMGspiHc8OuU+9GNkPxxg9Ky9ry
6fDbT4vfFRajVi83x8ap+e8zEZL64Z8f6be7xfU0YiL1Im4BjzPO0ndPTC09qXs5tWfLFA4UFFcH
I2T3gvB1VCWowv75cG/rjb8Ox9uz1o+UktQb7zaM7qyqDJFdfXa6pixngv2g0QHZiGX20d6dhfLN
bQWTsb4D+LK4sevS+Pa20oEnts5zzKksGCru1L8uIfJy0uLI9KqfOom7+HIeGv8jmf1vh6ZZQJXq
cT2pd/jH20NDNK7ceF6p5GKtyBkbT2tYlxNQw+BnOgrY7R3hCKP49xf3/8kjen87MRBhoec3p+m9
dvjetWHA7aV9B7P2hOcfvl871Lzp/1qOsgDX1we9BvoJ75ZEujCRbdPqZo9EHghWs7e/a5/TwG+E
0se+EXOzT0U//wKWMWss1PTg9rzXDXqOmGT4Li6CfVFp70z8Os7vRLXzrRsOuC5KL76cFcj6sPWC
TZ030Tnpcmc/IUPcdoMJoJIP+gQI231pY+BurSWChwlTxtZ00t6743Bj/CR71IS1K4+iLWljcWhz
k5feySIHaxA/CWBgN9q14y/EqN03Nfaa9DC7uszcxb/hcfhWj0ociWgdrm1D9K/yLajyDgEA+PZq
RmitE5270h6O0RJHn4Txo9u8iXGvpQ1OctWEZMUqRqCGXmouaDpsmJOXXBQHFoydP2Gd7h4yQqQ2
RFaWh2b0C8j1TXqUSf00qXK512uyKhmH3U7bY0KYVh9cQEPIXtU4/AoHotc3k1e2a9QA4PFJLLs6
GMpjHBuy5RAwx0cuAw3lzFM3Q8SVsEm6Rduk7IvBLciMJ1f5ObGneu8EpmTUrGT32pUjWpbZDw/S
T5pP6LKjdYArd3ye7W/wOSG/z/hM93OTzteeX971eLPvkdxjgA8G+54WUPmg0R390gWj5QgvmDzh
dmDsNfuTvCeABtIzZ4LEIp2tfo02hLI+sgv76ic2PZPAitsrxAs+Cim69X6WDEecmvFxDNRjUUv3
1GTMfFktkJ01pDhkCMfoy/QUywGzHnF20n65Ktikf0qQiH4ptKySHctDcVsOc/BoR4l7K0DgPqPh
Q6PFdHTfjqU4t4GHVyjH40dgvWcjoawj+8jwONsjYSMdtiNhMtjFei6+l8Y/O3Zf9bjLQyst4kMo
sMXVj20qeLhuYEn746lJ5u++rfytCXob2vHcXwqZmrOOvfCzngTpcVlXFxcZ+clQrPEUXDRW9+yk
VvXDnX2bPJN+OhZMV5EpVfqmDYG8qak4WFiotqNFRsaMMIOb6sun2Vvy3RKvbH5I/YcKNce29lV5
KFAQ0oRCadyBrb/2kgajvGfrPb4NdisKVGLY2VeF4xNDGzY/AjYxK33k0lZz/bhGCc92yUw9KoYD
kifECmglv9h5dNQ+cNAhHdUV+W9oLPLxNmn0dHQatukuu0k4i0bvc6cstzZ0JJ46j7BdnIT9Fvjw
cjMNIbtnp1AXTq2aO+nO/WOwJPVN3ubpXZ6k81WR4mfsWsP4VAVMiPtQ+y6y5m5sadPbvJeg8XW6
98MajnI4V0pvEeGYn67KHX8LugZfrW2qaxvTaHmOSDSvPmfkCYovuZ7rhB8STT7KoDgkOEzFShY/
7KSwf7XcOed5YSP+IGfpBzv8JcNwg5I6CF5wfuTJc6f4nCOrW3LSITRTufJX1GhieAQsgOAR/7b1
gzSJmuSbYuyWO+2h/jw6edRbRLz3NlaLvwozKWgok4caDdq7NPSVV4xcQbr3ZJXE3QozeTm0Lo2/
fxaQ1agxM6q6fhxNdYiLxskup75KIkasNT9BuwJ1ipjz8jqzUy/caqPG6CqV1uLRLJF5efJJnk3k
tilN010ZouH1TchK7Hl7smUqyma7Y115HjNgXJs6weq8kRYh2Fu3qomgJFzZBNsGRo935aN1L69X
fvWCDBnh384R05L8XGbej+tald6r01E4ntTcL08y5hFjwGN3lMdBkPJVorWe+J9Na3NteuyOKJVF
NZxg+StA024SQEphNOXqvqlJjVmqJTm49hDqh7pu0/I0ZoFa7gZpouBTHUQNITVujMhky9OpfaBu
kWK0BZgd6WvLl17+JBcTWEQLYKM5r+C37NKKNbidLVnQ+RQcFos7lO1DmcdEjuZhIK+DAeLRQfat
++CyGSryK+QcM/pmUbWrotkmUbhMz/5Yu3G46ug1axerPHGiJPta3NxRMmeF8BDLI/57jdQs00CC
9jKyCrPTbVkyFV2yhfn8zi6t8EeMFwIxeYPorlg1Y4BQ9mHR6/DoY0Y8kO5MHvzO0145Hv0AjgcZ
RVnEsLOyy/QUG2x4z7GJpu5nLSdui4iIw+l31F3F2lTjb+bI9rOI8LQ1Q15cOVKW49dhIuubxa+x
YErxeUoa76dXWwNGMXdJ/AGZJLui9BfVR6fQzsKVuGSR9PqHNGHB3EpJ2X7RZCrNn9Tg9MGNxknB
lcrs1k2+yG6WLFkJTfDkAQKMNSMMD4iDDDcTmyoM8dWctcWvnLKF2IeMwUgrtjU222bYNf3sUCWi
1hyLT6KNs5cQWNRe5HCvqihu9dH0ZXtJMg4ZXyjLvJvB9c1XX/bJkz3r+KRkFhBpaivSUu3gmbL8
pe3T/JJfTx4myR4IquZEnG5VnmErEuLdjqSQbxTkgrt4NK+tJj626nCkI/4ig4vk4e0EI4yaQPWX
gUnEo4Xt6Lg4xEA2hhglpBINhzTWvWJdISImDm/zULvbOI+DnQ0nETJja2+6lSnKqD4c9+2im0Mp
/Pg0OwIFVJwuLohmFpYInQhRBdZQPfgREdP0nQmqF2xFCbWOizWciK7UZvTb5jr006q8jBfPunQW
nVzkdWlfuLamzVZPySHPpmd7rnPis+KUnAMZtBur9vyzNt188gq/PUOfnzbck+qMtSXc+gPXOgPo
Hm2gevvfnFRVR7dAtQVTaNnQL5OXg4za+2axDdriZr7skHvuZV/89Ja6e2hT7Ju9HQLeXxJyfEyT
PTSEZ/Pf0vDJr0Y72kovUledJRmGz5kKb4upI6BWroC9EanxNiYWHYWZGPXTMqmuxiLbgL3Q2iVa
xA1zbe27YbJ/kdsQXRWz5z47CZvhTSVpw/dKMESOkVcfxrwfgNn7XdeudHv/uQTg4h8wWtfRFw+V
ZnGD1pkknIjFl10nEEhKwD7LdtKPpLNRMkIqPjsjuKaF8oAJSDWqx5yP9SlNc+cb4KDkzDjUuXRM
RYNOx6k+uophBsYbZ74oiaUXu66Ji3FT6G48mXSYXpqha+4Gv6Og4rePHgb6vXzzg7D8RN5iYwgV
185LjkUesmBhThni/ochT9zLbN3Y7zy8F5cWslEcz12f75dSm3Uo4XsHK1Dkis96GpLtiKbvxzDO
8TPQpzbaBqMarM0oZv4cDZ6YvBWcyHLTRlmzqcZiuOAHR+mm1VZOHsFAdLEx4WAfSIBJTzjW4o1y
Xb5bupiRjzh5h1PaG9V4Nedd91VHefloVyZZVdfj8uK6GDwkYVrFIUSV4d5Eg7DIh7HqdiIXqymu
fSwv4hRFc/80sOG/Z0GvSNqGjn7bGVLDhnFSO3JzqvnQT3rKoa22LnFFFZJaD8bHSEjSbK5TN0j7
iyLOponrOwswsKbE456AwDk7cyr2draY11qHIdlnuf2oR7w82l3kNiPF/tB3xj+SL9QciCfKP5Wy
erWbEitX3uGoadhivXBpW383L4ps+ya3QyjUcXAQTka2fNbLc8u+6egGY7prcXwTqdVVmb5hODve
gVmfnoI8nCC2Fsn0ZFw5nKKiLa/KsayvlaxRxc/D96kdkuugaqNbUoCGA/M4nwilBBGyOxHOPefp
ifF/QY+p9JxtXBbd1WIVPGK907OnsgZxoYK6u/WbRbxGbFQMc9pl+c7L6tQ7yw3klwq4wqvvyeno
jdEPR1Jg8uvgXNmLxfVGypWJzVUeFxdeznas7vBt7tDx/myjIjiJifeik7l9LPqKtFdtd+yvZH/t
oMPf2776Ng4I0A4m8sudQIn7GLALBtpUZ1ipR7WXs//TNyLb2X19TsMRbzcWk3srcaxPA3uAk0UV
u3XAitwMEwHMZGQh2CVVZJ/rIvzs90l/IwqIypEYsmPjlQ5iV0Wgm6XVsfZ6n4yU3NpBFWm3gkgs
ZGgO1U/fblsDoQeXG38UzuUJ5izvSCvtL95EyrbyUmCM0rO2kAPyrY76iyQJmH1FGtf0gWk158IJ
HSLs67vFKr93bpihXxEMAzRRfaAM5wuJ/2A3M+2nYUpueR2nQ3s0CIe/z5P3pDxcfZh50hO0VdxC
8fIQoAv6xR6redTsI28Kdh4Y44K5lPspEtMDcvkWxFU/KjLPLBlezzVv10Y4aXTOVqU6wUBd5I8b
4WOBgBYxB3e59MUnPLOEg0U6yYsLVBmoXFQ0JF+pfWwwWahRNnNQP2Cxdj7PXdsfm1zBz43Skk2Z
bZfPkancHRLobod01cc960/0xuLqMm+cL+OkFU4THC5YJfSdJErgNC9Il4nEss9JMA+k+Xj9Y2JF
GoxnTQAnltyNYVL00gZdBHytErd5QTzMYDsXQTbTBLQqVAEyrogDZA2LuiE8tzCfEMyo+jtLWY+V
RZgXHFsaqA0Rg5eLZL2eB6qgrQwCsa8ibW5MF85XvNtE+WgvvjJtFpyI5/nG1ri4L9mGbA08unvp
EToDtm+8MNIhUtxKKcp4TjIaEG15WTckNM1OlT8W2BFukPpaCrz87GwttNxfvVaoz6pt2xvmtO6W
gL32ospb8UrjlEV8qeSBJzosLyJHLAda1su8Td3E/tVN3rBdwrDaK48Qo4o+1r6PcQGSRcrMhiUn
7NnlsTLuPVxXPIwZY8+yecmQltw5ZdU9wJNYyQmarSJwAoxRoryOkXpcWnLqL5TSP3Kv7Iatbvug
YXid4/vH7fd1CclesvycDSpmS5vnz4ztnmr4ldybriZOJ0coaNl3do+AJVm/tYim+rPrtdG10Y53
Q1vRve+1U5DbVIfOBWatcy1TUhMboJFbdjX4WE1hu8cBt5XZ+xSAj1kRyduR5I/XuBp4AfPF+pXR
0KCyX3GnkyFjkkZd8uhZg3XTBNpxtoaa8Ep6znDocqUtAI0yOKnECvfwzqZj6olLbSl7k1bCOgAK
8smNIu/c27BFH36O9MrX3aTeEUvSHKsGz+LiFcHXvrSc14VeTE8UKesY9T4XLOrDQ0fJuucC/Ky8
+IXMD3Isay9+8BZbIToP8fgkdXVhT629tduyP05tR9CgRyYjuhszb7renq9ExeCVOtr3XyynHe6N
DjUtER9WWROe2dL6TwJy12vQ9/JAB7gmD83939SdyXLcSJauX+Va71EGOOZF9yLm4CRIlEQpNzCJ
EjHPjsHx9P2ByqpWBFmMqza7i2uZWWWZkojJ/fgZ/qGdqaLc+msRjSrwGmXjiKEV2NX73cL+pd0I
G0dm+V/5nDO+U4pdTnbkDzujzBYyZltZj34RTT85LBkO8mFvukGDHFqhNbeyR2Xd91ZiDlAuAWHm
mjsSMUWPH4jpReMGDZgsuaZlFEY3oeOFmy6jc/RdH6PaPZgEu35D2WU/gHweP+WZ2Y7QLOfY10qs
7gxHNjc9C7uXDxPEobEBV2cNwmywRjI8SAbmZkq6eJpIDafxVhmx8ZAOaLMjdPLQctLe6m1W/KRX
QspRA8uxgkwazVSFG+FVWVWvAfNp6dXwXMMgJ1A7d2XWUEvGyLZYezowsHWdefI5GoCnTNeNgJy3
EzU2aLcNc+dmBXeT/wKEIyw18kZ7xmGp1pF3yFdtpft3c+8mMz6VgzV8hF1k3eZSK53bemx1568e
ill2O4+jCrehk3su/om6LPdl7mnswBn24fBRNTlNRIjCmX/jN3zwD0pA14Zgrxcp34Qbo0ZIajO2
9vVz+UzgDqdHLfYzKVchhnzhJzwmO3NnMAjodqgZecXPxIeT/MGd9ZymXj2DwlvjQ6na/dwXbXzt
zdGcXkfWPLiBqUnRrsFVJXTYKwXYSq0to1GUUHrkNQTDqdDdCE3IpE8PAHchFNkgHoI5tcPkr7nC
lIvSa6Z47JXZYb5aic71rmSqiemdMDsK/wwAg7huamPCJsvMY60QK9VVtCfqJhKUv35oFsE4a7W+
q1yrowuCqR9M3T6Hsupp6AxsUf9yrUNPpGG2MYTR9ICwI8zOtTFA29wyJgitvWdIIfekpjQLooUq
c1QJGNI1UyH4PCvLVsWVTnsBbzTgWdntWE5V+qShn0ERNJCh4wpcNsZu7pHcTVf0mKV6Qtq5RVgA
IXbPeQIAlFYpNnpMxu8MI15GZosQ/M7UWv439Adn+AAGQFCXSmdmsueEVpfcQEdv0uvCMLl26ZLa
fiEYpyIgF0pbMmSjeS+q3PiWxXBYGpi4Y95Sw5vttE0iSmN2DvwvP1xyGR1d+iaRw9LYbe0eKXxf
c54aoAzDxzHzoavBhvZ0/g+U17JYbGXZOCXaRkXyhGgx1UgdRhCSQ1LMj52xeGOGk4Je5s4QlaAz
utauDVOCFOoys/m+R4S+2jVhLcodabJKERQVpY2ZszOXAbJnPGeM3S+NxVmkcXmVg374EmJwp6ZV
F+G0Qh7HlGwNv8k7cASO/s1Mqqttl8GXdQvQ1IJ/gw2qeB9bYDsQnWsZkIYFjMVOef4OIlchYZLO
PDXNDv8asY3JW1n5sHTOsoiPCeDJKLehJCPYJaYzFgzH0jKE1WJgQgcxm9yKwDc1V+Vg8acsd3A9
cj5mblcdFE3vyg77Mj6S8QzDvP01FbWeP2trTq1xL/IeIcRmcJ3mGLa23qxVpg3zjYY2Eri3opbD
TvUFxlNoEY/l3dg1uCKnwOuvWVyaf9e3VoUPY+G2H6zUyOpvfmdo2kZhv7CnkZ3WV5SaQl0zg+vd
Xdp6TnnIQQbqH+IM28QNgdCeN4BHh/QOzJHt01YwuvJ2skp/Y3dFHe5mkn1y2NJ3/BsKowYFB3y4
i21N/zi9sqVIaO7CG32AkF4CvcOnh+6aYUofecG56h6tNAOYYkA0/g4QdAiigk90UAK1nB+IklgZ
SWnF54aYh0wkovPiwc1x3PtS1TXFlJij+ofJp/5GjygzD9LHoHXnTL4H0BWxFXOjCAzhdtlhhGiP
ov6Ql8vSgI+gvv/anLI1WKOe3voNnl6zG2erVnTjfCgHAwPj2BE0BoseEaQrgWX6uMtJFJ0d1o91
xlCoLmECpl16DZ+x7PGWMGW5AZc7qStHCRDHkDuq5jpF2lpfkYpCrcantQKUSY5heIgclFhBr1On
cpNtysJ1d670cdqLKi29HpTfREeAwPWT2+lj/GRWtjHTeRaLzgdicHR2Gg3MLdqOZVF8sdqePZ8I
bMHRMSgyGqcRJq00u2aThwuEGPgEtWvlGdbURbQfRSswz84H7M1RI82afI8tSKWuFqIn+1gQcdOn
lN4OtBg/c7Jbe/DQBNnANZkQG4KqO201G93SXZ366jMqD+pGqIyhOIOIlvgJCYHoNWUleXfajgsF
2Xed4srGSrTZSfwCFLzoGmzm58SN7Wbva7anGTTKybSJ00U4vsshtSfvfECb1c4D2MnJKWVi7if0
aZpNbE99jwpjB8JpVdSFhuVAllSopHSFp7mbETPuwyz8xD4YcS7TI+WG/8myKoTG2cG12kSejj5G
mUK236C63HzXh4SyW3aJYe8MWmJf2sYLx42VpblY/zojfo1KpwJK6bZKUuMeQGAV3fKS7AqXYxXS
smCYKj/X0Iycu18R021EZnwaWr1Kd5OhJzZaA4YwsSZHNTZGJrXnwy2y99bBivEdIwLrZXwQM7Jj
R8GnPNZDjAmp6k3Z/XBA84Ko4sQj+jh56+wVedinzGo9CxPlHBiV4aJaMihvRofZrepRyHUMq4ZM
mY+sk7NFTaodSleyLAwVkhPjPlrVwWgxvqDzKSdtjx3zBJ2YzmeIWlrUe3/lcI3yWwtxiUfaDI26
6TRpWfAjsS/9SEZkD0DcEKoJQjGYw0c36hu271RBNE01Z7jJy0ifP7Ro0g8fHaBF8C99VlJyDLU2
th7TEsVOY5dAmZEYt86q+cl5kmccKHoCbxy7zXxhqzPPr/cj1F79YFvd0hDWemHZC9q5C6cRpnTU
OI+IlkRoQUBqrG6QlceqfQlTkGg13avmeFNNAhLvxvAZKIzXi2dsPaxw4RoV3XmzGLbOwEn/V1sM
9rgJEXRmUzEc8BkRJD44lJVB25x8uHXjcrjvcJSt31NMqGTPPNb2buDajtY6TUVRHOqwSL8iD2Kk
LNHea5ce9sSU41AWjWfc0X8qgNiVQppXEUPTxQ89Zezxd45k671J1qUitHu6JCs5ukBluJJdXBTz
XaRnww8DVRFa644Raxi+klTWf7W2wGZ51schv41SrZ7uvbpOok0S9ayz0iv5aHrq29WR1kVdHzRN
i1pYoVPW388YzuMyn1P1HIbZ1T4zaOoO46ireg3ppkxvcLAeVLWOnEFNQHe06KfrMvv8Rs2qlV8i
CJrfXU2kzSPGGT51IIbHDoovYxNP5ADMLGMdfkshou/+0I3xl9GfmvCbrULWRkh7039iwDI1ByXj
cDjit5ig0YfZLj3smFHEtVlmZnbbodOC9sDgdPo9cjwDelHLiz2YHeajN4jANOVdCBaj3s2FFNkD
niohgT7LB7taQTB2uhwfXUtYjA9Jun7EceIMHkoCFb40pWoYKeZpR0WFYEfEey0CEyUhtq87+8Ne
ccs4JPRmls7vMdzlWK0S6XTfi7IH/b22ojEBs8MUqr9ua1FXhxaMnbEMWZL5Zm6lEHc1nfISOaJ8
QIoCYrMNRXDWKqm+VDaCpnRHMDS6LRpZWh8Gg8PxULQGsbmhQs9uU3905qthyEvwQLUuPXfCkRgJ
tWPShZUfIDNguXfeLENkIvFagIazLmpj2fXS1NQ1NUPfbyGcKPng2lrib2kDF323Rd5H78S6H9HF
ItWLirDZ9JLWS7voVThRvkXhXmn1O1MbpOHfagiG4f+VYP/V9tuZy2KW/jZU5wwFuJTvqAV6rmWj
hwvS/gwZZJNTt87QTvuhKhzzXmJW0T1gtlxn36bYZmjnG0zcUSbiC6HQ63P8PN/A/wP06Meq4O9z
71dAM1hyKjTlYvlf/xaGutzOv35b91/PPyT6WS2QzpN/2ZYykep9/7NVH352fS7/aZC6/M7/21/8
GyT6UdU///M/Hqu+lMtPi9CO+x0quui9A4z69/DSfYU77P+577//YFrRJo/ylT/9y6LPxIQRfDJh
coGz/xNlyn91DDAX9OfRnMSdAUjcP0Gm5j9I8ACk2bpvo3Pr8dm7qpfxf/4H+NMl3xYL8pSf9c/n
/xvPyavjTfLm/v733/GdCHKDCvofzB0YSh1NWTyTOMFMeH/ngndJ3WgAp2AQNKEP0qxwLNw+mLR0
Y38cvHyXCu9mdo0HWxZBa/1kdNgDPnFvgWRa20p213bhHAokschcgDw7V9Vg3UGIu8bd4jMG3nd6
PH8aJtT/ZONecTTsBwKqgbaGX4rvSo+uWkv/QMMYjZMMAI9V2D9w014VMJNXpvEEdIz+V1eMNBXy
eo+e1Hc3y5yf9YBt/ErMwvg0lT4DWEyh72ytsq8GD2nIkXYXk3zOdBSL+8+S5sTKFPn0F8NEmD6L
FpBmaN77uHS+Z923KKuRTWnxtsUi8LHWk2kTp7axUW1XXEVY/IHHceN3NCbjA+4xiFbVHLyrXEbe
kVITAQjZOh8mld1Hul09unEl1wYheqPB17+TaW/vqtws+03buA2WQrRnV1np2Qd6xw9NUXUrhebP
2ok0VD8oLNbKbsXa1OugjdyjmU6A2gsJPd/hlIvbvNq0em98tfMQEzV+UweDDZ+C6L1f1EdGVhS5
Ock5MophBSZpKLYO/HcYQZhTOMd4RAsiu+5G4BhpefRMhPSKzx2ir5VnrkK93GltxZBsvkuShkI9
DtdpGH9m8sVvqO5iy5MbxoAp6kTdd6yidqXoA779VzSVtgBX1ob3pa6y3ew39J3K45zvmduvNffe
Lfw1Laq1UzLn5aEsWo9odN1weg+raOqDkoT6a51yPNEnRhFrRf1cP3bAwpgAxjPeuUx5DVFmn026
EdRi4R11CWPOvN1Npf7XZJnGp1DV9x3opsMUpum7Jrs1tYr6kyHocN3F6Y7dtnNTLaNfj7qdjOz7
Ic1wlJ8f26zLA2HX9qHrk6t0sNEP4haLZtA2Yz9ma3NQO4wa0a0xyh8sBI2u8WRQmYDzEaj8A6jL
3+WhW9y65KrrrrFvplYUR2QvLDS5rHntNp2LQ0b0zprnchVli7oZ0nNh7Lm/KCV/FLb/f/PQXUyZ
/n24va8oNqtXTbmXP/i3Gaqr/wNQK2c3ghgE0H8FWwP7XJvqAnazAz6cX/tXsNUw1qUJ7QPat/HR
MBfJhL+DrWaIf5hA/ZdfIjUH1f1HkH7jNODCy3UtOAPWwsOBNseRcArTFLm02twtkqCaVAMcwC8P
Tmuoje7nSOigIMd4CneQHizIth0BE471DDJrKtMvM5yX317fK/H/WX3hf8L/r7uhSYeFykLzQr3g
9G5cOtTS8oeU/m7tfgmtCnggbe78o1nl4c9R5d24GYDX2BbDwZVtu9H7Arm4H04fmji/hVkKZMLr
9U+k9gW8nmnsp1Wq8rJFxQ3X65XC1aJal7QhHt++9TO8669b98EBAvcSJkfYOYI5a3onEyoJcl36
+gbcW/0Rp8SmWye5qwUe6AXwRgp3ljIpBoKzDe6J5uB3RtviTp8M8WmovemjPRFdVhya7c88rsK9
NjnheyX87EmEQ/JoWxxgivb7PTL2H7DW1j6//SCnSOx/PgfdQgER3UT6/fQTAItrdQshysARI7V6
RLlLr9rYvX2V5aecfWgfaRhYqLjD8PdZEslE0UsaiTdN0WrZZrBQT6ynprlGOegSOYNt9PJS3gL6
RgYau4Ll138D1DO48GvP4YG0pH+i4EhWZOG3dFDlqvXtT3/+XBjfoJ2MtI+H9sbpxbw+Y3oJHCgY
PGldR1Wv1rZVVcFkOsUf+eM9fyiw3C5qvZDYKTjO9opAVK2YwVsFaRknu9EyR9hxzbh5+4FeWQ6L
TAqgdVg/fK2zB1KFTfbh6GlA7ZHu+B2oS3qaeaGmeHkVghnaE6h1k0Y6xLSTbyQMBxFyVGsDAhSo
kr7pd+CpLvGez8glyytb6Oio/fBjgDGc6yDJCbACiGSWwuzom1IscIOUUx00Fj3/ghfYoBfgKm/a
zvQymV9U0wXTitPq6dctLLkydRP+cq61xOPfVmOKIqzrDFkajLF46uu03ZtikPs4ZsoGYrdH/rdN
oMq7l3bcy22A4wtvGY8gqjeOndMLo3RmW0Ae+ZC6/hmkjLUuM/fTLIdvRqg3F77naxezwfy7lmEb
8LXOVk1l5D3oZZhNhaof9MY312il72xD+8nIUKzfXqKvvVKOT7CBlDJ4JJzxdAZgkapDOSGQbW5s
20Ha27nEJaNBX4a2F1CF2bLQ7yic6sLmeCYxnIYxG0wxkcUlXELYO1u3Q9x75RiSpHnTX1k33FrK
3I5JtPJS/Yhd6cc0L9GHDtcTswk0R7bFfB+r9Fu7wBxUveozF92+H2+/jpehlZ4dYwNSC+i7/vmO
dQY0GEH2xIFPE+AzZp3Dpg1DtWOG1+7fvtQZH29ZzY7LEQHxEMQ/LJ6zRRWS9SIPGqfL8ZZtSjVF
mxKG2W70YZ3TPXIP7qSlX/UxHNdmUXTv0jakAW5Vl9xKXq4BPNYpUF0WHTv8XHBiNGi6hpjyBOgs
ZsAbTLnNJGbNeaHHa0oIa2cDy/4g3Da+sPpeLnWuvBDEFsoUsKqzpY6Mo1bUE6tvin21rVRibehE
D1u/8O13ZZLql975EtdP19yiOMBZ5izvHSbE6UaOvKoMpR4mQRvGxo8R0ZYPlQ+40VF2SlcJ1Cyi
TYK5AXpbTXHU8mTX6hlNoT//9uSokKgQ0zdozZ2dq7VKTGXJIg3c2vCvaYj7W4csZgV9RhDFsvJI
N13epxPAiNGGozGZKtzghDxfeCPmEjNP3wjWpRy65F1LRD13xOtrQ0mw+zJIEsnxEVc1Hc4qBa+2
7QdDtNtUo/5cj34VXWvMlx01eHDL2hHkQGUV+PQ1hTYECGSV4RbGNsiPsk91a1VFjqgPXjcx81Md
cDfU2kLvppWl+FqVYEMiFaGThLKU/OIO1vShSIHIrSe7LW+aydA+UIy1H4rcCem49p1ygE7V7VPN
lMi58DleLkPy5mU78heb/1yFIfElPpZx1gXocggcXEhBGfZCh8HBAI5OYt6//fmXnX32zgWoJbpE
hrf4BZxT93XCsVNNXdDA/z2APvB3KswvHVovYxmJBzHMwx3C9fnAp2vd6GGCSd3gqXp6LzHJR9VA
7MmwB7qwiJ55lS8eyGFmYXAhMt+zUIaEuBc1sdYF5PCHyc32KAcoeEnMLdaon2/SUnzJFpQRaFPD
+yo1nDZZP3Zm7BzL2MVO+Z4x8d4v+h+dx2TgoqXiq+8C6rNPJYnZlbPsgt8yh7gZYmcwwZ07WJxt
e2biwFuTEKYKRJ8//rj0y+jz0uU1iG1nl+KDpJwbnQyyeiy3+VSWW69q/zy19JBRMahjLVimHCCn
D+QxUpBdnfRBEcbObVZh7VOXF6PDy5OBq/jEBfRJiJfnzEdJwuBLV/WB1TuAkQrkUXWW89WcjvN1
in3Ydp4RDZnHiw5ar2wROpk61nce34ss+vT5HLexTVeZfdCWbrEebR3RfC+/FIdfWRY04m2XMopc
68UWKfC2sf2pbYMM/tLaZ54IohY24GTb5YVlcSbrtBz3KA+gq+NRTJloZ5zXuEXngYWe2oARNK6j
ZRhtNXSU9jMrc5sZdbsOhfRvhIU7hQZjYI0Gb7Mdo8a8z5sqZZTnTp+gyJsXBHleeQeYaxoU3+gL
0MU4W0kqTxzJSpVkgDZMM2NG36xGlzwru0tGkmdU+ud3QKkCjAosBPXrsz3rb9tQAgFenEXZG1Ua
fdZUyyimi0BKr7N23McV6rShPpdEh0E3GqB1oyrWYZTaYhUNY5RunKGTIM288iHpF/1VqFJFuf3j
DUxqYC46aHwrKOynSw9BQb2e2oqt5TLH8jOvPtpT0l947cYSfs9i5sllztaD60KepknRB3j4eDtb
mbQRMfPZOTY2EaEm5DEaXSOoETt65+ohqCxs3sCEg5xMoXet3Tl2Lzz588Fzdk8MpTgy2BPLgj2L
XaWkP6wMewxq2MdoM3XNCmISHJMRDetHx0iAXMUzHJQ1slees/Otsg3oOdX6uhskQLsMBKRYj1Vh
JYcEx7RhD2HEho/p5BXUUKcH/2Rr6P/Z5YIppgNTB05FQrZ++xuar7xdcJ+INaA1RYkhzj6iV84T
mqh+HySN2W1RmE53gzJhVI1QZFzswleFk/5MXZpbYdcNV6G8GrO97IFuprnTblWZR8Db3A5JGU+u
TCVoS+W5YGQmhh9jWXjQTUobDwVHrBPbfoplbwVAFSPIZKm4KcOpPI7p6O+9xPM2Y9zBV0XdaTu5
qdoMfjvu3n7il9uYcGlRvDAX4nw7rxqBW/aU5/oY6FqnrWMJdMnBfpspu5m+f/tSL2OzDycdLSrm
rg7N2bPmCfzRwXJmdwzA2uK70uU/m2y4ZBn66kXcRVVz+Qe85Oku1MxGtovZLyIbzriptBj0szDF
H2d+dNKwBCMe0Q2mX3x6FWC/1UzOMAWxk35xPW0H+vNKVum8YtgzXFiUr30ifMy4jI2AJBpypxcL
R0jeRRVOZEkI30FMUzvsxemuariqv/2Jzoyul0jLHFBfOqrL1ThKT6/lJ6jz4zWqGDrZ9dqPvOTY
YGK9Ew2GPUOpNVe+YlhmJA6wGj6fw5DPmzAE7KrOR76/8OU6SVvTp7ESFYghudn4lOIY1154Ka98
Z7S1FzlB8hg0Nc8qobEDIcbkdgpMNdZrvYfx5OAQdeEqr0Rbeg2U2xivLp2j855pUwABx/RVBU3r
SOguYz42EAIs4KeQ0eSj26bxQ5dYDgSy2h+uTeZh7yQy298bzAEWZXGh39aNNVzq3r2sPRDyRaB1
6WlxAJ93Iu0I7KqZgDca58T4BgHIXWk0ZN6VgFU2ZI+XukuvtB1OL3i25GMvwlujAJhMS1w/winJ
960FsiLHDvZKJYwGRNKXB83t7A88db2TeW7uHOznL0Ss1768SdOJ1g+xhH7X6RKFcet0aTHNQWX3
8uAiJw2RsL/0fl/pW/K8bAAwktT71P2nl8kRBRcOeFDaTJ65H2g7b6zIiq7BOnsHLR6srXBHfY90
ioGBk1Z/xDIkvbD8lrP89FzlHpBqc+kFI9By7nqp1S2gqqyfA8WOxfGnULdVibKRSusMmYLF8ws0
35bneGzbQbuQarz2oi3DAueKdgs77WyLGfTVZYpHTSBwpDFRsd9h62teiDivzHBoI/x2lbP3rNKq
KcWoGQHeb/ltCCrL2Bmiw0TLN6R8B2uZNkoe5j3KBWZnBEPUCnoMdeHsZ+lN/sqkx/YxgnPg4dJq
C1AFQ8twGg+/aqeVon30QBT2BzeHzXyDIL6A0QM88gbYm+mvmzqOms2fRlGPdiCagdRx1AkIKZ+u
HXACU2nYmhm0XtbswgQOgh93RRBbkaFtvLFW/sbXQcsAhRPVe7+rESfPoN2vakCX2c7q7XnvJr77
FGaY2e10OWr3YKGNz2/f6PkXFt6ipWlCeGeo6SMfe3qfSeI5ak6rLggNzSY9NBEm9bvkwmH58ipA
vBH3YGQCfZrFfHqVEWsJU8q2D8w2/TCgBdCuJH6/lzBS5xGRrhglH2OgRcMNvMrZZYpWFl7TtmMA
MtC9ga6NrsaU+Z+0pHSPmqP6+wsvb8lqf9+dQD3IYpiakvUy2TjHzdQ5ODKyGD0Igdo/wgTKwlWD
aw8e3QVyGOs8BSu9qsh4IUvTypawokwboBh5+A/cUhkHtF3UQtgd4uTBbfrO2Fhp6Y/oDSBMATG6
B/hZkM0Ua1fGzjv4kznHfuMkC2HKqlYl7JJ05aC88r1tjegWMqJ7HY9A0dFUAToJ/2ZAL9kpUePY
JEDMEyQZW9tapV0iGXjCt5rJ1IGhI7bTAniBRg8ziU4oLCE7tiuAxmZ9m2hemy3KbvXj26/wWWLq
9BUyBkd6zGOIC/DoPMD1vaFnZdn1gZ8YcbKidJ0P/ujpd1YDB8fUPtnZrL4uFLGjVwJEgVQM8IW5
RIqyr5X6V3o11z9K5ILhTON1gnVRmpjQh7JKe1CDa4CqGV0dirbq6hvDNedjEhqxvpqlJb/HsVc3
exfw+YHPy5fBfigO9NZpP8a5xxghyoFCoga2+I/1gG1v+xQtAxDUhbwqeolNGirGOh1GlSHXIH0t
arY95MbPfR9V7SrqUm1fwGFetC9wTdk6qRhvY5gZ+EdVqvtcz6kxr/HBa+w1LXY3W3dl32Md5vX2
eyZ+tb9FvSu+UggA4NYThvN2HmUJY8nHy2BtSbcFGQ8cGKecwZKfRFbSaoE/3XvrqMWq/Bq5q/BW
i+bhfVV5swuaUf+LFQb6WI979HXQ5VnEzEAk5avYxZZmDbS0AkslRkpH6EPVsRRD9THJMiBJ0zh5
2brw62zaFlFpG0jWwe0FaxofGD5Bxm/LEPEci5pi1VexwjNqNr+EjoGEGcG59S50EM9DC+mf5SzS
2rRDdXizZwGsQztB9DXQI7135NZAKAYkqG7+YcbBVWhjMYilnkAw5hx9WeeFLaqyJCm2kOMoeZij
387NheP2Rcbx6zIOD+TSE0Xm/DROhpUserznVJB3XX3QHURLM62p1zJOFnczNzBytnTiQ/jwMHdc
dX7WHd7ekMthe7YfbbbhMqpkrkIr8uwWEMHIo4Hyd/ZreKd6/VBV9F9TIu8GBdd+jwHkX29f8sU8
b3lsogCJPIksid3ZNSs5uKbmNUPgJn2Hhodn4A9V8A7o32u+/4Qa4fDkR8gvcB+zc9c6ptpqYR0+
dNUEuk3VdwLZnAEsMi72ylAtbOkxSoaVxNTwgj7hUj6+eEFMnAhaVGSgKU5fUFcO+pz21hBMw6Cv
IqtO9nDJIPfQVVlnRoQgQo3jjt259YVccFnKL65MO345shn6PcN4fuuB9RHN1il0hiD3OUkmrQPN
X3fmyiou9tteeUgae9jWOD79NlLgs4eUJooVFT2BFilAc935AzZTXjIP6IaZZfM1ibQCHXbVxE8y
6ZPmz5+UXbYgrUx9UVg1Ty8Pvq6rdGA5ATh5hGSUSN7b5XAcTYcg+/bieyV+4JRg0HJn+ADO9qyZ
hhx72EFHUYEv4LBxEo2rMsySC/HjRRXJEucyzMkRmHyeEZ8+kWxaSSiNIIdMcjp6sbCuLaLNmogr
ryYRM1DQVQa3DjB+aSsXzBIgz7EPu21RCmMN0uZS3v3aPVE9spCWaEMlefboOWLdcNq5J3zTJmTc
4idPo6HRpEl1yGr5lNK5Gjq4yGOroVgSZd8QKpLHwsws9KLT6UId8ErkYXHj4bF8CUL0WRRA3qH2
8B3ldpitrPSp7N/l2TRu6Zsx8jNRXZl7pW/e/vzPP/VsUy2pIkkwPXaPRX/6YRw7T2uzVpQ44HrQ
hOp/Zg4uBE69MMlnLTzigituLc3COTjN0X+gGb+xYum9p2By9yD0DEbuWXODVo9aaUkkr0EHabu2
n93jkDnyUfnJeDTjUKAe5eWo5xrW1aBbn9VsxtuY7HLjC/jynLGo5klG9sM8jlskfwt6iegOsEG2
hSezbTNBdjRKZd5ayVBekAJ9ZcczeVoGNrwMNPbPCpai0XtoNeYcRK09bzGXo0oZMJf0UffZxJg4
rzPRRIdMwy7+7U9wnrWzNXx86C0DixTEyM9tERZRzCjrwzmoZTPeGuAgwfcjJRWKwsUrrq32b1/v
lR1PrkmHF99eVv7ztvgtjLrxjLmFnupBBKd9gx1FtQVfMP55CPPpITMSFoDFUE4+XVeuL7AXFANX
KfDyjYCuAVERYFJS3btwqReNmeUNOky7FqyrqZvPv/7bE5WzSWbexUYQ5pylAMhjgNZmhPAHAgjD
AxLNBJlwnNF5itD6WDe57TY7LUMobp1Xrfa/iKm8MVIlRnC4ICykhd9npkOF+AUibnrQzgsveEaF
rWrEpRHci04lsFjmfGQptMB84sVZwKhsLzUTtxRBBq1yO/EV6m0129at3tF6XJkVjTkapjDDRIZl
Ji7uVvxVyzzYmGHfME8Ay9dtHC/u7swpdxGecEbDRxBai7wL8f/lmuNWfQZDS4kKweLsVtPBp1+F
lmSATAnzOdmywcPevLAQXu4k2usA7AyMjHyL7O30vVPBe/MiQB+4DmGkN3FBraLCv06EjI+wXxFY
fHsrvXpBWrDLKQ0A5HwrceLhgtrNInBCD92jBB0YOBfGNmS5r4cwDy9s3RdwgeWTM7n+1wXPVha1
P+oBvSkWkcpV5CYpgt7zVWK5Nylm9jtjrLwD4n/J3sVpknrV8bYFvdk97Zhs0/dV84FuR7mBL29c
0dn+iuZqum2YDhwxNdZ2k33hi7xM2bhfjw7egvM23fOEvhNOh9cL92t01NnINVm7USIFNtWY0v8v
vsVvlzJPPz5u3N480ZQPfMwONjQX5j2EUXvjjCreaUWqX3i015Y0u9tZJIeZF5znwaqLeoVIpghq
06mOElPl1TT1l7wbl41xejw/72y+gAscxXHOlnRYq2oaM8EKsxts7MPGDUoHgwz8SBHFEC3qFFrh
P7z9Kl+ehYxA2EK6yWZinnl20VI34O57mRmgzIBQocyf9Nr2PvZs8I8G1Eu4GsP8LUw090KYeG0/
ua4woYE9T8nODmHTEYptlprBZNfJgaiN6VtczXd4XDFPVqK/cL3X3q5HVGI/LW3m8+6fHZPz4nxr
Mkn17kWGgoBS1XiEYYjwgw7JK3Ft+f7tl/vKlmDJUFMISmnqzLMmXTPnnAxmPgeJavSNcPAQLhmv
rNAHv+QY9MoSBZcI7NhC9dXnEU+3RJgMExTUdg5Ss9H3Zexio2TUF+rBV54HZC+65j4XYUJ09s1K
c7I8zTPmoO/z5kCeFm9mwSwkrNrof3EpXwCgpo5gHPiMyPvtnPf9wmi1WpsDTXrindcZ/Wc3EcUN
krrRn38l0O0mZARBAuOeP1U2oqMaiVIPirG7CyEhf6k766HKEjN4ezm80vNADIExKlhOnMteNHBU
1aHNnDh64NT6vO9w33tvxiiLNGGo79in8Q6RHAOfem/Y2bItURLJtOPbN/HKN+QeXGGZS8YCPeh0
oZQGIowFJ3jg0anfJUPVr0YnNREMnC+Ncl9Zk6Rr6LtRHSzUzbMTLKkjies6udpANngNdDelT9fq
FyLYC8zQwiZlPEZZiH8RM+MlxP22VCoEhIthSTiU69WPptZjHm5qYmuXobjqEJm41mU04q6NdF4/
pt0hkal+V6SReKfVpnEYFVKsJQ7Om7ff9Auu0fONEclNEmPYWed5sdemiKbohR4oH7WjyB3jG3tM
h0PScRrDxtqDtkqu8rx4EFFZ3riqtvf1RFu3rFP7AWlMcys5RwGAAOxuRjvbamXbbmSJ4/Elc8jX
lgUfC8I1kxwGgGcFslc2/03defRIjqRp+q8s5s4BtQBm9kC6CJEhPFJGXYiMFCSNyqjFr9+HUQts
Ot3XHbm37UN3FxJZ5mY08YlXoJcOefbZad16r8guf+kdxGSRZb/G/znz5CytRkpvYGfouq+G0mcT
BSsr0p4zND7QeE2zByQqi8fWFsizU/9cCFgqT4Le/rz8Rc5NkicAqq6FIhO2E8c7haQENmQ/a7Az
UGmJk/mfxhqsm0ygTX55pDN5Cikm/6HcrwMZf6ch/7Ep3bDF2nRq9OfZlY/Yfc97LcrbN7sfi4+Z
keFkU2eNj5S19g+qtPpnq8mmG9Rkr5RZz7x6XGykuiquP1ykqxmPcZKUc93rz5FeD76YzUeMR+1N
R61kMwt6U7hFf7w89ff7chXH0KzmeYDCb/HuLb/pj6lLp8dXMLSMZ6kl9UKSiLMP5gg/CjknO0t9
LrW7PLEhqyGt1uu+i7SpsyuHrEjoxkwpnFjrN+1CtFrQN0X/aFK9rzaqVG+o1ifKDhO4Er2PRFKz
QWm++C3EgBhI7jYyDcK+ydF9UBxDbF1HQfQG2TH9m9bl0+NkjcN+nlrFfjCtJr5zKooUPtu8ClI3
z+/DdADAacyiaik8W+irojEEg1UqQ38Pr6in+zQ3yD1INc7yzaRFs/ShnNCZHmPNfjJCOmEPmoO8
HE0NeAu+KBWXjpTVNQigTuGo3LRslb2FwPe9qhTFD5hetu03xFdPBNC17sOHLPfoyCUlFhpu+dVQ
Bpwai3B256CLZf9VzkmOgLIhfoYWVOjbtousFuGh2pPo+0g6LK1Xij1unyjeXv6y5zY1iBxMN5bK
ie2tHeVn+koAdxvjGfjLkzNL7UOTOPPnGXXs32jgDneI7Xgbhxbea6GGyghuXTaPGvbTN5d/yZmX
hfQHGBfvNU4r69OFbKOC7tNgPKOMFd3SFoRC6LjR/q9HWY4wxPbFylJfWzoXTqOHQgmNZ+Q53J2L
UNbWjKO3vxwEyQUQwiYGoYh/U5c9Pi16OwinNFr7uTVjdRuX8bypoZpcyWBObj5GcQxcHuDA6bBI
VuHhhJkQ5TbNee698Dfq7vpjKh3tpuooAlyez8ntTmuKg7+wiwmzCRaP54NOl2m0Sao8lw7qAl0m
X1IVF3BM5dS7vhD4v3nxuHFNZAn/euAF0EVCwc0LtXQVnKLlrWrpYCjPEyqa6EO1zY1TS9Sdq5zg
fs5/Km6Ju7SlpZ8vD/xv7n9044ExXyArcP70BV6wuvEqYJ2zYiTpAQ1PklKqOPEORUIkZBsFTUeB
ng3tXq3uH+jsiRurseRWJjOAXpwOHlD8HTjSueI9ma3n/chL4XzBRKt66tU0NQMvRAj1E9WUZPZl
OhXhTosGu9kR9CBVWCCgRYoYV822RiMycJpmLO8qDNFR7JMlupncrs5TqjkofHudXaJHnDXAxes0
xl17lhFSOuhPQYz0ogSxqSw5YGvSH7Kc8xdMZV88U2DwHusILWoB8Y57u/GaCLpb0j2nip1+FfE7
jwFRvl92PaPMbreN/ktzqGxa00B1oh28+7g0TfSZoVBp+wZNyK+tNUSI0gNdQPa6sQDAEgCMP8fO
Mn4i6aT+LqHu2h8a0ejSXwCb3rZNE/jKMckcbmzYb25gija/0jy7xRVUcPtHIbwbo7XEfKPgePZh
QkzsY2shBulHSWbfVMNMydC3kfXZdtgjbh0UoUG3xdaEnnRrdD8xS7TqIBlw+IhQEO13KiodDaKb
fXKjIa0abeayo3jiVnThnaIPd2GJkKEaKf90OJB8zU0QGXwbGFPvsxJ3VPOQE0XY6KvpVg3OsWFs
iaDr4+Zba+Iyt/UIt57dbhY708MFpfLS9DWrO0P1e9kZj7EFRcWP26wKfWTWmujKwTm9G9i9VB1o
CPGNqQMcn1iI9oWNimRy4CMkSGw35UYkVb6fUtyCrhyV5TY7PilwNWEMcq3i6eqt6YyqUpmF3bnp
ATAGekqZF32H3jcFlaLIm8YbEhQue+sWgUJrcbTTbwx49POcavdOY/+d/Ro4NxjMpCeUW2jHwt1e
FuaPQKVTKnyIKX8cDLsffFJ1rJNNRAXFOKBQ3CAAc2X2yy17PHsgUiqERqqiMI7XrUahDeRkToN8
XE8JCcXKeS9SGOJpCXFx7t3pXk1tdau2HaLlSvg5ybPpBZcl8evyDzl5PvG2hU63gCwoKJPPH09c
dZVFi0roBycKy3t3yvp7W8+nKx/7zCiLKgVhwkK7pg9xPAqGR3VlN7H5nFBQJebB0QZsVHpl954d
hQeNUinUEWwIjkeRNVqbjZzM5zqnYw/CJkZXJXS3l1fs9FVDiGoh4AJ8ev96x6NYMfYqSASbz3MD
vyKma4gOotgXKq3KoS8dCquUuGVoe3/J5gZ2yca0qe3QLYRavXrViilO8iFpmJ7uYe0B4PR7NFbm
DnuC6S61hwFOLF0dZ56VK9HPeyXgeLdS1F7g4tR1dSKt1fFo9Mly8yrH7DKfvkxpa39yOkQpe8OK
7xBB3eO2Pt1ypcQb2yy9x1ETt56d7Vslfru8+CelQtaAigVpG7eTc9Kvs6VtZ15nWc9N2HdP1ky2
7Mu+1nHChfYSSLgTny+PuAQp66lTnFxYgZRqwMKsPjdmHDJPDOsZCP8cuF2Sf0iwYL7Np2x4Kmv3
XsgM6q+IIzbbtXbaaZjNfEmNYd4uUEVQfsej93nsjDnycgRrtXxGnRHJ92hqnnpZhB060nlE0tJ8
jc3GFD6/rToAr8m2oy6ulcbOHa4/f8lqC5CGK4mLL8xzYRE30ImFsTqY4vbyar/f+sfLjdoMrumL
GAjR1RrtMQK/HzqUSp5rFXHPoMEX+pthi/y7xRvwYklwpUGrulkUtLI1vhEgaM0mbNMa+D0OcW0g
43CIgshBhHXXDQ2mxTag0m9ECEDakmzCUqACZip9kTTpDfEoTgUTGQ4EAyTivwFu1xU4Vml3k2ka
9gwpENQfY00Qc3mmZz4tYTG9X3iCDA2Y8vjTVuVIbIUU7/M00u7GMFq59Zrae2QndztAvbo/TAje
m3r/Iyrbz5Ns5qDRdGQVL/+Q0yPF7yBIX6qrKnT21RZrdAQIh7Kyn4Gx1Yei8H5xmIcbJ87d+0FH
qOrycMs+WX9ggOU0GWgNAnoyjqeN5YyY4n6wn6tcQp9QneZDqrTIHC+d/8tDaadXNZxxoM9IYNCV
hTZ+PBYGGfg4YLDwjDK09QZYnUR9ig9aontPqGJzYpVW+WZMSvOpzxAZNkZx3wpP+QnFihBZzyNr
G+k4+W1UPQ+fvdCLNmpm4H9XaP10BYpwbmHwOV665xbXzToecjI1kZ072c8DiuDgFSN924AnhFDX
6H/bACHOYc+RYb7jf9aHLLXlYCfScJ7ToZz3kedpe4Wq6n3VavFWr1A3ykQ/XCnjn/kYcBcINjB6
hVuybtMWmYEStRNHByteJC6zhpGj3N5mntJtprigF6KKfEvjurgSF5wW25FA4ckEbIckC5CkVfjR
2GHKPWrHh6GJDzqWbtu8r6o70ji5SbBiw5N9mHGJxPXF6MWrgbrCla14esiWX4CUJe82BThzvevN
1tLV0ooPfbbQvOHNBxKbIl9DtXvXAeu9sthnxyO0BmPC9UJH43jnp2ruRFPmxgdBy39vuE1+E+E/
F/S1iz7QTCP+8lFb0trjU70AaGAk2bzJFtDw4/Fi8L0ZyXZyUDEWCMpcQYlE3MoRM6cJYKWfxbhZ
XR7yFD9JmkItExrygjb5V97xz5gdBHKjdFpy0MNx/IggBVKCVZxn5gNmS3EXhEUmMa5ygeCmeuvw
KPRlpvsIEE65X0SRoNun97iMGbgbH3A1NX7l8RCpG3tq8idh1NgiXv7JZ143fjLhCxA/biZ6IcfL
5OJ5ptUGri/x5CgbTJ+jXZTm+jc8ARftZSXayBYNXqnV/Fo3lLepUTmA5Q3lI3kyorepMG5sN3Vv
Eq1ztlOH/ogWyu7gYKpy1xrTtIX1/KxGzeI8KYzmzmmwDbLBZ96BK9IQFrBivyC5/fv9Rv8INQgu
FgA565sWd1qnTpVUHAzjDeR6ix9H7gTeOCa7ObaubLYzm5t2CGhddOQIg983xh8fXkd/mKJAIg5U
R9qtoY7oQk7em0fFeD/l8efLH23ZuqutzWjgdNGJW1Ji/fibZRTNc212kwOwNNfvcGn4UKpY4ERp
01xZxdMYi/yI9fPokPEIrIuqcQLpCXcvccC/ZAIy19v7MVG1zeUJnV2+P0ZZleXaoYPCrzfi0Akv
ueGNTvxi1pybIgOAGcvi7f9hOGr/Swxr0/tbrZ86Dr3j9qo4OJNlfqw6OQfIHjuBEyveXTfE1wrC
Z64iiua2g6I4MQ0tt9X3GqyxIHUQh5wLdwsnE+tGaccIZxMdWiOyMFA9rzGfzm2SpV8Mhv2dOLca
1CEQ76ApiEMNWfDerbVvCFHYW8cV1zjn574eDQMUkBYVGvg3x9OjAlX0OqXVgxtOuPk1+T96hT1y
1t4mmv7t8qc7sx/p2ZCu61ClQROsMs646Tu02LnVLU3KHWJ99lbmU39lP54J03iSF+FJ8mkCBH29
IYuwCWPV5CK3BGQLMPft1wKSCy7TKXcVFoeKdYtbbbuhi0wtsxuUxcWzjyUYL8NAKW4w1V/dCM9s
nocycMIZ0zV3EPOu7b2ZPKkY0vHKXX7mO0DA4IxCHl80NVdX+ZiG1hwqFHrR9IXtkZjdbtZjxddx
6txNECivjHfuW8AUgu5Bu9IAun383WNkfurKTVNuWFveEtAIH6ErsfvrLw4mHAb3AgEiFF1m/cfV
muIK4FQI5x9QIzJphRGLTSRaf3+BYzxIUxDeGmUaazlNf4xi55Nmlp2ZH3DDbO4SlM83pe2l21Kd
q61bu1e1+M7cCctghAmw19k/q8XLcRWFxBEVh0Gjn5I4cgm6xshX+lHdu6AD9nVcDod8ND3MDRFK
E5lnfZf6jPu4jUKmS3QRNFM27kRvaB/qzsVmbQ69/eXVP3OLuATHSy+LAiyEvuN1GTo3jyJ7Kg7Y
eaJPrM7ePU54xaZt82vb98x24itT8aPlRPVxDchoXTMXc8tQeS0c7BNRBG5sGd1cntAJyZWAH/Yj
OALu/vcA4XhGIg4XpltaHlRVGsC+DesOh5v824yX7XKa502GAvRdb9nWllin3Enw1g+IglLnsKxq
J+cWkxRF/qplmeyAOxXbOuQz9HOa3Np99qoLq0VcUc4/IrhvAebQ8ZW87NxKgTSgx4noG2HHKnmw
ugg5Q0Bih3lu0CtOp3nT0IG4crxPpESWlSKEJl1d+DXgt45XKoKXBzbPk4eixQunBpyQ7GUu0VdT
gHZmmw5P8bc4hcCLeXRrfJmnSGJbjC0MDqKlduhHffwcYov7sZht+y0spqbZedD0D6Wlhz/guekF
RcMO7luNxaFEeiS8lnCfW6qlrL3Ukt9VCo/ngOa1USVlKg+GieGthn4Zvk1N7r1e3lXnhqG/t2gZ
w1wk8TgeRmsLI85CLyFZq6Vvdhl5fRJfyxqXf8sq7qOWTPOSTghFT3X5FX9cUgYWYXytQhzsUqJE
XMrxVlhGHxjCa/bePPyeCmfXhW392RiL7ApY45SlsuDQ3ut+6H0h87t65rW0UgUkuOJQowUOa1Mb
vxgxolVQeuy9QGc/9aWhisBSy/hhQOlzKzGx2EMTFYEd19a2MI3yigjsmYeauwlVMBOSEqgdb/Xm
dVEbxbFBkdExxuh73XAWfAN81etk4zfqY2JJW1Wd3AgVODO5F1Vt3JgGFDafQ6QuDjdK/pY5GmnO
mAgYIG01/h7GhTKKoZZKM05V1Wu9h3eNwuMPCSqcSgdNaOCKqJccf0gR5mMGn5MUrzHrFwP3zc9Z
tBQGI1oJiCah31huXL3zwsCBuXwLelPuUX9OFNwzIOcEFf5d6a4qOvOtDFXtoWVyO70Y2XzpqPRg
aOxOwMALlVIJGlDjsS/sTgdTP+npc6+YEGgcqTSvWpLzZ5Dz3MFPyz7c4homnnDAm9yNNKoBZ0eY
yOmm9cT0YHVxZG3wDB+h30RutwkbYj/w5VKxd0Y16VAr3CbBmrpGfAPPl8oZsCw3aIBGXazecRM2
e+oeeo63j1scbK3G6NOs5/qnC0sXTxccszakcjhkOY8I+0BFGcBRzNZs/ygRSsE4DZeyT12rd2mg
q/HwXa0dMw0AY+J2LJu0+BGGffnaZrM9bFGTKG5aF0GSIG1CC8dMWrr4ISv4vfrzOCrqXTKkyIU0
jF0HGpc3grihAzSkygvr0KZWpVO3jaafKRQhPNC8hi6nQEnIRuAuBhvTNY37ezIljdPLF4p3cqMs
R43q9iLWa1ObWm1sQzGtRJTWfLArHCwD7gPkF6tSqpmvJS6+J9Hs2DgxzV6xV7xsUD8LvPiwwCmQ
wwPMoaX3dPBG6TdlbfzSxzH8ZPVt2NEhEVGAyx92ycrUqh2F80z/R/YzAvlQ3YZ7mO5qEeBU5bwk
XT1bW/iO+muCb2nuT3MNN9s0agQBJ22818cWU9omriuGznRMysHWfUdzZP5SqhkHp+oraWzCTM2e
NeSlaA21U5ptuzDJwqAsk0Ju01Hmbybypfqm1N1W3wyceAto9zTAnchcsjOnl8brmBTNLb7JRuMj
bZlPe0v0E8ZHpkndYcxavB1BTEU7p5mAWpVG71k7t5O95itQGXCQxKGv8LFJUrdFOeUboQsvC4wK
9QOc2OOfoYzKBExjFGdBnml2fAcBTyGqF0b8W53b6CtameKjFncjdcnarm8USZk/MHGwUX3aLd52
yGcgZEB2MdFRjHy+T6EpF1teP/MVmdiQy7KLou9hFUF7HyAl+fUADcqflMFSAkWpwoeYl718jNpU
H3DkxbB572JnOu7muiw/Xt5jS4h5dAvRvltAIdweCwBHXYcRuIsoztQ2RNbZEFhSOnemXh/CJil3
JooHO6wuf6il1K50Dc9sbbwjHbrMNFMWMebj2w8RZoxh7aE+2PHc70pLlRutBO13eXbnRoEivpSV
0QWF+3E8ioNIkEALh/5B2Bt3bCD6kHK+hjo7HQU3ggWsCaSHQsI6RmrmnNOh5v2hy6wpSAz9R1Ya
cnN5KidB+KKrRB5PQdEFHbpmB4Qt+i+R3nWHElmhDckADEb6BLu0qvMr2dby8hzvCaqlQJT4OtT9
qZ8dr9qgNRJPOX08FKjnBhzHeQvn0L13JryLxwUYfnlqp4VwKsF/DrjKg4RRgunpxvEwm6O29WDP
Bd4UtYGR6ig98BDtNeCcXyyLF1HGovYpqZdXkr8z62sheEGiA+jAQ+DneNKmE4mmdr3x4BnF79LD
xrWYZhzAOTlXNuVpi43p6iTNxKLsF9L146FsDNVwVlPGw6hr5V7J7f6+hqO3rc1hutc91w2qaBAv
RRnWNxE/OgC7haFaZV37JWc27sLrRu11YTCAujv+IbGnKVOCqOmhD2cyapFqN0uB9MrOPTfKgrVT
Ad0tE1+tbNELnJ77YjyosxLdpYr+ja60cyUdOvP5WExwfbQLqRGsg28EpxJ3poJ48Owx29v49GZ+
27Qh/h2q+3J5v54bi1NB7uiBS6IierxsiL91DtJv02HhFvoJ5pdPeRT/iEnEr+BxTivzlE1seoRY
N0C5AttxPJSdhrkSR6Z2GICrkiKpTqHuTCKYwu89r0s2ySAkMqRjTuCYLxJ5n1VclD4kzdjiLMSK
6f7sWOVzxfMzYGkU4shAVCoWOU5w/G2YG1vwbvbbjLnyU5bwhAX1OPzGHDX9wd3dTff5oMwYHgke
OGeczeRhDgfMcC+v6XKnrO4c9A0oxLqU9HgQljX/I60xcWY0osnGZCzCN0iJ7WgzUIDzQ+l8RLG8
xP5a2lfKAOe+Iw3YfzFGVPpW21/pu17B0nY6eFM/bZwemiqNfnsburgMXZ7e6TNLbRdkDux2kiag
MsfTo5lojQSS06HJQJmjHKUSb0TIVyoz/xcd8ddMLXGoXxxRrwx95jZ3QMnQb4ZVBk9pdZvTUJqt
uMvmg0WMjjwF7bbaRjUvLfHKnkbtynBnFpWeJrRauM+LiPAqrakwAe0dZ1IPHmQSCFHVZyM32ttx
gOp8eU3P3KOA0RZGDZEEqZSxet27HBqnzDLrMINX+Bx6dM6F57KBqwoCkd+jyHpbKrT8/cLO0APx
Zm/UN5FMAcxg+fTl8s85veYo65OX80aDVmANjj+xWUU9l4LTH9KySCGv1h5+1fpfwyIQpF5otxRl
liKDs7oQCt1LqkqvrENtxulu6GvmrIN30VoXTXD8D68k12dm5ZLoW0twg/Tcuifv6lFWdUltHmge
Tjelq37JMhTQLi/d6RZdqkvAp+Dh00J4z4P+OPydbGrsaBv7UNRWgWtaYt90kRHvHXyB9g4yIE9/
Ox4xIfVWMNjLh1prJYdNlc2TOdkHKv9akGsuUFt1EEEfZd5NW03XEICnpx+qCfghqtTocPO/x1tj
TCJ0c/vYOTgdClgipSM8uK1yW2n6GzqB46bpvGQfZ+Wvy/M85Xdx5/D5AMihH4rH++qlsuMWzYqa
hcVPafhtmpVziJSs3lqd8pkVbl4kLelN0rj6QzyFVBANkl16juYWHv70qMVWFnjCeGsIuBCJi4uD
izjtLmwd04eNWly5kE/LS/xeMLcIKHBh0bddXZMNxsVYzhnOocqUAoM8xQ2crhGvWOapPubTwvdw
Od1gdeU9WlPqbhxcmbdaKxU4Z7W+SQdAMJfX0F26SccvE6xjLglkODgE5rrRCjppsIRpxi8Kha+D
V1UKid7YASHQZDt8L8fQPDgV2WkwU5N3dyJCVSZIEk0r0XKrh9QnWC+fMn224eLEifuGm1Cn37n4
3dwUIvL2sRCgvdywTiZ/xBZ3oLDSVPNmsrz2MFUWxlB2QR7nq5aoTSy/rPwLEs7zvW0XGPSideQB
iK/ABSz9qnnrxCK9ER4eg68O6i3VIrBQpX7m2NmWmkD51eugb/d1nL5Q+s1/OlFitjeqMhSfq9r0
xLaQif4Szo6zI2rPv6tVGdc+1rFjvrGZzC860uqMvW05v+pGivNS007GuzRNfTfKrg63g1Zpt4Ae
xM9EakLlsYHCGri5WVdoktnyvulqjGOJ1dCQ1qP5a1Xq9pOoujzdlHNqPOY6SnJ7x8GxBNXlsY/8
Dh21MahDGWf7bCj6IIszO0ix86YQM5Rju9UzaX1QojAGoiTNoQOmZ6falUDlpP5K0kooy24AMkR9
xjg+yygldpWTtclLrFv1VlFc68HInfZbYyqoeBh9e1c7irEtK1olc6mNVyqwZ4d/LwvRHaEftnrN
EbxxkNJQkxd70j/HgG3ZUqkdOENiL8+NdhODRw/MIco3XtNeM0U4idKQzyR4AWcMJh2Z29Xk7QSH
kY5e8wt9gfphLB18dWIbwVVKLzvsHKMHSMHKlRN4MmWLuJVXleNHI5vU7HjFlYyzyZnSX/I6jj7Z
Lkuc4Bq1jepM3VllGu4kZlJ+gWHoTwib1ZXH4j2MOLoAGJ/0BU9Y7lKVqP94/LbWtYFfYL4g8Q8e
a+xcS9kK3RqeRnfSHjURU1AMkcgyfNuMOmAuvfVqNKbbQB+sesTK67K576N8GnZ9UZiPtTeg5VPk
+GFvJGEL+oEo1VO58sJiN4ioAUqaxKOvFUMXba3RNsUGq3jvNiXaJ0icUTbfaFohYQNQdi0wtQeF
Dc62QoA9ctq6ufIFTt5nlp5LkP/C4omkZhUoU0Sph5qg4wWZPQu8kgfMBC4COjIq3BAqZFcyxpP3
cinXvBdtaM+hsLZa8UhB5xknI+OlsWvycBCvi3T70H6q1PJTWqv6a1UO1itmds3flqWWkZGSW/qc
PJjr/kbmRDU8k8l4sZC32uj4uwdZOPy+/KScBq6MAvAO6VXWktruaj1zLx8HXVbGSzJF5Z3qtcMX
xRjgjUbICGZz5gZlZhkfNL7tPzxz39zWTG7RHr4Wd53E6svvAKpEeklkQn/veGdn0uwEFuzGSz/r
2jdM2JOdJ2kjxa0Sfbk855M4cjXUKgQi0MpNU7TGS+7i+ThKJQ+IV67h/U6vCnJX4mKKVqiiAkk4
nlDiaCpCO539Ek+GtkvVJL8FMm08T8VMt6Joq32kG1BnZdg/lYVsd5cneVrIAv9CNZX2NWDxU+xf
Yg6893ZovkhzdLfCzfc4kWd46lb3QDlf+0J9bGYse836qXeu2fec21ZohtGlh9Vs05VdrXE/OIra
FrH1Ms/j/NClmnFAKjV+6NN23qBBMNynmSweU0PN/6mz7HNRJos6aS3+OowDVLVgH0E2AEOhlX/8
GRqvc2YHtsuLWhPV+5ozDK2PIkf7VPNnmPegJuhXxSiNwG1M5/cQdTctdyzEwqGZgrmVibapZk+8
Xfk+ywr8eZWbS90Nxg9viQ5MaQ36atII+DGwooPeTdF+VK0PbjQZN45ZGiXWJPl0hz5r82ylQC8q
kStbQ0mL701kJNeOw/rowZiBZ0VGTr2K8HINLgKXmMQ2RdVDIfUq3jT416dbPSak9tIqLYKCYJ67
Hx2M+YMnlRhKd17VUxCZXvvN5e+GmxHR7QnkU6cZm9lws6XFMpjJtp7R5PFVs7EJDqgqxwE2GsWH
0MkGx0cfXbmpMfP4UQFD/0B9fqihBibNq8sr2vmtMcjBR4m6fzO72fzqqTL5UJXcUb6BBIkXlAVU
sCCvl3KSiNLxi2tMLaBWkd9j+WZt6FgVuk/YJvVNTWKh7EtbziM1zKwQFD1oKPoa5JG/FiBb0hvi
hEWwkL1HFfd406lRW2iDrPD7NtNavx1nIBt+G0dI/SW92+g+1336q0/17BO2LA3FrDltP+ptZ9wQ
eGdviSZMILkJPjZ+LrwoDlQb9xBfw+Pk2gOwvg35rdg50KuG8QzcZZ1ToARVNrngt3YjlVEwD1kb
9H2l7Y0iecmTMQkMJZ+3RquJLW3LbBtGtfdhWqQM6fP3G21IU3yw82saGycJGNYZdBnAMCzkBN7B
VayFlGoCtEfRPyp4NyCJfUMrYKvZ/2A3gEi1vVvUPUr7e66JR2tmCcv+xhyvcTDXzz8/Akg+npnI
pUA7WH9JIiVF8eiofBzokAcjBvPPPWH3Xd5g0lk2tf0xdcfR11PtShH5BO1CZEs50FuIVTzNXKPH
e6jtWit07Nz5OOvPSfbQaE8lzT/X6DZmqGxUSqomoqtCvNith2fWtynFdtyUQWQ95M5tVbtbs9B8
T/8qCrFX83r7fn/9lX34Q/KDcLH83f7X8td+lBKdiShu/+d/Hf3T/28m40uI9383Gd/+6L7/LGvs
xIs2aafbn//9H8tf+NdcXHEszMVRe4CG5ixA5eU0Db+a9r//A0r1f0LnWaiJYLKXKhZ/VJR1G//3
f2j/STkWaZdF6Zxi5dJbR9Bm+ZPFeZwXgtSXdGPZA+9rG/0qn/99SprVP/+Posuf6VK3Df/W470M
rZTUgV+12C5T20a993hHKSPWoKk+K9s5LXdogXwy2iGo89+FZd5ko3dbFvsu+14UXzKHy7jnrCFc
Ppa3FVTRsdL3MdaN6jjd/rF8//tn/vmzWKw/3sHlVy1yanReaS0Abl2DiLD0hYXuQVfvVFcGPZzt
YGjY0k1soESAkol/ebx3m5//8/AyIBER3DkECKgi0mleftAfFb4QyfgerUwbmYMMkFplF1aOnM5s
o7Yfp2ROkWHW1BgKMtrAVjsBRzYtFnqBmNWNFjbckmNUZY/dPKE6nEehavlqZzXATaFbHLQqbr9W
iLrU2yIVqIIbqHNKvxpN/ZscZwGnqo/nr7ForX+UDqLkPvSmSW56Fzzux6LxZm2b69YM4qckjdot
M7G3TdY1Gmws04r39qDi9iO9OnHvjGr5mpko0t6H7Nm+hA2xflBO2byTo9Zb+2RG6wOTA9QkMqXL
zF2mx90uziPU6Utp2HdVif/6PqmsyiKjLMTXyMopVGMbp9kb+O6CRKAfutfKtLmBRFPFOxkKyiBA
YLJmE0sHJ98E4xs4I9boofvihW2LQ1BUwcTXyC0D0ZdFuzNjyrqBGU7zDzesYO4h1lB5d2kkMRRK
kEPFENBoSpxro2F6agzQEluU71he0xASoJySlbbfu07eknF7Q+gXsWLFQadgseeramZ97uYlMhlL
1/4yUoYClZYNWnsTqVI8aorez9d203r3krUsmnUL65gG6tr9dUbkDd2JwaBI6agHO6tUbB0UzVQC
MJjyVsxxd4cFWxVuBtlj0ndlL5+MvlB7FpFNDDoWTvfxVm7AMrogQ7Tt4hMwBRkyHlmgdJUyAUxR
ik8tljDlJhzVavRHcs1md3n81RtNw1YnBcdnBwNvcGP4/R3/gJlYET3jVEXCdjA+dWnVPIu4GTZT
l9cfqJIVt3RCil2oJV4wh4n7QRnGwXfCvAgg9ESbuG+dK2tyHM/wk7ARoTJEJotVKb9olXc5ii2T
SRXaJsYa9MEz6+4JRFP9+fLMz45CzExiR5ZHBH888WiMdCE6UgMdaOP9lBTZNgvnq0rcxwXfZTIA
OCkzMQ86ElC5joephNqGZchkZJm6z17vWi9d3Zq/NDPadLNrPnqT94072dzgg0itpkrjK9fzcRp7
+gt4tY5uS0x4cGnPkRmLu+FulrZyJyrznyquOjz4ZCV3UgBIm/CZjgP4JNPz5YVePVonK7DaYa4G
4l2MqbYZRu23YxbgTRqkjAXyLqUN82uIwskX1VRcKbWtnqX3cQk76W6RhfEarMZVCkXIyFQQzUqr
aBea6MbEsdU9O2ht3zmTYb9dnucqY/53oaGbIgFAvEvhYPWpk1JB3ma2Ub70arTruE82jSoprGa2
GujOKG6tLPUOvVT6x1mzxl/TEhxaWTS2V+600729sDZwsKG+ZnKOVicIaqbsCk77ph4y580slfop
1tRrLdPj+u37fDmhOm7lLC931Kp6PLilZpSg4TbCVMWnFteS2yIdnU9WvDgkl+xwvH6z8K+Kasuo
6Nov9QCa7XSF7dXcOgWPukyynSzZ8sDGXbqd++SaluNxRv3vKJjkcXIXE1iovMeHpiwja+JzqhvT
aeLdmI/VvoSQ94FcJXu9vG9O96lJ7g4UGvkD8F5rXObsxgtYC3vpGcr4A/4t5RcFhXw/lYq5LWUk
ruQl56ZGNYmyO4djQRwdT00ZRxzsehfryqSs9lavZISTg9jALbpGK1i1DC2u5aUNy+MKNoSIWl9+
yx+RWuzYtVRTUBBt1fTztmqIqXyzt5I3IibzZTIrClqlrac1oO+q7zeDMIcbOepRifaBV7/1ZG1v
WV+pRpA7Um23bVSNz0ME7nSbylY1H8bEmXCCHRT9f7F3Hj1yI+m6/isXZ88BfZCLuyGZpqykUqlk
NkRJKtHboP/196G6zxklK28letYHgxHQGE1HRjDs+73mUijHxpJ6/fUCBSbUVs5mw8TA9PTXa1g7
9bDW9B3cZ/XbuEwp6T2hJT+1ZY87iZxLDAzwQc+NQzJNRuSDCJnXmkjH2acurZJj22UZiQPJ4j4X
KQfA3sxCh9TiyTAfJelSGDdUUjcDWDVh6YUayVkXdv/N1177YAG4g1QByVIJ3fQBOrsJ4SXVd9Bj
p8Do5irIunTaq0YZXdh1zjS1Gq2ipoMdAmy42Q+yzJ2ANxJjR2qfc6vnhnO96O18I4CCHt5eM5ut
Z+0Vm9vqh2/h7YPdzumXKZtYZq3NaW12sXZYNBNCyhJKLphpK4kKUuEmN2n/4e1WN9vq71bZ5nAD
ZvfBnWUzm0unG+WocrnX26i7c/vV/G9aLvmorl/kj9fNX60gEbShS64eApthDGuCNuvJ0XZ5V+a3
9tDbPys7taNd0jnxNaaLzT6zxuUWqr772MMvuLDBnmmfkgVyYCQQK0l0s8EWHFmySi32nqi8bVvj
ptbN61g090STvRS92XulI544Yn68PbqbfXDtN0sNwI0qwuqludmX6sYdIjnOFlBIJ680HijQa7Ul
sIq+OhpWZ13o5+l0xRiCNDkOLp6SIGcIPjb3g7GKKnMsbBEUS6UejUjad2RSZvdqJfJPb3ftdOL8
d1MrMLA+S8GiTqfrotVNRd9pStrCt3JUIGo0X5K7nV60/m5lzTXG7UpnFDeLwlastjaNUATxJPJ0
r6faWjmMypupSK3FG1BtvrOrcrlxhvBSUW8jglv3SgS7qxYZmetvbs9pF6veUaOmhv9XlIl8SJsm
LH2CzNqnYll6WPd2ml11rTbEOFeaE4+bCSJCV+ha46dh3E1eZsjSPnZLqwnPCBf7OrHTpToUbeHs
kkhqqEKkm5TX2qjn1s0U5aI8QP9pyAnoVl/TTEudMXj7u71eCsjv8QgGvUEmhXP7aacKs7HdSKl0
FAV9e+tWRv7RxD/vKpak3nsLXB/M7AClV2WBLxKcWC5sqZsa0O9hJf4VCJXn2QpebhZFmCRmoovG
2hlzVg++NPOGFDQkD6vBohiAdmxtJEcQnhH1W5HMiW8bA9SLxLYuGTWdzuLfv4WXGVUv5jDjsrXS
bmNeOEprmDv+19UQsPxlLE7uvz3km4nELMbnFFdLIK6V/E6m5OmYC0vpZFkTiq1maUjkcmRbP1DD
aJhohqUw9wWH8vuEBE4kPx1yl0BmVGkOo1rGv+ypzr/iv1/lnugn3GqVArdgr1KFvIndJZEA3khJ
wMUqCIRmvOSfZZYt+IYQFpGgGXTH8rDIbn55u1Mbz+7fnYJ0wAeEeMBtcjt0Lr5zdZmY+m7Ii72M
cPLV0Sug3SjsH5TXJhWqzuQ8ZFXMz1WGpsdtLCX+VFuSaQcvER5Vgn4IO/pLbp6vdkHcUdfxXvnU
/MQtluYqfOs5a0XgiKQJhs4xwMKBxT44kWY9vT0MpxNo3aA4qdftD+xyDdXc7LiKHoV5bOkimObC
CIYxXHxLn/MLi/ZVj9YnGIQvoI2V07gV9Lux2c3L3DsB8JxxS8yU2AGEDTjy5eLC03aDnqw9oi0A
4ZXLiABly0bPDZgLS01balnfL/yqXaf0g98XmvjhGuCHjgEkVw1Lv0c0pl+TKJ55bgP/zMCidt9k
kXnh1fu69zyKuBvBNVzfolvquo6NvqFJQe8Vc95LrbPAR0cSNlGHX9icLjS19erDLl3Vy5ymkrhq
SRFDRy9kXl5RIL5EOz69763jDN6LETPeXchVYEydbgoIfAo37HHyXkp1IGmnnZ8qslgflml2Pgwy
0oIsL40LF4TXq3ZtlZsYk5YQK/44bbXF8zB2B6TjczSKj5maKp47QY91F6kfozx0/FrAvjRijGnt
RMa3bOQVqfFJ+xO6sG7BqreGhyVv9H/+kVevvNVCjsP21Um/oILIcMUXAfHs7r5uqMhPbT/u2yRU
d2+v2Q2q8XvoYbWutyQQ0jU75XQQcIlbcIHuRYB3UH8Nlt5j59OY76ht1wjbY/cQQWN4At/I94Vo
8ivu/MlzJMbmUkr56Wn89y8BLMX0BD85eFqnv0Qto7B2p1KAVBMmLZcw+yHtZrovJux/jFKd96LS
609iVPvHWvblBeOaM3Nwjc5ctW2oJ7ilnDafJYuagsnagWsp000BFfxpMvtwn/bdI3+731tZH3/5
T0YfU4GVYYAN1JYAn6taOOT4FwdabY/vFruIdmye+rvYTLzabjB9bysXz2cR5r5MjOGuHcc9qe3/
7FHy99j/8Ts2N1i7tGfFmVDzTFW++Jmrr6qxuruqY0f5zqk03yymVjyNcp4OaWFPj2+Pw5mtxgHM
IrKSFx9+uuvU+ANHgH2Spe7UiCB0tGYfU0N9PxVZeNfpev/zP2mKlwFfen3FbhY9TO6oT0ZmGXFe
Y9A1LHo1qn5xaF9KRTzfqX+3tLldol8qSzB+EZS5O/shWBtxOYlGqUb9Z9Y9f3++VfoDKgibaVui
g2UJ7S+jKQNZQbBYnLz62Bn7CeXvheN346P6V1sYH1KhBKnjFrcZQLWuxtbJFxEMVtEiiu+sa+j4
xiGirHEzo9s/ikwYVFeW4YMlxvBejabsa2lUNiyjOd7988+J0eb66lqx4O32pdjNYBP68nsBufu8
7ay93kxGoDWTdXy7qdMH7N8dN1fLABN1KPDa6SR183oN2eQqBZ8YE43YLr+5atvf2G7Z7gHjygvs
3XXD+TdQ8N/tMcYQ7gDatpr/aO65zfYVXWs0gcF20vmVrk8XLuTntj3AL9YeIB6vkM3KnwwpRDus
u64Fgp7L2NnnmV0c4tFS/Yw7lg9Gkx7eHspzW/2fjW6GUhSkjzUaXVsWTV7jYq7cGzEgoaJiI9qW
sL/dLjHuCtMo741xvGS7d3ZkEZEC+61+f9trnTVEaqWwqfIlYcvmZplfzRy4Fzp5bv3DDODFgzoW
lrt+Ol+UJC9qUzCyaa46B6ecrAPBXJ4Q4SU93Nn+QIDhSryqs7dcPjWey4mCtwjIBKv9potMfD+N
fxZT9/d8/KOVTX9qsxWwhWklHXjpqGPb3Jm0cidTown6seuv3p4kZ2cm4B9SNLgaKE9Px28gMbuy
BLegFjvonheUU++MUW8OeT13xy4rxrsZKf0lmPPcYJLQjGkEBO71aX7abFeOhZYsNcvOXuIDLhNi
L0kpubBvXWplnTx/nHhEqyiVoXLwy1wpHrQ2jQJljNULQ3hunXGJRCgD4gdRat3S/mhFTgAwpcI6
S8AVrme0G4qXNen4dZgpmHmVkTQgjtQSPNE2mnbI9aG/0NFz5wW1D/BGZNvrTXOzwWQtoFjGizHI
XGTiPgYr5jXTpj6kpEkQBZPMu4kE3f1i8k37+ktjieUZrocKXZGqw4Xt7syiRMYFR99mJvOF1xH7
Y0RyBErhUJROgLVHf9PH/bIPmzjzS2zLLjyHz8xf/J9hEpkclFjyb5qy0eCqk1LRFA7fX4e8nbwF
YEXKqv7WcpLvc5xY9m+vmTPTijbhiMI24OTYem3LaVaUfKbNKEEThFZIu0breal6drYVndVBiQ6T
+u20EgM24sgXnaCXZRk4evXLaIxLRqPnXiaUWl1KnJxMCGk2kxdVctTlVeTg7DVlT92StKFPPh+M
y0XaC1a7nao9ElZhPis5tTWvK5ai2tWLFam80AWY49tje/Z7/vF7NhM5Jw90tjWmToKGJ+SscrId
k158XUSvv6NmkH0gQtW40OrZsYYPhts0oByoyumE5Uli2PFAqw24wp2iJ+ZNFl+sbZ9tBTL6iqvo
jPXmUif1JekLRWORjlN2WHIjuW9CU947cbHc1krXPaaLsRyaUsX2htOsLK3In+NFBlmtz1dSJ6IW
76TmEqR0ZgNzqW+hneJkQ9+xgZTiJBYK9zkRELwid3o9hC+En4hd1rlNUERNOnvCaF0UkphpdJOT
XBj9TYXz96HHsUrIBYYBhLVt1Z+d3cXGhBNuwHUaBklvq5mnd7lyz2vZuU9yRfsy9SZ7WZf7qR5S
A7X62Wt7e35cRtN8kW34VQisa5Q0MclCidK9mjjpu8ROxsSLMbG5gGqc+5KrsRXlc24C1H9P58ts
EdJZmJYTQHsxCJQW8ZUahvaFbfTcWuBfzqWGzwO/aNNKE5cN+uaUtZkPhlcnIxZIrgjHvWZE06Ez
Mnh7Tp9G7YV2X2/f+LuzCFZLs9/2Dae9K8soTYXLo8bR6siPYfnsWhHn+7Sro+Dt5b7eQU+v3zSF
Zy76OUIEX1WHV6uE3l0TwNWxLN7LEZ9iLx2HaYK35BgFVn9qett3qii+iWyYLll+vf6OeGyDhUBg
4mu9SnNxKa/qZcprI7OScSeJn3powaX+MdJEKys/gTI4W9UWja97K7EiF7PIuO1B4MvF3VvL8JLp
xXSBlnBuOLEOx0mROuBaQz79cg5kO1f2tARps74iTEv/pJKvvDfqluKVMvXNL33udqNiGe/f/pBn
cD46uYowqTYANb6iy3QZRgYWOB/PC3S2IyluO3bT5GCos/hC1EJzEHZNpJIj5H5I2ABbilA3rGlt
l5IjkypZ+MGqw/FCvfnM1Wh93XFlXxlM6K43u1snrRFe2gDsMUsLj1hN6h9t+JCPgPbm/WTVUQH/
QMt/zJGhYFyFbB/Bi8Mc9DEjixq/sLHceHu0Xq9sftMqR/r9xtW2AsoktKlRuLMImJXVfZ6SLNn3
w/ITt9MqmJplIWQCA5MLs+PcukbG/ZsaiGnglmvU6vFUD2hfApLNRj/SrXLPc+OnNmmXouN+Q2on
63r1dsSNkKwIaN6sotOJ2IaadF2AvqAhguPagbDr1VgBPsxF0d8mTpL2Hgoa/VveSRxWEVsfqtIx
gUKb9AHHjfqH05jxTzgs6ntbmZrKy6V5SdP4avGvv3E1iGBdro+Q7W8cSye2zFIJ0EFBd47dT8sQ
X4JOXp2tm0Y2sy+MIoUERtTwjYUXTY/J0I+wDcNnmdlL52HGHqsHTKenXz39/zLrizy8PdVebQnr
D+BZwvVudcbZIq5pJ6y0Y5sNUke5xe/lOsuN0p8U47a1hpvOtB4s2V44Htfr0quvb3Ol5PRYdYyb
kR0bs45tJVECx16T0pA+R2x7SGSVsTkkZaR8ebuPmwovF4i1k1TO19uLRvbipkEL2YEqFBEGQu3D
ICLeMkilO+XenJrtr2komu8lDlKQ3IrBmxv4dCi9vLd/xMYZ6PWP2HxqgucsLIhiJVD6OGn9fEwR
jOKa9T4tgXm9kOTNm5lp5oX2jPXZ3JE31+TD0RHd+N5anCaY8iT8mGCycKVIsRzdPhIPxeJaHBxJ
eFO2g+VZw2AcKoR7hzQlag8TosSDFE9i3zKSVJjJpfLq5tPbXTu7UrgKrKQSTP62oBxVMByKbFZK
WU7mNdkcD5TtL9mxv9qd1m/4RyObl9zEOsXHslKCBLarR75CQ81Pte77uq8/vt2fc/MTP2Ob/64c
vu1GOAtzwKkNU0tdz+NwVy71QkBh46iHEEXT58lMjF9vt/h6FWpMTlLAOFS4+m8PZkXpmqZKGzeQ
pRIf40yT6LlybU8SY3sga2j0lrp5NPFy/fx2w6/3HxqGcICqeSUQblN0WpjvHcmNbhACCbyMLqdh
AA/I/Ig9gxrkQ1I+xqWRf9H7RTtMOAA/vd3+669K+3B5KY+b+AFtp86ilkjpUixcoX0VnwteRWjw
YakcWIAXyRVnG+Nkww4Cay6qHKenThZ2EfE8rRvgxFXtszrGPypHcvFemWV44cLz6ggHAeDF/D9t
rXPsD4xDkfMMV44vWoYY+WtOPt8JKfIP+RQl+Jj2ac7HtYoL92Xq4Wf2VsJA8dVFhQ9/bp1pf7SL
aRN+zg5Jk7HROTcRjAfNj6Zq6XepqFXVV1SuUJWorXdppE3Sa61uqn01GXOVKa7bKTcwBWEPLqq2
dSj7OjGQm6j5Z75g/Blo6X0VGm7v1ZRRzF2MiSipipmBoawbVg2cqwqHul2YVOaXuO/d+DAZlaAe
jwrwfaOGhumVijZ+MK1BfdcbbZZ4KbK7nthShWXtSiXPgkY6g00KWgb5GM9qWCg1eVOqV7SD8RPp
wvSrhEJ/6y6ZdHcZ1tSfp84qWwwaYheoHMuzj0Y9V0/tJFT6U8/Nk5UJ9S4k0wTb0NwtMWU1LP4k
BJmyEAbMeY6Ad0p/LN2kx55ldwry2bS2E0QjlTldC3UYOq8L2zn2tWqsJwDlpDu6Rd5Yvlicgnek
XffRrQLbQgtCtW2+Y34XRYHdLOoVDIX+8wTjON11tZEYgV07VfxBGXWUuU6aOY+ZMbfZsGvGpi19
YAhnGHzLUY5qE7mU3su+haZXsx0I/ZMmZ60mKZT+FU3gwKVrcAItatIdIwPEPnFwXdDiCO/8Qy86
cqW7ZmwrD7vrJkZZVIw5BsGZa/hqKDI7sOweN+8ojwH+lUYVz90UZ9/agXrW6kjX4Leam6TfiNDB
AG3sM8ThBcHXzGMtyaSviWR6GeCtfagp6r7EYyY6T7ULNfdzJYpk4CAHWJ6kU0Tj3i6bMDtK22wG
b1nUrvamieJKUGuKnfg44nP3a2Y5fNRkCeag5b1og1pavPz0rMFEMzda/C0FSq/lmgu404Hmm3ns
1c6s64EbG5ECmU2DBNItk/JrZtP0EO1qwFJm1L4HoWoBADOBV93I/UPZp3nYMdWNwb53rGUx/bxX
W92PKyv32poyTJXbEiVZrMw/gd5FGsyGiB4aIy2x/IhDEpChrkmvq6ay4RlhqJOnWEX2ZS4j7hhD
q+fvuKM6H7q5qT9S2K8rb8EUGOhOL7X3c91gkCn1qR3XWTkOt01YodzFHEDj309BfvCkWsnM48vZ
8c61JvWrzmL7pGJ+PO4sHVTEXyK7vUpaVR3II8auIOCSNX2n1jc8G67kX0RFDaWeUmCKjKBtWD5a
YaR+pJapf7OAlLCaHohIxXBwaR/LXFrTDkQZ7WxmhLYd6H2i4uhTzwtLPHWSl45kmet0ALblfpHE
70MTV+FrQysKDCNrNnDJ+ep4RFVNbaDGyghRbGxSKpRI0IMG+5boFiuB6UEhWP3bMmTWe0uKLj7a
aYwMMA9J4i1CB3vymKfOnamkWBbnpRA/xt6NDObfOKhXimLriwcbLC0CZ0b542OMbS9gvLFZeb1q
SCLBSsN8abpsybHQNiIMV+JUGY+2OmuOl/MwNDyhT1VyFbdZ+bXR6/KrFkbGk1TiOfLUph0yT0jL
/eak0Vh5Mw4uTUCobj75RTGGYJ4J6SI+kFg0elVncTFpsULjejc+2lOmH6UVK4ghXYOs5eW6xzn1
+zTDIfK0LE+/xJaKi1Rc45LiQfJovxdDVD9GcNo1v3Ps7ovW5bZ2tC1B1g0bQ4+FUp/Fn9QI60g9
7TO5N510ksE8JsX0FeTJmIJhMq1sh5m9/mFKwmE6sCjIqnETQ+1/JPg+634xQ7BGN59IcZMQdNVd
hSYCH8q3oDuehooA/2oZdpWnz7hrk1gPexefqzxL9qic8OVXu0m9XkG73LNBXpUDv0v9VpvZ0h9n
wrg1b8gVHI0cjVcMTubETQdCmpDRMEKoNM9OdNQIpWpltufUnfg2TDJ6InkTvs8i45AM6qFHrzVP
JDUHWWrn6lUVm1Hk11BzrWNWiPHgpHbqYCqVErSo5bbxpOMSGR7qym6LKymGnpxnuMCuB/km5M8x
inDbV8MiudHtSTnEsVR/6e2qzjMnNetvc6sY8atNuVb6vTTH8FPWKbJ8L/DXzI65LUA6k87EFs6A
Fz+BsMEURVi22LPnlKXxOTNrirgj7yn1mGLelXwykJIWP7ssHbEPcnDE9gpb1jda746HyE5wAG3c
5YvJzcDYsYNiapAYYfLZNlp0semIhuE+69ABYfNelun3UOHU8TQdUTIkA7dnCPscvNPQMPzMlhrn
dEEo0vOgSLcAzAHfCPIsbaeAYJnkGzSv6X4p0jF7YGqPVRBHtcYvTZQfLa7c/ZXRh9WzCsye+eh1
l9Lr7DBi73A7grVxcso5BKpS6TQ2Xnc09yPcFGsH9241RmjbLttZsz1/TopOwyUnDFHbJxn7hMI9
5NlJ3OjWTLJWx/+p4GhXzc58jOxQ+dJIc+DdT3gibyQ5EJHQgTR2mCVl8WejxO7frzJZfipgwOjY
owzaL6UZupfRWOavqI6xyGwbM70RYSu4MpSzGDx3MQWrS1Hrm6UFjd2XYYWRSC6S/MqyJN9swuDp
PWhM/k0XsX6Pn6E+BfNcEZVptGly15WL0QZutTT3kr8VepR3a3un6nH2PTa0OPbxzygsf54HYhVs
Jx1esJ/isI7U0L5Na7X+1ldtr3gTWfLdjncdMl6nmqybrsTw6ypJlqY7mHWGdZ6WlzrUkX4SLb4F
BCrz+xer3aOQMT+YcTl9DEtnbg+iTpz6fljM0QnsEcMBrnG9K6jGMK89WOIkq7b9SHwal+8yDmb0
VyGhHcP8nHVlWXO1KRTpD4zLnSKqycUXAuU1gm1cD/0mna5DvR390SheDMLLE79uTOUuN7CpC6DU
eNZooxFOmEKcNgBRAwZEVXaD63vj7FV3TL9WrEccMnolp7zY1v2CNb2pfHGkxiK0ulg+t/NM5PkA
DGDtbKV2rkssXTqvVXDS4g5Xiudycg6qkXcowfm9XlHo+iGtWlV+LyYRqTuirPXEN50iBPuf0DoF
Na6Oll80kqiAbhHLtZGOlRqkizJi2NzH9/D6S0I4O2E+5EnmgVUulY8TI70uspTrsdnoHCWjXufI
64aK47sKF2KFslwZZy+c6rLZGVge3jgpflqHVEGNuhNjpGHEYnFjDXjikNxcVE1HfEbS/DSLqf/l
qA03ojKyizsXIr7lRS0GzsQppLaKfsnBW2lI3NbwW31pSWSf8NnwwhC0z9MaK8Ltv1Ky2ufmy3bm
UrHu9tT6bDPQIaLimeLO+iV37ddvep6iQDOrRwN6wG0xqsmWxZ5iPQzMNBE3plrat5oW5VdvP//O
vHu5BeDMZ+DnQNVrfc38+VoBYXMWfQiD3NVmz40ZBT82YXkmI6bv9KuIDgW+/Bys3LePbzf+mlls
0cc/Wt+8lTKFC1xeWQS5uXp6L3NHCn/Ac+rRNuSt3hQYweVNfTXLWHysi7z4mYlF9234v9et5sY3
lmwuVRrPPFEx9sYLCiouiNUW+RWTO7bDlLuBqeMwM6pp/8BexHW9nJsLY2+sgNMpDMezGz0Q97jV
Pn2rvBjrHrjVicIg68OekK6kyV4ypYdIQgnOvE9z3Y28pFftW4uBWnZ2N35U1AIFmDQk749Ea4dv
Cv/8mEdFdu2qfeEE5IKkI3Paar/oYiyxOLK6NDqozWA+JwsAsz9hXN3tKcfr984cYXyEpIIc0Uio
7QP0J/3DShjGwmlQFl9b8qraF6XERbMqmuld2aXyP5jqiE9WGQT8AFIBNnU0G4/LkRKvyzuo1Xd5
ljU7BYON3duz7eyXpYQOugPhEezzdKq7SYbKPgF8MNOpCtqKWiWX1wd35un1dkuvIQC+6x8tbZCy
CtdFeMtAD3y66RiLsDo687RASRQQaKMapVCcxY9vN/oaM1sRLGrXYEjIOPUN3mH1YxjXee8GhI1o
wayLLEjU+7i+1ULCm95u69yuQUUOMxjKZqtm6HQo68RK1hC7MEhb12FpVNlxgtP+FLZaF/qmXll3
TWmPBXleHMlvt30GS0bzzfVyFX1iQLVlCzfLsIxhp4bBKvg4aHZvXpnaovl1bVp3ttunfq6F6T3v
9Nj0J/ST97InleTtX3Fmd16RVh1jCdzzKVydjsBoh7wddBB0Qx/FU5MXvY8L4vBXYfJ/3Yv+C7/z
PwY8eO6e/3Yqun8uXv7vf31MXtr2+f/cvlTly58eRr//b3+bGGnqv+Cos30iIMXcBA3b/5gYaca/
4Obi9cFqAETWVtbo3yZG7r/Yb6ndIZcCWP7tV/W3iZH9L5fDFg0cLC3hshH9Ixuj092GMg5eSPCP
1qoDtoKY+51OkHbuyiJcnKueg/V5Lkxe9hlmWd81M64unCOnc/F3U6swx6FgiDCZCu9pU1LT0qZp
pqvWMqU/Oq6B63HnXFh25xtZE4+BNNc6zmkjOp57kI+mqxpCYGDpVOOVtLlU7j8zaFBELQI+TChy
KLVOG8HH2lmaYrxicLufNhLSY6Ub44fJbMJ/ZNLOfQpuCEW31dkQ3P2Vn7ldYo0djhVBcCuiBtQP
27bGZTz4Y9a+/+ss/9M1ajtqfzUDwQ5clurMlrfU2aNbi6i+SsIO35kY7paqlt2Fa9Q6Kv++Rqx9
+S0kZFavrhHUEk5HLSUYdZpH88i7eT5AQTUGz5B2lwcZv+oKm+nmH21+fzUIhQFKKtRDbCs355su
3bbthXG07bDwu3IG1K4xcnt76M71iqXNC5ZtFkXO5lIgumpEgWoch4SkMt0iQUwdMVDE6wRAo80u
famzza1kvpUTqeLCeTqIeUlo1BxqxwwK2l3S1JqfxHV7b5A/tbftrHx4u3e/c7Q3Hw2/tDUPkCGk
rLvh9S62tHvgymM+j+U3XIGT77zRImIAJ1k6RNmVLSTVwsneT/ZAsocetqtoEpgT3MmJcDoHwAcy
Rpr2tS602Q6gHCWZP81x+D5pTFn78Yx/qiyaQnpIS+WxxxF+eAb8spQP7aTrtC1lo134bNslTJGQ
HQ8eB9nhJCFtU407l8dg0vTHGDLHAXSivSsAVI4zeMoFtsTrLwZf32KP5+rIR9sqA0LbadV8lscS
CuQOXBF1APK/F4ADXrXdUl9iPp7rGc3wnoR3AiFqM+vzZtZkHbXHMhEyWMZhPjjONB5zdcoe354c
r3cNesYjBAfptZq7jbCZUlzYo745QjBdfFlScs3Li+YvZxpZt3FOQI4NDoXNDabPUDul3EyNSaDt
FkrlJXC+92/35MyYWei5KD7DAcX2YLM16UaiaL0ojkNHTCGJdVTAI0DaFBO3C4ydsy3RAMVUFZ7x
1tAB/pZjYB14TJ02uU21TtlX2BXv8jE2LrDFzg3cSgziP0x0dt3TnaKZVX3SlOI4w8L1eHcNxBDH
l2j/57oDUQwFIOaaDhjAaSOJlTWgDNkRDgz8DMteHaY1zhH8MC7USc92ZzUfXmUvq7n2aUtjEc1N
OOdHxU3mQzUaSdCaxSW3s9MX0XpirD3BHWwNEV7zg04bsdWlMo0uPVbCfbZqSrG16Ou7sdDth1If
5p9aPdXf3p56Z5uEcs4tAs79K4ZTrEaWPs7pMVsouaVRXO5VarNHG8HrcSYKm3KIUlT+241inUtP
Tvd1LqQGqlVKwDpcl82yEqJHeNLmB2lrkbMb7FH9IasEzwTJYhuDMBt0L+3mTvewVum+Gvg9f3eV
2Cq92aBEu+M6q97XVTm+m8dsAfGyq/banuz2C+L2tPQdtiDVi/n9+DiaMiQ/UlucXUwldvaz1oXY
0tRAYB9krJv3VF3b/j22hviUg21m8sFOSnwkugYyRJAvLdUFN9RxVvAIjomfrRRbmQfo1QqpfEwa
07cbPYTWraW/Estt5HU4M9xENyvVozIphMkPulQL1KrjUV0IGPUSzLyp6I5qZATl2JkH2TAkvtCK
8drQFwFw7vQoPGUR4t3pZlNyNeTSua+0NPxqGzNpj4U26FfQ3cNfjWlJ80Adev6S96boKPpmzsCP
SqMXBc9HolR7ymKFlYhsH0XawKM3Vudbp+qob+gCXSn2y1NvBxHuVs3Rxe14gH/T4mwUxbheeSyy
tUDfzGzlTTrMY5AtVIH8HNia4qugRuJXjjXGu1As5pdBjTX+ihyKX8S9ZPctmxpRBgaxaUQohSpI
e1jvZ2CVxlfKSftpRkOkwI6zh69qpNXLDgnsdCcBY8lfcMv5pzLXrebBa0lTr4+LECVmmjc33Uzc
NsNYoZMKm7Kzj0jhqjKo3G4NNMBPMg/wh54fetPuv7pj1n0PWWYyqMzVMbNZ2uExnUX1EEPZjDFh
SLlKHyGyuEnQ6aOGVKBJLOd2EGmSHmdZZEQJVpVxt8SjsrNjslgOrTPlGhktwjm0sF9spcpDkAxO
PtTYtbpvgKFHrx5kf4jDSQBcs+IeULfCeDbIdr7uiLl/mkEYvwFQaXdYEEefeQBM2Y5yYiZ3XPat
lSdeFhQgOsXwrKURX4rZqfpAcK4nfj93PGpq0SoFXi/4QzMtO/l9ph4yBFOsgW4bqZ08c02zfpLe
MWvQIKJ58c26qoubtMhY6IXVytDTcNn6FdWSzU3mOQYNaVfEzwuhxdrVUFth8olkX0Z7sezZ8cau
y5LApBj30RqJ4/IVnpUdbzhDVD7Ifiq9CE606jtxpBDYaqnLXSR03K+bYuaZFJXNFPShBlMa2Ek5
cCuKYDKC+D8ZooBQEPaYa/vVRCkQNBo3h72jhPW3eHATlpPazwdsSA25iyFe5J6TJ6r2YQk1rP5i
x24/21pTVUd7qlrQ0zl3nvKmILa2jOeFtFhz6eOdPWTu09yrUx2Q5k0ht4pUnJctNcq6gASO4lMN
caEA5dUwhU1Fb067Jo6LH9k0Jx/zZLFIABhZ7ve1EEUeCIC6X+hqyozqYFnzZ1G3Mz42VlNR9tfo
u104YewPRsaGklhl+MMm15i83ThNBg8z6Dzf17ak4JvrORUFgaijI6hDn36kjtFN+zohU85vZx2L
lxYHbwrRBCqNT9MAuOMGNQHpluHnQ5eGt9T5Re9B2NNtr0VVHt/ZOuWc3xv6/yIw/6WvT47/v4H0
15fipTyBXta//xf0Yv0/8s4st24lW9NTyQnwgF2wAQoFXHK32motyZL1QsiNgj0Z7MmnGkbN4U6j
aiI1kvpoZ9605EwLfiwUcM4BfGCJuyEjVqz1/99v/0WFj7zpR9vFXP0iP/DRtvEXxcpagkHx4T8e
P/MPejR/6e+dFsP8az0O07pBB+Zi6PkTXjSOq1dbLiMS/qFWWjOGKJXwJr0uLupumBDwM8Ou2Ei1
vZXGTX29ZHacbGrZ+XII8nwqNIRICrPduSlkIQClFMsVmQu5PDrunDGKsk1N7U2rVOxh6dLBfTAx
Dm7coiw+zeZguaGK5fzAjN395FXZkoRaRDIUZWcqgn4cS+jJqao0l/Yuoj7vqRuIe1rQlXr2kIYN
g00lNz7DFH5JHA3DveHIim0rVzFRUEkLq/4lY5srvs8eaVIF+hQnWRUwJzGNs1lLzDbBp28wqBwt
UKvnXpT21k61ZXze6b02XuSMmmP2Bd0cdy7TrYI4g8Vrr5E4OPZRzoS+U2igv5nPEGVlTIM73UtY
wxxLIt9yEy/eGq6WobtxM6K/Z1KoYoZ+IzqL87jvuhXgpyfNvBFjL56jirnVXeQnKGIoPqyF1gO9
Ya2MT2mTVsXH0gJ4+DRP7dTcN7iq6NI2UzFT0pZRQTQZoO+UYUdFFn3oUlnMlytIJL7xl8h/IqET
NnFEzmUMALFynHythK20QSCpzZHYUblmqRmm/DJG09Jb6sLeF16i2k0k60LuGstUZtFvKibksZYH
ad3I4paOf2oTeB+5bgXuAhLQgsTnRU+0WaDuAasDrJCsoDi+10YUP2q/pHFHhoC0ipKR9oBiz+rO
c0Ww18AgHjnVF3PIh+kgapIcEkBVnV0cUg6oyYvqbbIBpC1hLiVuE4doobP7SK+759J1OO/HABI3
ftmtG3+U5ieVk9R0ZDrRFBduPOK0SktXPIIja6yD9BenPlvNufJAgTcTKLTQHiHGNb8Z8U9sOttX
N3WPujFw4iqhvhkd48bSyJPsTLRKyiv6e7Me/cdOL+rPaDco7mr3QSfbdA6czLJvKqspvpie9FRo
Wz0qHlPvm0d2kKS5mlI7f6z1Sb8lu3HalEPtf1qkKS+kNN1yI2pDUH8Kv2qCqieZKdEQAjKpHoB3
gx/OnS6wZ9E9jWKqb/J4tJ9Mu0mnkFY9FouyTyR6M/ww3ugZQaeNRViMZnLKSl3btZoeWmVdHqMY
lFTZKgbtk6VzBBMvi91U224wxaZd9LsB18LW603n3OlSfoVtNh+kV34YWksGJkq6l6pOmxNzPXNb
lZEd8nBQkqR6n922RVtVpMOSkh7opqKLEGWwPrYUz7pzcitm8GHWRWl2pig6/ROpdb5FQ2rsvB1p
VG12Cc5kSreWU8fFI/dBOn4Fs+/7YdGOkX45DGhHNoWQmvOJ/OSZr3eeXAod8ovoW8RLVG6Iqyq0
y2WK2iXUCDNwr3ytc52t2Y0IPAl7i1/wQzpDoEVO/QH0g389TUnz2UPf4CIGdVwCTKbO7PhNSXXv
a17j7FN0ObyIphu4mfyiLLeNPhj61oRkBOdktlMTf1cXw1fg+NyGutTNx9EYmnJrGJZqAnOsKewz
opjdHeKupHxm8pg1Z5k9VulBqxcJzdEBmr0rlpikOwRXYzw8WI7ypr3MhsoMrV6m8blCeqmH0dS0
OCyaiPzTbwwqzfTarhUHis6qmkY/LBDSl1vf4igfEiGIFakpu4JPp2WgLANrGPzqj3rcLiYkQEOY
s2ijf5/HvpkQxuZkZozoIhhpnRajR0110rPrpvvy0076blf479cBScbomxRWdLuvNywxopB1rSGi
gDLU5zoe588Er77nT359Ev1xFVqM60iVXhKN+9dXWeQ05M64qhkG3zpYCM12MOPKDxjRiRKqs/Zi
jngofv/W3kznflyVSBmH/j1+lu+lwc+CAmIGfY9vCE5fUZphp00W9TdJM1vbXdJtj5hhj79XoxjF
fLbVIfsj7NRt9+PvX8fr/smPl7GmKSH/xjZIl/X1m/dzrIJWKyI6pPLB01N5zlYrAx/xzo8KkWyQ
f+ZX/PsW/3olZggwZ2iDg4jGCvr6Sh7rZlIZixZ0svTvALQauwV58DvNzl/fD5NG2nR4tbCcQet6
fZXSLdJhaauI0AKeh9Y3CTSQZXQ+Ix7/46eAdjtMOaYjuOgZXby+1DKLVAqnjALRRNWJvL6vGMHk
HzUGv39qDrfH6nda4zTeTnpyop662EuRgWsRxY+0ERt2UIOvzSzv3hsrvW5x/bgYJMf1ySZz1/tu
jfxJ5JK2sTNITGYBBcOjpqN2WWSWvHMf/ItvCAIxRor1HmAu8qaPVgtlaaSZ+Uhf0wqNbt932Skb
SgIyyqpVw+b3N/i/ek/0oIH9QOmiu/pmfuDMjDh5CP0gc9p+ZzZEkUTakm9/f5X1Rf+zm0VdvfYe
V6MqKyIXsd8OYfwRfWFp+0EsKnxMBI+cnJ6Hu0HjeVaV+tc/vhzHAsbp35tnv6QmuoAZkxp6bJCn
WvIwKds6ablvnprery6tebbfaRr/ukSutB+0BDQd1rPMmw9RLmOqq3Z2A9ePHUib8hkHfh04g3E5
O+iDzaF454q/3iVccaWAYBrH9frWMi7xByQDwshAmehq6IZNAVuEHzY6DaPff5j/8s2tiwZdVxtt
zXoH/XTX45xshzyd3IDqe9plGcw0xin9nQtNbYc8P7l3W5Sb76we/+oNcvPzFBiAN5CIvL5q4+SS
FaR3A9pAw16rkxVYkKldW+fvOSd/fQSwhbO681/koXyRry/lShZAil46OwMUk0Rz1zqzHf5ouvpj
J0FIAgYHPQlPwtuVt/NaeP8F93w+xJ+zJtP2vlGUW2Jth6tCaNE7K+PbR24tQoBsMpVmoL8uwK/f
VRrJfPZSxp2+m86b2G6yfZ/Y8yMSzKonkU0W+z+9T6gN8HWBZmbjBpz2+oJJv2jDOvSnQVYOgVmC
Ig/MmNwlGpXjWePTWwxnR436O3fKr/fndxM8MGXeJy7UN2+0m8BHzn3GFjAW9h04o1Xt51dronn3
he7ncKtVBBf9/s3+es8AjkY2xMSfz/iXusCG1uyiyvbxDDRDgXNCtz6boyo3v7/Mr0+BCa5jRbez
F7B6vnlvpF0MzHRMP3C02DqKWX5lDar24P2id97Qv7wSXwkNFy6GYfL1tzekejMrxJDwf432E8dp
emb20qIGGIz+vZi5X+9NamMaIQYPAhXPWznD5MimN5yWi0X53swXJ8QH+2UkFn1PC+OPVAbrg0cC
BnO21S6MQPWtMzJ1aW0uGh6xHqNJqE9RtdFE9Z4r+PuC9PMW9+MyoL11ymToD28+wDiupzwuXS8g
zX2MNv0q2Qj62STMloY38Y3D7PGZpoMbP2qD15ALqrckV1ha7NLp5/EQoRnFgKR6WTJU+f2N9Ov9
yoewlhQMz/D2ijevTnDSjFqLd+3WjgqdqNd3sxO9N9r+9VFEpMTcnt3e5r58K8D0arSDDGW8gMQB
7bxa5upa6hZaaq+tb2e3U49gv98jz/761giXQ9wBCAPaKO/v9Z07YgcHqZB5QcvHuo/FXGxaP4/f
Wd3W5fnV12tYKCLZ5JHi8Hy8JcHYHH27dOzXFvHiOWGSZzShErNQatNEptAuY1JL7XMhEsvB9VFn
337/Bf7yyEDfJwZ7Dadgj/rFWOwuLTYMp+b69Zo1JRfaFnZjTIepnDMVLF1SbH9/xfWWePOOV4wq
qDiK6BUu/vpz7f2oTmKW+UC5sV3e2yQzLWS09dI+LkY6+u/sj798jWR7ORx80MsRzowq6PXlzBqb
KzJNERjdiPsv6oC2V9Mfb1LrVVhRKeKdVXT0ZhfOm3Hw6tgSAepgAOdlZexFxmTIqEyD1M2i/qoi
8R77+dfDLDZepEeseVRGzi/co3LBbzrgrQ8yUuKC0pgeE8f4WPouSKj2ThQkvjLusN3hLq6c/p2V
/Q36iwWQwC7KbppDlKhARt88IF23dCNhKaTdAS7Yara+HGOZ4tRdxHTtKNporurSG9X2415rTRQ+
oQDt8PX3t9Ob75f6EUrs+jKo6Bjgv6VSp0ZVljjnCmahCJPqbsRVYrnvATj/1VWQU7AQYEMXENVe
30XI7+alTkhJFxN0l0TF9cYD+vLOR/pmnSNKCb7uGqZCDB4yL+tNxQgVf2QhGpvQXwZfYkVy/Oeu
TeD7Z0nf9HrQxGnp7Zyh9dQ7coQ3T+V6aX9lKFFIsvHzeL5+g2LNwIuXugutFKQ3mwY6gMpyJnNH
NB3d2d9/ab9ebU3bo4QkNddgV1s/7p9qf4fumCwnp8PAxQQi41OPae6mfRE47uilm99f7fud+NOS
w5tDcc5U3EXfAVAE5eyry03GEjWJgbUAHYZWsRQMfjkGTtPiDxz0FF9qD7CKFAOjAQmmfF7Q1ilp
yu8dP9fUpd34mBYYlw6D89zoEQg2e2g7tXFNadwNTlXEOALryXducuqd4SjcehRnaWbU/g4p9tLF
QUelXD1GqW6nz9/f3h/NAP9fS4f9vg7/++neLV1jPoV/hsN+//s/pnu2+RfnDxsBGsi370O8f0z3
LPEXqxKkFkRwFH8U0f813bPcvyh2UTLykytFfj1F/H3aZ/H7DJRM7BD4mSjq/D8Z9xn8AHfTT3fb
ujxwVMEyY7Iy8kLf3NxtL5qJBq0ZJkQ+y3AyW9QranAUQWJx7u80xAhViGnQT0NdWTTR89QW2qfV
RN6G7CQZDrSMIMLA0jVzCjqrJo8yLVXuBsvQ4223m3WRYFhW1yG+2pg2hGUCAYYf6jPYzsS8bBJE
Ow/lODd04nrHwAlgZLo8m/281XFO11rinKwxTh8yxDLORo1xToYJwZvY54NcWWwo1eoPKTZ+pwyV
bGejU+UXh7aphx1XdSIzPppG3Cn81YVr97eJ2wHmp5s0uybx1gCXcWjFsUheFvQumUWb3M+2itVk
OhS527cfpkh15KaksbA2qmnMqQiAPk3ixTL6wZOh2fVTdtH7U6Nfe5oRfU6JgcDPJmaW6SnopzLt
vpsbyqNTrtm6c+cuSYBSxzDD3B8aZkRa7y2RFxTanD5JOc13eeq0V4y9ArjxBgTuSR7c0oi/tJrz
EXTFJQyQYJCTIDyr2886xuTJ+tYn8Y0ibT1B74iOoOxBSpXK0IMZRWnopRXQx2K8X+K2CZTXklND
/2ErKlytha+dI5ogl8AsmHcO80nM9Wfc5ucEvO8zeDtqcT/Glb1ry9lmDmtr52bdbOTiJ7dOx+sg
zMIEeoY7k+xyP9Q4Z2elr4V2Xz4MhfepsUas0HNuj+fg4dstT044K38H8C+fcBK5d1PlYAjUs6t6
YgzmO/2xS/x9684qqLldw86f8FTOVjAa42cO2+U2mZptXyBoHtrxwFHtCMLzzOMXojFJu+pIRQuz
g8wX4XcPqshwNFsyTgj/rXBt870vI0bYyUDxb6lT66RbZqL38wi8YuBGPvNpqEK4sO2warKrDAf7
TVOiyT3IYTSJVZY6yfJYi2NYEF3vkGY84OnFzFzEYavKeNdn3SOS9hBVyvKU+so7Rpp9aEe6ATgf
xVG3I39bLaa/H5T2nCqUVqnmXVcpGX9KvxPRdDOrJE4DT5aBiMfTOtWiSGxubfWE4OWwuFG0W3JG
XynzWj7WsV6wy7r9sq1oRd5V0tfktkat0myMcWBazF0UeEV9SETzIbFprEKRLndDM10i/3Jgl5SM
eJfqcrD0OuTGAf3q8/bj6oCk5wMzyAO+3W4zLh14G9++N/Jxp0cJnm2xZBdouEgx6a0TqPYJt313
R2dQ7pRieE/so0iDwTgIPXOhk9zgEGyeFz91PkzgbOOd6UUFVCjXP++q4TQk6qLXLPIGKcXLL3Ph
owlArhaSpQIj0kwiHr7GzHYlLacHMcrhJjXH/Nq1+u6g5fGdPwxKBLMfrcuZXfkIgBrb3xhpbT/M
UV0xytHi2NjZhPCBA90IsjiZA0IN/5ZkhBGrFONqXyGfT0en+5bNusWhnVlemM7W0Z31S8uZows7
jslrYQCsIelyT1mSn01dfWFP4TzEPHZem26xpdfjtrQjo97WVr3DrqzVxzzXMqb4nCfOW7P3ssBJ
ywiI2CTnoEx37MKjDI0kiZpLAVnsAEbTaUNwOULezBUf7TR4mzie7jKXNdboFySNHTZ8qAaeIetz
XURnsgG45pa59rmwEAVg7Q4aD8uGoY8BhJVCD4yotL60PiJGpFje5aQ1/gX17CXwmzTIEj8fgqjS
romsOmuS+jIpW/sk+Wj6Orev8gHFXeZpPcsdH7A+dHagUayE0sFDVlvGS5lW/sbJeXfWoL41YxG9
NLH7lPva1hp8vO0cPIJFr73dPEUP0TBfsAVoxwnCyb1ZIrgCeKCO6WAhbhRWBtDErqywrYvsuYq0
8kqWI/NuUayS2/KQlek1gMPLOZN488lR7HYDBJKd1hsd+I/KC7usoQKHVRkAJE2DWsBlycYTgd8X
rT1YxHSxqQBV0B8MpTBm+21MzrdU4kQWcR5E/CDagurW7SKqa50/tIdMiCz0tX7TezGG81bfW3Yt
LjN22GMdde3GcWKPtMoVkeKM2sskFB2RQWwWuNoBpIgiTGb3NrLiTyIaH11Rueez/7Er1aHy1G4a
VE2XrT3HcxrO6XLsWRwfizTS6bn3x7I5F8txYpI75OoqU3MHSaJVoSXqYKnUR7Su3UlGE858CoJt
bNaniXZs2CdfJiIsSEaV4mLCpfiBhGv51Rq+5XW+tYTFJ6i1bXZNas+BKNUbvxsDYQBljbJzwIjx
Rq/VVbLYbZAXjv6EkfjD7JfneWx9cLznuhPDudTTzdQ2h2aJrpRqL/Sqbw/azELsVCrf2UZcffZl
f1W74myMjQtoC2dzmt9k5lHXph2suEBFZ4bswskqd1MD50EfL7SkP5ez0Yelod3Ps7h0au1KdTxt
smyOhSm/1Vk3yqMbsSabIr4iHC3fUcqce9pLbdygEwCGku+oHB4Gn7EjEg5wAqzFfk0v1U2yvV0k
yCJHlX2BfRBW9Z1pfSazndh4m8n2V9AfoJ2qq0oWO30aQ725iBIrnGwHZIO8S+yYx8xAntzB/JRh
2xqhFicHp7tstNtCax5Uf0zM9NCzj8MnYR/95jla2KCDdVwkjpMi5308FGV/6SyXtvdECwTDaxK6
LFAD0YCud4kS/YJH9poiNMwJ0Ega76AWBdpoZJlHTpmkiGzrvUyGs9acDp2h9o77JW/ElZdY1zGI
60zBmjFbbiMGzNonoZ0Xlo1hWekG9UK/4YR3UfTD1qcCy92NQzZ07hOS9bXR2T9NM7lGjMnnJc8m
1CBhsziomi3kOUhHNHVO0AXSDzkOKHw6utIMX8lSs89ooO9ik+Jk8q9qL4JjVBx651q1CFB5HIAk
xal5UVY9/ZfR517Rzfom9Vf8BoU1wi0B1wFiSrPxsBAf4KAcF2svkERNgANjguqNmrsln7/UlRzO
xh4clxtNe8MTV+MUd4GjjKjjy66rM0cu7c2iNPMo7LE8qzSRoBIuJrQvu1G17UVFcsXJKLvHdrat
Y1pXbsIBcEHA6URJc2OOyYeiuXLjtDoMSBE2vVquTA9aWjOczG7bWN68Md1KH7AiuSyRVfZBWEX9
cbL84eBIvgEUULUfpqpAd/yCju4ade9R8iOI0/3NWBS3ksF2OAvRH5h7JbiSjF2RNafG150Acsa5
p8e3sBT0jbDrgOePrWVfdSmKW3ust/wbiqx8tMsxPhvHlrvbjiQpdg7n51Sf7NAz42ckoEewUA+V
jKkdR+s2ImIlpgJDtRTMbnu0RX4HFmxXYgAPNGzDqel9tJN+488cHRfz0u5ulLne8Va+qdHUJSV2
InRkhZaEI6gzI9Fnvl8+mCCr0iNA7pQdIyxq75Ak1bxbUDgMqeLmtUN/5GZNJlA1aHVzvQumvt+O
RbmJ0cbUmv5oJc6GNiSkqvoWZ+hlin0v0FzrvtWbh/WnnCb/iK3oNkm1J19kF+7QfdAM/aXThvvR
Vyn7fB8j3AfQojIb5YGvXS1jeVvP0U6RionW/ULPjTPNKs7cxEB/i0hen8xbw27vJ/RmVvW5zXm8
iDcLtLQ46bnDHeA8QR365PfjJ69xL2Svb52ltIKE+C1i7fZlUt9PVXRp9wIzmXQIhfLBvDSl2GLB
su5HVyyh42jRFlPlzM8q1lwdFNegJ+jcsvxoQqxz4yXUQYEouHDODL5c8EWCdxSL3HFiSEI1TXvs
9cgnk+aEJkcdGjc5V+O8zQHb9Z3agtu6kdGZX1qfvGg6ZdwnHQzsImKI68BrLRPaC3nj79LKO5Nl
EWhFrRB/INDrOWel8SdawXMgqIcPZa0/M6ndTOj2qnimgqmuUphSduRs4vYl7uyzymXyoPxnt9Xu
/Mi9k/mwJ1sR2l2OYsuZPovsFGkMe+y6iQOObJsy9q+cFIFc4RebyFpOKTgRuQhxpo1ZenImRXSO
qA8Q31mBrFAuh7jLTBVY4lEf9b1fz1vTLHbuWLtncYWW050/JG5yNFr7conL84jhdESVwgqzVW31
RFjNtmZXH/V0y1Fm4wKv80R+XkfiLF6uKobarv1Iy2hrdS+y0rb9Ut4kM9aluqdd25y5soNrLAO7
vNKLPijKrtpwlAqikYpK6jeL6RyEGA42OxsB0IGGhFwv0qcqby40R/vYdlcudBwl4otWYjeQz6Mr
TTIQ/Z10nIssHpDbjx+rwVJhnLNzLJmW3dWzx94wkcIYmvXV0MYyjBLtxbGmLZNjcjEdeRm1cj45
xiTyTR7Psx4M8GG/ZNK3+/PIFZR4OomS0T5qgBIF0vLSBxeJLougPaF275cq+pLHCepP6RGX+UGb
Br0LawPi0V5YbWZy9jDGl1Sw4QYuEa5nSa15FI5G4jxjAS3IN2oLm0NPh+ejttHXVquZsSC+Y74F
puXit5bzrC7i0U+PVgcNaKPJucxCkvFUy7IPyZRzS2Zccc7DDDILo3XC1LGaKqTEap51yTl7Y8ac
V0M3kjbOT5iVWlDlw0w85rxa5rgd4qfco6TftXajn1liHpwQlYnDVp2bSLq8dFVIFqvbZsdBwkVc
FU0712n0MsxEibTVjI1LB8vAA7wm66I3Y/3JAsYPZarQOZDk5mLkNJvnudmqqdzGDRXyBpAbLX2v
EBXzkT6vMv4G0e0B4wzIrJpT1qeST5fSajB1b6PhA7yX7eKyboteXopk8MpNb0GhYO+bm0e76J0a
HWIexRvT6uHsZUMizxdvnDogqGlyyQsb7wjSqs9HU7MQSHJ+v4VBz12DdiK7S6c6u8uUL+4XPxpf
NGGM9WbRGz8PjbjMkhB9ejHiuVmPFeOks7eKHILKTtk51ZtZ2Qtluy0jRnnKxR0mCfHCcMKK4Yb2
wFkyUF3jfIjyWtx56QLLs5gHFLVGLUbtPAXqlYfd5Apn19LFbHjqloIUjAVeEgiTRIzBqti5su0a
8mPU9+6Vp/JpCMq66k+UlZ4ZLobbVyHCApSQtkdrgUV8FJCWEiO9NTrhw4Li9gFYl6wacnic8jkB
0fnRAGG84rOyRL8dR5Gsy56tfxqnxQCqyPh33oza8qVKRM4NmBWJCHDplhpWIkAn4f8HnVGd1uS/
74z+R/63//M//ud/NM+f/9d/zs/x357bv932/J///Z9fv/+PV03T9Vf93RIh/kJNANQfoyGjPsZU
/9U0tf9Cm2LQOGM1J1j956YpPogfQSPMPTBIrpFV/7BIODRh1+AXwA4QEJGI/vf/9kqS2L75888S
RUdfxyc/t0xRiTFHhw2xQiIgX7wVOtHI4HFgYckJHMOMJGXxLbF96GVlw/FlEkaygcG36KGpmRyv
DaubPxJvU2CNStn7Qt0p8pcGo/mtlD5rkGnj5uw9MtFM8k9Ay+lxFCQE3QEs8qU6QPpMwzadaeNx
T8qvopTq6LXafYm7Lmw8vTwByu1QdBMg+5CkBGqZLCNfI8yjH1zYtjsk4ikoGeMTzbc0XIqOBpDX
j/khVqXVHusmk8+TmTuf8No1QZy4+QfPmMs0iLosO5I5O4d8Jee8br8NkPvaDUcUU7xIqG95kDfD
uFE95DnW/SK0tNZmLYY1AV4jReEN2TsJraga9pyseysYSNzdz23X0TGbumzcGB0Ev2OtisU+RS30
m7Msy2F9ezGOsQRT0rC3xmmuAS5GWXcR43PcV1ZrXqRanYFuWzX9YNCS6d4UfVMel1X77yZt+40q
Jt/b320BsQe8E6+Uyu8n1PwgJqFeWbdFKpUcD+V350H2w4ZQDFmfY7hoFRTODbqo1bfgeYsd3Q0L
mCeBOL9WRry1h6FXw8uIiN40MD/oXt02Enot3VrtG7HSWn9tKiEKx+cLk6a/LZMIgJ62KZrGq/WL
qRBexnF1SRN5mWhsCXHI7a3hHd5I0+mzzA4J3PKNi5Q4QEbcQ98kG72nbg9NSIlfx1Gbh6DgDrrI
U+D2x1HRFQgHQbl27hHvAe7TGYZoC37VeYgE6QRB62Ak2SjcekBjYZw8971YjKASmX9y4a535zWW
SsrICTBRv4PxVug7qLAcFTCUtGHfW2Z+0dm5PXxw7IKWHqltjv1JiHjeItotZlp/zeA/+D4sYA9r
DAfzNQZWpzC7cZ3JGz4YqVaK4xjVTftx1DxwRzQAv8Y6eNMrVQ3100R+XrJfXFp85ZTkklIWeUg4
VYW49mpSkcO+1uj2OPRz4/t2dLN5P/ReV4SjW45fnEZAIaGDlMybisjhL+1qOEL5YXbxKTKnZQyN
NSck7Dik+mc5/uDHjmiqCxUbrTwtCPTzAHfJ2iGYEjPZNqW29ButlOOVFxv4U4a6noMFuoG/s9y5
uamL3rwXdPu1TZSo+VNJvuK8IWcprjjY9tluGAt/K2hFGWeGRzlYLpPXh0zarTuVwNcOB+hQ92m8
mPSfOyc5JhhAdHagWkahkKOatosk2fBZ90YQYziEZBrELoTsM1CGqj20RRJPYZcTIwOer6uvPCMi
GHRatGy5K+M6phM2cy/SalSGfVVUCYc0Heff12Yqc/RHlEjQMcamvuvzVNKz8hIHByFtbMRzykVd
UWTOsEsMU0tw2eJ82HZNFWNbNZz4uc4K+1AZY3w1i0gXO+Bz7kNE5OTc4s61QTSOhsmXEhljC8vb
5vFP3cT+hgvHuq7xC5z5YsRUUhHC9OJ6k87BOyc8Nuh8cwYJtcTQSnAeJdXZPBk1Gct649BVAolQ
6DRiNnMly4+eNpuP4P4IOukY5TwgwhKfJoNYncBvnNUTU86wNfGotj23CkE7lAVJ2wX8tIy31uRg
SiF5PdvNyu7lKbPqVeIs1dXSO/6DxsJaB6DlHW/HeaY4Qh/3k52nVlhXMUSKEdHo+2mgqLRyfBv2
UBY7VXSJQ6u6zMtwjjRp7dwO0KvolthKTlZbSfdoKrDicYDuGVZeq5leSWRGa5nFfMsEfHhMiKaP
dt3QcObTokIfNCATlCFGQErNQiNE0/XBOa8rJ60SFg/w/EWQyXZ8KqBubxNTWSCpe1Nvqcg3RUqj
ZtW1AMuN6mt3NK3MxsYsCjWILBgVnyiKkHpcbOeSoihHsBHohHXVd6oxCZwLNBsbWMDRu/e2CeHk
brGZXJvhX2nT81/hz6rJYAJpKg1NNkXjvNRLMk62SW/we7exHPSx2s12WwYsOj0VrCjwiaNKwV++
9+x8QShKHGqEO1kyDePg38euNZ4KEUd4aBIrg0h8rdmMzERQ236htmlraF8EDrg+aEY5qXM75evU
ytJ4ErQeMgRYWtluhNfP/kZ6TXmbKB8TshP39BZGHNScA6Kia25Sr5IcisDDjYdUYGQ7QJNpX3JR
tnfa5HcTJ2fXoROAFulbXHAO20XI+bqV8ofqorIm86nO43i500b6FTTC3YwBlYYrZl+0duRemRkC
7ZPEUJWF6aRHK+A+9pfAS6KCDteYu47DxKg1u71qefEpx9uidTZt4WE7GgpRa3EwN0SrXHVLz2kD
EgDu5joFKbtzjbzgMIwaE0K2TFmM4fZ2zpHTilOcx3ovj3PCMnI+Fr0utqi9BrHs9TLJYSU6ajKv
STMo6GTm8Pd2nGAc5yadpGFtzGQwn2RruXSYjIWGldVwWrocHT87eOPsXXW8I/8jB0S67Bp7hLjM
82iwz3J9YH9aRb/0CldoVXnVZQYgUu//cnZey3Ej25p+lXkBnIA3EXMz5YtFb0SJNwi1DLz3ePrz
gb2nm0yyClsVoY6gpFYCSLNy5crfdLJxI6cWqO2xqRMKR1M+9gN1VS9bwrHrvsWFBA0+aXrOQK00
PGCd5G5AZBE0S3ShqbLqKJ2i4auojfqiBCWq24QcPXvJrCb4Git1gCQV7gwjJin9aO4TvI6COyf3
0wd0hlXjiwS4e9JealGiuyBuOPo6LswOXUNPccrfesZHfcnsJOWeLkxaH+ZUXUCJYfZX7qGM0UHa
hnkXwzyvoiqCf1F1LeV8VkTQc9etF9qFp8vhjzxuzXzNEYSTCEra1XDbJr3vvXBVHr+EZg8le4Tt
CMosyaYxjVMjX2ckvAHqU21lPHroFeQIyBpGnWzIDF0qDH0D3RsBZ/cSxJo53is2BLLHgFJViC5A
5lCqdJxCfUnRbq5uk8FIb2tuV1/CWJeLNbcAqrZt6oCpkipc566NTs/bBYq5dUS3jV2fLRBDD9qX
JsQBl+hQxcZmsJ2m3fmlxEm7jSyJijNnd1TIqft9dZnb8lXiJ6WB5IQR+/tQ9QwDkVqEAZbmaIUJ
zIS25hO1QmrMhYEQVrvWPIN7ScijCDGzCq6UvlOf07iHWYlMzKOd2cOwNFzg8uu66LRhiRYEOXit
sAHLSEssK3+Qad9uS8QDYh35zyFyymfZqbka0zFxQEK9MyxpHY+RyV2ukdfRjaIYrrpAxcfZjcEg
VRPwIKQgDhGQ6rHcXLiVbH93EYJvl5JR2C+F5zYd9cywNx+kFr2HFd4DerQYoqHZkMzGv03s43Zu
I6FKHjZ69TuTjf4pb1pl27qy5e/gQ+f3I0t12GhDxRRFCImaP5+w9+C/rluuUu/ccmxu0GjQf49l
2HFip3BwU0CGRBua9HEpjZLMkRR8AUTDVGfS4PjK1Lc9UyZOZAHY7MrpZCp4Ujp61qIdXUqNtuzo
h9HXexnQdqv5P7kRL4wNh1xcBFTdN9hsk6Ry9kWrmV8R6w0PWd1qiDS4Mog1UADIhnSR3H83ymLQ
FxrnfiSKSRkpVlWxmZBao1p9aZuZfwUSQsmWqLEYyqIyJhcF6vnWLYm68z1JomwDoolqMAr8QYUc
fcOi0UK9B8BUBkABx85qdkCShluzbYg+g6eHO7hdoK8SH8jZGgdhnAHk0Mn2SWsQ/ypJ0grYeYrF
TabRNdlF3TcK0uG55QNf6InuM0g4jqPvDoTgeBCWAotDzJIB/wsHwqxkoy8g02KhFhPjgRR6D9zg
olMe+/HCT8yU0ibJ6q0W1NluZG/vZt5AQPyB50aIFQwPgBIdrTDRYZgdsxijgGiZJ7J7XUmJvnGr
ofr95vB++/cR9+3RVwRRTo8xNFOBm2fioAoc9j00bYyn80iHvrPRjzmF0aJKKAqagXMJuyGTFg5o
D4p9Y08vkE6xtpXC1MalD1niEVqNn/9dM3l3OH/7Rh+/G/YBZ3AbN3MbXqaAQaxDCfC8HgBQGjR9
o4BO3qXu4N2d/u7PngLkefKmZd1AUXz/2RGXkwDWSeMh6I97Tij4u+lu+mdsJjoXDUVHQXgBdKwJ
Wuz9U4ze5vwW2vilmBygiaUw/jg+FMNTSNEym4Fyf/wmC8zmRN6gWGLS1PunYa/smrXbpeRGDotm
MNArkWHuzxmji/gyS7NhN4BZnpRAYZAKz2lzlPSdgrXhumkbbrhWI3V0h7JZyFqeYnlZB+4MXnNq
8m19hkdaqF7KYIxNSoMipA0paoddLgFyYabV7zIwtVvD99uDDLTsUR47NFlg7XJvwjydmY8CJpab
VmKtAgIUZuQEvBXg4pGu9OhYge+NdLBhAGGrmkv+jg6mQkD0qoHX96uqrMd2ZjwnVOi7j6aTocGh
CI9kiMUCfT+emSljbT3olBKiuCNS9wYidGqVNFzveaE6A8AVwdzThxqQPBhPGNcWjIP3j1PzIE8C
xSbBaZEZ5YTWszGE8TA8GW1CrsXzrTvX8I0vOI256dYoLfc6yKPg6+ml+WF68R6EXUjzEEUnOs37
9xgqOVQ17GmWYW1PiUmKVs9KKUmoQCtGJiJIMQDkmWj7yShTFYTQqUyhEAbx+4cGrpZAtUBPwagN
40uS4eUADSJ0MMCKU7n1tg7yGaGPfYTjJTNaqx/GeaJYgg5+VdZl4Qodr4TldAwG4YDJp3uQjdHP
QE/a1W/P1znH/FHvalBkJi4UtCGA83SxMKmGykTwCGwGUKsqOzRNO1XzbfNbXEXhqrQpDs48UIhK
0wPZvAi11Hz5QvGBuRPWPuicYJnVFiXR0GhX8Xw8FyYNlWMVWMokCAmfTCPgvh8/ww5iPwfzBQYo
ydfAQZQV4BXfWmYdUAxT7uc2TmHC/P3A6XFMVlzHxWBrJh6icTBJwL9q2IByan3Ge2FN0cRYgfzA
0qMdWKinB0+YKTxUAyOMaJ8OddR0xIhQGRZC8AOexprU/XSpwiydrPkZA2maGbRPHgSjDMoKv9hT
RF6zP4BWV8sQ926WBfJA3rCM45qrJjUa/vxRqLuanDF4IFIM6vuR6+RukANOAovezUMug/kosHOo
3kw/ne4+wUqX1c1uNQnpM27szUT198+KXdMIK5zSQa/xRQpqNDY1z65ur8LCGMMLd7S8O2QGXexn
OG8tFGNEmg9M6+huWz0246tc6eNuffq1Pna2DlkQyVSw3DKXJML6T2uoO2GFqYiK2s4aZzYwuzZG
bM70058/SmPmcE4mSfjQ2cEY+33qe2Bti/bJarqnFrkbmZ///DEkr+xdkKwgdwlfhGKenqc+VfNa
AfWTKnGMeoytA64u5xj4n3UeLA6g+PD/6ENhSHF/sOw24nYWe8Zh6Qeji0caAE1ca+Y0sT8uebiG
3EIRqNGrZja9nz1UWeKoVFFSIssKdxScWd9924z7BFrpJPDvXRlS2v443ZfCSYQ5S/rP5jAZgRC5
xZ2JC13JRarDg5rnO9lS5sB53RlNc+NUNfPU97vnMSibfWxzo4P3czKTKX/SwXAWYM6aKKWwcQhj
yYm5swvkg9n/21y9teRYBdUw5QYJFphz29PHp/GpyMIjjOzAuBRPPUkS5/gEFdKiKIcnKZGofZv1
038RCz4+iNs+i8wKljG7oCEMJsBc22v9gWrn2L+uBO7OzloJSJ2iXzSl4zasEKH36jzrA5N7/mVh
ji3OsPrwpeibFo1Cfjo9UT75IvJyjHeYK3yXOFEQZLQ9Tcnpuiq8mNZ2IgcX56xtJoJusbQ5lSI+
LnQcKkxkwLgtLWyU+g8UXX+CK0wPKID9PP09HxIH/CsmE1Syfs5pHwx+8KQL0Bmi3BHqSrjTja5d
zX/NJw+ZPHtNmJmYPX94SG0lqNOEtotpY5o+6MYEaUJ2a/PHnwJzmNAOH4cLUjE7SboM7VMM6xZR
q3l37C/poaibuTPtxwlgTf2lahMfkh+nv39LapM1sLA+OmFqZqraSufb2i2KQqTPToTO5Mxu+unj
JvcGTumveiTvH4eaWupaXAvxuG54ikFY7NF+dq/RuOrXp/vvs0eBXyaT5DBtfFisWjEO2FgSFcok
cntwqkF2kCMO7lkR2Nbi9MM+TAnKD/CxEJ6Ck/jxrBkloYOqpwNy2JV12AUKp2ifyfeHTyFrhKbl
EBiYD4botiONEcxZHrMIpulWUXZdgfb6447jKXQa1b9pO2bPej9GoNlbySwjZJ44tHe7BrMa8GBa
Yt2TS+pzGuMfknCeBo6DIETCT+ooBDvsKSob1KvLpUYUfNE0sDtoQIAcV7BRdEPTm7Fp/zBSPM9B
v8UmlUHISwyuchjaBbfqzuK1roxZEZK3jh3u/nikeA4qYcyGSUdFCHj4Hsg4XyMt5ceSOxzkpOc4
CK6ygA31p0+CTkjli/yMuhHuzO9HC0P1MteDjhUFSg1Th16FuRHaiTOn8mF8SGWYElNmNik6EC/E
eVF5yHHCz5vCHrG7RWX6KnBd9a8EQMJlXmk4InVdnt3kCIVxK6iD+lU8vOi3Qwk8azH6mF0uuCWR
EW/SZOkgD0lzCcShgnNSJwEamUNz3dSt8QIsTpOWEcDtaySuxy++M1A7oPA5PJk6qveHwsXsaWMV
GFxxd6sHd9xqU3GsuVnQJq2+wttHlea4Oy4xnwu308KLBKbGt8rABHijTqespx4Zt2sK65W24AYH
rzxDTqunbsxt77pCFE9fcBeo3Raeao+rCkzDJcywbtI09dxwDenEpK5sq86vse3NZEEsh6rvlZhT
jd6Q2dd1UCkvoSWR7tjWVLL+43Gn7MCRnNodG6u4biZftz5sLJQ8PHJYJCZSbp9m5/HH1QlTnb2U
K0YKvR+Ec1y6A14q24NuZ5STtLh3r1OnIYfsJPdaGfJxpmgnLk+UejhogavCNISzgFg5y8oupkRk
gNPEA/Z37yA+Gqet98cyKGCTkO8jwrH3fShg42KKEDOIj0XZa6TiAWnWaEjJw+khEnegSXVo8kvS
NAIBJTmhvuDGgdpUvgy9MG2yQ4jRxUTbcTkBJObsQeOTjuOExgIl9ScRFtOFKMybIMtw5Gw6LBSy
hG3B4/by72jzR7Ttq+BHmVXZ7/r/Tv/sRwb2FuxV/Yqd+/d3j1nCr5P/y9GG3rULKO8/rzc5Wr37
zTqtg3q4a36Vw/2vqon/fgckBqf/87/9y/8Qth+HHI+sHyio1lNrXpC9U2rmmP1m8D94a30Nvqee
x3//5+H/3b+FM77+u7/hjIoCahFm9XRqt9kpJ1WPvxWeyVf/BwyegiiZanBvNBG9/6PwrKr/Mx1u
0IqglP2KgvwHzshf4XBKOsA6Ie2d7psE/OIpPOP7ySqhsYdVNjfcU9R/kwDKnp90gJLlg2dUXOlB
AIjBK84Eq2ONT+HlTeMtEvhpoXbyoSNYmk31JQ+8feuo6zd9/cmF1Pu5/++7T49927xVDxbSJfLB
sXxEDycV5ZnddVqi/5bT/215euKblm0ZUExD/D/A513H8NlxcZ5osNuhv0LghnL3r/M+QUi2Uk3B
C2LkQaV9pZSX5FczX3Cs65lsb78ga9RRDQizh0alTKYCH5Tg7drjH0XSfztIuOsMcFHH+XzqoH5l
5k9W/v10f7xK3HzW80I+KIWBO8h5rhwUfdzomnfheBAZE2nTWVCOo/amAZZvQCbW4MBLanFrlcXS
rp2FY+SXvWPceAogx9g+wPa/Cn30BrHzNieEfZfPJHnvE6J/vl0XUq4MK5AWjLl8QND4K/4UQG3Q
B49+O3pyoRhzNzpHJreY7CtxC5QMNQO4Zi94Ni/QPz7dxUdmxqvbypu5DW6khDzKirfkL5NIu9lv
Ensmyz6ybkQJUiiQfW3KvHTS4PqtrfEXX4bKD8u/kUt1586ZnL4WDj6ZJeKx1aszKHTxKB8M7ZfZ
Vwh8oxxfwUOKyYQNN9niGH+hZdZKyeILMBdoMzZPCfanoEAQNYcXP8grT+rQq3K3TToxsEcQFf6q
DKKVb3ibxJPWgZ5ehW63sm1Ubt2u3PUyymUqoIxc2qg4voy6tC09kE9tvPLLL/3wnDf1xscF282v
UlJ9UF5Lo/WvBzBODRdxdjFuMhVlnKa/7rh19ACsacZFlqmbuIjW8FrXVlRuCTyrQDX3lTxBRrtr
qXmBGg2D7WemwtUJhrWOTIVr/ezHECIjSG6LBFS/DwHu1Fr5R8W8f6e5EAPTLjR87q/kw5A+FOWL
Hl4Cc5+JToLKzb+NC3EvDNsyaWLWkFlQuYY7otdwe5POWo4VddFhPyA37um3FCfAKvqbHEKcNtir
LvAPeR8tDA28WCw9aqW3s+vmInLSC2wrElhC4XKAonp6rbwvqP77mkIUTSuvaHJEjA5tm6879WsE
1K4cQJaB7CuBl6Jipc/VEowpdn42qYWYyrKEcCLV8kGz3echVDaVfWtW5dJFtmJ0pP0Q/1JCi6Vl
3FDgBNcqKyvghAfgJGjze4uWe4e4kZ897l4WPnq5HhO+VIwDMncLG4WUKM53aIkvsXvAmntcZqq9
DMMLRysWFrBt5pbfSJdKpS6N/PdkPQKgfyKJL4AVL6IIfnWSbcFMU1+1lx5cGeVLll1BU4f6+mhH
vzKlQqe/W57u+2MBUNgJXInqagMq8aCifAotdRm4My0LhoH/DKsmRnD08DGvUBhWz0CSJkZIQoXL
CTuL71TWkLGWSsm+DwhDebGHnTUi16ngTN4My9JHgXJ8nvTlB8Vge1EuQw6gprdsFHOdgiufWSNH
vl8Tjg9mFmoFVbThQA6883R2M+nH6Z49soFpQs7nBGHj5qnK1uJfwrBBBg3Zn59JsVMSZSY/OLLJ
iOe4vPPCwOnYZGqJHftL233XpF+n3/5Yv0yPfLN/RTm0jAoLngNl3qLdDcb2dLvHekWId3mcp2Gu
0K5JGIFhBoYN+HK5t2t/p5cPpx9yrF+09y9vxggIKxUP6dzbzLwOix+4RZxu+li/CLEqMztzzLxB
PvjlKtV2tbGaafdIXBIVndGUp4LX9vIhBwKQhOU2hSxvDvEqRSrbCO29FXwrq3yhlk9BuAeuuwwz
/ZG7hZXFtXMgQb/X8QVHZ6cro12LbZpTGReBnuB5W248V9u0Y7GVkm5ZoE7nl+Y+aG6By9611jVq
DYsq+V7p6Voa9shF5TWOfd7akTe59wzsdSanO9Z5QrBBrRcLFdciKSqlDbjB0pHOa1nUsjfzoSqD
IJkOKffhcKnBJDk9Lkfmq4gmyH03TnScgw8JrAUkhDZyC0HfvOtRjrLg/p9+ypGOUYVYgUHxKKlu
RKj0t4gilPrMQjj29sLRsEmCkBVHAhAF6mKEqxo+j8PvSX8kSuYkCo+9uxApwH3XRhC64yH2fjTK
Acu35XmdMj3wTQjC6CTv1ISduvTXLQDjObuAI9HhNVt60y5aFAryS+p4MKt8Y2KKN6T+jfRn1a9/
dr3XI9eb1gGvlpUW0B2wUFZ1u0ECd6Y/jr23kLl4kexmcuSMh8x9qCBZ4zywgGdx5kQX1qYs655e
UkQ+GJAMreixl299PUBcTl2o3c/TI3rkCyZC6dsRDQaoIhaSbQej3NX6kxVVi6A2Zz7gyDxUhJ08
gNDfDA0rFa/BgjU6d8Y/1q6wNv2xTWqbWuKh+Q5OXZ9Lj441KyzNvKY8ChN8PHQylsNrKN2n+/hY
u8Jy7J3S68uY160hanTKQ2XO7HzHBm964JuJLal5bjRTw55308p3CmcwbQZvd+ydhf06bmDHtB19
keZ7iSv47P68vlDfv7LqVCEaIbyyw7lmRAZiZiUee19xJSajA+Nvel9/a91nzfq81xWWIEXuqiyA
OxGtr6ATteP2rHbF26uoIEksK9pNvLteeym6X+e1K6y4OsoDSAEEpNj6jhqjH/6Hpf9fIs7/iaGi
6S7aTggeIP58sPuV7q386MyOENZc7GFSFbf6eNDNB3V8qOcOsEe22Ylc/3Zp+FADU6umI8L8zozq
OwDRVMK8lVza+x49nvO6W1iAXu27Abpu48GXoaJJF1n/Z9ec//a3sP4Aohd49OQyPJV1Pez7fuZ8
cmSdyML6S/AA5BcqMlG8w9s8dM5bKLKw/hopDxssVsbDwKGhQSr4vCxSFhagNirgqSLiRZdcpLA6
zjs0gLZ9Pz+6OkHQo3D6Q9KtDEycpZkZ8XnhBGeI9+3afopSXUY/jM73Dt5cE2+HBrFCt1o55aPu
FZugvj1n8gHFfv+oCOqr25bWyDmZUlLzqKR/nW54WiMf6zFctr5vOCmgCtU5a1LOA8758lYd2AaM
zenWP5+BuJK8bx3xUSeWPXK9XjWXSqwv/ZfzGhYWYwggIU8tur4t16YF+ezMFxaWYp2aRYpqIMkp
xg6jehOc+8LCWhyAMyokMsS+/FZL9k0zw6g51sPCWiy1Jgkhh0574SFG28vHfPp0Fx+bGcJqLNE5
1pwpemBDDHDFXTTqberNRdPXvPCTiWcLixLR3c4D2TSiQvlSDf6tjwoPsglDmy4AIa0R6ckQFC6i
aulJWI/C6vSU+1jZwpbUJJQ/BxkBtTnolsD1+P8h+INNQMC9sqQhkXCoWmvpJhGSXM2iVy4atD0d
VkYdQie37hEfXZzu3SPjZgsLGjFenpDEw8GN/dsCREk5E/SPDJvo4tC3peHnMV9iNdsQVcHMvfHD
ORbgscaF9VxXXF0102yrNWVZxBH0yocAQe3TfaJOk/azOSGsakjgWlmVan9QS2opLULSBWL7ZoMA
6otbBSvJSReeKl0gkYCylwovGKFcDclK3VvUOfq6qrrJlOA6S6UVatKLyJIvasTKTr/esSETYsNo
KpWZdCxhX0bpOtz3w9zh71jLQnDosfNCnn6KOoDvs31qzUSzY8MlBAcdCbOqgQh+CBTEKouFbg4L
2Z9jD7yWRz4bLiFCoOw6pOYU07oqxvo43sCBkHtjGeXQ99Vx24fab1Q05dZZh+1fqfWoo0rdMUyp
uUqLn3GnH1p9M+TP6GqtqypCazPa5qq5Ckdj6cTaPq++GNL96dGbNrRPXtYS4g3wrMqpumQ4IAyN
xO9d1SH/qSAWqWjnLWnR8IvrnqaoNHk4oNa7COPfQ31ejLeEWAGyOPcDOQVix90eB5PzjtaKaKQ1
KjhbDrBoDx33JBK2ynjXbU/39pEZLZojBYigKn1Ibw/ZAZ3gtJ0ZxWPtTn/+5hSsQTwpy0YhAFkm
N4vd0o7PK6R9gIQWcQK8rcjQDOTSs1w0z+f1hLC2nRYxGDM2hsNYrdRbr1yf16ywtCXufAfwX8Oh
wz35+uxmhSXthFHdRgXamO3jGLR/5XH14/T7HglFeDm8G7jcwFG9rLlobctdKH3r7WDtavFZBwcu
69433oRoW/uIZmH6uOTOsDwvyRSNcNuB1DhLabYPFhRwizPfdopQb+Zw79Yew0ez2qVxH85Zch1Z
GaawNXeoP+WlzoRI/VvDQmwcM/WZwGZMo/9J7BRZxiW89r9XnYuYsdJ+c9iajXoJ9ndjjntpHBZe
5d3JIZqwpbEwMn1yX1j79i8A/UuwrOvIfZCkfJNlB8e+Y+IuBy441MeofDYxph7qdlGFAzT6dBGM
xb4P+3Ua/uhKaW8ow852kV+9r7sL097lzt4NbQSMGpy1lRyZIzSCC4Q0zXVSVwuE6DANLvGHn7Sn
n0r56+nZe6xzha2/NqyktNtuOOgWKhxLt1ydbleZGvisZ4XoYDkB8lme3CONk1yY1gM6xMtIkTdJ
99WV7uTgZxz/ArNZdM9G+4Jzx8yIHvseIXpA0K7dFObNwZbWabrThxnX4WPtCuEjCjo51R2JisP3
Fv30M3cTQwgeltNHHnhZmv1tZBdNO5MeHUkJDCFssOPhkjWNqhs+myRz8Xhvmj/c7rzLfUWEHcKc
9qAM8dqZ+2UyidNnSsHTvv/JpDGEAGLCITQRXey52k4X7YS9BTyhh/dG+q1N5pLxI0NpCPHEiWs8
BXqKgLixeghd5DNT/shGIDpMFZZctTipMJbJFn7TIsQpUQc0fHpBHXtrYaFGg90kZsRbZwA4sn2X
70+3qx1ZqCItDklXMGV1Q3LnXiqedqcOF16no8T9KPtP6HNvR71bya2xibPwNlCUhaRcK460CXx/
EVbFzvDLnaEPFykXl5qH207erOTMulMkYyVJnFLyRZb+avJdGTzKkxL0ZNDCBdDolSusB5enP0N5
rYl+NneEla+3SosQKaf6SV1r9Lp1k+srmzvnrviJOw9k9GjhodmmFcnSl+11YiDE2PvIju/bGLHt
xtr3ZPtVed3mHZC0dGXrzUYy413Exl6aa1UeAfN4oNT0lQZ0K1fTSzO97A0MZZDDcKJ47ShPvf5T
U0MwN1+tXHrQlXZjqMlNFv0l11+sRl1XqDBh0YANqolpX7lOW/TY9R95cOn7EogWc1Nnt77/jGa5
rRdXSjuuemwlUBRCeA3pn7s25iVhiWTI001yPLb9pOXJquy/x3GzbOVvMS7zFTpofonCtloukWFa
9Fa1tG1p4SVPo3FrZerSjSz8ApEYtNHIjtej/OQO2Ad4+jqSsWCwv9jaZYTL5oDEmjOg0IOjnmsv
/VC+tUNz2ZvSGmYsUPXfsmms/fBFq6PbSmuWWlGdF3O1aSm8SScQ6vSywphuWTT8qpbtHPNUUML5
pybyuhTeNMylsh1bHbl2nj9OAps/s0uEpuxgGYybXNl50d7NZpbXkaAgMohxJsHSxeAk6cYXbeMu
Kn9rFrM3k0fipYjtaBWpyXAwpcYpKZjLfbdIM4bfsYb052Oc7bETcbW7GtlNx/pReQ9Z3l3E1YMU
bRIUmQu0ElqzXBoFIv36FYemnR0XD3LT7HzEbzvLX9o5Mi/2fellX/xyE8doW6FOnaiIk4Oolpx1
kkdbMGjIzXfNWk0LwGndSleRsvwSWHept60tHK/ncIdHYqBoVljrVu8OksyEkKOFK3ELfnc6ehxp
WER5uDEmCJ1EPyYO3i23Zft4ut0jo/+adr6ZaKNvKkExFVbs6jIsL/pwJ/UzWN0pQ/gk3IkwZuDh
Bf6wbJUtdgde9LPw6mWKdl7qhxtohqvBLC46O1id/pAjCYUIZ3a1KBswFsdZwL01qscyutLNaoGK
wnnNT/P7TT/ZSpCPbcYe5Ab9opSCdT68VE6wNPFoOf2EIytFhDZXTStHzZSxILOs43/gYN5VXTB1
zWjmG47MIRHUrKY1wr81GzRHNa3ZzGpGHGt3+vM3faPEQaxFOe1Gxgb6W1LP7JjH2hUSik5TG2TC
qHia0b6Xl54xcwg8NlWExD/N81JJS284UFBdWWUKfDpZVvptQx1tZjCPzX1hqy+lptXt6bq1K77E
xYsuXZdolWny5CyAlucwAY7nEotj3SQk/pkZNRI+ZRyVa9yHGnsL0Oy8qCPiWBukwFPdr4aDPSy9
4BDO3TYemesi9FSJYm3wp1vBoK6ukObcZ2jxFA0e9nJ8IUv66vSSet3DPglBIhDVzIK6jeFXHizt
MpXgqWiXCDksR/l2zOrlEGfb3PmrHm4lsPR2sNPwT5SrG6PtkJ5EGdNOF/WwcUtlIY8FAsnBtgyc
ZZ+Pj3nxlOr1dgywykt/RcmVhOEY2gCbokQOzN6cfv9jVV4R5dqbfarZOKofsAOKkTcu+nYZNpyx
k3ad+n+FSUSag9oylwxFfpe7N7F5Z9l/lXm5LNjqwgTU8Rit1Kg4jNTVJMdZIY5WexG7/J0SfUnw
crHmIvCRrUSb/vxNGOh7yS6dmgtHPVp19Qot9fC8IqyIREQHO5SaaZPyyr+avlmFyLqd7uEja0dE
H7o1vDi/mCaI/SPNbqXu2+l2IZby1Z9MPVU4KI41MnCjwwG35LJELbHvKu8jNJKVmzKlTjZ4Lx43
AnH+cmcsysZYWQjX5l8UD3ePAUZCuCwodlijvNXVYOkNv7uBuRl+jbtiCWsAmNo3pctQflxXxTbE
rVHH3KizMMWsjXVr6QvTUxa9B7GkH3650mWMLU94KSf3Sn5lJIc8vZLHq9g41MOvukT5f6NI30zM
i8ZbLNiCTVw/VjLoc1karvD2u7fQ3sXOUHmO9Ijz3UWJhH934yGJZNgvdXmJQLbXIqCKg53rO2tU
G9fJ+Nuq7/W6xPfyajRxvtQ5oOgg3o1loVkrWO0LX6uufBSzg/rRGh6D/FbtHovufkQ9tfFu5fRh
TC8LF2u26yjdecllXtwMxUOoH0ztYgwwIxy9leUfQtyVnO4mUj2qx0+Rfsi1nxXmeaZygeD5Ngjb
lV39jOtujScyvh7V8wDpyTefkVBAAvuOV9ebn6dH/ti4C6ug9bSuyGQSNYglYY3W/plrYHrem9Wl
I+2fZD3tdipklKtxLhS/LqLPJqqwyxaQQRBf6mlYdjdciy6kBhNO985LpIVvPMXKSou+hs/f3I0x
XkrWN8n44WKGMNp7x342g19Gn9znZXxnSDujjXa+9YB4HCKv6SrDHEo7DxiF9uH773flussDBRSG
iyixYWH4ObNUp4rTZ98vbNXFGGhhCDPmMOLaTjD0i23bP2n9RSuveuL7edNC2KSDQouasqrJ3wvu
z1eqcl6OJOJKkZ5MdSufkALRZWit4jlJkGN1ZxFTivls+jfApoWdWoYpBrrf/XajsqWkUrRqlPve
+6FZP4rhIg+4tamaVZddJOmwKcud1cOXRffe0ricbFGvHv8qh2tKGrGNdXOBeau+0tNrqcLSFAbR
usYpVHZjxON/qw7aqskvyc73TZpe5yV6EMpF1EtL1x43eAsuxvypKm9id103V5Z3Y2jXhrFBp+W8
kRJN3x1TGpQEcetDUdxHyiVyTWc2LOwIWIspGFgzgxV0kn80wUyScCTgKELAwbpJQ7Gf95UlLFXM
ry6Vq7PmrCKEnMGOc6mZ5EW0H5KnXPdWOQN6PZIpvFbk38SyFH11uasGEB82poyclH3zscVr6fRr
v47UJytaVNTzU1+TffTWDhFa4Zi/HvTJozqWVapS9cbTfiEetHTTvloapbZIoph0BYnqoAiv61xl
a5ZerDT45UjyebH7tcrz5ntHoOsJJIfhkJj1T+3Z1/Sfpz/12NgLUcXr3EjHSWsEub6wXCTzV2e1
K8JmPVsNcq2k3YZ01l/5v85rVij6BxLXVSG+zQfVfMYO7UxQMoJ07/eGTMM3Bysbgqu56O1NM3v3
MfXjJzNJFpZsK4dN7mNac0BcD+PqceGYT3ai4bl6GVntwmt/pwMHi3oVFjiP+3cUMpehDnO0v0/t
H5O7qNthaWKoN1kICyX+mg/tQweNso7dFbsMhj/rVNn2WLfKSHZXgN7arzhbjtmtV2zjeNco2xGT
bq2+6aqvmifvzxsIIWaEaowEEp4bB/1Fyy+K7rxQNElavM1RqqEPR4RPKDBEN167lauZ9XPkuPjq
lPVm/fitFiq1onGPr990xhBh50l9BJvyQLd90svzVpOI2fXQ+cfYxycsqemqtepNZT2e199CjpFV
oyHn1rSe+l2DoPmZt1wiahdVcg+RfNpV5MvmazfHd/i8v2URtNtrWuONVgu6vXw04famGXekT423
zqqHczpEFuG7Wqbmpuw11Abr5KqpKME2M+nc53sLGmPv56BRYLdlqLy7qX3DlGShapel7cxsLdNE
/hgPZBGxqxmYH1RT46OxboZNJc+0e+ylhfWo4rxWFwE5qBF+M53fMdcppeWvz+trYVUGbmbgbsEk
wfo3dJf63Esf6wzh4ID4aRhaGaiHeqP3eLJuz3td9f0A9s4Qy2bD61rud0+51L2z7mrkybfvbXAa
pbLEmqQh5mEFIq+b4sz3FfZge+ypBMkRQU9ZqRVC4DNg0iPdK4J0Bwtip2aFVJy37u2cGO6xRsUd
uMHpazRptL0s13OCH8caFZZch4DyGOt/vylln9PT4FVa/ZO1JoJp3SrlDKD0/aEz8mUY2SBMEvOv
Dhf2TK8u4qRapu6hNpVNiC9MhAhNkHD7mSKNbN/miCFhP5dtM04Y4Z0EWC1Nr4r0S5J/jXVv16Xe
KjDGVeB1PwDLrQtEIqwY6QW3QWy9GhEiVy8qJA+M4MkObkMYJ+XeaK81lRLKTYZPYJMbSwvj57bY
Jxrl6fAbCJFlKo/aPvIN4K9mrCzxGsJIXrYWkpfv3SjZt1l14eO5ZGAyeFXV152aXtg1Bvf3fU9B
5eB7uypWt2rVVAsk/oG6Gt6KwuUqd4PbscsOgbQezG6nsqMsKgyo9WTc/y9n37EkNw5t+S+zHkaQ
oMViNrTpbfkNo1RSgQ40AEmQ/Pp3slc9+bpUEbVodSukZrKQwMU1x9BGrSmtE4sZiQfecq3oA4XA
q99mzFk1ZvWjcgCi0P//AWrYkrupajAqKsO0gTXFz4LfPXqqgwT+zRTpxq/YSfIC/yooT/wMlKDf
w6coG/K2NnE6W/v3QK4zf/j79vwiYjt3wU+2sILpqwXsijmGn15kDS8Cm+rvD//iQDl3IVByoWab
MFwz4DEWYW59M/j46qXvQqDgs2hHAyudjQkycZ/z+JZF/f2l/xF8/48De698KfJK9BBQwj0zaf5i
GiFMOxFpnwTscBY4Golh8qXBQs5JOHifmvPSAvdayjSxxvFsfatz8sXq3SOWCjhT94WDQK97L1rz
xH+Ys9xDlnI9NygD2mFL2ifpHc3hZ9+2d3f5G4OceAEJ/a0Zs8f519+/jS8W4d6wotGhx5vRHJDr
dRrP3+yf20n/j2/Yu9v0lmxpN0CgeusuNLTQ0156IGQ0B9i/b6L+7cr4r0+42/l2n5qd6kDNMFMn
riGDpNuQ1kW2n8uHan752drcHYMcsFJrKrDg1brb/2xGoXt3aUBppI5V3jCgEHp47PAPu/7obe/B
85qEMrmFPvy2sPqIm5cW5Iq/P/mLcHAPmu8GJSYdDORtL9bDZGGEBFj+twYHX+zAe+Q88H0Eno14
71oClHOFDvk399BXr313DxF3mTM2IToW7lunLWevGnyIXvFvVuWr9747jjyFCWKdY3d0y1HOh/Y7
TA/9763t3j7vX0WsNjcTVPMxS029FFb2mHXCSr4Ei4an5c1TMxQ399fv+N9foFv1ezVdNjQLHGkw
FTazZGlp2DdvEzpttj4lqpIJ7HQDSElGrejQlMVUZjiVafj3ffXVCt4dYgjXKiVzxJ7ygpHNN5Hh
n5nnf4QG9+7UigIgMxgpYj95bJsNUV82/uDZxxoddUihht0sVrVlRy1yp5k3ka5r6FSv4f+K3K9O
Zs8D5+QVTwhUnZTeE9ePS7OBByj8Ep4Kb1gzsFJSIAhTY/ylxvdSXku5gp43nJfjyfUCQX9r7nfS
kv80Uf/rx7mLFwU359q0xbI1DfR6NhYQ400L9zhIoOlDvQUKxyrXc3kEe4FLI5DGOSeXv38/XwTZ
ez5AkdmgPMOecgvjw5vZcrqsJXmu6FZ5P5ur/i8B3BlWsT32ASAhT8ul/FF7Sb/nBAhRyKoyvWlb
lfgu3WicvzvzhHzBf9PvAcOWAuamampktzaEnoeANL8ctWP6iyc/FNCF3Fyx8VjCh7R238cM9sHF
BhgSaIKKYChheQiLSrbz2glaZc/KffacjTJesGN9nWuJZzShhJlxD7k1qp8MuXPNtYn/ZTjVKRD1
djCYIlmaIdEA8GucFfRdVxJiaH22ofinci6TlW5a2m4N8eFSeDS2ZeCYhp9O0Fqx/jS2XBP3QRPe
oemBorQOaLFHMBdIJr1NSA4VCLj1js18WSYSlu2mT0/KqNF6dMK0TkNdSwOhrVIXpZXTgv/t+YNZ
7xvahUzJCCPnAFT5UBQXjsYEX9pggnrZyNQla/XY1p7q9k/rGhho43c0UdQNKq+KSHqt2SatyDZV
8Lg0T8uyA7A5qLsQcq2+q+2bZjNaRpApM+jHz1nbkQy2TMbKKlgsLI7VVH7TNFGX/tHVu5o834Io
9WwUny2WCGaNARtUpOkHyle6KiLRNavSgGP1LCa/1aHtOevraZHJrEPSUPuj+HSaEXW7+rPTN2Uv
V6b3pm7IW9j7WVlsY5ZWkGfebqn6k+trmT+Rpgh03qLRmIWzdoCteCIL+0mmlxIYfiH4xeYg/+IA
U4yymYqhhxCq0gnt4VM1bVj3LTiLJNHtEy0G+AkfOrhNawhLPmw5DUbjiukhfJQCE9FIS0XQ0x7v
/VEWe6s1EqjNBy3YD8bUhl6+wEThiq4ZOka+nLwknftgyKuAYk5HyFbAn2cs/7hdfrAWyGeBzanM
wwIFRE/aAbCYvknfqykB/jhUwkmWzPDdgUe4SIEGkXrY0ciKCutqk5OkD2x6GIvdWJ3GOZ7w2/72
37Z2k5MMug7Kko9tecCvNX4dH2gyREsXY3IqaASB9bBA35yrHr3zRBLhE9TZ43gYgUPJML9zDlxs
O/LSzx1QNQjE9adHXmX5Yco3z4OD6eucvhrDZ4U/c42khPRd7sKSrNJgQh8V1T5d3lIC22TghOFI
N56m6thWB1KtkU4HGhbUoLAZMIDGDFO153wv8kjpF5rrvgMmS6cdUmApiqyN9PmIPk7MtG7VeQze
xy9jUeN+AVMK2YV448W6HsQ+rWYIFU6xTuq47wCuAOkl0+jKq6cVt44ABAe9Bu/gvXL6oO8jODL7
Bn/37Id6bkJYr4azGB4mSJcR9CSgkrdHnhT1xpHD+wmGsGLRAl4+L80aSvLxyLZDQ0LYF/i5vRH1
6N88KLWS+hOizrLQbYvRvPbqguZXuL60SqCxsdqqKP1BUnRFgC1ZpsAjMuy8xExLP8dxyqphT/OT
bR1d/QRXp2AMgUXHOMwYMsgmvLvibJBpxyxygSttAisuXyufCrRU4bul1RjrokT36mvZ5ysqtBDK
ERG0UWsNo2EAcKvhwltYvZcnmDVuCoj1w0ArMc1L6nGYbgu/0aAPgtnIBGl8R1NwFrBRig4hVQ+U
zn4rrcjtXmERAVIroOctC3s2PVboowyNCAvjCkle37aUL+jjIAF/wrHzmBVSuNK73qHEClD+ntvA
3HRuULR8hfF+oEHkYwCP2bR3DkD+jXi0DEDyZL6aqrUNyjnsv0E1AMaqDIX5RJ1rSp6GXBwIVCcZ
qI4UiA5itjFQ9VEr39iIlkstX4Q+/TIA5nOptp8k4n+9VDfZzKCBan8qhlUBL1pm9muBYmksQT/Q
29cG6Pdq6mB7gdujssPWu8k2lbElH+au9qGAH0/zEIolD93ajot5Lat+21ZxxuJeQ3fYSerpuoxg
pBZRPWwr+aKs49A9OQTc/bNWP6N7qrUbG7kO/gZ07n1Te6uzs8Lm6VKKyu2mFsvhYxOVpXk0sGPI
cGUNxvGExc6YZCLymmOh0KN6KvKrhXOSwSleTzcpoVvMxYKaFqFTvk1Nu0GcpqCbafBAbywd0Gsj
avXLaJCkwKU3mo+me1kkcJZVWCmQzrrnJgXNk5b4pLVi+6ZuIquz0FHLIpdMD7n5VouNoaFTm7Xw
P0Yj7ubq0JwgPqupN9n+tsnalMj32nVjn1v2YSzSpwA4TXBR71Z99cvoNwVeqWEb4KTWztgjGdyO
NvHT4kHNiTbCoDl9AnjIaIyQWsRv21h3AbvKPybw66g62zJk8kq7F+HFfDpq42Yg+brvL+jz4Pas
ZvWxWIY/iiIimpZUC3bRq1O/S5RRmSHQn3M3I6Jr0UJLoViTAoTqPRziIajQIO8SK9bMPm/iaj40
Q+F3NQIX/L6Nk1E2CZwwgKBY4tQtfIOxKLdP4AGuK3ZY0Lyu5EppfxzIFwKvozc4/QZ6niJAhxBF
kQ1xPgZuX13PMOql/i3ULI0MUtk/DLjf5ZmX8cyOlhlO5S4Dw9LNE91McA8DNgY30dbPq1A33nV9
NZGtbT3CHtqwnozqZFYDJmPnTgN2C9zlwfJTchw9LzYwfoIERoGbUGXPPQtFvcIUCXoOl3x81HDt
CQ8i6nCrjvki0LfFZ4D1QWt2ZAww6kLbiv6djRoOJkxpR7EmQxoWwJQ1ejRS5GLjym2GvVdJX/Q8
gF9E1C3dkYi0woY+VBwjCCQsvCxDKAsHrF8jMh/cdjsgOjUw5c4ZCzIqE03ZAXEVsiwoqtZjRMCK
H9or1VhcwnNPyYTWGsTxBp/mMShkpwx9q0yiM4uJb5596vO+JFve/IFKpGacqmzTD9eUD77dvfZL
GjF5yjvE4Gnf5k9LDjXcRYSeGfXoWFv5q+TPBYlLBaW5IR5ArfFKRDCGm30oYhcyLY3SEcA/RbEC
RynI6xybyIUNPDRREAGmZ0ofKhdW1QeYioRdbifVsG0oPxitOpQMEC1oAk1avusgJ9YDaq/luFqc
yUVR9Aek5WRq5KXtugDW9iG895JsbD/6qVtNQ+Tih06pCJq023GlIIp7Rl6IUODFANo41TvhjZ/n
eTj3Gmy/ZWyQBwB//JqVweLtRvsXMdY8va2reZKwOh9xhmRfbmEiEzooLnItcYoRUtJJrbdxXX4s
uNrg5obWvhuZHtoP2MQmkuvOzGJV2iGZf2lIsh0IAQ/iMLP3Bnm0DnEKWJsvWOW6k0FmL8fB1qPa
sm4HAKa8KybpvgfHybR/u0LGpetFTAMhLK3X/az7pqBBh31TtM2qMt6mug2dqkcOEBh7ozf91CaR
6PPYyJ1olCshunCqwCPUbjIYm3LYl85wLZxPxzqlzqXkJ+SevZSJaFS0lFvKgCwxuqApVtCHCZwB
jgfLgPgOIgrfV4YdWnBt5Y69t5oylB3SwoaseDv7cuFJU+Fi66pEdmCC2QaORhMQhOfewqoNBIwq
Kxnt34pC5m/GzGF022fTPZjTYzu/IF1Yjbp6gw8EPt7cMqMMQElBcFOAbn3MbaIzOyrQhV2cwzS6
vkGQyQ/YjMjI22485bwKJDnXSoae3eJg9IGGXGqAmyf6RagFpsRwnzNuxstQ78ba9udsgrJTdxYQ
qsyEcbJsXDlq8GVXbolZowxwI1Zs8y5M0YagFQ3k6AUdhz6YY6EZ3Ph0QWIjvEDmbuDq604gUSzx
AI5FETK0y3hxJwhKt6d5OMLjOW5Luc/dOuBetgKCPNAgfOHhoS6gGUULjWhnwXzPW5ltuRuh9W1i
mRdt2dEa0DHLfq0QUAWUdQwkRQv57MHxc1LXpw1fS7W2pyroQB6aKJJ7aNAQu4pMPl3KRSU1DqcH
L58OPacRSfxUZifPmPZLD90N09aDvv7tuM2R5FvRvMOzKHI8gstLhc4sV64EQD87yAb0Jg+5G8xU
+BBBRA9lLShuTQJVYz/9HNM8TPunwaErvatjKJdvTbrBz1EZz5mdJdkc0ykyzSlKoTg0msnMvT/F
CJUcCqdrGD9nLGxvZOndoPq4mePePbomXhyEvloBoz4Mh651I0ddCJmTHu2fRvd8iPDFU07OouW7
rgcWUgC9CmtwVDAE9qR2/9ijOmTOE4NFeQdcPDLHgqWRx5ooX1wwVdV69LpPF7LgPvxLca0Mct+2
Vwi3+A45w2/3F7ey04xIAwJk3SX5kgdALnAOSeRpVxsjkjsogRuI2rmc6jWHpkxvNgfqbW1QxKCt
4yunBl0Lzkiat0rbixR7xRxEx5ec/oImX+vDHQoSIxmuNBQ/eQ/0PqI45IDNwTgoDy2eBRagRjfF
ht6EpTD3CvICLuyTcLaSdnmsQZRkuHhtdYWCYgS3JkwFmwdlTw86pLuHqgww7wGnMZFGUln4wAV+
jdO8o5qKRuXGsIkARiAYVBp12eA7xYPBqtAlNJhnlBKoIVWxBApHcErraFieXImUgFuwrnRW8AjG
hU61pAb+kSNUlj1k98V0oiZuV8Pow85OnxZRBtzODotFQ6Kv9bI80e7T6yzfAndTmlO4gJm8AGY+
TRb8TtFh8OTBmh8W81irdLv0JCItzqO9pel5QT2eZX2SwkkKwmkh6a0AFjNJnblwnhh3bWN9WhCk
h0B/15x6M3brAzM2kIP2qfFK8qcxO480g5HqDnELQHaR77sCHY1uAAg6dqCq7+jzg5YVMGcnQdlU
J0y4kD+0Pia8iTPTs1lkq3Sm675ke4ur2Gbkd4kM1RmznXKf5rHDoAoZA+Xovix+LsyY8jyowYqt
SwQPR0tMmsFYUkNwgc0xpOCQl8GdAXmdaUJ8hzO/RS2B+W7spNo2dQ4mKg3pYo6sHgZ3gTUNKn53
MRNm7kcH3NubjH0z+ZUjIkIb3/baoES0I5ZxzLVsrzAtVnpogQWmIdPhsCK1SagReAzMztvkfdIq
23ay9I38V1/njxjIHNEQgW6Dsakz3HDV4B48SzzAMDUB0g7VwslrYG6WnYvpcqtJA45kOO/NoFD7
qsZs2SV7R82BZ/VIzxbURVvmiEOb4hpY3qGIGLi16ZNaixbvrUA7UeEUoWUEKG6VYTo+Ln6F4XAN
o1Qw1m9NnOzSi/cCnRrHspCZVWHHPmF8gZYWCyTOmoRG/Wy+T8BEEgx8HfqRutnVG7GD58QevJUz
oFTpzF1WmmHrwMvmxqIRUcbthNNI4M1c9dm4jq9Jd2W3BzQbAwNfPVTEE+atstr1nWoMqJbHDrpu
1mihtseZgCNA74GePd0Cz9pkcgWhIrt/Th2BIPu5IHD2YHsWKTtwbVwxJK2ViXrCKAE+LgKSV59T
KwOg0uE7cL51RAzcY8rqrwVZed0B8zYQYKBqVv/Ju3cq022u94nR4d4x5lOX8citPrUlsbkdkxQu
tmYyZTTIFpHo2LWFifxzslc2sgfUxoa5RNm8IObp5rpzPdS1TVhwtuLVeKrpW20MhwaNqJt33DAi
V2f6YcGr9WC2Srgw5O4LXza6+zwCncO0P818Qkdj9q52WEYq/y2It6NoCJXuYZY0LpFT1aoEwfuN
2O883Sg02cVK9XUiYdoIGrJW7ktkcqN8Kep1g/6FNUS2vk/z3u+BiFXZrxoaykXm+C0Ok8iteFk+
JyQsC6rLCTrcptyVhoo69IYL6CnZYDqhtQbEtjpypT0LaFoOZX0oEKe7Cr4JvFpnHcgsFO7UBZBo
7bkep7DMTb9BXbpMIUelDdj3jo3ezs3MFUcKxx3m0+mN98NWT49tnoOEf2yYF2rdEPb03ZIWBLPy
fYGphY73ZbqD1R/XvVUeNbtDZvzJvTHo0zEaO2R/jQxLWDqOLIelT4pO5WO6pCvqJR7GWw4MfXK3
2nLx1NZpQBfkVo29HTywaXQ0cftbHWnvu2zeUBmAEhAIF7B0hwdaBVSJ5MEMiDotrV07IYjD/NDJ
ZNQ0E7pMBngPKuDICqbOQrMOGFR4rXQjNmBngPICkjIyJ9HAYax+ctlNlb44stmNdBtRw6Gh3aUh
bxX+6hBmRRdkRO2Uh43Cyx2bDxOpLkU3ncRUg2SPIFZosWXkyQj7R4E6itZqVSJUCffNdUq/A/TF
wnYhOtIQLcfTEDec5x6ULEMzzp1Fn2wIuqA78QiCbgCZ93230MeyVmtLGrAeH/dzOiUSKFodTW2i
rXkFxX30Hm9/vYDJrmPUkTsVfjVqa1yHZBYZakykY2zc9/Ov6eL15rbv+1eigEIhqEKHVMWMpOjm
NjaowNo1G9BdE4CiGWiO2Bk56cJD9isWXPCQY3DHfKVm8aHTNuFkCTsdbD1ubbihRX1ja4nib0tq
bW0gDWYbriVlRPKSgfwE3r/Owrl5nSTw0N18IKkR1uOugT7H9Gq6k1+mDzZ7YYJuhrbcQtbuNVsQ
ualKxDIHdoED4jx7I5xujM9ufO5gzWFlbrRo8M/p0ygr24gTdZSimnzXyS4oSgAMCMcahTp9yXpv
o7L6fVJA7TrNfu7stVEKiEnoGqzq3R7TKIygUAjBwfpQFoDAK+yvOVKWFrjdTjPUzhRY4/nK5p2n
HacCX9lKZjwLdPZYuFHjIM2nPRwKPMhUwFY3tGwBH5dFDzpxtiHfNmgFQxJlBzABvHT58tlaSSta
uKho6L5J1BlU9LFC3Z/RR11c3KI5a10X0ZJsajmjdd3FEoo+zAQQarpSpKuyoxvREtRm2GHeCIfY
pfWd/E3JK0fjIqVko/cumppd4/fCRs60NKFmHYpyzWAKfOvWxUw0K0LO1nLIAMP3lAob+DNEZtVV
QFJfbAYGy1i/ezdSYznEGSWYfw3x7ffwiYlNjKk6/LvHfOD2+xtNNG2WaEEyqAzPb8FQ6/P6VvdA
KAkP5oOBFLGCnKR1g2KvdSi1mN2uR8Igl+zsksHX7CzQDPtzShsIC0GFRnIPTuqgszgnMBnDEhOd
cqs4mjACqfRkiqts3ATWnr7CwDmd9JgN6D/RI8vNUAfeZdC7oJ+HK1xc3lsK6oGog4G/pZi2Tp+2
eHDTj2XANam5cW+3SWehEwyZj7H97bYPnbvhdMSdKyOh9lNWx3LII3M4Op4Wu/jr7fIH1XE02u1m
kEMiqRVC5xX0CeojAdj2Ayyk9p0oEja/1fM6s7eccJ/XO+o8dbqMWmX4bNFDDV2DQo88HTRNgwS5
44KV/y6x91u0eA2M1whFHt6gYTyDRmEA8GVkSa6Jl3wkT62yKxxHlaD1deHeRmtXpcsi1a9ne3nX
kXaKqYfGFLiPbJ2qVdp1q0GDpmetx1mOLtUwxKlhxzoOwozFHrLfU1m/55LjhFWh5ihctb+9eQqa
yXvKTShMUre8eoURGCVw9BqgZ0tB9tCCiVlpILfejGqLa2ONDZ70Ql8LA3GgHD8dRKlGtqvFeGBw
LXHw/h1Wf84HtBhTN5w9673vR4Dk8jNljm+OuKPtGkJaDRpIy1Kv6tHjoatb4bSc4RFkBBTtvmma
o9rMdxBsOcMuZqdkufOcZZXlZJ1q+kqvPVR11i7L67MBDFffyyRFTTByK+7KcWWNMB3BxMKo9sx8
LOfnpvigxUeh3hmuAAOyJuWuN98bhVZ7f2T2QTnnETVbDZlghk4kGiaaVkXl8lHIZzo/l8PnBKZV
PR+scYUePhCCuhejg2pmduSUYCjsb5NrYTCwL0+YJRqixhNOjJw9dGWovtb6zaTOpdiz9mBVeyPb
58Zenz8mcpPyvmIbhmNbxoOmnaEHWiM0LXoRVPDb9ks1v2TgdEr3MNrH6nYDPnRZeZkdFKQdj6pu
DLAYv5vmQ9hxawLZKHHjTtGU0mjKA0QiD+It2dVBvmujCV9nkPdkYWe2wQJUCrQBN66FAgw0WXNj
VodbeTnTU6kdxYDuUb3XUvOymGJn40pjFqaAKyiSY+qWSBuMYWT/y8lW65R/Qp8USIvdoH8YGluZ
Jg6U2hdFJLWnKX8UU0CMDVoFNQSjSnWTqJFbYietSUPezBuU/5V3+763g2setBwuvkfbgmoJBr2Y
ozF0L7eq3NSDZ74WC0lALNpWzRuZ6M4cLpacIMNc6xCioe9DMxxtmAyGdHy39ac+M2JUWjGjOcwO
4XTVw3z0F2L+eWF0ZWnm/qaMUw1nL3vmAzDtw6OWP3GMivqr14ZF622sbOMhNV9Z7m9NXe3Xulhr
QkZythKpHwx+BIsfY41AJt4IpCmLWAqtHmk+zNwIKsRjlXbYtwezGs95eXBlFkEbPalI+upk5wwR
Qbeh7YMcEQMDFH5e7tduItYoZ7hjBYN3HbRqrZmof3R8UAtTpgeAJCM4fB9w37fsN2f8g3ZNtIx0
p5ts65BlR1pMnaU0g84FrBfaqxXycJp7kY3wnXexg7kjTFBydAGuJUpSqy5i1cM9p/eGSGSALGVm
SMZHWAJCIlhi3LzV+w8iVAzIFDzgZxCZcflwPewN7Tq1v8G86iR6GS3+pC4eB9VcveFq6Fr0d2jF
F9CXe3kwK2NSDAoYwUqGWo3R/TeyY1899w6UVEy8wf2H53oy7ui+dX8Gir9XBNPzXG/sGc8tMMMc
VvpPsZJ3SMEa7mWk9QD+mgV0pPEVfYP9+oLbp9t32CLGO3PquYZLyXTWRf42amMEU3HcsRjGEiuZ
yi5gFYk5/QM79GuVSb9F/5VRETKw3etfTll+8y5ffSd3gCQQ/O0KTs8AitkYTYXlD7/qO2DQWCrH
Kxt8JTo/zBhlYfb9o715r8fjLQ4dc85BFjLCoYjy77A+X6BC75V3clN4ZUpAbcZlU9s8Mb0DynY/
rZZvcD9fYXOsG5Dp4/2S10z+v/9j/N9cZ7025pqCgCnadV0wLH3CWuTYmIuPxtotdH/SYD9ommtU
jNvctiOLPKdzhTT0WFPMVkbEYXRGjLQ56GI89vwbksaXr3YHRqzGctEzBrAxR9cbTrGgqa8gO8Da
dlcOvzGDXnfDqu4fAfSxnH0L9XQHAhZa50LBofQr1BCohGAIuEv5A7F/xtzV75V+8HU0aCZQKNTy
ED1nmKT+bAvdjsK/vojO44OUOkCuPUazM/kz/EySXbfu4oVqROOKBQ+2Eq33Yd/zs/e9ixauKg1L
ow7UGkmgmyhDw5899+7ou8IqO5ULvO5MQgbgoY02yM8efXf8YYZH6mUACbHut3oV59PPIv29lE8G
J4GajfO8NT6W5+b331/W/AJK+L+EfHKiufbsIhxbAGYB5jHaNyFatE+mJcfgujrm3EQKmJ6pdptZ
QxNEYL6oql1rvWIEoWk7q9jkyCbaAo5YxIInrQdeHXyslt/1CEVZNR1u0/lcp8lovOjp+9hdKNET
R3vI2Ags1MZYHCgP4zBx4/L3H+vGhvoPbOY/P+2/trlLiswg6PhvK3WdIVOixAgbBqlezbZ7z1v8
iFk6/WyL/gN3/ddnzaXNnarDVnKL4yJi13v6+8/wxe10r8Zj1tZQG1aOaM92TXGrFf7+3C+i/b3k
oWMNLWQ2sTaj1iAQw4BRS9FY8mD+/Z027D8Q8f9a/7toMBa6qXc2zkBBsmCpz3Wz062HZnzrK4ou
Y4oB8no0d7LZudVbLY+41pv6udM0YNxKH11MtK6roOk++PhGtWvqPufkFc7qzoyGLcw0YIIub1NL
DQo7DK2dpoqb7o+JOSlMsB3S4jp/zMsnOw8BY/Y9jGwKmhjQXXK7LOjdPRkSV5109BH1X3lxto0P
uryi+xyM2dGYTotzs2E7cUEPmthOxSFvADtoOgwZ31r0d5xOnFhtAhIJBA+7QMnQEwvsdZvrZOlh
y5/GdNMBmk03bPiG8P0VHPwfhax/bTMHfLC+GCBHdJPlQDEI4BNGNZDVnCc0+h3gHmlgMwNmG03Y
ohK20HynLPuR8px+rwIpJ9poChyv7dTtWbpS36Gov9rkd8GSNMzKNOAHtsOn99B+c6d/FdTutRbn
XGu8sQNSvx6fbTiLAgWK9lgAwS2LgfQr0Y4bRDwxIzRmx9f1BebSmEgwN2zlOivXqPZVn9jVjKYh
FhtTDdcme9YsL3ouj9SqgTZwzl6dhRAVTAw0l6fcWbNlxZkZZDzfzegnl+aOw5YlN78jdX+xVvci
Wr1VqXopDeQEG4gPqJ8J0Oj3ClqjxDRbZHhsfsA0Lv9OLOULkse9fNbNZ6DkHDsmtTGW+w3OxMoR
P7wLyV01lUs1iA6yc9t8gfxCxItvEtWvXvq29P86ZIbGQbZu8dyM8YCO6HQATKJ+Zpuok7uoqMOp
g+sD9MqND0xHf1Zt3MsqSY3UsppAE3Ff0gfn19/viK+22l16VDpMaiNgOjdZElmE8ocVF7k77o6S
TapuK7C8LIfvRD6+uNDuFZT44FFqpRy5HO0SQQFFBwbJ1QGT8PrwR+txr6VkFQgoqjKnbfM2hPWf
nz30rigqIMSs5x42m3jp3AhdnJ899rZM/9rDXOQu1RvkiUAxYsxFv5Fl+GqV744csZnQFCEo4cxh
5QIAzFkbuNJMzOo77d2vPuLu9JUEspoekLiQlMdQ4s/onAt41NPyG9GiL1Lde9GiQS8yUzN6xM9Z
7SY2+rRSWw/tzJmcwOP5WZp+r11UVJZyphKiuYQDYb6iPYt/9r3enUnSWePwP9ydyZLcypVtf6VM
c9wC4Oj8WUmDCESffUcmJ7BMMom+d7Rf/xaoW09kiGQ+aVY1uSYqyYjIAOB+/Jy9155aAzv9U/ig
/Zs39vkDaZUMbHVGBLYRHGjqY2f//af9xUp6DiByghDq5nJaidN9isiJ+qqMis3vX/wXy5O+lP3f
3eKmJE04x+i4dGuH/jCJf+/bOMcQVVNi0xnnK27b7bToxd85IvzizjunEEEvqE3QYRNpcIiCFcz6
FM3cbT0lm8Ca33mTXzw950GeppN6oUp4E9qii66D+YKF6ku0/95Gc84GEjZRIWELzsGp23jlWIZf
Ijf89y7o2c4Y2p6Rdh4X1A4AwQF9eKdq/tWNYv54o3igxPNp4jObtj981pLd7z/ut5Cnn5xv9LNn
0VKDLVM5jCcdO9gEDjBBkzaGFwlgVm38Moc9ikcsRS1ejan2tVHHvXVw0Fzq5sphnJWVqLmuHdND
AIzNo452SSUYeua7YX60immZ9J8iz1wjllzAoKKKHmVubbzJ2ZUzXVmxM5zep2G2tqBnBMXr4o7Q
Uh2pwqeZQxZBDhcOrL5xzk6WrpBq3rdIu2OH+Tkg2dx9YUS/MThlhbT6HEYuUVbs5mw8mKrZKNB+
XuFrs3ORhdNBJvy4e7MZpqrH2Qi3EaakPr9pQfkH1p1nokzITayoj7DrUBe8U4XY7vJ9/ux7Plue
cAkbBrXpALRbYbN9CsZHG72RhoCy9O7Lie8n+DQk2s6U4jBJtVVpc5xahxnG0VUTc/lhn7uXRQC0
HH2qBbR8lIzKq1XvfVm6Eml5bFx8RGa5W+gjo9ikyABC/YhUcBdaeHX46TRf1+mXxHzB+oDD4aFg
cFhY+5nZ89htRwsdyxxCNvSHOvdjdN7x8LnE8gW9aG217SpDLOyOIxagvWUk25TpxowoKWNQb38h
MNoZTqJ77jO5y71hZ0c0SVBoT6+l+ZoQUjIOhwRdhnGtsq0m0d0ws62NdVMdRvMrbfr14HSPaVtc
V5o6TSlDpZ5JJf7kVpTrBklZgMYkFeBfh6epRSnd30xI5sOcbyK5cpnJ4U1DIwUALYa4r3V3bVSj
AbP2WWStx0m7KxWazxfDmFYdh80qKrfpnD6NRH9n8VM5j5uyOQlnW+rM6kE5dkbju/xwyJ9mUpAH
e7jVMI/XFv/YjHsUspruCwTj3WSueAwq5woE1mqs9k6lVk17S3bGuoi7jbA+Z/WFPdl+4hRrMRgf
irbGoYgmnU/Vx+LVgeBOytQ+lgDXh77b6jOh1nhS8qi9G+tqUX8Ju72beuV7OCk6U/PRbezG+Abd
tJsXmww2uasZ6yHuDz0q/NDN1iRKzhWJE9F80DBYWVdk6/kZcnRpp2RkeGuDj2Dz1jVKlj5EirUM
GDemFfhW0ByMoN32gwPkVB4NXJ4yGPFU5ZvIVfuOWZuKo02GWCFtxl3tfFV9sI1juS9qJl6R+FyE
SKcxaIUMaL1c3zix6RfZ/dSIhQ6zdjSovk12lZlfYvdmwspAk3RNOwRpqiQ6L197bndQkb2eFsvh
HCAm+pjJ6tabwTExQbFXGn4ETbuUibqsGPzW4ya3Pk4k787xhQv5rttzELqhX3btzcOFIe+M6G0M
MWoaSBIqlO12uR6tB30YjjLd0VFiLhrsbPQWvPVqDLdM6VzprCUadGRBsiW94XIwdORiBSLMejNk
80PnYQiqkY3q1qrgilnFh2b8oHMnIo0aGRIEfbDOgxKpVL5qQ23dTOBHSHyZpbsSwweQx20crdMR
i0mOMnXOt4M46sgcHBUhZ2NqWaH2zTABvJSpwFF4qBOxilxBRCKEvxxTY3MRT+MWABTUwU2S3qe5
h3DgrRfeinAaoz1qBb50+kRjzwXvnbUAFST0OxvDNcYdyOEm5KzW/tSW+TZimuElD/l01+oIzEO5
5mKgsTqZmIVlgd5ech/TjFTpBy1vgBIJvBjmPhu829CW9717Qr6VI3uu4uMAzLwat07jXHYs0G77
UcvwBKbYROPW1ys4zQmlFbAtxiaoZ7Mo3WTq42jzfHbIdAgb6cUbsMa1qWPAmiy/sl9q1K1qfFJj
sdNjl9nrbepBzPT2iIMMla67iNjIxffYp8dyvjbYwoz4Q9uhik9epGPtq8pBbtjspavTnetXJS7O
DOGnpvPQYfi5dvLbMuU2Hu2Vh65fl/tJXgYuSW2tCyy6XPfq0TNQb6Kx98s0etOT7BhG9znzdZ6l
ZUMcbARQ7gdrKFgii82swg8B0y6FLDiX+aUTfvJCpPDccAr93EA0zGpCNFTxiOreU4LSoyA9p0zn
G6fWH3M08VOOs3gsWJcT+SnXWBGjMW122ej4jhrXjU3v2W7K56Z3Dr1+gSg1AhQD3gHXMPBRp9iK
+KT6V6O5jLNLU3/2hnGblOzKI0PJdqHlDifTYtv/Mqn60FZilyZ3aA03U1BccgJYW1w3gmCa9N6u
wDFjA1QSfa1ieBTke8OVl4152TevNRP5cFgruPWOAmEYVpvJO9jNuKrdR+V9orfkJ3Hv186TnX8V
zn2fPBMZ5ltYSUKKjq54dfExzITumK172yQ3VUtSSnifNE95vOWJ2g0Br2Zn8WWYTjcDcWCxdkwH
Fy0dKzAaXLCqayYuGPFQNaVJix3YO7aFvh5yxAN5m2y65C4o1akv8GmgxXGQeddoNx0qEw5TjpTP
wXSnpwU6XAQsYfQQzvd8DF9HdKR7/avog4tGv9WsxyHeKXrCWKnGeDhk2tEN6AnLy5QRUoWIfSGl
5JP7uSvZcfq3Em9ePGXbvBsvlIvVTfL81h8DaRzGiClri7JT42bNdB2/TLCyGdItabZaPFIKDxRq
d3b3HjzvW3//vDbhlzrHu0XkJgYYYoaTnK5Ua/gxa3PbYAqvv1pDsisorRRCl7gpyH/CyY5/gODf
Teho6yHC+xZ/nc38Lg3Y3IL7Js/93A6p80y/5PFMSvqO3kF1PaIrvO6xWjeRtm+6ElW4xKt5LzOU
oUW5dRSiKoTBv69ssQP8pOTi1zpHR5Yq6tIq6un09ugVMwzvcGvq28js9q1W+zGLMU7j/SB2dTVf
eMZz431BA7syM8d3y34VzXgvMWJVqDzGxMaMfU24yGrGFjHMGEi1TW11J2SF8XibVNmmgjbvpDdd
gWk1MU/toiWsKFAZ9SkLQ7xbrbPiITVuFcyDWQ2+V4qNHkw+Z9UvOSZUmc7bOARIxdBguiUrfVti
5IwPAz6xWN3YqJjERPyQ/thDZXQxkyTBZRZ9RkprV/1xcO4S9qlkKDYhZ0mvcy+TFEUa3fyAygoD
G3OGMiUhccA63R6BBBmrvI5xk28b3PYD0+kGURDLwdx8musTuB8qIezKbvlB16Be00pcCLSddmHX
4Z1i4ZpwAoztVtaX0r5qGl/Ft2Y57/XkMHHdW9xcQYiqWCv3wgzXiNOoC45BtQuygzm0a8eJ/Jnl
zHbRc2K28CzE2Ua1sbzrgkVZr7uVqUpWcSSfGInEi9XdDfldhP+MLmy5tKrj2wqhHLAM2chtnFKA
ejvNwacm9Is4u5q1T2wZKDIHX1A5Vf3dlDAnDbd6cDmzeTb1vTd7fmjutHE13LntZT3Oq2CZtein
cL41iwfXuLHTZkPO8cpiSB53l537scWXmR1GljWHctk2uJMXXTwogZTrPsefPDgTKY7/9j4YnnT9
Ngpf++YUJx8CvNUx90LO/Sfsqyp8lQ1eKl44eSibeAm7ptZgwfVw7TPSIlohCL2bCBfO6KJbJgNt
02FEbHL9YcxuS+bqLqEDCG03Xm4epGlsPSe4I497k8oTGRhe2myrCvm9aV6oMjoUnH4CJOJl5qCc
4vLIiXFB/VS2n/Lgvo0fjVweMQnBAhQPwdh91PTqlPFIl+7n2Rlve2I/CV0g4c0vyDxr6T915YOl
WCF0jAxReQxQf4qYLwC3dKyF9wi81i020V5nE5huyzwgpWxc9cHVRHBnhdKtfgmMu94sVw1GDOmC
LrAebdi0eYxbVk8vrOqxz3bd+DFJJ7/sjpDKloxQylZUWBYLoyEuCx5FUd0SOLziIcMDj4+Z1AYe
9hcjuesoL3SuvnzE30XkiBpemuAkmAqbN7RLKPc3JkJiNV/a1kXcjzvPkz7wD6WfJvaP3PqU4HQY
5ZPlvRmk+TlxuQn78s61wscCs3YMYQT8iYIA73cB0viIHSjl/BmC9d7xfxoZPIcp2uXG50BNG2+k
DEAVvm6svRXtpqHGyX4yGGJmDmff9kOalBiiU3RzHaZ2CAx9++hp7UkvyYupI8WZ2Qn2M+V12bUf
I9jYjuzwYEU7SwIyYErk4EHsFTrPXG1CXAetVT84nTyA078acPW7E6rWzM8dyGkGxjtDrgfSdZLl
KD5QCuH+75wbG/N/FFwtLhq4KYG3VaNkNscyHuJWBiyQz9EWQ1PNGWBYijkS9aQ2biPkvkU4+h6m
Cbc9xvqFWT6NNNBENmEUmddpQEWOl8NwvLtqJiJkuZ5y2hX9vu0PyyZkZvXX2Mr2SSDWWM7XXoMh
wrqfaCHkdJs0LFlzFvoYPqBVHOIOGbSzH8djm3jXrpVjrI0vhYCPmyEqrNUmCncJvBWvze8Cw9op
nDBh010FljiCTNtZwWKb8u5myzu4nX5qM+5FViMP/vJgP2tYfoKCxam9CxH3N82nvgm2bo62+YGo
nmoKLqbCvc/SYW94qA7h37yzlf1iIztrEuJa4ovAL32aMBXiiY6ad/r23wYLP9n5zwnFg9E7g2XW
48nr1CML2VUAnWd0qEEFUAiioSZqfy9H8Om9gWqg/nDWGMtOs2Zcp6N30Nv5KfK+JjK8ksHX3/+2
P+u3Ltv20hX8riXazLJGO+9AC8usVUoBtMiTh6p8pzP6LYzgZ7/z8r7fvb6Ven1fZ4zzKl34atYf
h/BYmCQUDV9j7T7sDIbyB2NAZayOA/thNyVXmXtVv5u6+23W8rNPsPT4vvsEcMlLh/uP35Aeyoy7
3pxyvCD1BhXZMRgkjgvCJcvrkfiEGJdzyz6Vm+wwxYWqTshcR4gKnqn/G33+5Qs/a1lGmMDilKH4
KdJ2xvA4x+/0FtlZf3HjnjUtXafAu8FedcJ4v6qJ1qUThydxjyzinoMzxpDiRPFDgke2Lpj4F/Hn
OoNPb/j63N6X7CZzZPk1BjX2gY2FTXrEs5AVHH1v++pZhNbWdrqtNVvHqOo3kfZsoQ4vhXcty49D
1a+nMN7k+VM9u+shxQlXHdr2IpieClX7QI0kblhDXTdJss4BijQ0mevgRnhHj5WU9WxdORe4/ur6
Q6p3tNbg2pAhNGImY2VvS8xA6bx2q2cwIVmAk+2oegRDuo8CpMtdCkcs8pr6ELFIjriNxjJfugjr
QGtXC2Gg7ioqipc0olBMEekCz8gUrtDIu1TOeNAs1PwLpWPjZRdS32BgtWasivVVVB7aKVjbtAdN
ehCjyPcJ/K2UI0GpMNIbB6tKV3Dc8KeW02OiSr/pooMrPQBbz66gZI8PaX2saK+RsBSHL/P4tSjD
U4XJp47QTuNghM5iip09XEgo1SVxBozHLuY5vmrimJ2Ymp0ddTASnpXcD0fc3wNWxnAXbEPbADLl
cqmxvY7PiWVeFuVXUdb7zJv8rFuc/ccqeoib+TkdKHwcPIOOseG4ua5idhssem3x0KeXZnqJSBSm
U5Bs5fQqcmMz6cmdq95k9NkyI78aYMblLk2PhHNWumpMfT0We626U27lz6L6OrTFXmkz57Vn1zoh
Isfqqi5yITawTDjEW2tgSqveyW9mjOQDXqOmH7dDGdA8yi4wu30LFg+j7NlDVBBlJVG5H1Oaw91i
rYSf6M4JLST3lBtX0XypqBybKXy0tQ9T0pxk8eZGOGrt3B9FvZnwFHSDvLIicVSheI0F3QdEG1J/
03qB75g0rdaGVluRr/4hwbMFVKyrthK2RpFbN4mrvzMD+dkgZznzne0pdZr03DLBQMXR0zG8H8PI
1zzkIxHOuPk9dcMv1nJveffvVjogrYUJQGg4qfQxJ13Ybi8kltbfbxQ/G4ksv8LZRiHnggMKVdSp
1PdJSE7eOL13dvz5uuWdbRFuaMQWXd3hNLaXXX/PDvDOC/9ssrV85LOV35GiHAqXLnkHGqIPZoBg
sOPIOC7097a3nw0alrc4W81tt8jadLa5sLg4qlQRHejQKjsm4Eri5DHSd1Phsc7Ea2l5699fiV9d
5rN1vpjJQZmWX6uJXoS7VIX4+bD///7Vf/WlnY2ovDSK8rnjOoe2TgD5aTQV5lPYc8OX37/BNyXP
Tzbkc2BuEihUtLZgB3SmZaU+xE18lVbWqxHSoCeRN2ZlVcZntx852mZXefDRaziOLAF4mO0gLPld
BTQsnPZpxWlWL1+lkx8UXksGd9umNzZJkp0KKul3PvEvrrI8+050Zwr1oBoZM+IudCJGCk55MWT3
afQ8VB/DUUFYC59ncFwWwA+ZwvNxNXBmaqUNKLoqbJ0tRiSv1BknvRTa5wT2++8/23Iv/+TLlGeT
rjZIDKByHn1ENIdsIhO9wd+/8q86Ouf84ZozsNFZ3AmqSG5ye9rVebiRajiYzrQrsaRpRrVqy8yH
Vw/hBxJHUT5JzEEGDe2w2HvJsE6cT0aCirIURyZNqyBCj5qsS/c1TFi50/t6gZTQ0jQMygyiQHXc
wQMcqLAFpaWDcwvSfeupjYie0+AltasN3rh9NaVP5TTuU6TGWXwjGOQXpKt28lMQWOtW7ooY7MM8
vlqjdUdYNB0C8c638ovH4xydPKUyCmtI/CcjK2mAZOsRTjAZb0xx/9Su/+fn8f+Eb+XN369e+7f/
4s+fy2pq4jBSZ3/822X8uSnb8qv6r+Wf/b+/9uM/+tvVS4/pvTz/Oz/8E175z3f2X9TLD3/AUxar
6bZ7a6Y7vOiZ+vbyfMblb/7//vA/3r69ysNUvf31L5/LrlDLq8HOLP7y548OX/BsONy4//n96//5
w6uXnH93nb/8819/e2nVX/9iyz884ZimaxkstKax7KHD27efsAAWZaOiv/7FdP4QnmNKaQghdN31
eFLbslt+ZDh/OLZuWbppOKQBLI3L//4YP1yKf1ya/yi6/KaMC4XXxFl27H88b65wbYdtXOqGx8zC
sMTZphUrN07yxKPRoHkCm6pji3SrhTGnHDlOxk0fz5o69D160kutGDnOpN2I5XIqy2VAXjUCCMpI
xVRpwQDnQKuCqwTzRrCq887lv1HbYGvuDPpcRRXYn71WDdNKU2M0+3lhRMUJ9CXMHEHqzb1W9P2T
PtUM7+KqTCYmVGZB0p6s4DE5eq3fKqVFH4t5tjtkzR59/haSOU2hOcQVbpWVme4ZmdvZKZnLyIRk
0YzPeS5Za82xERwNic+dSEqrG2Nro5/ONkoZZbcFkWof7Yje6C6vbYuhMgMBYkJFg/PCmloj3chq
zvHtMjvATp7GsXjAWN4TWpzCmbFCkfC/x8QDeRZOsFlUWFPRem037+e8NEDbBFNNi78MzNRPh0jc
92Ryl+tySplRGm7zjvLom9Lqh0vr2KYuLcoDEkltef6IZ4GR6V0ComoIZFXs+w7oBHFeeY7BJ0C/
C9hS+oGt5b4yI/dKb3X6E04WO87KGFzgKFIU7+hbflxtXOHRlZGebRmuYVu2e67RMbIqzKOBA0Xe
peLK0JwREc3g7ZNoVEezpk303VP35+3+w+19dnfzfmgfXYs3NT1pnvsghkAnPZkBjp+PEJE6ttbn
wCuRUqiy/WyYyXsSzB9LmeX34yHSeTfd5tkW5yJ16rPUM6mQ/CzkV0u1cDhaJTC/IA6yd361HzfK
P9+KZcS0LGnxZZ7t5YyJWsfQBbSRKfFAl47l53io5vckW//0Niw/0rb4r+l6Qp5Lt+JBlckcxq4f
0uPahBFw3IhorXd2IfMsZdi1TNu0XYSqwjJ5O+4QruR3NT8HOmuI5wFxQBC0PSOR0UbAbyyRZsde
qLh+7Mh8g3xmaQZwKdeMv4ZFYlabIKlLzlNF1BCYuMosIlyhrjBxuoZgERkMfAcr4DQZAoUMzTJl
1p04lQlRysyHYJUMOlt8apfam0ycOr+UoYDI042zwwhWo+U6K0hsUAoSj5kyfHYikoqmRa46K7sT
9D6HOX+ODKvWcP3LecpBAREHo1ZlrzFtEZrI7geB5GCl+iYt/CQzK7mL2zawbgut7uEkDa6j95xI
I5H7s92HzckJOoHu2ia+MiP1sWcBtkFRohwq13oe2dMxDRZoXJg6brbXCnsKt4WRl4Aj0BLAUpxZ
W33l4M1jXtWmbgCIF2oQr5Gn+ibUSRjZ9m5c0RZx+oEmZN7rTryx637OroJBr5xHJw/6fu0VKrFf
G6qebFObbVXvIq9tCxrKRfAxNxut9eVcxt3HUZre5xlW7K2dpkSBwc9jLnczF6mWPOXEtDS3zKG6
/oHIsyrZe3SP4ss5LSpoFhno8m4dVIMDZS+xTWEAkg2mbq/mqq8v5nRM0qcQ3mZyV5uqpt0tmii+
guCnmac5Gbvp1c6Cgo+ivFpe953DgAxCXxPBiuvJ6EzHirTlObbs1ynNsssBKCPatL5ieN9oCTzW
IMw43a4SFWIjtrVJChgaRst03csbTXs0G4vuSpbrat4bij1qO1a12++sRuTqsY260rrvZyMan7Ik
DotNG3ojrW0QSvPawGTbX2f1XKCV6YM6Cz5avSuco+FajYJqEpLmzLWIwmwfqcEFrVa7dm++mGHn
ampXGWNef54r5MfkQKlkTNeFJ+NhLbyEgQXvnVJyjmVcrkSsV+upZYfksvcdsHdoO+pkh0IkG9xf
TLTyKB/yYyMZtofRFLhbj1oQ+BGhBwl33KTmrWoKELtK04QL29nTEnRUMzSPupk7c1/JtHyeTO5M
f+7SgYJVyWL09aGEhZG1YRBs4rSzedCGCWyVOzSBIiXK6sNNVtmz3JAGEg+A0b3p0ZuC8EIvrMyj
IWXHIL74heVGea2BgGiwmsMMpcnyo2Zs6SQHBdr2TjNo4uSmGNMdyn8AvbGsEMeAJZtAbVZCDy+E
VaPD0T00uPvIhBOXqNgsdkVay09x6YYVGr7GDencm0m1revYdQ5OzoBk5c6dox9NwxacgF1Ng/bp
egVNpV6G173qGvshikZTg7nRoXMxUqADbW+7FatSBXyhgR/6YPX8vuuw1thiUNqUIGCMLhH5fDlZ
TZUBH50lSEYmkA6XmE+ewWb1urxeRejwiqtRS/J5lY9NbMr9yO7BOmTNYWPtwq53zLA+1sKsTZjT
HcTqcJt5cU0v0J2r3NrFA4K/8J1T+lnOg2sJw3JdYdu2x4bjiPPEQxYSVfRMX/xoTOA0rjwnDSym
twJWVFe5snoac22YOVUVFTReLTQ/KeGV8qJAKaMu6tTWjV1djIt8TMHMu4IUJfvH32/4ZxuwZYJF
MDz2YYN9URfu2TGyKIIQQAsntWgorGs56rnv0ElaidnQ3tmAv4XefldffXsv4bItLts9pfjZlkVN
WbE8uBF8kR6JTDYjL12gQJZZ2k8T8ri7SqDCiD0zvAo8Td+Uo4QWkUbVO+res6pq+SCGbi5HCc/h
WPCtkf7d3ikB4whF4K9vWvRT9mw44avFqkiPNNBdeeE1gfVeds1ZXcDdQDFg2LpNQQcBVD9rGEGm
xpi86EmNmoBYVbDGZiMygd9fzn9+F0pF4QiLwsrmpMIJ6fuqoB9FTIsefXE59NYmrEL8uZLO57/8
Lqbn8s1ReVCZnjtY65LqJ8vjCXCL0m+b1jIPA8C/z79/lx97pjw/kBVdDmyGZ3Nz8n4//i6iNYex
zrLE75gjbWwJLdyuMmMrS8k+4THzjLT/Tr7+l87e19Vbca+atzd1+VL9TzhbL9buX5+tL95eX4qz
0/jyL/5+vBYcjxc73N+P1ML+gxrYtl3iWpzluP2PI7aw/uB+0k2dc7jJ6WhJA/zziC3EH8SnWI5n
cSAmJpAn+184Yhv2cpd+t1CYjue5HL8kN7IuJCeDH698o6hAwhyR6ujEiMuTPg2/ZFIslZ/rpZe6
NtLAT1T6nLslYHd3arhJEDJ/cr0GkmeWhOWXLomNYd1XWfYYqyF4TSUdBr+hc3ATBG7KPKLQguVE
nRefwpSOk5k19FL1VEsvpJBpAb2MjWVFFA/8nVZf9EjYdGTPaybBooI3hsrXZTB8zWppPxaZTB6g
maUPQdFHPRuV5t6X7mAhHOitCuRtNyD1VPEVIPqJ/Og+Di+6hpV9mzVZEPmCdZemAjkPQLSn5qNi
boBAA70N7lG7Q2PYzuhZXCwKj11v6p7faEVBrEfVVWTE9GOwkdY40U7rshJkm90t2stpSJ+p5L9k
Q5MiC5ug7oNIRWajDYiv+1z3EBvWEpy3GQ76J2uexKXrjOUHERlXmV3Y0UazEgMVbpBOwNE7d1PU
HR4lM+JYqHmqhh6amem40k2b47sFW8ZZt6OuH6usL4Aumnm08OmZHBRZP0k2bQPvLLpsocH69zAj
GBxMMAQorX4pLK0u16ErwXlFBmb8PvGSq7a19Wuha8lSuk2LQL6UCFUtRXPNjyZDD3Zoj+27mPQr
YkSCHO+2bnK6CaI5QawPL3FD1I+I0Dx24Y3FBgEk23CJKonTCqhr7dJnHLsymNaF06agTMZBwr/1
nFJbl24OzczozM9Z2ac7fZZBvZ2kkX7NQT9+iaMsqY9z0xL/mRaa82Y2FekoIhBqk4U9MiNhjlqx
qmSXvzbo6bVt3o4QJFqVAUtOQplvIXJGyaL1TaN1mKTNbdzOZFCoIBY2YjKVfjXTGkwxS/4CyyCp
WiNILG0fLFos95mbJUDUEjNH4kjJikrD9j6O0wA3PESM2+y/LR//u9fIZQrx6zWSNNcvZx3I5R/8
uUTKP+gskpykS2E6bHisR38ul9Yfcmkqslyy5bF2fLdcij+EK6gApUC2b+jGP5ZLU/5BySVYXXW4
JzQj/qWOJAf/s+WSndj59v42RQ2ttrPxXz/GUrVmh4wy6kGTUuRe0Mwzk41VN9Ldq0bLYOHiDgD3
mUbzVnNzP+PcAoy2sRTyO3c4tIZ4GnKzPgyxN96atXoG3o3wWBuuUMJNj1ruigdTYzEC7TYOINKS
cYusg3AnKv8YxqS6EbpbX2Iactoj1gvJ4WVs+RSm5uTNVlYiF0c3TpW59VKRV7BeHbi9a0dvGP8R
AE0El+cUcbByPCNI3zI7s8uXwGut1vNFa8l4BZ4AKlqsR1MIxSDgcI1CCl2V55cWyitiNqx2Me8X
1UoMzIqHunfqU+VG3mZGfAZbJDFonAL7L3BE5HnglyGsvawZlhlNYVqci1IgJmouLmNeN19HFFTd
pkhjA913pQYY+nFLn5TDY1Ob0Pkh2t8FWlMVDdkJXnkbBlN8aNVowYibY0Ov0VZkasC25cbhgeav
fBBtF+jY/fmeLCZKSVQvHV2EYLjJn+t8HN2LDOb9VV2PtFEgk/fXYzsAh53U8OjpuUFGlOQIf4VH
g9cd1Ii9wS6k/UL8RsPvEFM2PTC7KvKjA48A/oUCq1HNmzjs8OOsM1qqibtttSBwSO3Q4w+dUUfO
yemMXEddrOtTeIw7x9DQjhsckyItsj/AJRhnTAGWV6+S0CNaSpvrUJwyBwc8o3fZE+SQtu28QVJN
PNqYTZi+ZrOBXZi2Wdiu2oEwHJ8c3bRdj0yGNGQJspnXQuke+R1xMJZoV51EbhWMzXqjuqpeOQi1
w/U8TAYYydgGgTekeUzUcWxDoh21+bOiLTn54zjjTCkCS38eB5ukjtxNY/3ebLIp3DmuFTwprw9f
MnY4SNq9tGdg8SmOzTKJ0vsuHGwF8ntCDJWNbqmDTXS7ch3pCZ66siq7k+eMi1qv61wYgFWGxsQR
4roNXSLnLc0GQm+AkMC7h+YeBqZnfaXERc9hIjE9BSTA0GsoS7CgNN1TInw0y73QtMq0aa67EkxJ
NierKB3mu3x2NaTIoRVWwDgt5O18Pxz0keQc4NdDyTPnBJVOhrHvobGbCDTykHavXlypxOcWcL9E
btsBTnFH/WMzq+lRVKVJBqWYymKt43x4ABVT03GLJ1tbWTXH7Quz6HVSaqZIyJ1dlqTRqCgoCniK
KfPMGprJW0dDPtj0Vg6rXNV6rPkiD1WxX7qtl3Qr2kPiednJ0FgQt1rVWYlfmlY/+2P6f7k7r/XY
kTPLvko/wKA+IICAuU2fzKQ3hzw3+OgOvItAwD19ryxVS6qa7p7R3E3fSaJI5gEBxG/2XnvGJ4Fx
GDl2rOruclX8ttktzBQEiqOYWkQPrgw3tR8xX9dQ4p1CVC+Wkku7XYIBzehSRNWT3V+IiSbEYmXX
YAYGf0FZU9cjJp3Mt1O2tClQLk/aJrhf2mAqEWC67UugEv1NFx65O7lY02umquIhbNgjYpZwnUPk
uRf/ZTNMyIL5QcGuC4LpVqqcRYC00wv5wwFhKZiUMaKQsRcC0Y4nXVDhnMUEJFeitVdV74e7WePj
sQc0q39r7/5nn7yXPv+/PnnP2TemhPc/7Qov3/G3o5e9XuhKj26AXkBwvv69UxH2bxEHKxEVjC5s
35Z85Y9loPR/u8z4OagpZRmSX07lPzoV6f5G+01rIeXvx7X8VxqVvyDg2FzQ/3rsJh3ft/kI/xvl
IZaMklrZboLgknTS0uLTQdSeeLewVhebphrmHyXmiCc1TT9LW8drm0h10k2I4UFj5fCYbgrZV6dB
5xX3ua4Cjq7GImRQDDxZW5N1Q3RXJ/ms2ZU5FqBN7U8v/3TB/5OlD3XJnysItqP8Exg3+25Abyf+
KlMKdegGi6WGjT8uaXQgoyc1+xBV4HLVjYo1Z1CU2VcmVHQKKrv7zlp0QkzrRkIiszZLwO4FUHtX
DCu7dDOINnnu4Urc+bFXoSluTImcxHHzTT8l/QNwP17gjhf52XGSc1jsOreC+2Tx8kgOFu1Hd9CC
iEDMWozFmIom7NjnrilfYzPaqJoHBPyhHrHJuiofxV2UYB315oyTMNJ2iXZ36cDAJsxXPwlaq4bt
mPAq2KTlTE812g0OOZX1AyfZRNbiakn8HJThGOLRy+aBKryyXEqFwXedADMW0+h1ppL2LnUxH62j
tuC8Jx0qbHdMb0d8T/yRz+wwwns/LNEg1Bpwy7bQAhfR0GgN+79iOM6KMLHGnQlHda5NN4dXUtb4
NBwtFnzeQdl+hVnArHKJGMCqsFoXeV4TAiYH9ZYH+eV0zxOXiwSeSLHQdepgTbe6HDplkje5jP3d
kPau2ZUTxtlNFYbDTbgExlkRMTumG2Etlr91ygDVRFvFLB2smZaI0bKT31bZxcc4RDX0nV4xZ2f1
6P7qCgUgfyCk6MkpzWARvJCK70R0HAIpnPNtP+MKdlJqjFucSOLcjf7orei3eAIuko7KTZS9bmE2
Vmh2xuWpcBMXD4if9AgndTW7u6mT+tbGydizSV3QbTTuINyNS9gV0SrSAdESN2GzCSuonztHefKl
btieZGM8s4JNh2g6+nkC9VB49lBv+BniJ2bdKeLPdqkWo1pNt0udgsS3ajvvNks+hB7nLxu2/VTm
eEaAaC+/xnbiNo7iEKG+XUQEXnELcjiVbKXB3Q1j+j62FXB42oHobfZ7n695C0RyRr0NUWBkciXE
vUjvUfTDXtA8AFYoZiE2wTSyk3dZJC8rCJJzs7PnmPgSYpPLIzceYGV6dLm3PMqndQmSCtzyEo8/
QhS541YR20jmi6OxmA89yRi5Ez447rSMT67Q+SvL6cBndjqNP71uwECTUlzgIquVEWtZ1whsZ4YL
ZOYRjfYLdLbzaay0h7ic1jNRVA35NskSlr9YjfXXFE/Nkw/EtaBYHXgOWN6uSp5ekhvU+FGliX8l
Ky9fSPXAVFmH4VsfhKFGczzHT5ga+SunFrcdaaj9JxGxbXSMaN0XHmxAQVcCp55Nrlcbq20Q1M7H
bPLB2Vu6C18jY4b+wMrgUvG3bTXi+RncbK2TieWKLmAE5nFKUpoj45HkMStGalsMjjsfZ9Ui0KUK
g7ycUIb8QvSCdHbgem/C1G+yncGfjwRWmjBkDK3I47N4adcUegLVv246bKdLlOiYuKhSfwia7B8w
PrCAuiVJiERAdsW+sgNSNYzrofgdiJbSDBMIRuutgqcYjZAx+MESK1n3wYx2g7y5+eNC6Ky38VRu
80h4yX3jOpp8AX5fQdHb0LK0sp9Lqivlzasc4se8WULV/yh4p16CPTNSYNLYYIiGYR/42z4bRvdk
B1VFFOcEOY7/fgHDx8WPbB6teedPJZkG09QRtgkRN3lIoz5n/2IykmMcHVLb4bujxE5lzySEKRB+
GlYnMUB9173kjvmTxoHjOxmB1SjpwTiAaKZ1clic7vyizbEmmcEDbF84uEUj2Sc3qI27/mApjywY
EyCLAGpWZCWGinJ8F0KlTxB0MI3UZeF/CcPIaovmYBjOPm/y6svP0PFiUxT+KlziXvDLLjT4Uolo
ubKsjBAenfsV7mQBwioZBbD2MbSn9yIsnOts6ltc5/HofdInY17mrgbHEEe8q7CxaRupWC8eo8zv
aQ7L+TmdXfJL6Vrqe9RY2FnSQtwLyrpfKoSmMA71pHbEZeJ94+ktegAROqBWjQqMAqnl8vj3MbEu
25I3tuGkSpPbHEkrLMJR1h6bSnQsRRcnDkHRvX6fs6VggmYijUrfnS+pI20LdwJZUf+ceUFO0Kte
oMLqIZDzIbYsQh6aMTPdLgRJ8LOjIUFLpC5mYpGyNd7Goyw+U7ZQE6EX4SVVskEbuAm70nvKSAsz
UDKZp171ZnYZ9fF83Pks0uyVTKxLdsiIVQyzSW9cbJRyYETGLQYncNQ9DALmUEwjPUl7oJroblR9
/zRVdtoDWx/juxmoGjYwNy0FCVsQM/4f6t3/OyXc/28ze3FBlvzXVfHjt/rI/lQU//4NfxTFjNuZ
jVzUH3+TxP19HuWEv3EyYS1GUoPyLPzHOMrzf3MiJCmBzReYYwWUy3/UxJ74DX0AFbPD74gCwWD/
X5neM/X/czUpHHZ8LnI8ynbfY+nFv/Sfl1BZprMoAMO/5pEerrK0sLZD2cgrK0iad7dxzA947dCE
c6qwfp5+urAiCa3p1W2o4/icjZn3EWMWXkd5Fh5LcrZ/pPlCQJtZvPOS5xmuXPTPr04OZbNFxpCe
6BTqu0j05XlsdPZrTDz84mUmj9FySWeOC/Vg6bG7cfJ8JCxuNHdo+/rryTfti154U1Mc5dtRGgIo
p8DaEnRMIkckLFwdHS+b3k6OvTMTCQ4EWHN+T919KGfvkeX0snetIv9oAlR+QYov3XWxQ05t1d8D
DlvQu/nyMPWpOJO8vWwbIh/x06TFudHjtZA2oQy4vKfgoXRiUmOE8xgjU1rTx7gXVa/hMrjxexQS
X2U3DiEKBkJHNsNJbcUX8jQ+O/6bDD1IWwZXqgo6wrH7Xe4shOn66ZXAfeknz+PcPFiyVITWy/HO
zHEFMn1MohWj+fFHrYb5XNdhwqc3/Xc4kiCTlSWsgeVy8lckgtmcZR+Ieu1Hj7370ZoBtC71iD43
ctdV4hFwgw4DnR56Rk/uFyIn7uOqEddLE7bPI6lL28A3PqGu1vCUUPhxwLSgS4RdjlcpVSP2d21e
enfi/Tem5bRNOJNuI5N+GlIlnJzgyIq956qMaSpQX+YEEvTxp0kJsIIS39+T7xCxZUisfRubYdO2
3q20Ym8j4NEEun+1BrKn0w4N0iwkIzzvWFeE8nkdDImUtA0zvSQt1vR5shEKmY/AzR5k4WbbqWDr
FIv2KmSKCHoYK6br5c22wabdD9Ops+heKrkuW/WRCqI2qKmLbV0Nz4MIcajqxKRnq9MWA8uOmepK
OwoTae2TEF6Ex7ALzIsJ8uLkpCi645Crs0og3ECjYrYzk71pDy32n5ww7Kzejt2XgMzNYbawqScg
5EjPELPfXyeaJJluaqy98nG+9wuXN43jq8ak24kS9VpFo1lnUUiQsw73YX5p2hIr/HRGywOJizcT
UG4QEhLjGKg/iDB9xmdhTZZhMO8ze7ZWcoaolHMiOsra2t6wKzFAuRzVTo2aznTNdIAb0l2JIfpW
yjlayF/XrOtODjIvkBGA0pI+mK7TYWq3Sia7Qfgk3Iz5aRCG2E4jeeDclJ7NK05umzlXQ4kTb7Ls
nVSOBopQu8esdV1iNVuUJKF3PzHhJi2t+9SWeg6GsbllqXxfCzvDgoFHax6ogbTjLRSb1vvUquKs
/Sx/UJfTNJ9dexOAbmJjlK2nElQrMU94A22vwXrVeup96T0f1wUptsVMKPkgWb/0cXLbIy2CY52+
CXRO+6F0xhfDcn5nms48GiGv+9DiWqXWpm7rK3ZUoAncXzkDQuURdOYnk/dS1IRRteVtr6NuE84Z
wUOhxzpwHD/rmYos6Wz3RaJn2mB1zU5RZ0EXQbzTe9Zr1GUE/KlioZZNn+JL5m6fESU9V4cAPgs0
nSYLzuT3tnTHJLPmjfosU/jFtcQepj3ioLxrOt1jNvcvTYCVOEvAAQd9+xin2Vc9Q/0yHen2ZXsT
ZBc7dlniEmxi4F9ZfiVhbnCr++oIa2Z46ayquqadZksXsPBCRxrsKHiLT3e4gDeSipjjqVx+Ub1c
IlfKcYs3PjkVWaD3pvB53WlGz6u8JhWvRS1x1bdOudMXXUaeljxPXTuuPVEvezWHZD3TZu1I6bvw
itifjlkwHjLUVBf+AXPAqrlBHulTvyI2STwiEBJPhIDQFBCDwSLGK6BJzBqKG+BTvXODOU3d6ji7
8pLiPhaM4ElpJRE68ZbrsoANFoW0AbXjp1+kDvkHZ4jy10Rm802gtPqOikp+T/zZrtgS3ztD7q1D
uC8fMrfC97lFsa1kfOIfsgSoXYEjdMkx5CjaDsiejypMyscqyL763gk2XtO5G6t36pemX4aHltDv
Fz0jcBL+ckwVVu8kEfW91aCIXs80FHqVL/4rAkcWz1G17dvp5xzUz3HlNZfwUcslhTa+Gbric6SC
XOmsx7ZtBWR+p2VCJlPQifc2zXRLOyX0S0azxBDDiVPm0HTru6kog+ziguweUGD5hG6OpUUg6mx5
x9CarDd3aOsz5UfByqKtgycUayGT7bo1b0jCxCFaZH3XW2Y4Rojh8Kg3SLrApELNySrWMW4yqLOb
a2A2TqzEc1tzSA2Z4DWQVWb4MHZIpiyr9fhAYGz7wv5bPnlOQwPL7AWWNpJI0nMh/FjvncnMw0Cv
8Wi5Yf0g2lQ/UooQcTXWPr5/oAa6SuJV7LgMgGxeWk0kp1ukScs1I3xzlRZly4h3KZ4bjxzqjp0U
Rx5B00wHrrJFTe9cj5QD2O+a73khnBbigPmV8H/CeJlp9zmYL7zQPBG8IYeL5cVR7l1R7zH/h+tJ
18ODMHLbhZKdSWRnmySOHnPUlDq3bzoVP1jEaxFiHK9NP+Y7E5XP/lzGvzI1QidyrYPW876UX+HF
UmAHe6SChC8uH7bYDYgbNmmaedTlUTzfZmUTE2nGdnDIyftzhvdwsOCaVLwoyM202o9LuXhyGxPd
VYnuOwABsV6HKWCu2DTv3RBbG2ZE7eX2vZad2UcBzygtyUZEjDisJZHPnvN7UvToXtslr2O7QEpY
M8YJBUmZuNb0/ZA7/rPicap4+U/dYx64YhvmXnSXJrV+z5TBwWA4ZhATdGTkkjhU5XmI6d8ngNyl
+kv6Vu36aPS//UB/zGWwPJedYZgWVWrf2uRNwX1Lt9RemhOU3Z1RFGloak+yWcpHNLYBceCd2qjJ
34/NAtE9dT6YSr1Ebm+Yq8r6hphH75DkHW/1Jp7eyjg7IFzdC55LadUsMJq9iNkTQI8jwZxZ0wvj
OAGWbBbJiUOo/h5y/NfVQlzcwhR0D5hvJKEaRcoX0bDvgRWqW9b027yd5Bk2WP0gW9ASKBLSO3Rq
4q1Tw3CqraF5TvzSvR1Nz9CwnOsNY19n3aL63ndln38OdcQmhikpaxHXxVyPGnXl1l34y61KMpmE
7Pw9Mk5qnybZSBpu5BSAv4Zbdnt2YZpNXeE6hv0hPP9QxUiZcyst75JGpVcsj9Vh0v2FxJYntzCY
gNFlCxNqIvQsROYx8aKcsMdaZPdmmYMf0k2jm3HplhUZ9XO6IqSleQ5w5WHXqJAgrGQ6R+Sopplr
bT2a15wBJCmQqBZ+jnNxcK1+GzgXSNE5C5eOXhTpz4YBYbc3eQgB0HfD+JiXg/OrgJB4YAZ3YuLc
w6vJ3JNJ+dlq9jGGpXN1VKo1x8UE4kcHOmw9UAjjWRMNcHWZ+dDGqk6HjBcyCC8B+0EwjxE+0VLG
5wTpN1weG1UGnJHYuVLe1Ost1ne2qMFAJl1OHibFmZhZaP5+n2P9bn+qKbO2DHD2CV6417EvEZ8s
c4ZlmxufQDW7B3MZ4t5Zc5WdjdB1fKp40EB/FMqz6TxSd0vcpx63YhyjCnxXZD1FypohCgYBA3Yb
PynYQOkeWt2BFir1hK29XcyPUXX1ugvdjIxaX83EeOOjfKqTgqGj0EyFiM4rXWdTjnbMhYN55jBF
A1bYdNu4dYOn2U/sCaVRUjxMSG73VojGOanJc7RnryNs2Ldc/vIVkMgWSiWxyvAwgcDPT+UYQBdy
8+qW93+yy8nl3eLdt7cL8sDb2OqQ8ydSvQsU2D7snKL5JSy9vBcNnJs+8cfd1HRPg25wCrAKHtdL
TaFB/DlyrBwfkYg798ZKD3KZ/XMlOZPcQlU3njLqKq/bEkUC03slaeo4QAjUdvkAY5l4P7k65kgo
nb9Jh9JfN5qxe9sG8hxr89a6rLnLkHndOjJANqUzLEdTxbzyaga2t7OBsjelpgevBZmjZzK1ZV09
wLxzgquu95d9aRExFqrGOo3sesAH+dhlNDAjFtAWWdLKPdZs9g9Mgi0C4LraYgJuqlc9t/KYt+EC
f0pHnCBoNdugmg/8TxyoNuMg8tsANP7wCRUrNjSsD3YXfVTcvyxNSV8emCj2PY5Mq+9QTwj65Crp
aIvSCdBK1cPHTMNLrEAzEipaWNZp8IkpeFxS94Fx/FWoWXX0PjI4z/tpoi93So4i1/sBx/wxqzJq
XEwgmT0+NHR8QAHH6CpKXRb6sFqP3B8FwKSxf+WDvsUDID24Bz+sEQph0eX9u1943yxmoL0BMVnK
ceVUyw7/9PXUTXAv4wt2LUh/uZInAuKRv/aMoGGIBrkN8urHFJJ0NnnmJQJUvy1Mi8WugiGVFsyi
R1Pd4EmreQOV4WGZpzDe0BfLa0JWQ8Z8aBfYnD+3IqPloqlY+VSLGxue02amupxqpqwWVa9ecvfs
mXqf1U596gTBrarYTUstH9VSWTuLlNF958i3IU4RUoHVOIxZ8bO2maKvI5lDOUUYYb3Y9bxsW9TL
e/708KOEloc+Lp7GgQ6RV1tGeRFdpFo09CtBhfTQxLhQ8L7VQBRGknD3TZvE+bZjWbxO7AYBYOzn
e76x2y7R9Jjly+fMKhEFRg8Jus4NusE2vsPsQL/TBS9uVkfNKpAx2p4oNx8M0e21dHqojjw6+Bcm
IgZz6LVI0G6CYIgeRDTQFak4vO5ojADSXGdFVd5KpjYn9i3+rpuNv/N7byslKM4x6FqYCnRHrp6v
kTEwyZUUmF1/E3XRZ26wvXdzPbDv0YRaiRPyBAEyqYuI2sSDJK1HZTVqLToCnFNHv/U9WZU0ldyv
kj9HFyGcQKYzHDovIdsd67AYkX+z2r1CBglTcip/Lix11oE7oGUaaEBpXmzi3zSVc3aDJik5TvTL
QcvPEGG2l1ToK4dVwJrhitjmSbXPfAflykzBwxKXAoTfPmjnHXGp4cUqfuaywxI2QlVaXAW9zBD0
wlyJUT1p7DiKPBJwoTuFYYeas1zuHVM/dk537FpuMkvO0caFBL7uPKfdOYl35ryFWRs/FuLDEiOe
F1vOO4054WPCLcPqMr4qh+BnoIdTT7negVXej4rDuCmcR84KfWtK014hb2VMUQt6rNE7xbFYjkFc
HwSw9LX04t2g+ruujrYzuJQKwSIZ3SxH4hHdp+Pwwknq+pgy71t3vRz23G7yXvleti/jeN5FYztv
fOJERybXt7qo8ajj5Y483ip1k++L2CzrvIivC+rxQxuzVZ2XhBiZSj+PBGiweT03lfpqEfNuyRSk
U+XftZ+nbLlC3fnqOrW6r3Tw1MeSxR8RQjveMP2+9thJlswL1ou0DiTz6CMtOontaHk3sQcXu/QS
mHy536/sHD+ZqcR9REgB71LL+aB9+2DBD+EOudqxLSFICk1ubxdDgWME41FGb6ui5XlKLob9AbNr
1oEIZZ/UrS2O59WQ2EfH5z80qZ2B3U9ui9ZZuXAFSDGuGP5l4AFzz7evkfnEG+nmz1Ps4vdM7EOo
zGWgz4gHvRMtvQ/tbxmq9BN8Wm1I6u7le+JeEN1p/diK6b13fbBmVQR1ta64Rglxu1k7kbWbM8VQ
vTp2/qTY0+Ef0o71IPzuKoHPtQaVVbCISQ5JyUTPZgEEWIfqdZ66g9+wuILT8OZw8Nx6VXhtU1hH
A1zxnlR3FFansYaOo5z8YPl2hsNOZWeHfbIkGR7tfE9KNq7py31SH8hXvKTQxNF+ZoFN4QFC2GDI
JbhhXTkBsUDgXqcZ4/LQ0GAaHtAVJeCvlKLsO5zTTzdr/NVQzBCVkxAh3AAatLHD+bbrXHiOPJzU
U9m+w322YQn1wDZ77S9Gr3ll9w8V5IIoK19dkXdHEJfVugKzxkc721Z779f+XrmW/yskmtjL4n3R
Lm9qpJzIWFaEOIwRGDCwWNHzKJCE3msvRfKTlWECMyZeu4LksSH9RASI78rlugWUZK9OxYUfGBb4
JanZzjDcN1N+Er3eoe1SEAqkWfeTu09wGLQp0gF0XvWTV1TpfvLg/Sc65OCYAXPP7ntX+FdV3J+d
+GcwcF+5U/ZdVlANrMsd6MEfD/t266ALHpHwEvMmjR9sVOgWpyX176eBP1c0qm2sU0qnqtrH/bJA
fwYF3Rc5WrylJuh0l/nVU+ZHpItjcWxK+j7cEYR2TD20npWIZvfZT91fEsXMGVX0JStVujsr9dXZ
mMZik/7T7oZXiwTqKMndjVTdV9DV8EuQIq8NvSBsvrzCCtRG6QqeLmCOkoWSZEPpuupQ1NPbhAZ9
kwIE3qjuW3li6/gT9kcm8kX5afT0KnKJDQydw8rHnnnIVZJfZ2O6nJ1OyKcl4eWODYa7xfthmfy9
EQB5ouHawB454FP8LJpq2c6dPZ3HWU/EVqLgYv5N2cLqOhjOTmafRtSBdNHzei5QeSzgwKvKv0Ya
vo3SYuHqETMdjWLZCenbbxm7hnAS8OnaWB/cmfAl61s3LIHtVTfdoafdjo7ai+LXvLwY+21oBDFN
EEiLEo6WW3zPst6FbUkBeQFi+As5WqZgk+73CEuaMv2h89I6sk5buB/PAW/zJ9sCnFe7VvmVGuHj
MnDhywu13DPORKlmgcBNYXIzwiczlnI0Po88WZlVPwZ5fNNbPlHbosuuS4x361ZPzyNI8F6m5AyB
U5KkMm/CiQBMVgavwqsOZgG82yxWevKKvLzm8k87y8hDbDw+KEEaTyoifJhLZV6N9YpYcwendKvK
gDgrtyKrvGJpOHuOevSqyzAtFFeJsxwLnsQ9Jcmnb2XbuGD9r8Sa/fxXTa6m53BT0h59oZPYiwve
uSzJFGiSfRklXLEl31ZA093I32J9LFa502w8O11QpUrwXFlJvEFg780UE10wSbNtnNb7MVMorbBd
DtyB1QinXKtVg9CYGLEmPEyxbne0UyWFdqvvxZBbx4yNAZnPZc301u85ukPvW18Cy5muONP06QZ8
nKD1preCh50GJEdP+jgn8uBn3ITk1wOZyYqjkyNm4cSVqI2y4O1C9eE42gXGN1fJmM6QTK1kh71q
OwCA7rNgbc9MVBiLC+pf7ndzZwIXa0D+qAy7ceIXq5+6z055bDH7Gh9ML7uNGwOqTpV+rqmaspm6
WSkCs7EqB1fTwNqiDhXj/iz4nEpcaD6lxGxra58HnTwpn5OKIZg6efOFP2uwbzYMELqABwGH1Klj
MOty6mXITe1gQWRRdHXjwayuydP2FzGblRmCxrmM/9rraVHqVNjDwtxk5KUyMJ2DJauvGZD+ahCP
kPXX8eJ1qPyQpzn6th9sf1siLlnNHsekS8d1mMNebSjWngJjuYfewi9hWc4FxeJQ92DwGjdTOuLb
ZYd8rbvBpGSgRjzX2Et4s17sNOyRg+dg4pweTUSyIOXUcQhyv1ovHZLOTRWY+jp2Gl5MnEHJ1u76
cJ/PtM5Oh1KCXxfd5czePyy7a6juQm2t7aZqd0E3MuNfGvvda8zZqvxNHNbZMdJu+kPIXmzQDrn7
YerMbvC6/Eh4d7yOJ37F7AyPPefyN3/cbjvUIeC1AA0xoNHc/mGV2v5KqW3aVRyX6XfTpbCeDBOx
0BhUNVzIT6k9+4xT1X5X2eLvfXbmr00wTS8Fs+c1hpQG5URbXqU+w32YnvICcnXfcGoip0XauM8V
habhRXgbR9lztfTxeSqi+j6lu/kYbI0GLKJP2MjIajezcdMX0vxkAYZ7WG7qriquCfouds6kAS8i
07+eR9O+mmCJrkarindMpzRVbdkjsI/Bx02whTE9vSfkFXoZ+4PUZpakZWcdU50HNxc10c6J2Cfw
B7ObR8q+9mSySr6RvI2EPZXJ+DJFeX5lKs9hzhR7tzN4+YRZJMK9qFk8tO7O8jjl1CN+6UzUHTX6
h34SyW1QUg+XTeLv+5JQDCtQ4Y/Rm9TXILUhzSNsdk3sExOh7GU3IIFeOa7hWByxcSWV8wBzsjkK
0erXWsj5HAGIOjXZEn8pweiEGRDwQ585IjBcK67qrzFgkO1l8P3bRT/3loMqX1vJ8mWyplpZmRPv
GZW6p2Z6yXVhvQdTH9MZ+f1BoO67J8wErfAC0j2vs3I/IdVb+zpSJx3riSOM4qLQ4+Xh6WYEXRVk
2IG6iBqvE/FdFg/jwRaOR1ynCdbzJGsqhAC9IhfgaqlZvTJiwHVgLQt7HHspHxQd/vZ/eTzIiMGY
3i75EKwq9HqneAFnp6Yl2bpJAkzDSgg0UJ76G43kf7T82LXR+/63UgtAP/92/f6u+u8/IYj++Ma/
SS4sH83F7wgWbOyusN2LpvhvHqDLlxx0s4gx/q6f+A8lMnoMmyJY2tCHwt+/7e+qi8uXgJ5c7JT8
YFS3/5ro4k+SCyzmLCdginpYCvwIocdf3MVd3OYeQzVqOl4PNFA+r/J6V/DGyqyeDWTsbEkY/9kn
BEnFTY38fx43eM+8NcJeTkpT6j2GxWGti+L/RERx/2zk/f3DYXjGLYzvWeIP/QsEcSy7ya7lwGNW
jIDH9YBjQNknU84fKdvwrV3GPy32XmAfl7u2VSxKmMR5ZfMyL5ywQbkPsCttVBs+gypiidiyQC8T
yCNLeWY2aq94DZDIXoV3C7sLxEtBuZXF0AEPdvPdJimI9IzCpaVIZZChp3QvNAdnWPCUt8uMAcE+
tfh0Nr/fR/+jHxeJmOe/liUxJ+3f/+0h+/yTNOnyPX88JqH4TTJUQ03++yMhL7mvfzwmYfCbHQlf
YhcPnDD4h1zfcX7jGwIXoRBuuSC8+Nv+Q67/G2ImF9KWsJE6BQTN/yvKJH7OP9mK8UYG3H6S5xft
vy0d+RefnEWLYZdzVIAd9R0BeX7ot2NTqiurr7AeRdXckOJbihslQPdYFtT8svFwqVZ581Eo3b79
07X7T3T3vwuh/uFzlhKoE8ASGWEiELwIQq7JPwullgT9VDEwPmGS6TylqPCPihME0mE73qGszPaD
n0XnRlDMdrMd/6hFYN/XSCyf/vtP4v8FVsG1uRgcfS5NCHIeM+FfLNd+05WEOPVi2190jEtYofOY
huZYz0QA8Wh/keA1rakP0I6G/uzsp6nRpzAdCGUaYvvMehd+f8wmYl5c91XEltx3aqqwOjirGebG
zqR9X24yRiHXfUB7on3yFtRiP3Sy/2R0mtBKDeZM/xJex6pKbxo9UzLIoF9r173k7BAkc6fNZD0E
aVPfiCqQp8i0PXvcC1m+jHzxy508f18VJoakX9TXHvfE+uI+aCDO7kcbgXhmVWY/EhRV9ZSdQ1P8
5IO4BzS189eA8Y++EoxtqxkrJEHy4JVYF6LEeyl7v9tlKCffSZhP0R3clGwQ1ogzPgOrePNZ3I4p
MqehxzoUOizc6+y6aNLyNWRsgzLISTEH9pdgLy5wpB1Jpkniom/tqGi00tdLB20TiNG0K1JJezDW
BSKwWh81b3ZeeI57jOaFadaElmNVC1pUp3Bvo7HxPsOeuALZomdDVvdZdSHLoRmExm1srPEefLDF
9XOxQ6O2mr/rJWHfgowT4vBQCPKlKLDWAYMC770ELl9eceueLSfN4sMlHxVT2tn/d+7ObDdy5dzS
T8SD4Eze5pwppWaVhhtCNXEOkkEGyeCrnTfop+qP5caxt7vbB75qoAHDMPaucpUkJiP+f631raCB
F28J3OffWl+8ByE/vpZNFSkBAMlkPL+TKL24ffY7cIJPrsPDviQqsKE0SpzSgbf02DbqphB9cDIa
4XoOqh9xxNgZ24xvcTOdYdLQszT6w1V67nDUPgiqEYYRS5PpRhRx9urkUbktvYFk4sKtdVxIBjTu
9yJOWK/agm0nCOCcJPlmYvHzEuL0pS2i4xKeteCKzc+iTunZBo5BS5rF0E8MfguQ+pddtKfGyPeS
4DXaUzJQXVRyzJTFcEpK/zmdm/VI6k4IDP5mCVmlIX7du0il1YbgSncWgxB7sElPiVbOxFQttm6j
xENbGSqjdJTEh9QNPJzU8EvNouNXwAj8SDsrul1aAD/41jGfJLmw75ugnB+QNyXdXCYk3a/64EFW
crxlhFDrk6wmb49yzLykndZiIcH2ATWrn7IbAJnRLncYutA7UA4dbb5yIUpq7IKj5a/P4FJ6Vnjt
U0zo+ymk4OAmiMc2u2/GAKQR0VcLtGzfSoeOjsnEuLZgx4BlbrvZfuTSPy8n1SgiDKE/89fxppY9
kY7K+7XvwE9LgIPN2S+I6+VI0MOY5mDKWKqboUqoE5zoF/AXwS/N2ovrkdw3BS0w5Dfkwekci2O5
Y33vNTToESXEHbCUD4pZsVkp1ILOpdAjKF8a/7P2EusXpUv6MY5QPa0xlVc3qQfMC0nY/bSaBCy0
U3YHy6UFrFIGfJVos+tgI9F38+ycwgmzfxGJ5pwkebYLqwFD51TVeuvPWX6K4mJ5MzUfrIn0xKth
AXeM4vHk2P10cjAd/S5R44A52VP/0cixe87AsaOwjHVwM6kWP9fS2tNdXOBSHOOQ+brw2nGX+9Kg
NjbyOHfuuPUND5rCF0tTVTCXT5InjHcaj+tDPfvDt6zsLQpPxiyXB0SV4iz8MCm/LfghohcQ03V0
nG3iAqygMl+1v5aoo9xemsJO7nLPg+sd94Y/eigCsiuuqHg/tf61lSLe1oxgwTdCr/ZLEuLiMUxt
ZZ7Ih8ifFLvQFOuMV3r2u3HIEHeNN0G3UvrHVNl669mhiyooJ3xGa52fzQTctKS9ObGKaVfM/rQv
dG9vI5F7Z7cN8yOL8gKFu5+bA5mD+aITTBskRbQN353WEvSg3lAsGKa+Iac9zw+pn366c8LVFufX
wntCJvCRwuqVfBOeWfw+jruKFsUPE/rPuWIk2CxTND9I0p0PPDLzQzhkK1mpzVguycxS+75v7RdQ
n/aLlfOL4qjyz1NCPSeEue5WpIAjMILp5yxS08kXcf2cmrp6dgLrgc/7dM74/l+1p9Fkl0Soa+qH
6T7vLby8vHO3U1FVJ6xLFLoVMv3yG50f55V75IxL/YQpbSTehJbJYEpGAovvuZ1cUPxuObYvZChc
gGGMt9t6ju3hObeg3ww20Lq0GQt63RChS159EddhV3ntNcy84A0ppps3gW6K68i3eGulVbqaZP3+
pUMxpgZM58kT/6tDbcrqbS7LGMN0Wz66EiZHKIWD23hSwSNCp01yYLAUhSGdBGSIH/teBh2y3eit
XaJAk6hhcqsnS6Z7J2rLV7+hkOqEysZrYJwHYCerkjuyECt4M5t8pcohlexjlpZ8XnBpshgnK/NC
nKF8wNu6PMqxcdlouOJYB9VyW9ut9a1v64qAgjji5KUtQyX+hYzYhDm47D6qlVVpkoalydBMW/Cd
8QkLWMfLgZ1nr4ruA/8ku+FatA8mqsa7AobBIcCqdeS1jLZv87lL4UQdDMcGvhlkRvil/N03xtYU
gRYub628eFfAOZ50xp2wEazq04Vam6WMhmfhlBWDvxYi2wAqc89Zo11Uq0JPABnCHqUn8tqPuJ+j
W6KCL0IW7VfuYajq5hDRXOroi4AYR51VNNnDSL1AhQ7Ww8sTeXUyREpeA1uyOiilEzy6CtPTZqlM
/VYsM4aSoKpXECsb4TFxk+3Cco+zPxgizKBYzRMOVGrV/J4xmC2P2/8kxZXuyiHYszQsD55VJA+K
LpbD1Pr91rZd+RiLqr0SJnB+ZiVqEOZSPoMOLbG3UyYJjfQerDozZAuVMazjC+r2dlFqxIkCFbT0
zp53BtvFBTBF+/HnBZHmOVCKOE4+sASwoBji5K61u9rlBofIR9EDOzljWyjrPFnNPhGzCBCSPJFe
lsnV3lU0lfOihjra9dgCXyrde3QA8J2daVYqInd4BhM4/MxHgoPbIKApjh/O/LDMus9fs9YEyAdF
FnqnkYH+3LppzVIxUjzwbHXmY18n3OoC6cwPf47lzlkz3GPfxb9llsa3cRP1PyHhx6yLKcSwX9gB
8r21p0bQC64Uq203tKH4UqtCDRMaAXyMOk3Ng8JHtWsje3qPHdbe2AGTh6wO1m7R9XLvuwMVG83S
X6mlGwdgPN788OcfctPggcRozX8HGHXwvE9T+5HFPkHdRvsR+hLoR71tPMP7Le64LWRzG5AGqsvf
gVt65xm7MS1D5KVIGKYz3pjZnh+EFbQfUWna9x5sF1evsFjItw8B/yoY2w+zjOJh5OZ/RKfkD8+r
qNsC9YxpiC04h57rsZ5uVDMuOKMEL6bUaP5p5MHWiQvKg/58+9N4jO89v/vbqPJvDdUvTc1//pnM
9RdO9v81NbT+QT/+gbr9v/7g/6dsbPtfLqjOvfr6Vf0lIL/+hr9N3AC7COCAp4G+xX/Za3T+v9g0
DiMzrD07AEFD3O2/AvLwuqg89xzhM3cykgd/n7hh03gwZaPIZRoPQh8I8r8zcsdQbv5h5iZMxDbK
57jl/4q/CnLbX0dcei76PAwHtW1APRc7YNDLu0pq9Ygit7wnDWf/wU3G/pcJ3fabdCzqGtPJmcLH
8A/IwWVUz/amrGd3t9RBfugyC+xDANr1zl5ZEKR065exyAW02n6FRZDmld9EqY7hFKSSy+eKlcAt
seKu3KF39kkDY+pQWxEYCi80OFcHt5nBUxQum+S0W7EVc5lb9iFnNX6Dybg/V2FBjoVLD6urWhR0
Av+BYIx/gBgYXLpfHq9WCCL13MqbwfPAZ8B69eIjiy30xM7Gif3suImTnqcmo8bQ9PFwFZpc8znp
Y2mfbDJ46rCmbwwslBjoWCptJsxBhsgCWPSsZNOUgU3nm9Xo8jxjjIx29VR03xn71sa8GTll4zfr
Vr1NI7ouRr8KLng+B/QO05dESTyRcMFsYdgAto1wddo1ARdsbtX4SGI+4VZNs+axCCrMGAueBF6P
mjfotuByB7Fnkva1S3rJqSzD+tjC7f4UUuJc6V2SSsDPgQ2SycTcOsyTPMRicptr4uov3r0DC++k
yJLNXK/WIgvmH21qBYfEthcyLraFcnFfTqFb5Y+DdKqfMYDOp/oPGSWHunZKU0TkTeHm0S1aIV2y
3h+iiib2yWt5Ba1giZHoz3VK+XKb5LFio1MQYqRSi+7opvET+oZL/Fk7Z+K52zoYQNERhDI0sim+
VJwYaOX0oOXxL4JLoG2MSh08ditUbsQAERF4X1FzNgn4HSgdcwxB1HNXX9F0dexCqXOlbf2IB5TL
ffaHvxVTxY6tb8VytaPXXiZqYVBLzMQCgFi/lA86beGcFSBhD7XOETFdq5DdRiS29dsYr7nVw4zS
6HUZ0Y+SMtv2CAm3GGgEhqTmbQqNmSXC4mYPP2SQJ/TeOlSNEhpOUwriErXOthQ9RrtodLvk0tGC
iYINNkgc2yVMAkivk55hkGUp3hobqhy2wmXGhJVTBVS4zL/UWRsJvcwaMnPRQlbZyXGakKt62nqy
ONkWpeFb9QfNOJdhjDXQz+MnolmyPk3SMaxfNLZoeeuWUdr/BKqXkyPFgIlnTH75U4dVWQwmcnZB
29lU14Freml4Eu5kPue3FJYxu2bhpI4YA+MDl2Q68Ojg/m/Keta129/Xcus7C4pWQBRyDS+yl/un
d1bdxK5NT9C8BRmOqW0ieNezeYHVj1D9//+K2PH+5XF1/z/+c/n+q8z74a/MyT+/7W+HVsj5AxyX
04kDgW/1P1Q6+P+xLiIRTEClrvT0vx9anv8fPv+AeT+ABcrp9PdDyw0Bqtk+zBE2mJAX/r1Da10D
//3HT7sDIkos+KNIda/b2X/SUoY+C6LM5eGuk9XAic32OFvddExDQwapd5wXPrb6b9Ial43/c6/E
ul/96x+K3coL13UwCV5UEv79PyBp3YHVQOGF+SnQdUDj2RjbQCpwGhsUQ2RU1pt2dS0J+7Frq9aN
20hC0t796z3wX8st1i89YOcUoHFBzvEIC//T32Ka+QxWojh1WX3OmcUSZz1XF4eK6aD+rJ3lBard
f8N5JbP8v3/LQ7oGuK7QPcFO/J9rDnJlLGP5fcN6CsaZpr+KVLprnoiedws/B3d+DAadYPoIlP8z
b1jP7mBZNnAXAFYhd8/mh+LA8T5H1TpvaRG2ZMEwcwavcybxOwPp0+3O5n1H/tUvnDUPEmjn1p7p
O4VWIUHd1fKOnBpjeoUVsIH0FTyErn9HbgMATmKLmaZlx2/IZwKx21rI7W/SAx7ut4bR1q44a/jZ
YSGQnALVtpgh3W90ungtBa7Ic1jihtRmXnPK1yDO5K+yLWtns1hcoPvgvARroEJP6S8C3EDwOPZO
1lTiacaDfnTYgLWxfoin7K00g7fuqaxHM7tQK8JkeGZC6xignPZeEAgh9CbFbzzqPdFH+cwGI3hO
vco6Ja0zbDHBaoZF/hDOHuewQJw/UvJB1G5e7oNumXz8xvrD7ugXT5J3q6Lbc6oD58hWR8DMThVO
9DLcYqD/XU0lDPM0sij5GVnJb3piDhffrYLvvMgvKUwXTmC+xGCx5a8WHfNHNLbtzhvmUTyNqfdW
h4Xax5Z7M/utpmbWCvAL5R0+B/yoQX7SFcfHVWvZ3Hth2m3xGXRHu7PMr6UDqXCeEFGgnejRLncm
ZuH5gETAFVFAGrwv9Oj/bgAJ5nzfaWO74RdP95M7+PY2yQwu7MZgGZwzQ44gA58QXuJQs9hlhlJs
B8qSivCWTnDvQ812iesnIfv85NC8oJ6594r5RPIx/a5jqx+vXReiK3KmOhds8CbferFEYxr4oJH6
IpU5b5d5asHlI+Rcrbkp8HLletY3KVyKlyRu9FNWsvPb2NbCMG4l1AnajTuk+wyFjE5EwnKcgFEB
mZ2oObJA28nwySmxYpKrhip/nscitQ744uwf8Rzq12qRRhzS2uKWFTUqWkNEoy+29qirCc2l6GyM
NZ2NjZRWWjwVrrdieKI6W/yd5wFu+w5/uSYa6uq62uuyw5sJAtY/UMuC77iY/InbbNa0T+XgrYGj
oJCfYAgEfX30dVv7xGoL++jlmXkCnjZY56qRdvsy0glQ3VCuFWB+qkpF9boeKJfqxtSJtng/XH87
9qTMtwVpRInRrGjSva3JFF0cvuKXKbYkzH1tYUmribWIHbp36pw9vPkTakdcds/EWVNzcGndWQ3F
oGUzojmEZ+oq0pf1aiTY2wOj5OObWvdhQ4hk3T5iZVlqEkf7SBTOsB+daCi3CuKB+SjYAfW309jE
r0DfqKqYsfqgaxVO9NJJSqiHJnCf8Z7M3V0BH7LaYQAu+UZnue/sJqny8oNP9VDsCej46Ru3sVEd
cmNxheyJGMenunTltZBVNMOCdQxjCzfY4BllaCQe6gb8VlGbObxwRLpq71WOriG5eP15dMKZQG4o
yR1pszjVjjWDPb5g4Dawkvo2u1HKs6pt3VVQC0GXUuvR4R4npUETx6GoJoq9e5k9kTee/IMVRC14
diumotZvlaQUtCSvIkXigtgack1ZiDL61RTc5/d14ejneOiI9Dd2scgz/ISSTs6lLuQNn1wXk2Ou
qPQkBr48kauCkkKz2OrkVSxTd7HirgnWllDrfvETh+RWbOlfsWBa2HUqs+8TfNwkDr0KoczwGvoh
Rk+Xxyab4k9bFuYrlEkevbTYPu9IfYxUm7dJeSTS3z2yHALcMATuhN0z8eJ3biaTfUySWMGZFoND
zkn3CCHchcmRTbVc6JIuu2A7m7D+wUwSPzZ2iAs1EHHGhCU7IshBOH9VlUKEhPkHKrnMCVAiTzib
MIysFx96wgPAKcDSmZdlN2VU15Bo3GJhbeuTut1QERrsmnnqT2LsSbF5kDpBK1VmVkcW77N+rBQv
iquNGrVcVZIQSfdamP2nvsuJQztBn99DGZLV0epCghZrvUO57QllEXsfCs+7K4nDMZkW0jyUftXe
Yz6lNqFpW7c6+x7hT76iAK3LmXmQMP+SjqEk1XEbTJF6Wm2nczftOY6T+6wQ6laNxLUeBpMnwCw8
4gSKv8gnL9P0HjGLjXbeLUS2kBe9jRr6d69Zzt1M2m0D1NslhMiI9t5GSGUbn8flJhgVEQUfy+IL
bDNaqRCPizOcAv8uz6R1n4/OqE5DZXc8F2G/KCodYF8NlAelm5n3fUUHPbR/dVcTnxrf4sIBkgSF
2coOQ9To15IWkYd2FiBuVDoEDxpTls0Tn0XiyByfyV0HGsg7WpMpiMxZxrDExBIDC45W7jsOWW5D
xEcdfQv5phCHriP3vIeoK+OjV6KA7QjlLFCjTfXTrzg+dhXlBvLo88axtgQeUgL/giHzRkSyzy5z
6xv+JcacKSpJywiy1HedbeanmA29uokiSg8OSMnucEB4qZZLA2rq2JDGI0BY2UpdG+CfyyrDRJS8
czVEJZ6dNQDlebDPZzHeRoVFU55WUzzuFrvzrxzjU7wn3xx+YW3NMAz2S0+as7IXcceOIPmlo1HU
+PkaBMSe/FN/CJQW3aEsAOzxurCnX4UhznwLzhtS3zhGFilgza12Y7KVAtx25FAxzVZY34LpF2rY
ukPV448h9O+z1rZuGh2pveO20Wfck+8z9tvgufvYt4aLaEO1yR1d7TDRDYcyaKttZNMOTc/Picgi
pKGuAzQOJg8+R+8GnJOCJh9sx1lbUFHeR18RH+HNFLv6twMY4EJrmERXadj6RstwkUMLkbSbWLVb
g33nynL4FYS12pmxS16tuIKVbgc4PDkU3Zu2S5xwG4qxvPWyyv45ZHV3Afk0X1qqYK4WwfiDA6Lm
M0QPfy38lnhd5ODIK2eG5ISLw2SPT0vc33FLpQqmrW4T1/1sPFXsq3r9xNEGdx7Lod9pHTunwqTN
tvDgLnX5gIfaMZeuH8VJp2lIfk0wA4wD5Szkg26AmBV7K7DqLXGNYp9HVnVXRfU9d6NmN/SFOngi
elJDybWg5zVH6fg2cuJrFxPnSKLy4tvyWGa0uhjT+buokiddh6fR8288PZc77U3vkesldw2FVhvZ
JKixA697r+5pxZlVfK0ngxV0DMcTr4ffmma3ox+qzz6NdwOO3pMI42+iY8sdmGI/22NzXyY9+6Y5
u/BrkovpVfsjdcr3BoEGOJd0jqXJbnAHnVTWH/q4fuTW3GylJR4TBTU3tvxTWvdIZBiQAJ3ZxWUx
MXyTQTjbtIXb7BuCafwl1lBncGG3qJCyi4fWJomeDY115SeYbLvALp6yhez1hmUSs701JVfgheXO
y9XdnFGFbZVSboOG4p3Ct0/LUiCJTCEfcJFm7Y2XpeJH3Sg4mbJ1foO5KL5aUUbXyh++SHrGj25r
2zczHw5UV1lesO88loUFK66PsrcZH22zTBkphHH8Gt0mfe2H5DnFDvPkDdN2xuN81F68w3/Pi9hu
rhnaHMfR6oLYuTMbI9KzMFxScpbJLlDOkZjNmO/o32uPQzHdOTw9uHXFnRim70nd8XjYd1EySC5F
4VcTTfcsJs9jO5+TUrRH14vLayx+RvDSsKUQvCdx29r6pQUAt22RrC99RlQ29Oo7dEua4iP7jYsM
Sbxq4uGT9Ry8Dyr8VkwReCKMHn7LeiqQ6bzXMNA4hfBMa55yM8AZIEKZOdXK06vdJ68Gq+CADDBL
+ORmvj7WixPcBZOMvvsTAeYpMOEBWfOGR1S/BIBbQuHe4sqWt1lubc1UXKXrISqWmGxKUZMcL30D
gbsMzn62RiDH9KmyxgPObOCpy3TAaQZIKCu7sdlWa99crI6e5z1ZjjmWOd7EHh3jRrhd+MOYOnsn
iZC+pK4KuEbG1buhSu0uAyba7icTendZhq8hb1VWbiB8PlZWWO6thKz+qmpv8yJXvMR6CSfBuD8T
N8+/1TlXK5Gyw9Q4+XdWLMpDskzfKraSe5Tz9uIv1aVZG1G5M+nHVunwQoLmRcRWdBJNF37MqHS4
6VkLUGsMT24Mh0NSm4vXlQyULhioKZjsm67t1MH3hgc16/g3ufz6C6fJs+km70W7nHWs6oJNwqt/
V2TBi6JH6wlKRMIrrOIG7MAHSVYLsiTgtTNl8q1w4GSKPD+Yugj9TYMVGSaMx6LAmCH4SEkmXpfV
Au1GNeNYKyFQ5XF+rbXKyaO4x4kfzJYlJ3yFzBUrD2rX2KbbAYtUnMiNoExc2vcwznjPNwOppsZK
jjnLSuZxL++3MDs04c5FXmyTwHqsYSV8ke8YHou0de+DnC0lhyXADtdKbzxTdIeBYBcjaE5CYbaA
5BSyZJaR/vcwnB/jfIi/PB/3J+OmTimbwMWF3EWVREaJeKfPNuVWDTVl3M6r4TzHAja46vy3kB/y
dQyp+mrCQV4zq9WguMKoB3GU1gfbWPrY0fm07fx0eJEFaDKJLQxyCC4Gu/SIDXIVwLBaPikdyEtA
NAEbXvSmWhYZG5ALwb3rjsAZhIG+5DMf1NR53ZBzexu6eYBtyd3BQS7eZ0sCyJoitFu3cR3iiXl/
rfPghw54UY6NOIeDd5LCPS5tcZgRX2mjGFW8T+KlveR+41zQCReMsY2BJERuYGa94LJrJchcxs+Z
P86g9mfC/8SlXBG5/Rl2fFYwkAq3D54g6ZLv27czxGBzZFij5oKMtgrw9qreYQHdO2HZge7vMJox
Q8d+B6anNgEelyXJuTuT2ncy2j8pQOu+RzH4rmBjrMrHYj/DTgv2nrUEbXQQLitFTvK+ATR2KAZC
0wZ4lZ3GD17fvQ6T7CHGOLk/I50u/KroCsFV4+cUpA5xCbU2F1G4Pn1mGJryZgzf05nqDPVV0v3n
r+C2sA+Gc1xpFXE7ypXM60MbUPlI18oCKoBUAARF6DYdOv9IyAynP5a5OTC9S0C7Rj3FaszIOLvW
IWO+iK6FM3VEWqkO/kx7Kq6SznMObiYQk6NKRYelKWxI/om/7T1oolBRj3Ht/ODEpdShKtSz6uiL
AVODX8vLYXuG3jxt5rgmWBs3BHXG9lBXfE/7sHu1JSTpyG82U9DcK21dig4kQUHbzSouM82SnNjF
TQOrg3cAVSfC/cB/SicMcjF3D8KFwu/0SYHGrAltjfa41e4Eij8W77Xf1xc+iuqQZmX4iCHSuk5L
zwCpq+LUTCJANgiizdAICB+Tb3VUDMLOWrx8OC2d4PNkFhJ4FefIEAyPue5dvhxwDW/RUjTLNhkU
okiPjxM4BSSzDdTr4j6WpvywraTARxbAi/ZC4BWqQ8qHV5PnhPwdm+c17bO1CYUdJtjK1GM9QTUu
w/Dih8TuWUFykbDj1jlPGYesnzt4YlqUx7eMsAfofL/MLg4/WmK0VbrxIsJZKTDPV9EU4SbP1Hzb
9VOwqxZzN/deeUax+9XB+C+M02+R5Q9eTbgSBs4+m013dleeBw7HbJsszfLoLVNyanqV3qPHDK9W
hpkS9ekgqyW7K21Gjg131d9QvpFg+snpb9Uw4sO0rKc8d90jGSd/1/MaOlDUeZ3w6B4UaUJlC3mp
sqo6grWiHqYh1bfLtc9yy2qm8Ik519+IDgZUKnrz3Llz8GVZ6cr1qNxzPwZA3qbUPsrA0pc+d95a
N27Ptp4IKivzGqwdfH5PuBHtRh2BJz+6EyRVaIzurVjG34PUEiRE2pyH0OuAXkf92fPMqZD2/NiQ
CN7CQQFKkXfBmcYFh3m8NcPeahoGbUCS1lX3OtG7ia3GQzJh1NpKnoo39jXJ3qVCgyDMam3wRAhT
IYxI1IbJCxfF4hxQf5mS6GseutF5oupu3Fd2WT82sROe7QxvWZVQq3Fwm5wenaBud1Ya1Nh4c8LB
wBA3UVENPM/YBtO15SK8UjfR0i0+LgmMYi86Vl48ERBA4T5Oic5vU/wP+zotfMLd1aK3oi/4+kZF
IFxiMt5lavzAmtd+g2AUHv0iJvsU2izz9v5UXhsr9B9qzWVYxTgFPZud3mSseBtDyTyw4rCJdLKj
22FXKo4ecSr2a7Z9oJhl3+I/VvEwfNcCQDBNvckJ0Y/JAF/7zp8TwFnMhz8L5oubQqN8a+Fnx0Ew
fxBBgXyL3/lgERejkdroN8Z1v4w2WZ36QbGl14HUpy1xuJzK0g7Uez5nMCtYL++TsO3vMKMpTDBW
+MJiY977jPefQESwSvvp/M3HSEbGSw8MSB3tipSxcBZmWbdHK5xPNrvpkYztJfHlTD4zSK1vRsBx
q/gc7/sKv1a4LAikc9ddbJiR28Hz9OvQM/m6dK/8dBb1m8R1fWJ/LP1dk9Tjc5v6T0akajssBACN
CfUVbId7nlYbVxFwlZBTwo4Pz1zuYVYD3POOBLGa0BD+lfE8cnFA2ulyLZ+iPAmPXTM6t3VPX2ky
I607knQgjvDmrCqBmScEkzBj4d24UUUxIwfoN4OvCfqb/4sMq3xwc4+oCsmI+yCb8x/tOMBGdC11
N1ZkbzE+gx+U7bzxB5GeHNShxykZ3onCHR0KLjXt0Rs/Si9eFmF71CNVGaDfebaAREE3O2t8n/be
9rnAbNRk1IGZBz6g3/LxltHQPQ3wvTeqC+V+zrvs1Jc1kJBl+MCIMJ/jOgJBKamSppDAPRu/bB+E
TkrylWsXStZRS4A1Hok3pGvGz7gFTiUJdBAhyv1Ofsk61somGdsQW4Q/R+b3J3uo5UdZ+sFFhaO9
qWRluPcQ+SW0q/dJEFj3BbBP6IBWeSfYXdUc8EP2wg4AHyTaA/BxcDhKaax+dX3D0pEwbu2dcvoR
Wf5MV4VMu42m7BRmljkPeEYfsJxlJ8iI6VvEfaPYqyaqsm272O24mYMgfISqDqfPVLxOG0OGYoYw
UfMe7WbneZpCuaXA41WnwAkzyXdncuY7o4U+lbo7KilRJTz/cRYTT3TmL9BCNc0N18xO2u/I1Fjo
y8Cmb92VDuUfQRgXB367+GR90I+fhjmxOnIJaU9s/cNzJ2gH2lpxjY+Au7pNDXDgXoIGT+gZw6jt
vJOM3C2hD9ad+PtPLhbmS/sxZ5ZYdaeYOqc9hOl9pee3EU8nwsktG5B+ixAJfAQz4W3j+tU+8r1+
U/c+F2HjNuwjZ8LY95jjiSyHcbbriKIw4DidTcYxwUrsiO8OtKpDEg/hL+PWPWdxM+/YaFI9JFLn
JQHOfQnBvx8oYsXGPHWW/5j0Ebq8JNTRsWbbzDgiuMJxF9hWtDKcy4gPpt9CiqQ+1zwzH7c8Nov9
iGd82PchHRPbvEncYz26QJ6MNxRPHoBQUsD5FF81joZTOS6TvYknRK7ZZkVaweF8mK2qebM53zZO
y6dxU+NWARgHNavuyeoOtqcp+nWzF5YvtB9wh9tOlpvcELCm5qrOmrcEl/gViSm+mMpxnowU/tO6
LnpkueNfICB1F4NfBoupDPQJuFh8rKLYeyTQ4b00fN04ejCqnriutru4DVum32KGp+OQIJEkQCKn
nbdTP0Y0AUXrt6VWxv6E8OSxKIaEmG/4GzGsDL75HEa1vNkl8Bx7bO2eS6Oqf5ggR40bo4jng+E0
WjRCTtG7JyZsSpfSJvcu2k2tW6wv3aWwvfG2BI3wBmNTb5mbMGo2ImRwKsrxZdBhc4wLsu4J+8sT
z2K8TWvMpBsaDgmlmnAxpt/XgWtwJ+fNtWmirUWEY97LnMa8G9hZLJgwqVggltgceO3AsrPRyzG3
KDF+I+8wFyg3IqWjlUH5Ny4chhsMRAWLt0hEw80sIvCwtduWZtMtjmXf1IkFFlF34sbEKkaJQGEL
5A0PYk3Zia3aZ5bwy6mKNcmTzPcoYXTD4kDGvbozUyc/3daBuc75y5tpdjvnvivFd8S4kO6SqHEP
8aycOza1XP9FyOWQ15pyP7quyr6R9zDKQ4gBcWsVttpB0Bgv4PuOA5YwsUIzAR/LOBNPJevGHcvL
5UWVDtdYuKlbzLcxti9xjJvuGYYSD0og9r3J7opxnafip1YjZCYF+a1FvuQq/Iwhx8Zuex2m7hTB
7vchKtLQNMzeDe/GbSWq8kLJ0pq0Qk9YWP+i/B4jlqGs9Yr/yd2ZLMmNY2v6Vdp6fVlGEiRBLroX
PjI8BkmhMbShScoU53nm0/fHyOx7wxks9xu567aqMisrVQoOAjg4OOcfTj2tiI2feHcj2CMQYACf
x/aWCaOmo5s7ywg+VHo5HiIVJoY19c22zVFutObWTo6LRZS9R7WQBgaYL9C6Dz6OS+0wESbbQbhd
qz8OA82wEv4Lr2tk9+sKudQ6ekopW6HhxFURIvNroq4J/thzbQr+wGZvla5oD72T8Of8xymocdNc
vtErsTEU7RgGSFL1SsnjPPT6vYgD+VHyCtxHwfAOP5etB6tp63BGdl3c7SCPPIRq+4BwJeSFtv7t
AIeaeElsdbL5Dwq946prb3Qzuk86oHyoz1E2D7ZlMcRuhRzve7+3b2drEgS4iidUjn4K235njjrl
SevBS1DOtX35W0RAGVpsmx7jMPU/pCPyPunwK/GRnSuIpHnP10YO75gW7YQ0p+NgBJUFp4SraT9R
I0N9lBdvo1nhbWga2Nmjh0HuHsgdTeLg3ncCwPelGDd1hjOoAI4MlGvY+VN7R6ka8/HGF78m3IKA
j93HWfQBYxQSkYoM1qNDjXcH5ma+r6ZbPa8KNIPqr3wfd+wC+D/iq3ACZE0Mo5S3FSHkSMYHoQb3
gA0CueE9ljL9Vw6Cs3E06OjYabFDJwOhFqgCPQo7pWlsh0CDYVUmts9RHsU73q/YqkXGSKWRGq2j
bwoA8D6i1Jr6YJDYUPDVHJxi8gh8RZaxEVrvh1Kk+n6uTyCm1n2HAiF+z/Fr26pp/AuvBb06xYXi
8J6ayMPeB1FQNfceXbGBsiKFKcSPex52falbBqT/EajhWIXBRyNWHZyLvdZKQ7oNBK9TneXYpNIg
QtzQNzv1d0s83fxHk6pDiM5C6AbIryVPOuZlB88sm+LbZUDMbPp4jsvBKoqKImxRGJJ09mbkygtc
ThSXTpWrge+Kxgk+JEbSPPZayeNJ5Tkx7AZglnKjaR1fvBop9uLtQFdlmwJwfwJIqL8DvWAoW09J
EolyECXcx4w2eQ1MjjoGGoihmuwr0Q0RoiIY2fOez8IWbMJQ3gkr4y8ZUZXl/d2BF/G9StsXrL6+
+f8fhqZBmb9AVT79yGD1w2U8A07P/8zfVGX5LwyvTN2RAjcEeD46YKi/qcrOv1QpgSkZmi2ofrPs
/wmdltq/KPjxDzqGw52pzgTnv8nKUv0X7R3r/9Kb3wCblud+XDRdVQEqTgPkZtIWxDfzfNeFOP/V
Jd4fO7BgBPA6H/0bpP0MSLMyRnvbk6jY0TDt9pVSIVzvm214q07qjnYbiAeAQwq2Qoh0wUlAcd4k
kaQ6iH60YgQVQqbwIr92pmJhUxLK/nsC05NsGB7EtBkiWCcUXVQKIJHut3Ojums2LRI8BIdCvEdO
bPhNbRkXxYG+I9jhfOO0NbyuCZp3ucmMIvsBnW9CHseL2o/Eql0j6UpvwQyqn3vD9NNjFzopypkq
iuWCzP5QTyUNeAUMKgldRV20t8zol95PN2DK63RLrumfCpS3uu1oFe0XS5MavWq/LI912A8HU1c1
0m5ANByfNJkRH7vC6NQbWGLpttcQ3dqnqoiPU6BoP/RKQ94shbBIfajWEYSPmu8ZuCQKWEbJ+yxN
3bcfsH9LSXjJSPjf7/4fMx83iJgXBAOCMPnz5Qmc/+9/H0ALmz4doxLbeHYj+fvsaSoMBKgCcOKt
v+Luf549RZOQE7Cis6UpLGz35nP59+FTMP0jSHOUbaj9M2/hTR7k5xBgCxVIgIiqoEyEexr/hVP+
MuwLyt+RQqX4tsYLQkyUW4yx/a5naa59DpDI//nio7z/C+f5P7I2fU8fs6n/1/9coD9VQMZsWIOr
RhCR7FdGgmORYvkW26fp8O6dsz0+oOtzBdr5/He8QJi+GmP+DS9uMo/yuhrliX2KPaQ/8qPksZ9h
ZIGC7AZpsq0n0p1ju478qOX0aIBAISeP39Gco+PvYJzimbJUtFd+15Wp6wvIKbIGZueRR57Szfdg
+6nZPOibbHv582rn8ZR4ff59n40cX8ydkPH39633H77df3of7d5P2yd1E/91j/53UbyvxgGi/PIb
OyPgfouy2inefPv+yd/ceZvTlanMO+/CMurzVF9MJYRenXrI357k5p2/efx69/Dxw7VpaPNHvzSI
cT5ICYJjNEfmcetstN2nYMdE0t21ZZn/lhejsOVnURxWZ8Z0oyGxWHqUb6chdWRzzKUBSXgo7ZvS
V+T7y19scZSfR+GNjRMRsiOCY30+l0Lx9CGBlXcU+CA+DdA8vyC2SOoVA+C6PNQiWYRihUa7tMBQ
o2JiyRmh/nJtYqQKKPuaqVuilHaY1N7amF2LpBb56SlFRf54eTyx/ILzgPNXtJASQrPDXJ5pJSrx
V9YZMEVTDb4RfbKsQu7ajOVOgOfcdV1rAgoInH3Q8HJA07dwa623txRsy4MfN/2PogA2BREWMrdX
ZPOjD7LFpg1xe1YGL3pE2sHe1Ca6HdLjwdKmYe76iPEciwFwa1h38gZvqfQWee9yP+Ppd6Ity0ME
yvEBhKSGuwTA0QILlsPl6b+aPYsKiwC2ADq+uLwujkLepJjftWj7iSJQDw7WJIc877u3jmLOJVta
Kxa8eAPmwfmigksXwCSm8kC3Ut/2JvWwSoGpdXkuy12qc8swF91C3A3FquUNMFUKaNAxNQ5N41Rf
CjtTTklp9h9bxHT+ykX+bZBaGUrDeEGzSG+5Tpcgfz1GQyGAUnAYQYruYkb+PCKYsLcno31886ww
tDBojjro7mjwMs4ORJ6CjA+FilOy5mN3UZnRzsCF8xCAzroS419tBnqfAoUukglL08zlUQARPcH3
CqyDw46h/wlwtUlg4V2e0IKoYAjhIK5FhjFvBWhCi8Qc8Xh4L71DfdDT9N9ZoU3BlhZe+DvxHGLY
VMvio1N3AIIvjzt/qJehkkSJoW0bHidIXtOZ1/RF1Ff1QC0x+fCOyH9S2rG6pPqGwk0fH7BvBw8A
6ukpJKeiWqrV+rXcYRnXCGykXFBGSdUIOcu4lmLOW3RGnWC9olKtmPxcw9GszqH9QSFXH3F68rU3
fmmDTMjk4JHpkdQZywzMTocqbTLFOoJoC10Crv+tsDA7qyspbid7yvd+mDdXjsZyeQ3qNjavFMsw
pW7Aqj3/zFEOJR8/1MJtBlQ1d17TyQAtzm5CDgo4g7YVnq+gKJBn/hu37zyyM784MeKzmfW8BC8W
2Ew9AOemnbspvGu0Yc38vgQyfn95Gy2P/vMo0Hstrl1mupyfZmn+yNHP3bKp01st9Sgrglo7xPWg
XJnQ66Ek+1QyKxUrPcq95xNqsYUdYr0Z3F41kBnCIOTWFmlIa7dPHi7Pann0WSxCjIlqFTpWsGQW
q0aZvMkD0xphl3oVZn8JXerCGa5kXmujzAxm2+AAgnFZTAinYNWXaT26WjoqhwYou6uU2c83T8VU
50e/gxQQBo+LlKifwCbbSdy7gOs7rlAkiTYdev5/XB7m9T5nDJ4ZDiFTR8h88cVyG7aQoSW9q3AK
36FMAZi0o4QGtit6hM4EFggppl+XB53/0rMYZvIsU8nACJvPVLPzHaGBPffbEXc4K8P/1oobZa9h
57GJUiq0pdPHu6ZAgMyOPOumAXF2Zf1WNqSEWUZDDh9Mbr/FCYsFgS3QEd2sTbxavCKkTYwZ1rBJ
Sqv7fHmqK3tFaoJBmOisazf/+YvTzKMmRaxJ610/C2OcLhMHoqqvhuJKkFybk3CAXGkI2sGNXMzJ
K0AcRQLh/2E0sh98UVm7IMxD7ZgzWH5zeVYLvTqSLfYkVVD4sfOTmC10Pq06bBE9FtDIOr8X9iFI
rNJGTcLPv4CwVx4gkqX1U5Q69id2sf2YVbmw91jWohePCJsTXYlm2qt7aWYrmsj58YtsUidx/nvw
CIqMCHiX6/MdOpzEhg7CvcxkctCBosEaaUCuAAcjM92xNVQNaTUULjAJ0AuJw8HQZIfkGRuUKpjk
7IKoUb5ofji+h0KAXf2bvx8vA53sBHlBmwrF4tgNlozaVExAY4DMI6GtIDgbZsChdNP073vdR6Yp
tet7TdHLuwGhrg/Ar4uHxpDD/vJPeRUAnt8oFkTX2cFeXYZMCXkCj4oSITLI4Bs9c4yt1tMrF2la
ffM6I7zL+AxX9s/aoLYKvRT2kwbPUz9frrqsCtljbeAiMcgDg4cE6kdj2LoO09xjPzjsaY355lsP
CXN9Oexil0zthLpwpoxurUfNl7qMZmJVXGNb3mlZPb313ptHQ/MKJjKCg1zZ55MsevggnYV3c9aF
3Y2MZB0CSyslBny6eu0AvDr/82Bk15ZUSVZIgs4HCzQRwIgZRnfKwbpBu0nao94IDyiK3UOcUzM3
GdH3RynuKzavxTtjsPaYmcdbEdCtS4YuvNd4ayCwlPiN7l7eZGvHk2RD4xfOvO1lsqyEUsFzKlJd
2vz4b2Q1hlGtj/spmhhAhNXk2nNjbYORQqmmTaLDuPPnehF2PYlfsNqnqksfH1fvNIPwIOr8c2GU
/h4Yi3HMe0v5i8L/b59Tq4PaOtkxjXzebougqCaiU3Aym9wy6XEOzSKj2pudXn5MnVF5H0DZ+B0V
AO/fvqupNVA3YfWpO9mLXT2UoBmtJlRdcBMFMr4Bhkn7xOvsPyzW9uvllVyZIy9g3gBUUSCaGov7
TEETPYmlhHwSqwqbqIEbhZVaC1i6zkBxz3J7RVu/Na+z0KcxBEx0YoWm6/OverGcFtyIRFTW5KpU
1TB40zAjAzweobN2eXqvruvngSzKKDSVwHQsApMdBEKgmgLTPFLbHY+g2IVi1F5ZsbVRLO6pWXSH
aq+zGEUtPTloTa65zYR20s7EB0DdccsC4r08nWW5k3sa5QIKCXCC5hRv+XbKrMRRvFjRXF20sgVD
man1ri+heG6RmEyVnUz78HPuhKO96yeMIDdFhQArdiWVDLbwMulpqoUZh25oh2Z15eetfQfeBhTK
BDkXN/f5snqOBxYmLTQ3SuzC2eVRPBPNjGC6VhJYiY68HP9roMV1y/sy8Ua4ONCtB1rXU1Yq9LCG
MnnUqpKi/uWvPv/ss/SWOEx5SOUFoqFG4SzOSFk2bd7jouSaioL5UCCUr1bU6PDyhvQjsGn5LkTf
ceekAkn9y0PPE1kOzWxQdKKXyflchKDR62P8MIkFY+pkn0yoboials7wyLVg+Mj4OagbKd54Eo4J
Dg033+jKL1hZU3rXEN7Rjphz3sWnlnqOPBgkShdEPwxA9lvdn8B2F87d5amuDARIk4eyY/KqnGXT
z2JCNiZTDG1PuqqPTXSSFMOuHpu/23X/Nqav3Fy8VajCEWDpBZmL4FqLtm+cwZOuR5OUXkzaozLX
9WH6i0AE1q2ePOPb5YmtbFbJw4QjiyyKZauLVF5HKrhAfFq6uQJ/tPJlvRcjAshNg1nY5aGQtXi9
YbgiHX0OryQpy/4y/Frwu4Az4JY08R86uN6v8cClfGi0pvygqL5hPUBXFRlgpKKJjmGLxN0mHnTz
FyAWRz1A/Z9Rw7wZzb2FJu+XyA9gHtZE0vwmhLUOUCaBzb7vItF8yZCsxnU89PCwgmEfJZiaTd7H
XNeSr5oSpg9qgEPFNzGB1XKdWBvepZbs0SuoKZSgVIHw1xGuolcclCRC0G7UFaMHoIYHyHYyQJOg
AjTKaGvCOvqjqrrmN+IYZX4XgFqt0enV4y+lEiBp7aRoMewxic4fzbYz5Caq6UFvirqWOPnojfGr
c6CgbEPVa1AoRUypOsz47G+YzMoB86whrnax2Sn2YWCH9IghR0O1hbHvvaOR0eUIJdmmt5Oic2i2
U8UxDyIqa3RReRYBiCpt3dtPmTF8h66gNO+isK3uu94U8cZCt/V7VJAwbhOpKT9qDwutmxG2GLw1
xxy/NMCuPmFBlEUbgUrxJzCZyp9jpRu/Ap5B1VFLlOmD5SSFvo1RXhAwa/CE2nkxbx3y7MEUHxKQ
3f6uG3XvQxWqyrhxsFp79AozUoF4+d6vIGsG3FOwaXxoVO/ZcC/vPudAj713FqByTFtRui73SY4N
Z4uMA1AXyjzDthLA67AxzdLvvcqVdBS1nXweelOL917Zt3+AzR99t+XvgCin1YG2NT0VMRBfw6RA
YLYN4jBt1Awk+IDbu5/HlPMto4WUCBkoQt859W0UuDPeaR/UCbVYuF8lMu4W5KR2a0MC926UFH7y
ttFVvGwC0cU1kMdAd2Oct9TjwD73EANOa4HKW68CIOxi8QsypYkMp6b1chtLZHtPtlIkPwawW79I
paabEVNrVFQ1vco3pl4iJVHZg/fTRzL4pyGaVDvkFRDhrfRgI+9zZLe/Kb5q1bu4TqoPBdcpt2mr
8jPYZz6SEg0iv6YCiYIdMtAe6pMhNfYIzuq//6OLh36oI3zT2LrzXz1aQLr8MYQMfTkKrMQ4XgyC
uhmvFPNVs4p3iq0l4GbpHTXN9zT2AbA7wDNxe0sLEOa5rNorD8CVK5KrQczPI7JJ8zksvUjoIgFx
WvFqwzV6UeHwpiLJso+HIfhW+UPf4mhXZW6lCBQkvK6BkHN5xsu25pwXoZNIAsZrBMOM5QPUBFY3
avgzuggZAf+ukcgYQb6niEtrQXk79VnxiC17+9toBJZm1hQCXMY+Nr/yQ1YuMXDb5NFomNCDef6d
L75DKuDx9Wqhuw3ajA8VhcBdmiTBlVFWknYaSXTGZkQS5d5F42oYW3QNRaq7eo2f9AjrI+H2t1Ws
1jaIBGVYvsEU/Rkg4Jb/vvyl1/aWRdEX9ASFUn1ZKzVw/CFdkLo7JhESABk6CsdaqBNu1zYwuNp6
ujze66mi1kE/huwaJSexbGl5hZehVt+b7oT0d4xEsYLHadmjUnwXGkZIKEYacjgE+Hdde++/Hpoa
NwAWm2enMA1bP09IVFLcsFSG6KaI4UhhNq1hgxjhiaDv0lxm7b4F8IG4RhA4116eK/uZGhxZijmr
ZlGbW4zdjAGKNFaU3lghsn1uh25Zuc2wuCzRqCXN3jcIsGmbSgkBkY82JL7boZkEBrRoNsZX4snr
nIKECf8JlfoqHdll4SNWQphlCTZqZVXTMHbqyrkd4ZOfuiq0f1xe79f7i7FYbqoL7DG53NpQfzA1
Az19k9mi3QcijPf0h9v7wOidg4ng8ZW5rSzy3FWcK41Ur1+13xC/KrHHVG03jC2k3bPKc3uvb/dF
I4cjRAdAzzWSIpcnufJBJYkgIEPmyFQX51eoA7AJUzgud1XyQOpSYyluAcGGbXJlfq8DkpRcBTQ2
LLRepJx/youAVPmBBS2hRjvbLPSDgqjOqYlgGF2e0Mqq8VejOGvOICdr2cTUvIlnQtGCMUJBlUvT
Uz7WQQ9dt1d7zqYWXKkfzAq3i3cRZDSwlDTXZwlcOU/7xbSQGRI9lCCb+jAoYWpeNkGPSoYobxG6
Ex/yMustCGMxCMNe8zzvGAVa8K6GTvA+VGZau90PtOMir4I4Psra32m1SBP4vEYGmF+EU3usi5lz
ozad9yAB6z413uh8nnySvyufb20/OHS5bAqLPDOXBwxVvNgBc267oDDRJgvQ3sGXkofz+3JC0Gx/
ebFWRrN5HQB7lrSdkVU8/3YhNoyRMBvPHVQdNYNG88pgD1ZOovXim0iE/IPhwJ3qXIwoGT8jYl8s
lVLbTjFBTHELNEoxAckyjHgpTlefDJxUlStHa2W/I3DMrtCoK9E/WWyMctQqRcLocpsUwX+U8a0n
QOfV+8tzWh2F3T4DjzhUy3K/A58TZNsI59dSApI91FHbz+pAQL8y0Ou8SrItIHEiXanRoFncA7E0
utIyCs+dZCgBDdPrIru2AZnXbWpuKs/q94U9BHch3OtrxYe1jcK6zx01Dhnlj/ONgi6lULpaR/FF
acJPVBgaOG2RyD7jzG0Uny5/0rXBQECAdAIGAQ50sXBwQP3eGTrFVSpEUboycpB7KEssQXAlvHLe
VsKVbdKsoRKAFKazDFcTfvCxgYwDBszQ8dDegdnt6/2hqcafI8fjSgxeuWNmVDmgU20utS5jsKk2
DYR+TXEN0DHvdLVEv3+ykrsawYhNVnTKTaWl1pWd87pyBFKNLj15BCgLNFnPF6/pgmYgSVCIKaml
YqCtBt42LrXa3CO0NyDPnPaWg4hH1v9QdM8+6nU9Gm+uoEvCFPmgLXUJ6mJe9BdnH1thKzWtFnVK
OaSaG8AP1Ladb/b9QSTdiCaI46OKYHtj9fHydlo7oTwFuNup9ujGsmbHUQy6tk4VNykn6zaNJgg4
lAuuzG9tFHJhupRgEBlrPr4v5lfjMWdWds7KonAkNz2NP7HLWqeWVwZa27GAR2YZeBogr+q+VucY
sekFTEdStcK8voBY3v2BpIS/rXw8ay9/vbXDCIYEQAQATu7XRYKC+nqUFLi3gVlBj9UQOWLJskG3
I+r+weGYu/Zk2EDWOPiLoWyTljrKYB4O9/i4bFs7aj+oQWqgHIPFCohho2B6Uek4bw8CpLMgMUho
pQ077Hztppyt30zMsfWaxqVtC3NWm6zPSUf9i6Jutn/zN50r9kif04ugGbEYz4R8miC8ZbuJZqJY
4Wm4Mge2oMhZ11eWb2VbOs+RBjgb/5qR+S+3JeCBTGhJ6bgFMt0PCdTmU2t10fHyhNYeKWTqvLpn
fA5YwEUiYSldn2Rm47iw+bEnShtdwGfSAwObb3xzkEhR0rC8wWXG6G5Sv+7yfYDgELYU6TAmV37N
ypYFtUdXAMwL9frlw9QHGtHnNOddP06GW7uOGpxtNCR3fTPbXZn4vCfPq/KkMxRzOSKQGV/l7xhO
hXlURY6LD1txMqimHYZRj4INiuXFbTLbhCR+C5SwRqiyADHztRKTf5RROV0p+K7kByRWLLEGDkua
zziKFwEooYKVVsOciNQFDF1scosj6miQXymY4ojnJ/uwskh0uVnLK59h7YvT5+F5MR9c7rbzXRaC
NJNtytg0l6rorrcG4GA2ay1vLGUYuiuben04VHxpxoBs0heNCJQ9ijYTJmkrgrc3gTUIe0ddqH/f
FyNqGleWeOXOpg9BKmmBpuIaXUT2qDdqI7INz62jPjW2DjWX8hT7rffViOMOcR+1j3UUCjAsxtw0
QlA2FHah3lij1X4LChueftkmkE/tIYw0YjQqCEcV6vZppNeDejSGQd6VCLNyScyvCDIoTiP2Votm
Ue/hGWZ3bMtJgk/HH13ZkC8i9Q1YBpdB1bnykdbGgylHmg3cRKUcdb4BUGT1B3UKPBdrmOrPwhHh
kxrH+RMQvQQt2ahDFvfysrze7mDMgIPbEAsIo7NZysvAhjK2ZwY4ornUbCk3QSUKP3l4U6o7YTcN
1FwVk449ECDj41TXkF4vD/86roI2+QtgyWXMEOfDBwB128a3pVvixXxUglm6o0Gi+vIorzc6owDf
ppXMu50a2/ko+N9WVpzXjBIHyUGbOmOXVkCrQSgOV4Lm6oTm3jiZks7Lc/7zF+EjGPMW/UuGSjxw
LAiEpG6hd+2V/Hd1QlKdyWDU8FR7cR2BTFWnerSkG8gqQwJUw763U8WNVKq3Jy58OzIyck5sBnRr
EZN04ZvhUPTSbbiAtlB4R3T30PSdxlz7J7OixIuov807epn74UlMo15TpTsFw1fN8Hpw0319tOOi
vxLkX58zmG8zXJrEj7rREkGMn2AYT9YggXTlzU2oZYilpTF6kk6mw91Cw/3yBlwZD8YaVFWwgOxz
uThlXiD0DFwRpyyfFfJUNCXKBEeoTNSIbFn92+MIFg/YRvAZdeyJlhyuLM4Cbs/Gdun0qe9butwf
eEqV9R1iQOYv1csj/crjaGVHanxRuqTzGhFTzve93zdV3CqF7QZKO27CHHEamvcoLhUogFz+mGtD
UaLnIUb2ByR3cW3JJm8aBbQkkqKTfQpM5Cfoeg27zMi6K0OtnGbKhjAy5mSAh9/iNMdOKSzUf21X
dJRpEcWOd0OFYeHlCa3tjpejzBN+ETMEtnpFM9a2a9o2CExHH2lzjt2n0UYHbkgt6x/sRotWtkX4
gO21TGYRQ9NGGtisVY6XpJHlzofRQusA39bsgP8lsrGXJ7i6YjSRHMypeQNpiwkqdicp8uW2KzvP
38vaadECqhF3UpB8vzzU60c6HTPO2dy84uJegjVbM6rJCzK+ZYXUbVPQGIsNdmScYvmKO57qFjYN
dzT8tZ0ZVfofl4fX5n1+nsgyPvQkPLph61INOV/LJp/iQFh82x6LksINNT/+0ymn1tjFoS1Rk9fR
5H8/lnHVH+1KlyWJkKg/ppZen9CTmBvsfRClV77Kyi0PS5eXxZx7kR0v7gs0JqO2GoSkFGSOiPFY
uXYfVZ780bZl3W/ptDv1xhZd+1srTbrelz/KPOflN6FiQlyg6kXLYxH94JLDdXfIoqxKqXdDQlsA
Dqpyc3mUtU1GnjbD0+Ysc1mnDHxpDKEyscnicnzAfSzaRx2gLXsofl0eaeWZZsMxwopnJhhxjYjF
IgvDnKi52C4oj+5dn9Ei3WqmbyMfkyXWk5HVERIl6IDfqCrvX0fraXA3yAJf/h0r3xWy7oyOAyhH
1XTxM1oRClgpo+OiwxM/tHHR4QCdvRmfjxjTDJgn/WPpQPicT7bCdl3vEQFwkXQJveeCRb/FAwQr
k8vTmbfBYpvoNFSItLQZuP8XcR11vRlK4tMuCtTc2yW1IspdlVTxlyTxrBAjsKS8F1qjXqunr8Rf
Gsz0WXgJgby1FwOPFWCDLE/Yn1g23DV87dMgA//e8KsGjwDbupIjru4fjZsLVB9f1Vq+MWWukyPG
GoULQ3RPse0V91Yd2DRJKOejJodmYEiOCjHVOeKqnR56DSngy197bdIUTymPoMNBVX8REgajmaY6
pI3VVmb8NER57RzRd49QsEEkWuz5H6b4ysWzckRJwSnXIkxALFiuMG//XqQOF53dyHZbTQiKi9wp
DhH22FeGWol4IEeB2XF7CwpE89l5caeqao/D38jDwmoD1UCsq4qfWmTvbwZgHNkmmHztPZATGycV
8LqDe/njrk305ejzn78YHbuKNmvNgBsWGMfnJHSMP7EAm0wkJE30cC4PthYGeDGCTQGNSw1+cUB1
mo8G8GnbVfQ+x8A67u8A6+tXUua1KfGGorQ380gIe+dTUmNDRUxkJLyOJkYqsyoodjTGPijR6H37
hGim8QImuGkUhs6HQjN+mnDVtV28csubGL3mnZ2J/B+MMutiqM+d3L9wfy/WqGmiXjWy2EIiJg2O
U5zmuyksiyv7cIV3M7Nt5nI9iHc604tzRk15KCb0qt28TApYd1r9OArF2XDAfa7B2ELBeAyOhT6E
O+SO1Y0CSPcOvBx9RKNVdqrSa4jQlDh2zMpmSHKbV1Z2sX/mwz8fRtrZfGri4OKoKGbE3VWO3g1a
x1goFSXYV68srtGBFxvor2EIsZSIGQomzfmq0vYC8dZm3k1pKNmvFpLjfaElePBYYQdi/fIWWhsM
/hyAzXmrUuE4HwzhabwQ+sS7SaIuPuTWpANHS9I7LFW7ays8F4Fe3FvPE5O86WjWG9Qwl9mAQ2EO
sZ7Au7F9x9ogJJ3v0YS397zRu7uaKu8RrR4M6mwRbHvg5miFtNcIe4u09/k3kOAxY41wpy13WVal
TmTFg4MEKsavm2KMMYpMwwGhYGAuih10e7QA6RShFXRXd7hfXv7ea3tohsgCZAKuwPqef+8eWxRH
a2vnxsy8AAF+0D2IFaaHy6MsMoTnWdIgJvOiNA5GYV71F0c2ngo9qHTPuRFpBmCyrFHFNYPkKUpC
op/S/6h6EKGXx1zbSbT159M7X9nL16aCw8QU2al3Y/aTOBYVfusIeTZ7qhLZlbxgdaiZuM6unXfS
Iu7VRodn7LxpPTxt7jJdzW4xD5OHquiMK7NaWS+2K4wCyjoC4Nwy5fEGoHBh4p/svqy/lIjwb0Y7
7a5wrhaX8LxeOiV0WjSmzr+XvXYr93FgxYjuJDo7/u1DKD12iVSQ25A1MluTlkL1EWYWHNO48K5s
lrUp8mJHOZbK34xiPN8sMlZsu4Egfirw/z6qAkTXTjVCVBQvb5BlNvc8S2I8vRJAigT4RWCzht7z
64ZZ5lmNoL5WyrrAlbjG17CUfRpv6VSH5hHhu6KBK1wipU1NNX004iq7RmeZz9kiFuEA8kzroozG
6+B80g76zpj8TBjBFziKeKgBTGm3x7hhcHU/u1aJWVlfYiuXKOAX+uHLs4HNVWjogR+eSHPAOSfS
OZAiWPsUwPtnUerljW7DkWx6X79yVFYiAU88Mmdq8/Qulin7EOcIrapVeEosBNeQY0S4JUniT8Yo
xG2CAnZKnLjSMV4dE7ABGCk4xLRyz78tOq8afHw9QIY0ivXv6aQ1oNRxDjY34K0L69iPUIAw8pth
z5f32Ep4n1+1SJ7AGsG1dREZploJnQjd2FMk26Q5Jl2MuaNdAxx9zOO6ukfSp/+p6DHGUV2GVWc5
eNBnLv+GJVNq3ufz9UJHVZ+rpsuHoA/ZgC5JGp6Msm6VLwlaL8EhCVKspeq8oobZIggxbTH+9X9q
vmp+bptCxUGT0kaw5VR0H8suRm06TOU1tvVz+3yx72fuGwANAF/0LBdncKKVNZNMlRvHpnl3CvME
1eUcKVzcGWMlwyZMmIW/bTHV0D6YRY7MpIg5j2j1zCY8epV16SbWI1RFxygePnpYkfabutYsdJtb
TDRaDasbPGA6O8dnJeBqc1q1wrnUz5IKHd/Rvg+DVkckzyrUCXnPOPwVk8CxESfrZ4r+/6OZj73Y
aM0AmV6tgzDaQwawrZ3fKma9qxM7zPdaW1pYzXQc7gMF0OFLXgmaZZQDfRdDbqSY0lBTv5cFDmRp
4cE8sRDCIT8U1qewT8RPaPY2kgCZUzi3XjZJj3pSUXuHMZ66J15cEDuwPIFSh4dj1O/TlhLanfQL
H+/cHloCZhdA8oaAasVhMrTgZowT7I48bMsRRKyan2nZjek2V0bb3w9p1+FaI9SQcpJRDl80zEyc
g42xoLnr0dYOr+zBtXPwDC5A2A7ZQmORABht5utFj7whXmJyl9fZsI+K0XtAE03be6llbvC5zHbh
MEA9yWzv1+UjMJ/w5S6D8yhBwoHjoKV0HgG8scv7ykn9U2ZU5cZWRvPOS3L/0+VRVtIA5Pzo/tE+
4ope5lKjHXW25TeMApgKeXQVLCujHHpkoa+E0fWhuJ4tyll0RBZpMrW6WnpOzHUR686+aQfjg4i0
npKpV+7/yayAKzItcpwl7Bw5C/KryPdPUYr1Qxiq9OCyCaOMrr1Wz1m7kWntzCpXAGcRlVhc/RWW
H1neze6pvO9uAQ5k2EwJ85NQsvphQArnJsSRfavKST00A155o/CSL5fnu6wEP4dLNinyRzRgaJ4t
nuWl16VhgFUqoWOUT20chf6mgNb/rlaTqD5g8N6mxyHG6hJ5Na6P+xG4xbTLfdE/5ZRHnY1uXddV
WLvEHI17hCSaC3TZhVepg0uitH8iinY/kSoaxDZLfPUzxsj1bdIWYHz1nmb35a/xzF9fHB1ywVmr
FUAuwMbF19A89KVNWwlPXlOW6a60neZnbpjpj3wY1adMb8tHaGlJ9qhHsxw8DWjUVH0A++PDhKtn
vXWaRj4Oph19pvNYJptUTsoPKYYu22ZTq32i0IK7dZiVJU6mEKyo+dCmhaFsBWO3C7EPPHS5od8X
hlODJCAo4gKFh/HHKJRo2gugtMjgBxUWJcEU1N/rNMuSWyTfkz8ovXb4eSey2OPPidfygNVBu00c
eAobcDfRYzSW5R9KRNtrm9ez5YPte9geaGkQiX2MJSAWBOOY/6htLdeoDI+l3MhIpO/pYij5txoH
otvec2rx0Z+GeJ8a9VTfYuAQ/YLmaP4Z+kH/x5UFeR3KztZjcUSI9/aII69/6s34h96Fcj9WNCMy
I57cN480J0sQucH1UkCeU9YXjzZKRiQnTRgB06ihxCGH4mZ9J3cZ8oxXmpAr8dlGdhrD5NkX3l5W
MrK6tGUOsvaE43B+20zegDNhdY2RtBI0gWcJm7o4JGZYO+cTkl4XW6MYohOeO+1Xw4vDh8zxwkPW
9/GVlPO5Crs4NmQmNBoAaJBx/R/OzqtHbiNdw7+IAHO4JTuPNJIVrHBDyLKWZDHn8OvPUwMcQE0R
TYx3AWNhrV1dxQpfeMOaKzzndo78cpbd7NCuwmOum4qLgUkZtb4zuv10rK05RnZLcwb9jMlaO9zy
Bq2QA7yO6EtWCzH5c6G7P1uaTZaPWAmGVwAKlg+Z7vWWD7uT02AM5Gl+ayrRWVMmG+tXr7GQPUwt
9V0Fmm54Wgy3ReAVQWQ8k5zO1aF95vq/bj4332zFS3BI7BsU0eHJP9d4T3+1l3D8Gkbq+L8kot/s
R7VLgTvuPP2np+jZt4Jqf3S0216Nny1rbr93qWV+QClqeXZI2EgOF9WeA3yD6p3n9QVFtV5TS5Jh
aN9IvY3VhgzpmMf4zOEZoHj1D5xD6u8KCLuvVuks7/uqw/O8qfIfWj0kNPDUeGz8YTR6PAxNN/z+
+HBsXMf051ELomeO0su6dhRbXtUP+BrfLNNqnt1usX2dRiGxn+0cLdr0Xz30OXaOydYGRr9B3sQq
EtxrlcYxdnXMw5f4Bhlcv41t2BzaKKxugDWNw3+Yn4OfuJQHlsD++7OiljhfRUzwJpKEiuLoFuJj
pBWYjI5ZEn7LOaKLb1Jz3FN72roKyNVsyGYOLYA/wNrqoHWIiCY3/L2XX4o2vsWrz9mJB7dSIjJ+
3YZfTw3lD02ZWXha5+gzRmjGbHzEOUHRfCTcykvahSa6/BWOy5Bb9J+4nU/XdqgyLCAhexXHMR9r
jMBUoZ3qZaj/wxcmL5bBD7ucrX6/7FjFDnnTx6SqupY+j4oz4sjlem/SJd0DEW4sNKp1XIUcG5qu
6+u9tN0aW74ao2bdy384jS7d43tlh560cU6gjEHnoZhLh259ZoEk1LhxmdGt1rmvJmM5JFiJzqqY
gzAlR8PAZS/X2Dgl6IzyXwk1Abkoy76/vVv0j8YcKC5huJVlB9OO1LOt4fNm61gsPz4lm0NRQIGb
iDgR0KTVUIgR5ana0+K0neqvBa76HGSZqXWnBQ7KXudPvk+r+w+QMfRDwlL+h76aWNrlFTYdgqMB
MfCvmgzmY+u48xO2s+otJot9suzWVYI0rLTk+PqZ0m6gR8+XZE1XM5UOlJ1T2/GtAn9+9FA8JU/0
KI7N7n/ZmC+UYSpUaGit9d7mVFfbQZ7N0tbFO4ARP9Rm2AOSbe1+WeDEWg8cAJfy/ZcLMQg2Ft7a
m9aK4mlqwzaGYmk26vnxum3tf4nSpZ4JgOaPyjeUPBOvgpFTVgB1HdJ4uSlpZFQ+/HiIC2k3JIGn
hq8EJMscho4fdW9b0l7Qir+fnl3EHg0DXopOMcP3TYWmqKtN0mNobnZCHW1rKQlyaMdJcRhvrSMi
sthoI3zMb8hdTOFJ71Efe4cuRjQfnamLzINBKZlysW22vzwd/8FDM8XN5zYOjZ9qFPUfi6xrB4QO
rKr20Xly9nKYP3+gBbsUVBFgSKLLdfFBSxKznfM5u1UEQ4j0hRrON5h9P/7SW6OQLrJjDcl2X2uB
ul5PjuBERHxjkRzE4kDtq9O9tuSfN44MNqDz8FkppKwhOVUfU+Lp6uwGPgUHCBwszk2jVde0scfD
6ydkUqml6U9viiLD/R6qG1fo7TiKG4V/61BlbQXIO6/fPR7lzwMCj5rXhz4rulTWSzb+222dz12f
R50QN7WLdSjkXb10QW7YGT5pkUEuXU24tkL6Qaf/8cgb1QbQMVJKGS919JLXxdmmlW4/ViFumlta
2SFJY/OnaOxQ8+dSSVMfo57hTeYu4T9Dm1EsRfrZ+alHtbdH/Nn6qJwdtifHFhTcKrAVuhtKQa3k
VhXo0GTmUh31skrxXE69nZ7x1nIzX7ISknqI1+v0kZY1Bm1TcptqpffTzrX/oZ2RocYyNB+bGuM8
d2qnnZ0kf//9w8VCw2ciEwLIRi/9ficNfacZNdXLm457yqWdK3BkJUoxzaQrh7Kc9m6/Px9KKfxK
dKNB+Puz6l6LOFXacEhuGIwWYTCEc/SJ4n6G0cWYv7E7tb6aetMjTEbcsrOrtr4li8u2YsoyALmf
K15d9qyjMnkr8F9GnHBwfC/E6hq78z314a0bxyUP4Oy8YOdWl3yq1AThOd8yVJfmOLlIOpcw6I+P
j8nGx0NfAz1shB8kjGw1oWw2liRb7PSmK5SPM7gbIQ0NX62nObDFtBMvvqjsrfYKw0mXEwlXga55
v342haHYwSnvpo+6QYNqbnU3GHRQkIdqahFUERo+ZSNME4Lwo9p76RP4FrCRkT0s/8K9VP/Barga
CE96szgspMVmMA5t/hMJGM30FQgLNbo5yRBh9ZpgTKeriveLhHd6Z6mKANaBquQ704uTD4BNpUKS
7jV4epa5MR2WTsvyAzhm1z46UW+gaxNH+nwGzFCgqJTh9fAe8Xw3C5qpNZug0bS8C1zkXkZS9txM
grJSzb8Xo8TedsCTVPdFOVPRMoE0PbmFxd9+/PleMLrrBWUfU/mm/QVic7WgkchSxSp7gQlgr2OY
xxk9zbQF3kN3NbOTHH46WFHbW0cYM3PtN3WqvMGnCy5ukmRBofR1ebEQTXUDp/TqJ6FG+Y7g2Yui
2fpHAukhiNb4K+/A/VefIpYYdAXPWpQt7nlpY3uU0gOJdoi60U3eaJkRqccaZYV3UQgGLmD3QKJL
+ir7hNl29ittkk5/wrepvKJK04FRzhrzuwt900G8a8aoTR0SRFHLTK3Ka0YFUbl5zpANAdjtuMKv
b0mnYx7abXpThBj24Agbh5X7D2VmlOOY5FrF1KZukcw9n0ErvOyTmZsQjgEa77ymW28alWtDXrek
XRzX+4Wc7dhdKrfxrk076b4ZqzmqO0ly9SA5PHvAW2nzdcXbXOn6A46NS+A4vb5zY7zUotdfU4KV
ia2JQs01armNYD+m4+xe8yQ3zKMXDXF1qDEfbZ7tpPR6X6FQmz6lwArFOe94/YJFKCgxtgiNWT7u
EKN3Rp0unE+GMYqvbe7UGDpHHXoUFvVu9w29iLn/pWp89EDPbWrJuIfan1X0I7IL7q3xeGyjZsiC
SRnU8kPV43t1Krt0/CfPnEz4Dkla+dZ1F++tjd6IeWhiu3kvLEV8dSuUTn2RmWnO/21q+eVdPs+B
0jqIeCm60X4zEPWSZBczHz8AnKYPOUPbLm7DDD5oREE6x/8VA9dD5s3aO6yVWtd3PB7A1781uDwC
g6NYIJViVu+qGcIlz6JCHtS5e2PlffeJhlN71e0hfXWma4GLJ4omPCEDXHeBtG6kVNOnyrWi7/rL
ctofND/ThA4+0t+Pb6yNB4c+PZQykxRedh7ut/BIn9QsUZK76i2JQoAZtnnAVxvlzrSVCtem8tfj
ATcKi9I6DXoD2o4oyq57HDhqi6hpFPcaK2hlCRvAyShhhdAs6XP1qKq4eRsGHWpvgUof88nRxgbx
t3kPq7kRuAAFo6IoGQhcg6upO/GcC5oi/BD8bBEzTZdnRcdTmA1gPXc9Bt2xkzsny9orZ25ELQxM
fgpfhk68tbo2HEq9noEm/jVXPdySW6EG5PkmthCRcd5Z7c2xMBhBMR62nbluk0JkcNROH8Krzqhv
zSKJi0AgSJj6rbHQHbbzdPlLALPMfKdW6XEmxtQnn/pRWb7nahqjLjeE4/zZCB18SHlP7fmgxDMC
r49/6MaNLVGmaDCBg6JMuHqT5ika6RrH3tVVmuyInyo+7dOYXx+PshGQ6w7CVvAASH7It+53O4JF
eT6j0XkN9QwX3kmfy//NqddIwEHv3aY+xQZRWHGyFz2+BG6rW5qQDnoHQa5F2rHabBQaR02PSo70
wj0GmpTWsSWyll68lptvljaM/sp0emdVqalPUxjpjQ881AoyUzGfqf5kAZpryjvPmJTT4vbqx2hu
cR7II+WrYbbTOcYRfWe1XvCf6x9Nb5bau8yBaUrfL5fIMsVEc0a5upYYPnRlbpZHO2znlJ6dh5jA
7I6OiUtpVyFdZA3zPxMsyF+8Ct0HMMv0jot01hy/iY3OO9oadqqENnqqH0KnGr7MIPzoVTooN3Wz
o195lJAcc6s56nfu041LDhoX7zThO0HBup7We0iae7GhXLldsqtYQDKPlZn/wuY2/YR6sfbh8Tbb
OHQUWEj4ZNkAhMJq3ZARjYywYzzdSLOfsLGNOiiHvnkfUU94JfWU9FJiEyV0T1Jc0bS4/0hdGBMm
x7ZynadeoOqQxzif6+KyWMueXtTGIWUcWTGnZCjdBe+HKtMRXdeKedF4ngJt0ftDOVt73ZDNrwUY
kS0C6ZS/3I/iWipgnFg+tBlQlapesqNJbeQcAaM5xKW+h8/b+lr0DGWNl4476l734ylLj5qnAFAK
ibA/WOBysC7BwjBqyz0i9+ZQvz3sq/tnAt0RT5FgI+pFdKIj1AWhZyefozDRjq/fgyhEeNyn6I/T
gL2flUPbc4RIFF6FqYax389GE+h1Ml0Gsxt2ztfGtUpRCdUr6tWynSKn/VtZCeUkXYDW8K552kfH
1lzEc5wP4uBYy/e6j3+ZrTbuPGwbK3k35GqTjMVipQAMvCvm2QjTFrY+fSwHcgwiVOzeH6+l3Ner
exDRb5DbODabxDxy/r/Nr9aI/nFED68VVujPihtmT2ndmk85nFQ/H1zLLwblkzPk85epX5ydKtLW
VIE4oSYkUw3U0+5H528uXduH7lUp1fRmxz11unLRT8gZ7b3CG0dPaiog+o1emu29VJ9/myj6nonW
dsRm5aB0h6Uyo8NodGGgmUmCuXz1So6tvLuoRkOcZ1bAgtevYu/NcJKL2rumCPKekm5c/h1b65vZ
dfotQXxoJ2HbWElwAgjdwTgFErt+/hMtwZiikXCOOM7ecJ+WQZ50xbkHA7mzZTaHkpIw8skhzV6f
9DJJ87winuK+Gt8YsKyeKQvY73vX6A6Pd+cGhgr1DdYSnTZ51tfTsuwsMhY75Fom8jjNJZo4bZKm
54k2/VnRnJmIfhn9xo2r58aour9zVOUDXauUpyiiBvP452zNnN4VsrwEWNR5VzM36jmHDqAr18WB
pz0XOaBqT1WOEXXJnW7Ixr3jQgEA0cpLQRazuuOGhtDUGSbl2mXl/KZqy+iiJYp6ahb0Z5rWej8p
pdjBImy8gYzp0eAgoiaMXL0Waouurr7MylW0RXT05iL9ixJZs1Oj2VzE30ZZLWKl5qU9uL1yRRQq
ITvXKZ0Jr078OhnABz3+Ylt1DBo11IqldfKfWI8+zBaIjtSgUKRxfjgppODaWTxkbtp6Djqvyo6O
lizvtDo1nSBZDIBadShOj3/G5sqSXMluGkVWd7WyRkNGLwwCmWpWs1tnO9nNi7w9d+DNlZXHH7gF
QifrkqeiYvYh8iq6oQQ/3dysRpLTirtnD0n+nYO5OSFwW8wG0g/X6v3FPYLXE3UNRNWdYgCOuod3
zpB/fLxqm2eAqIVzD+SWct79IJ0hvMYN4VWEDWSR2ZnxirFT86CIvg6GLGmDPo1/PB5zaw1pJCGt
B4eJbquc+G/PBFgVbXJgwN/MOcIGZNCx+1hYzTTM9qgam0PRxNC52khi1zCykpszExGbgoJCFMxz
mgdZq+bXUInanf3n8qtXrzx0aqqFiHxQgl+DPsmDmlKtSdE6bcnOfe+qV2fs09PYIpmW96P4Rt5l
fe6i6T+UK1+QRhQqSRkAM9+v5zhRoxghp17DuPLOpZmnByfp571q/8b8aODLOr8Eta57pmkUa6Pl
csqB9dpX9ErVa6rre7iJrQ/GZfwSLpHM66u56NikTaiuKNdiUOfb4jbZT+RijKONVc1/2PpSQEIH
pEZWv4a7aLPa0NfPlGtU5u5BIlT8xFb7M44GwylNMTrMy3LPIm7rvNHsAoYtowjegftvBVrMixsV
JI8SjkNQ5hra13ExHFNL+ct2Z2D10Ih2LuitNUUURKau3Fogg1djUqyIdaFFNwep+Y9p2SSBaRTN
z9lZvj0+2RtngGIR0CFpSItMxOrroVepVa0AQaQUehRBgjCx1Uoi7RmOnFf4CVbhH+3OrJYz/Mpx
J2bauC/RqgHOT10M6MA6GnREV4+pyuDWBEjU1xoVMJzI5z1T7c1xqP/QjJZoorX6iFmGdly3VnQb
0DQAJ2KNzmmcs/Cf168lKeWLwZUOeGCVLcd5pc+LOVBSy6z6Ro+0P9LMS3zalOGtIXXAwBGeXYK9
xs5+2Zogs+OQk/4RYa/2qF4ps92GY3ht+nz4AA2nhhbR7D1va9K2jN5B81EGgM5LKOSuhnF6jS6f
Z2KS0VhL5Bd6XFOcd8zYOoo+QgUD8K3+gbNL/65ZtKk6NO08NOc8WyxZ5Z2Gyqcf1HkHVg9Yuq4V
WnKyQ65nCDy5vtdc3So9cyMh9IveE8n1uuKLNEftzOiuX+NY2K2fI2bcHjQlZhMo1bxQ+sOvwTki
75CHPpyPcfJhb400TBajdwKjKYxqJ4Td+lTgAbnzcVwjc5Z//ttTim9qZAnEFa65qc7PreJNQO2n
vZh8K0XggGrSa5pbi42xGqaLoqzNbO9aMMOgXqwimPSmurnFVB4iG2NKTDh1AIJ59Ew/ePK9uB+u
aufVh0kX0fnxydj8EARgUkWENh21nvufM1o9NjeL5l4zZU55XGPwArC+raQ+FPbs2JcmqvrvqqLW
sx9iYmkfK62wmpNBX9/1U8UexfXxT9q4YuV1J0WgcbGFoX3/i7h682a20vCazkl2amgZvzHEpJ0o
mHf/4ZNjW0viAq0YiWv5U3775PlShoM3JpxOR42PVldjlTvVe/Qe+UVX0QzxINcpMZMOlGAVF05z
ERptXStXO6Wnj/4Ebg4q1jk6KvmHahE/X79+FLclnUgGMOt81yOPLrPSgd6PHGegNnZ3qYpB+PqQ
Zjt86Y0X2ANmh7c1a8hLJf/8t/WjNFGrRhQpV2VOwnNrtELxTbup3gztYhlEorFm+KkVL38/nuJq
XBTA2BfwJoHDo3GJJvL9uOFgU5GK8Sn3hN6DqckzXzsc1SJWj0Q8e1oB66Tsj+FW2wTP8DwBsWdf
qmHQfoSdafyLjbMYTmKiUxP0lKvOdKqWr45RZ9bT6Lp0VqfSFXtX1OpovPwQh1Ihxl5Q/IH23c8b
OhBsTXuwL8oouq9erCXgAeroXQol/fh4iVe34ctQSG/xUSU/9Y9kBu2P2C7c2cHiWzEC0arLIYox
+no8yupovIzCTasTVdProf50PyE89MYENDa6M/HsXOPW1Q8GdkEIXZbF+9oc4p0Dv7Fx6NQAD5Dt
Tlq6q40DQqHqKi+0EXZb+qdwiD2ew1x5RmtpCibLKvANavekfTa+mmRgE4qDuaVsuKog6KkXRq7C
oEaXhX5aVBBmR8W66L2VvK5YIdcT3hLeKcRS6Lqt4b2Z2i9iEMK5RDZlwibR9WenbCc022qxEyJu
fLq7oVZ7MY6XoUvrmA2SVF6AbF9yGKoyOsdumwbYRu/V1jZXkVzJoPABInst/ltNTtZjMoetXSVy
P8Ln7d1YK+Pn0g4Pr96U4KMldI/OCs0j+Ut+u9Uo47c1tj7RdSyTwQ+TsaaC5XZPy+iKQJA1nh+P
t6ppv3w05IOo+fAMc7BXh2Cg7WVg8hFdjQbq1LULh+KzKDStDNLSGL9zjXvZEYFJlyxAGPpTlw57
b+7GaZcUecrM5DXUm1dPVBdPKgpMbnTtq1Y7WhXyf+QF9c5pl1vit4fwZaIIL4CnQJIMiOKqrISg
TZLVaHegadVVb4wqHt7a7uK8dRrbfhOFXekdWKEu8h1oDB8eL/LW2PCFLUNqfiLEsFpkGkuGUVke
hg/EHLHv6IpzCmGcvM+Spbt5KhAbN23VozPn7s5VurVzQQORBFCIlZ3n+/0UOmWYubDoL2qujgev
hxUd5tZ0SMtp3ImdXki66yXmZZS2wVCJAFzdj9WhWwmgrIivscSsoXiFpSL637lrvunbEfdArS7R
wZ0qakZwGwGj3ywqYbo/KHlVHvSwN88N0MHlZA9Zs/i1i4LDeUSaJKUfV4FGWTRpQuiMZr3nkrl1
DlySXawy8Vv+4zFwOHQqFOvkWvRx6p1rbDhQ5WmqrPtuh4b+3R0M7dtEH1z4SWy6b1INDbzX9SVe
tihXJ8EghTwq+KuDYGRe15hJH1PkmhL4Hk14nJ3oZzvHy84t84JSWn0qOlh0XKQ8P0HU6i1K3SUh
RrD4VE0X5//WUaolT3HXdr1vpkai+ImhRx6cN6+Yzj3cb+Va9sTr9PfrWVwBm2XiS22aMXTwxmhG
5BOG/jkeE7sLOmOorGAGVjJj0Gb3800XTtV8SJDjsn8pHLLOH/Nq4nPS5N8Td9p4ZXGpQD/1/7FM
95tQpCJSzTnByAW2oO3HSYT9b9IrzRLEOZUqf7C9bjwm9diLnStm41UCs69J+x8EIIH23A+tj/IG
GFrlYiDO3L+lIyhAdiKD0B5K/uxDa8Z9/fpHV8rJkN8j9UAtavVeTHGiV55IFWjC6ues7orPapZ/
Bt837GzOrXUFLS8B7AQvKFfdTy5zSNY0vQwvWQZCzFeVHF1ALMpvNb0XSJ9YWRTHySkpWj6+PDdu
MJMRKZ8DTbNgEd8PPKtgcrpsxGMg62L3kFZKgQaJrQnDd6bm9Y4GtEAoEcKKRjMHvMv9aKkyxFwF
bnhB10KR64jAqzZWaeO3xBXTm55/vLyYriiba72Mg/L349lu3EPcn7JgAwBKx2XsfnwAnqU2NyK+
inxwhn/ph3aQsthww2HRR5xE8TkUBX6iaU83P7Kayte8ttoDQ6wRzPIuAi0AGo7aDsdprUJcFm6W
LoqjXJraVqK3XgUU+ATIJS78YTbMa+mUlZH4PQjN7BTbat5+QetDTGD1osw51SCdxNnBHZsqnqL0
T6OizM9Tj6T369riLz/UlfGDY1M0RzjtfsHwaKrntMJpR5na6Clze+G7WY9LsLOLmN7aidS3JBlQ
1iXXdSMrHyvVayLl4iYjdPCevu53ZRgaE1plU5r+452wdZvAAoIty2EDdbWaWJ6GehqmOFLFhU3S
ZdWl5ZtuvBhXqGzRj8Tw3Pn0eEh5lFavglQAJATjFuMuWcUpYFC7CYBgcjVnLT+1lVOeltHehSpv
jMJLK4lr3IdQq++/mK0prToadnLVnLC6JrVdBRAL9qhh6+KS3BjYAdIOB0JEme/Fw++3SHo0tSnl
tk6ulS7a8GpgezyhFwlv0K/n2Yve9kKtAMOEXkQavbRMNrfMVj+ZTZ1912th7hm5b+wf1pTtQ4uV
Ppa+mnhd6+7Q2G5yzR0L7hXx6Pu0W6qzkxTat9d/ScI+urlSkp09e7/GSy6ahFprAt4zms4TlhSB
5rZ7vPGNN4FdQh2EkBZvqPWXzNQ6VZFuTa5dj9ud4rBw/tjg51BWuBRXpt69jbS4Ov+HubGQ0HI1
+qlr9hqilEZRd+xSPdKQ4vNmUxGHEmL1zhpuHEDLgYNH0Y8CJer592sY1Us1mWkkT0NDXgLOIajz
unouGjW8FF23R2zeHM8kgiD5g7zqyafh9w0bt1FFUzy+wqQWJ8qDxsVcKuOQzPH8RZ1Ev3PBbDw1
WNDRY5F0fEp1q9AhHN22tKNMANcKG/0UR6lBa0csdCQSOtmVn6cQ8c9e6CbVM/LSw2czr8XrzfBQ
akNbUbo90Idft/sxbXIwaKwjfgVkxywWlj+KpDiHFSA1tS723ouNVWY8Lh4KMVKYanUIRecoJmFM
dHXMpemPQxsajb94bh+fCIUn50ehYFP6Sj1XeRmBcgdaiHAFfQdXnqTfvq1jjFEG/TW60vjADqTL
qtPMXXvCMH3PnHTjlmEoFIEJCnWqf6sIgsBejHGdMsECafylmcp3tVpp12pMmuvjk7g5lITCgQqG
r7pubS2T0LJSJ68dRvzVF9FmT2EduTeFNvlO13prKFIjXEFQ86DuuvpsKW6r2HQM3mVEjSSIcCG+
QP6Gu5ShQvd4VlslV0pZlMugbAJvWNdgFBN/B1TqvQtWafpz0tQmsVc5HgeQ20FexzGCFC1qMmGS
HOomVoO6S/bwKRslAxmB8fAjCkqssTqcbeuOjVAbKSRfDf+Drznc2mkyD1CmzGA2k/GDa+W/QlEP
Xx7PXi7kKgbg4WRAMPh01dfg3iW2yiSZULBPh7C7hLNhv3em0ftPawxhStqHu7R/VgdiduOybIlh
LiK1arS+WjjzhznpOIZ6bjTf8PUQX/LJoK+eRxjPXKEvpfbZTE0k0B/PeHOpKTdLJBBqjeu02+mV
jOASI7FmqvTo7HUOKmPuPLjdpRRWU55LpvErdrLoYwHcZN5Ziq0LCe4JWZykItB2v78aMi1D3hCE
06VtmvRt4kTL/2wvWs7lSC8Uvb7q66unSxKnSoUZICDYmtyPF49OBFgRwfCxoXXh2f8D0/Uubuy3
dWR/aTTjR1ng+fF4TPnvXG0qmVFJsjWNE66m+zHbEbPDBsXlyxIZ5bc2zOcA0LN+jCaHSudS/aum
tvn6GwMglJSUo/RF53iVsNpGHneUFzCR9MQ3ijXIyeYFgv3Nsif2ufGQUl8j1JQhEJ4+q9nZjWWX
Fhvz0icm0hJKp1NGaW1RTX4NocdFW7OzhkMZa/U/UQPHA5HbRnn/eIk3LkjY/OQJiE/IQ7Wabtlk
ypAgTH4Bz6nDoktV+7l1rBAZa7ury51NuzmaSX4ox8THefXIDIkyRAhahpcEKY9z3SvfjEqMp1lL
x53TuTfSKiqy2mkZTJP0f0z6LNCsMvq7sWIRJMauENDGSQRdQ/8XMicV8fWdlI+ARUTY4wWaAyZF
Plt9Q4gQn1ywtJKib57/wyeTnWaK0nDn15TNyjAo2mR1eDHUFDpyCcSlP+ptl/8yIFXs2VxtnUEK
KRwFegsci1U4mxRqrbadzY1rW2BHuynJxbPssKYHfZ4r6ghC12LfwsLslQIaMvrh1dZBWxAlU8hZ
XXGQlewxnhWOP3KdR1iB7nNR5mpAe/2VypkvQ+GdJBnNku221tBSpsTmbcHPtS6j5QRaj2NvRupF
6929IurWzqSwTm9NVkqIou8vtS4e1GqiL31JyzF7n6sasONqdoJhqXjRHm+VjTeKK4xNgiYAoLo1
9SAyU2VBYYnMKg5D9arXYdGjdzTav9QsCv9Xx9XQHiI0bb8QIGR7nkRbM6XzRVBEaZrxV0+GRxcK
cWnPuTj5nL/rcns6VW5r++iwWV8eT3RzKPJWGX+gHrumHjhlHScWLctL2Q/hqRGIVyEtl97UVv8P
PnNoLRIlyoFkSef++xn6DNNDYajWc5c3SCIPQYdRDyAJdACHtNnbLxvPBG1RqXxENVPmAffjFWVt
hVgu4TOX6FYL095aPtc4MTUU28vom11I6WdHz8X/KB6UNy/s538fL+5GbMc1o4JPINQAt7j6BXPU
NaggYH6iV5YTNG2XHYbc2eveb3xCSi502pgk75G5umgMd+oAKmI5108uiLrajHFC1KezaNI9laGN
GxvdHxIQwjYaGWudjLkZFuTT+IRUGZQA3ZzqqqDJK3WNluugF3sAqq2pSYUzqJC0CpCMv/+ECQFF
aKFseLFG1fkLOZX81lV4kQyq9+vxp9oaidjM8ABcmAAhVs95NyhJjdJZdI0tMy1PDmLOUaClkdue
9EQUe7Y4G48DgoMyE4cfSXq6mthc0/3lrlMuPUiJE5ls9Mmap9YXaWwfBIqMB8yRxp1LbXOO5HR0
umTXa/0i1XZTt6ie0bsYxvbKxwufda+032HHvYf525wfyTCNGYgif8CRW2cy57FtsKNH4t86pKIV
Gf3eJrF90fWL+q5uUdI6iBgUzeXxl3wBB6yCX7p65FQUb+QPWIWHedI4Ric6Suk8sPPH3ivK7/Qz
nMo3m9SbDhT8PQ6LHiKhuySKeBN1VLV90af21xK82xBYS23YqGU48Xhwlsmm/QKuacAgUzHFX0lk
e0WAQKyT+ErcN59rlJzdYGw7VfWtLkVCptDm5AcdV/E3MUChnBAt0W6556CwiMpk8dTAPHwlIVW+
xFyuhIYgrqkRrhkyuMXnsz1RKqviMfoMsK4IqLi4f+eKvgec3+pWEEKRwkGnp6O5ZjlqVlrrFvaB
V1QF0vqM+UvU+8Dpy3/bGIWSdKJ3c+qXOoTgb6hzBpkF0amTU8TFswvjpPqr7nvnTW8blXm0LZE8
I8lvxn8/3gkb+x30gSx2gZYlClpthIlrRQEAqlw8Nf+cpoZ3rmb0YxGtMHb23MZFT1yJkxIdRzRo
1hyGbhC6h04FxzntsmNY5fOhKVGAejyfrUIJQNKXEQi5/iixl1UF5Sk32dmJOb2pS6R5bKsM/cHT
2HSiMM1/KphLx8lOv45DnByjXtu5JzdeAH6CtMukNyjli+5vZEwm1KLwFO6Q0kguiplmo18m1XIE
1qGdtLSIdvqgmx9RduhxMSLmW4vQtqgyjVk7K5cUOzq/CNE7MT0FcpYSuofH67v5FQljuZMxkgC0
cj+3epkMYfWGcrEip7gkaHNfRq+xdmBpWyuI8Ie8nYCIgdu8H4VSejFI6MZ1RNbkA6Df8bm1puSH
jljzp9zMpz0uz9a02P8S7+NIbfXV04bquA7UOlQuWHLMQdvgnKd3KLg/XryNGx99BUJW8N1Uq9dk
mskb8y5TEiqu6RRfZvyfA6j34kjAtVASmPqzYdA3eP2gsl1KEUm+amtYRU3DIjejkQ5hHNnHSFXC
m6G1xdsMLYDLEBX1B7Tbu9PjQTfiSmkYSrQFLAogwGqbNG2d2NNUgi6Kk+pvLY4NSJYIu4cYfRwm
pcmfJqzkg3jiAdeK/+KNCMmTlgWyA/Ab1tL9ajLrVWTVnEBaNm+LrioOmlf9Cl3KV9IOe2eJ/9w9
3PSIVeExBe+GdOh+uwqt0ypdb8NLvDj6J9RI4gAj6nnnlP+Rb1EIQJNFMnss1ITWacis113djUN/
8arW/asZcCIAadse+qx3nmucmLDHrQCLAb54dfgsGT5cqkgs0Fjz1mobee+FAs5df0GUrVf9BZLK
9zZcltl3Civc44hsTFQmWojnySgMRsRqOUVnq5EoBkYrvMVPgTDnx4jxvwhE/r+6at2bp6g1cDSZ
EeDee7k3hqcwSExEH4pa3bqO1C+xMYx0fy9ESUZQdtQHfHS9W79IE/zgCpBfFVZJN73PdxLNrZF1
zIHoDZNZk9neTxzl0HJox2bkcg2bIHWr7EktzBoaV16MZ22J3KemqfsDoNbw+vjAvuyeu4gQSTxg
/1ScCYwk0fB+7NBFKBH263hBsXS4pU1npgeA+vpBH+LljDC98qYSvfHNm/uBhkPSnoRqhH5ttwtm
DzZYlMqKf/Zh4e1cJX++6PKXSWNDNj0h61qTKMJ/YMEMfbyAa+AKqftSyXCWEEv0bnCm2j5oFYsZ
LEWVzn6tVZnuZzoqDJBnLSF2sE1/XOH8GJgEnHPOAWdh9YkgfS5uLPThggyR/bdb2J5fVItzBhu+
fGpQcvncm9n4+fHHkf/S1bfhxZB9F2QeQeGsvk2tUB0EJd1f0DJ0BqxQPHGd1Vl8msxiNI4NuhLF
zlP1x5UGVg0SCFkX/yEPkuvwW3NQjClLHlXDxSswPbP0ZD6qVDyPjye2PQrAV4trDQaQ/PPfRmmd
TktKt+Wke5n3j+ER+nb/R9p57chttGH6iggwh1M2O05Wlk4IWZaZijnz6vcpLbBQcxpDzL+GYRg2
7OoqVvjCG/Ql2tpBMrtfrx99I0rQPH/0U1aTqeoEA80wH07m6LjHXi+jJihCW3sWhsPfOunYqf7Y
FtbjkpTlc533pRsQsRnok4rO3GKn3Zo1lSupnkYmDSzveta1Kdyiwcfu1IyudWyHqTzQ2dsqh98a
BT0X+KCg+3n/VzsVdVXFztOZjKwqlV1VoKYwu42zEW+/2pqUbqi3o53LX1naVWEFK4m4crR6OcVK
n+m+UXR4AndCLdHJ90pdIeOZ3l0ykmPSGMPUkV4Rt/T1+nVVGQ8tyM2TQiD63Jtd+4iV1rixN2/O
jP1PnUN6R64pvCibW9aQmAshTLTsStPrTyn2Yx/oQ+pHLYm9ZOPIvbr9aezCbQXoxF1HkWr17EVT
B+has+bTIsx074FDvXeKJv04GXGFvl7kHHWtrE9Rl0TvbUvJkWW2xIPHsq4TFjuhw0CDXsWCs64O
Zm4kL9Dn1ZPtKd27UQdyLF5Xyg/E2Vww1x+PzNZ1ukpZTuAyzX0TevN919jxx7ExYTa+fb28fjoY
TKKJuVmk4sd6p0y0nZzO1pfTKJT6q4FWxR3xqJsc8rEZPH8w20Tzu9bqfo2RZz66gzc94bjitRuv
xquzSG3uD3qaHwKvd40UUJQUHLM5GKcCIbEAxyh1Z/btFk9DZkVX15wcBS/5Pzww9M1X50JWk8AH
1capS/GM1Wcx7kZjqj4mCOBuhAuvDweNDKg70qhH6lOtXiReRmPCD9ugQdxnxxlhy32X50lgzrF3
MTrLe/dhpLL5p0aMXBSJ9Wo8HoVBYARunjDB7Swf7vwSYNkYJftUeOj4AvlSN3LQW6sJE4vQgZBe
o1F8vVHLvmwcLO3NE4CrOABVMuyERkuqVAw1eHufyl+/+nBw58ncJcSDVunqEh0dr8gWFepQZfbO
c61Ey7kPTfVFeCUGo6Uzaw8wxtqzQnT4fYQnomwclJs/AOk0jgu9OMKb67la0uC0iqFJjXrS/BRJ
5tQXfKoB1hpVXuq8/61iHUWTOzvqOwgoAFf69fYa/KHUvFoENg7gQKk+uVZniHO3x2zG804D3osD
1exEYr86wtV/8NAava9EdpQzRN+L5nekdNb9MpnJo1aFRvVlMbH92ZtD5YyPI+Zh02Hs6ll8UcbB
ac5ZNzvaThnKKH/ItTj/WFZUGPy0aZZHe8ALczePTbbcD5WmfpwAdzfQXp2lPy7ouf7rpdUQ75Kw
xRlFH+c66DVihd0489SdS6FF2DLNhkY5i9ART54x9BvCmW+aM87Ti2JTMfHrThLQ4zYfNHyzWvFR
W/BK8FsNe/FAb73yv9bsxexnVUu4leZ4B59mO+l+KmWth0ET9TTx3bqNP9iZi9VThY5KcY48K0nu
ZDnklyFCaV3Tp0QyCmYr417LK4sYuHLNx9TDE/NrCU9T3TiXq3CYpg89OFCj1E0oPfF2XW+cESAf
qNmuOqNUpwRtP8xn4Vb9fkQpJOhznfM5dVvaSqvbVA4qoVBA0i0EwnFeWg2KPVVR4DJ3HiPVOBhh
X/reNL4TGftnFKAEsqrG6aeQcT2KUQ0K9a+wOOMBaPpZUlXHytAXv1KULQfyWxOiTiH1+InVaMdd
DzXlcdQv2sxQw1T8qvWxg9GDPvdGrHZzGDo3rBhMT0ju18P0U5vVc5yX56xum5dozBAbHVxl4zK7
cW+SP+LiRhzDlb3uEoX62IoqKdBFDjXF7z2n2pkZVhuum07Ht++M1YSYCso7qnTZABNAhiT//V/p
w8xk0ALJ7dNSGvERTpkdLNQTNvb4jbeOJeNdBSWJ6/0atA0J0coH6rzEZbXDHWHlh7Gy+gD4f3Uc
hXSDfde05M5jx0lYAhAFaqCrQ+Vw9Re09MSZGpJ7b4UIc3RmvJVXrxZPjoLULxc+BWPZppTT/mvx
RNMb3txK0VEwtY9alDTBUrpbNMMbFwQaOFK2AKApN/vqFDlmnWUV3Y2zqRW9L/pM2/eL+McZtIVe
02wQ80U8fxsruHrP/sxNCgwQKUhZwvXG6LtOgwjWiPNoJcWnlK7hZQiNNPXHAkULv0SCm1pknwAo
RrvJeM5cGpj/y29A6USeBJhQ6wxaMUys081JnIdZdT9Q2JuephD/mzoK052dLM2Dgn2db89p/k2Y
TfX57U10a+FR3QNpxuJjo766JCvBGzTgnXjmvdN2Dc7F30PHrv2uGpBKV/TiIXLg6GxM+saoOCvK
C5omO6il1edeRuwOMMcszwuUpJeoU/VjbU/tl1ad3Ie0yn4nYCi+vT3TGxsZDishgyN9cNw1eFAr
8Q1amqE4e2VtPKGSha2DoorT26Pc2FKUsSkqI/dFT2J9Rw+RRH3VSnEGZOD+cDFmzPYjokDVqQCb
GAU59uylP6QogviYm1vNHtfmJnl5+1esLle5sYGB0ZSjDiRxDKv1HTvshTRLlOciDNtvoTn8movZ
8pWk1z+9PdKtVWU4JosEIlAG+e//uh5irVqWLuGxqMOwO3gisg6LMWUbN/jN+QD74KkAU/8KQh23
SdyYzVKc25Qkm05z45foeZOTKVsx7iq9/rN0ktHNcYRZYKypE62FG2MR1/nZcSb9y2gIiHu9wtl9
sJXJas+JXg72OUrjtAooAFtbLaZXQjfy2wF0kxIS4Bqo816vKHyGEGUntThbXdLVfqvGunWX1JjI
ipH6zaEC5Xzf1p1GvBfiSXanQ4dV9pVZTyi9TRoa+HmD8dPGkV1/ApriUnkHMzn4jFIi9/pnqU7G
5dD32aUu8x+GlTWn2e3tnR6LLRrszZE4oJRO0XqjTLIaKTQbI+06cen7vPzSlW7npwVHxRezvcWZ
vDUWohb033lFGWq1fYccxEUv8MdyK3v5WDmZ9cSHDQNnGpyNm2FdZSBxY1tJyRziHYIee9XvxVdR
BRFTiMsQ6wNFxjiyomDGQiawE2FrgWLblBmsord1H25zA6OlzxIR5CmQ6I2vuaaY/d8fQ58G8gy1
MST8rxd5Kc1CsVECvVhkFPhHzToW9llV/tOodXUPOyI8gO6uj1OEcO6em24460bRa/5IdBq8fYfc
/AiUH3mGgA3BH7/+LXPbVKALLCyDbMxs+2bWdggDNxch8IT7/xtqtYvLus8G/CUzjIJCzHX6vg4c
DjscIRSj3h5q/cb9+dw0aGgrSjnQtXJCa3SJ0loeQ0G439lObJymOMVaZeqyY60Z1mmOo41ixPo2
pmpEww/6h4r3EpXWVbA26UndpUWTX+IpnO+hClmfyMbVrQb1+o78M4wsAxBTg0xa16kys5Um3FV+
sZUu/bej3RbunE61jm44ObspyrKzBQbrS+Kq0VbMtgqz2bhMkZwOkjohGxXQ681i0ARHNDvNL8Pg
zvskSoyHdlSKIFQK+z5p26334NZ4gK+oV/DwYIskP/NfD5yegQ3BMDe/JHGl0b3Swgd9jLNH3Rhs
7BemLWmfW5+QbqZ0RuABIry/Hq+wJ69r4SBfaLQ5HyGuZ4+dqm1Jirw+coAzCFSQa8Ed1LVWd2xi
5nZrgxi9jNXS/oIbGB5gZU8PwLk3tK5ujiSF1amrUgJYv6dmGMf5rBd8L6tTnyN9zg5VPM8HNHCU
jSjh1tIR7/y/oVaTaudkNjCByi8lFs9nOEfafTJV7kZ6fGtDUIOjp6dRCntFL0/7ltanDX/Lm6nB
FJjupr6mGNEdehHtseW/2QjmXl8kpOEk/cCXyWNRe7reEXZraIhEG+LSaPR47dgxvrkLiPSwy/A3
ozcWPQ9V623dX2tk2p+TZlJhg1cA5fAVN2QCEt9PWZlfxnTuml3l9IPwO3oL8DKmuPhU1ZnG7al6
J4XiyiWbeuW+XhZ912lV/LUFfvnT0AXyA+6UIz2kaOGwsbdexUryMgD7A5TpD2HaXV0Grp5ZI68t
Vp2FZX2IspIICEntT4udD/cz+hmnukrwERbE3HXuqn7OW7iLhtZ9QOot3tgZry1S+DnAOxAOhX3G
tbhKpiw1jYakG4qLhPMWfm/n9OfTzDAv2EC7jd/HFl6fXiTy+aCMJcIx7qR4uZ9ohnB3ZSZMjOPC
xgYBOUTzEoxKMoVP46LFza7Uofb5Tk7/OkhiV4l2U9fo6sYU1umLXFDJF2Z7k5Paa02lGPf2MvHs
/OLpob03tdCGiABOxend5kEPRXUMhfZziIvk4iDiuhEi3ThaZKDImlENlFtudfcBuqICGevFBbK5
8jSqQ3cgi7GOTTl7O7KdcGO2azSD3OISI0OrBbghPZHV/uFcKYCT9fxSUDnCzKjM9mFk3lPS3k8i
NY8eajN3xWLXh35exruidbXKd4axaHZqrafPfaU2H+MQE4y3Y4dXn4F2FAQloB0SxwNG/PrIl4UN
Tm8O7TO6eN9qWl7PGYKoSNJY1qmpmvzJWJoFhMsCwkFU1vnt0V9dOLK7SHGOArvsna5JYRUJDqLH
k332lDLel23kPnXRMDywjEjMAcDfVUu02YR7FVRQX4JAjtib7KXAY7qe8+R6UGzU1Dt7Jn4K99zy
bb1rx8zM7kxr8r7gsudekM/sE99u3Pp5YPFtP8/7NA6y3oye2FeqcqJTqJT+EmZQHtnNj6o9pZfF
bJc7nnJ9K45+tWP50WT7CA1DW+Ovq7s5inllBLSE81DHX1MjrI+mE2WHFgwY/l+bFKEbw6EyJpu+
KDUCUV7lhkkEeixWR+9sL8X0IXTaFoyNYVIhi5R/3Lr59N6NIKv1yM0S/kh83mp2Lj5fg0ml5gye
xej8LAv7e2PQvykiNJ/zzGpOWolBw9uDvgoYAD3CypbhFvUEuoerfZBX9YBfgndOIzGfXbN2d+ac
zftxdOeNEP1VwMBQNmho2dGmvrlmSw99OUVhO7Hl7LJrAxdv6uhkzmr479tTev3ZKHDLKjRPOPoI
a7bAYHGaQn1xzvUoXDgJCH47fYRj5ZIkh66qt5xzXl8fZFPEKEhEAkBira6XsNNHt8711j1bfdS8
eFnZnWpLLU6RVZUXbfIGX3HK8hHl3m5HbXWLhf76/vgjBywlbXRao2uzKoArnorzqXPODTV8asJG
fHeIJRjVKqwfZRTzSntO/U6qF4k1w8LGgJCMFAqkhetZ99gzRxldfjTclOWY1UO/G7TUO5BLbBVt
b3xQFA4pGUjBCww6V+cwyiN3Av6HuUWtfg6tXj+PieocCKIK1Bwn8eXd+4eSgYTdgXYGxCWPzF85
SBlpOZ5qOkfCbsbcV6eh/T66WfI4oVn13I3zuBFY3ZgfA3KpUS21aV+t7uIZ48+RkgBedmPhfgTt
oUKnKbVvjoYuWaI1/709vxsbBtwFTUBSZYCF62e4F7FC0qp551CmVyMUrMc567UnQ3FQIfO0/ryo
Rn94e9DX7w1gD643NgpR/CtQWQ/t03EXrE87zFWjI15EaeV7eey0PuozTnZGAFT5YYlC+1nmTbdl
J/767pFAa6CyVL9JpddyzXEp+tG2ucobJn2YXSM7hUxyQ2Lq1igkKeR65F+y9nS9c1xkDHsMUL1z
3dTm1xoazqVMoi3s+OsrGwkA4l3kZngL4cysRmlMkOM2jgLQgdp97VVWgASMitqosfXg3pjQ1VBy
5/51FPKoxfwXpbMLykMYdSmtvkfMaiuSvzkKKG1OnPw66xJkVLLtzUjBrqBb6kDrZ/1s9O4WEOfm
KNL4BzseKZsqd+hfc5mwyhgVDZE0p8mXM5pP48WKFmMjlrz1cQCEQ8DFtZQXYXWWtUjT8rrpkouR
Fl+WLhTHvEEAuXbscWMknhh+8V/gDHkFUyrh1lCx32Jeq4dHz+tRn5IivbSj6zzBiI2+DYZiP2nA
VlK/N7IYd4kCxo0/Ij6dYvPn6uJLMVj9cxYOvX0p5zg+m4M5JqdsFl3rm1Qnn2JFpP9leuRWPkd6
KnaNOxUITthANIM47dVfAAlthAu0WP/gdLjc7grqe7FP+998iN0cyAR0ENlyIaQdkF9PUCzt4iXZ
eV0y6AehdbX+iYs3h3YWtcuAU7QHJ80WuSoFmuhroBGT5IU/O6X9bC8ZQn4gJx2xV0aTl412i/uv
6WZqFYg54r3Jmsl8drEDav0WGcfFj3FPnh8Jcq07q228gRzaVX+Wk5f+B+3BedHjLArJ+FIPSOSg
Vb/pSxYfMIWvl2PB7f9kNmFYBqPtjBUADiUzdgNSpV9TBU5eO/S5txstCxcRMQBy9JfZiT9lLuD7
oDOtam+E7tifwn6yH2wU9IcXe3GNj5XlwZHB2MH4lnZu0lJ3NqxnUcSZsh97Y4p8O10U5YDEZn0P
vaZNdmOmZD+SsC+SU2E3yeQ7rdZ4B+i5+LK6ngL0WiSkyX5hTg3qZLpVPxVSPyIIpw4tL1PktXkG
1pL/i6tz+rWEz1vTOIrRw1KSpa99q+1c27ezeFCwInGdfpeW/OG7ilU9gYpXsqAOK28IMPKcVL6U
DdC763iFH+cGdHkwOrNx5+RILD6gJzG3L21kqL+LctGMXQbRxfYHCKr1sx5iMZba5YwuMr0gxVeX
uvlV8bGH3bhk9F+hVs7sQXcqXxakZBzfwsKqOSm6Xv+3LK6Izw1D8j303Mp8K3FT7xnxDF19Ggab
Yg3ZSXvPhdvBr5e6oT5qzM5PZUIQxvfSIU8/hDBfyg2c5qtTyHMmNRglHAHV7jUKLjSxLozNCGNy
4ba+vWjhC9Yd/Ye338/bo8jgB8gkd/7qJvaMZlFAGXHWewwtlaiOHwESD/++cxR5o1B2BRaJOCli
M9d3pJ1gXTjrToKeazTeaUjh7S27eKca1J97i7gDWS39T0lgFTrOPF5TkynxJenHBNFMseyNDC/S
BoecjbDj1nUMM4bWLBgRnGJWV2QslqRbEhz8lEWpEKEU4X7qkuxIWrcFJ70xFIqINCAgF8oOxGrt
VL0tRyvFQCFMO7To6yY/VLUd3Rvd4L3bd5GQW+KsoJZDSwFgev2dOnRkdLeOogs4235vz2q2t0pL
/FTySNzTtxybd+du8m2WoseMiHfPKuYQBSFPORQhJn3tFMBsqIOaK2MjEH5dISJhACjL1gCHTOq2
2hld3DgCPw8CKELDQNS9t/Oaptm5QBh8e9TNXxYePCd7zo0gt6Pybqjnf7CzEEG02MUJ6eh+1zXl
u/1KyexgzRG1ggIndF496hhzCyOG6HNu7WrwkRSLvwu9Vved45Y/zNm2jgSY5fu3LskOcnDoIFHi
XMNlQi7XRRSpe+6pCgcYvtaHYYmqo01/fOMKk5fHdSDBTpJtUrpZrPwaIIKTTVPmVqWfNWxfej+O
pjD5gpuScRoL0AA/yzGsNsDXr0+LVJZiajZZCO13ed/9FY1FhSnaqR20czKNbtAgQrkP9RYjoKIe
gvdeakSVKFkQX0qk2Hp2oetiOgSU9yzN1L4PSLh/IfbfGuXVGjIROIDYpekSMrGmA9mJU/RFZyQX
KHFZ50cqAjYuSNBDUhem7/FWbRzJVyvIu0NjG2ajzL6hNV+v4KjGCz6ERXaJUqnSo6jGXZabyy6K
w2Yjr7kxN1kDA4rADuFzra42ZwgVKNuYyeZRnZ/qrMj2jei6Y12q1Q7Jmc3qpLy/rjaknJusE+Pk
R8N8DVekqWDZXTJmF7NLxBzUSjUqQYaW+EuupEvzW9er+rerTP2nGcpZSRt/ck6903TLew8hPwSQ
HHUxfokE/l0v8tDXVl8VcXIBObXch/X8r3DwbCsSI9u/vUtB3r2atPycOrwg+WEBplyPVfVVPbs1
XcLUHNx6j/eyjf5CFNq7Lp5j4c9T5fyXFZ1GhCi61PVVM3fcg1GGFdg1+pefdRq0UUAFOQmDaYzy
3idrmIjTEGH2M0Nv6yDunSzbjWWpPyVJqk1BTDBfBLoYzeygtKP17DUA349Zi+5T4ODneW95c6Qf
8R4rvbMaTUZ2b/ComjuMiUyCMW/S/7W7xmoPbivGb06pTfMJPGbr7ENKyd8L040S7N9Euxw6Q4jD
oo0Dvd2mtJwzaTkKl5qXzm5gDzQP7pS+JcyNHKgngWWKxNupyth3ux6VinAflxNueRrpxY/cA4qz
12OkRn2p42kFiYuimt8gNfCxbYdhJEx1wXVMYwrQvIRN45H5U3fdlQiRx74CWSL0Fc+edd8UCNt/
n3BRLXdVjSG9j8hp+o+VNEm4I4LMfuHQbpjYO3neN6VC7PvRi5DhACseNseGKLncCdNu40M/m90/
Wa6F4tBbU/dByyqUposyQVS4MKZZgKXqjftxWcblzoAVjGZ2prjDLgSs8Q2AvU0ihIag2OVettzF
6jwiQFLI7uegNgbWRX1Y/tuFGR+9Kk2UO7UkBOYtVKO6dz2RDbtCnWbTT6fI+L2IPP+RdaC9bSTu
xr0ucKP0HSeNagQVW/VUwOnqAATngGHGQvlXx5LFd7XG+jGP6HVmgy7+6WGOf2sKjNf8ePgwdEHZ
h4l5EqHhfeyXqk/2AKHmdC/f69G3iUsLJN/T4TcfvX5IDWDUz6pYbHvv6kMvXpaCvt1hqPGYC2pd
mT8NydRbu1wMw1FJ58TYm2HeWdT2Eu/JbWalDloWxtl19tLtc1dH9bzojbDcgUivfgiRMayZNFZ3
aL1FzU6OHZq/y6nCjYyyEAL0Q9zCnBX9kr9EU2aFh1qNKiyNO7NPgqLtI7aAqkzN7I/a1H4IMzVE
Rt0ojfpejcg8/a5oLScY1dDIUL5NmtSfFqU7YT+xoC+qATw5T5ihPdVKbHIa7PEDsrzeQ1ua6kfo
0J16qqJOJJh/2+IzXV0x8zXNqNnXnetGx9Yx2h8RHX2MUYt6GX5G+jJqQe7VGqlrNlv1MU688lOe
tE3mL8j0xbtYc6sxcKshP02JVjU4deT6h06LreXRQ+P8e1Pa3j8ol5TKHdJ4ancXw5kLOiVKyrsx
tmMX9j8Gdn4yGULzs97tnprMENOxrUZbOc4Kzka71gq9z3aKw+JHp41YSj1lh3M+CUOeSoLc7qM2
kcu+LHrRRrteWJZ54avon8Ju6b6GMQ2zo1ks1aeqbOotpaw/barrh4KoHuIhuEtN6oPKl+uvMGIY
HKssq1CQsDj1dMyxkfB8o1a9au9UYRH6BhVF5wVGW/Xb7SotCzqPusiuKELncy4yV/hVF9uOH2kK
UltvX+nywn7140hwoWFCWCfyuP5xHfp5JYVVcTEVxdo3c0inbKzto8G9eOwo4n3WqFXssjE+avHy
7e3BX7/ZMt8BWMlzLR06V91xxxgFJm6LuNSKVX7WdFifUap0fpgbWeaXGpqFbw/4Oh4hNoZBSysb
lTsirevZmum4tEPsZBdYL50/FFQvlrxWfDQ8tjrJtxaWOIQ7nUUFTL6KRzpQEKpZR4BCSrU/RX3j
fPesWDtgSeh+LUvb/sybPZyrJEI7SUHSZyNevjVVS6rRkq4Qzq07dVARPaPFNfliRql2qRbbPFIT
Uo7lxGP29qrKVVvvIZrm/IngCvJIq6AA1vNMsYSp2qjSH9xcE492YWf+ONKF9OOQQlTZLltdwVuj
sm1pukivSWDN199SHWM1VDrAk5NlhV+GOFJ2tc1pyroxf+greH7EEVtC/LdW9a9B1zDqsoscR00T
cVmasjxafSPuxlroQVU72vHtVZWx8XpVpeILGku0IlHyv54fiDo0K2o3uwyTToBBRv+kYs3wPm0Q
ySJnb6LSQTEAIO9aMsOI0SezQyZE1VL/UKVUBNoBJ03MLE3NL6fcPqbx+E3R2i1m5q35oUtA1ggh
FCTYKmGtYopFORZnl4J37zEVs/vDSTb5nzdHoaXDZ4Gxgh7c9SrmQ6aEDlWpy0C1fp+YTU+Y7G1h
/G/tRQQCqBdRbZbp9/Uobg6AJXHAmSFfs5vCSex1rTf3IsGXcllaez+U7v9w6GQ7jhXk+8Ggvx7S
KUEUgTrML24+jocu0XJ4A00cAKZpzs7ioONnplvyzrdWUzriQfYGJAwe/XpQBAGscQlBV2VTG37p
9cx8ofgbB2/v/FuHjIyGThh3JPj+1bMwaAYklyzKL2Kq8x0QKm1n10r9oTfLYeOQyVt4fcjIiLmj
odHySq8uEbJtAK0Ob7O0LU78scdEQzRZR/SgKKHfIVIHEroUB3ykoo3X7+amkRQbWZulyrj6gmVC
r6/tAVw3WezsoG86NOHNaS+cjmR5SjJlR7Cv/nj34mr0qOV7S6ZMuez6E+Y5VublyJurVIl7L5S+
82tHSX8sRbzV9b/xHTnaQKqg0fMx13o4seJ25Lws7rKY2W6Ys/aIpFQR9EWubGT/NzYmO5IiAwqM
sji3ukwMN2xhTIUAxgvtKaH+dtfU+rJR+rs5H15UqFGIYlFJv166WeTsIUtnkMz9zxJR/IksrD3C
/S9Ob3+kG1uDAiaYQUB3oO7WyKdKsZJI6EomdVObh1jJ2h2FddLPLPyd6Un7yVHcLSGfW7MD1wOY
SJfIt/XXCjNOdiam7BJ2evowT8J6CfMFu+gum8b3MhV5dnjVZLWWFjEdb/lj/oqJG1UYXjTmKQD/
TEVsIE4OhtZsCWXemBICJuiHa1wkMEdWe322s6WkU5teSqH8yNoiR0Es1zF/i8cPb3+wG9Eekukw
a/livKjrYASsYElPYo4ubWX3vyMKJwuPZ6OBHNCBB/uyCxV98gg922CJ9WUKyAjt+vj2r7hxCuBc
SVImzV0IwatnSBuMOhtzbKr4f89BpMXRwVTKZON6vjEKhvYSu8Rmp7O7+nbdUk6UGelXpOnQ3Xnj
FFs7J63crVjr5jhSTZzVkp2Y1d0M6GPq8OJiTZdEu7i2iJ4Qvtc3WtQ3XgAwlRS16FMQTK6ZC5qb
2fqYK8oZVa5iRxvY8/NRW6gq1PqjW6X6DmlsYOqA0zZCrxu7k7eFdARspQO8chXg6VasDslAsz+J
QuGblhLukY+CWxYt8Ubec2MpJaCAa4tPhsP0aqgIWppOcB5fYldTnpvR0X5CrXunxJWMJUFAAVuA
uWoA85JL/dehXpIaa8I+jC6la8fDXqsj/beV2R6u9BPWxAfKxNV0LiMKze+/mQH5S3QbBWBu5tX1
L4qhKV0duEk3Uk/x4qzBaGipgqlQ4vPbZ+zWV+OEQUiGiAYgaHWnjFqbCKBy8SWqkvLSUM4tgEFG
yUEJC/1/mBYfS6MvgHsLSh/XC5rhM+5CaowuVhX1oU+2bJ/mIUppWifF+E6N2z+fj3wVuBU8Q3lp
Xo82NpbXKEmbXLKa5M2pXbAFdWgFLv4IG+/brf1IcgwoRCq0vTp0rq51rtAXGhFFGD1QgJqPijH+
9/aXek2vYz/SegT2CJZMqk1cT6hEXnS0Kbdc6ERX+9TImhfMDxEQbtA+m9KuDsgNvGOSKvYec2Lr
OBXzu7E2/AaQwJCvIPAQNay2S5w4OLOFFOdHNa/Pwqi1ozGqWlDjvbKxW24tKgmBvM2IGLgqrqcL
NcBT0yLn+4m4O7lTOh+nzE02CGU3V9UCdEjjz+DSWjPKSEfo4sJauKiVpgdxqTuHcskXBB3LdNer
vQhGUYodQjuR38x9/lKH5rvJSnJV4caD8EfSy1uvajLPg4jUKrnYWVkeErpPYDrL0QdXIzZW9dZ5
J3qlOSeVOumdX69qrFhDhSFcdAEb2/xs+9nxm2lqfsztZnvu5lAy36eVK1tLqw9YO0ZsWs3AUIma
7vWaBrYxJaafJ8YWMvY129OGTSBrb3TfYWmvA+aiiKmoCCTf+zlcggJZWX/K8b2qsfEInGIyKJxa
qu/QlngMkx4CKH3Fo71Yy8b7K++wVQZGZxDgI5cp19xaB861IiR5jA6CouHGfhvO5UVvUuXII+x+
zK1oDt6+FW4sMuNRCgBGQt63rjmqSp9Gusp4fbXkWCO5endvUGV9Bi8Wbuwd+cHWcwNyAxhGItdp
S17vncGsUPmwJfkSIEAaWISCwaBhQ+y7SZbzD8wsPard4nx8e443Yhowz/COkLshkV6XjlSrNKpK
kOMNVYdIcBgjBm+o4skYWtUvtLSlsdGrT4XIx/fHNLJZziUgHQ2hi1zPeMpzBX6EJS5FN06BFcVx
0A6L2KNU0/0PFxE1CKD6sDhIMder29pzDaQhLi90B83adxJ72le6Nh1SPEYjn5wbko5doreqAPoK
yqnu7bvaM/qvb6/2+t4lPCVXI9ElV5M01NWcQWxio9ouzRlJUeMTlezxonn9Vpz66sTKYaSS7h8A
PWu4es1QlwVboufNOVJM9bOnNOFT1ajOUSHL2FWZiVRjRwo/DEt3EJ3m7fRsqj9ZSp5tBJPrE/Tn
hyDZJAFlYKXXpmr0wRq9iyOqTHlRPA62VXyFYlP7rhFtlWduLS1wNYDncDK4gVdxXVoly6Sldn3u
UQ7eD0VvBogPbYGV18cUhDIJIla4UhkDINbqA+L9GyrIuWVn1SnG0heQt5nN6A0tfaelVg9gtVuI
quEY7d+5deRTLbXTeE+xKVjn3EJ2NtMa10pUIaMPRkcX1jLbLcj32suem5xkUNokkZuixrxW9Ayr
otUdoJXnopqNCY0tFYTibEY59MEJ35u9mofzuWrKxfFjUCC/DFlMAdYPQuSO4EUq+HZ0ZNRGQ7No
so32O71UtTksYR5/gqyfkTlFWfJeRNef362DUv+TaJIeXN8moQeBw9WyFEyT0/sFZql+Mddb6lav
T5ZcHpIG7miJn7BXT3wuIjKXIUzO0VCjajXnGJ/5VpN71eOQ5WP4WY+7RYXCqbfGYSBpw0Artwpl
D69lyVzf9NJUf2eaIaeO9I/U4EFBkL+9njoIYrpDhKxnszanu9QukvNUivClEbm3cZG+Os9yKFk4
k8Z97MVVlqF4SHHn3pKdDTPLTksb6/5UZs4pWcTnt7f7rZHAUVF3RJaEsVbfM8rLKh1o6HLQctvv
jKY7i3AysP4WysbJ+pPS/v32ygWkp4l8hCRyUUq7XsChabOIeDg7o3Oj/4u4RdXhdGl4nxUMIGdf
dCL/UbMwP9JUzdKLjRms62tRr37HE7MRu7rpTcNHHULpH6xqsF469COVvQOUudxNulv8o4YhLZKh
nYwvpTuEi6+LHLG9MTLmrdncXDgU1CljUXgh+r6ejF5jwoWQdXp2RkJr/IcQBlSbejcgX+u//Y1e
Xbly3TCwQcsRUQUaiNdDRdMYF3gepWcz+T+cndeS2ziUhp8IVczhlqSkVrftdjvbNyxHRjCDJPj0
+9F7sdOyyirvXE7XDEQSODjhD6ZztyldvABXdUtZ+doqOEfvei47yvYSKowe4RTWQDzOXhnCf8uH
LG4L7SX//iy7MCZzLZq2f/S6R3/eZmmp4uxK7SY7T/tI7nJrhH7lWdAxJROhJXZFVbDAai5vNW9s
gZDweg3gDbqekv/Y4WY/swri2qStaCde9va08JbGVhmrGHo44FZYHZ10+ddydV+FjApTvd8iXJer
DCJsdYny2tlueu0fYK6ObZSuQdBEXqeC8vj3D3SZqP7vciy4R116RxcBoZL57DnTVp6RXdd3ag5Q
LTXhwsfhHG4fVzMfD5RC9lejLm+peFy59On5UW2hU0WguGR61tAzIedO1ZkunDzZ60gIAjEZgE4p
m7d5VRbWfe+M/6jYul/FaAvtNRedTS79i7jupW7VNANQnLmRrT6S7AUD/jy1Cs5eSB/pZWn1w9MI
IEEdtN5s+6gR+ruFSbkST6B/AWzlK6OIfTlhE22wtHCy5NlbXFtjxtT0blTQRKE5gpbqv18wmDeD
MNo5w+ghXmRxre2PPjoHzbntF3SLzM0Z3vRAw3+stvZupVRXvuuzxfbT+p8mZOWkvesOKWpdqpIP
IiizxJ0oe8byvSiNT23q3gJBX1aw+ydlekfqSA7nwFN+vqIqpgWCm4PCDZNDqER1ubxj1oC9hFwL
I4hGkcn1RmX5h87FvigZOHArTBcQBLjIWdrREPbc5dVZBv32BCUIoEUBqNGtZzvJIPQc57qvkrX0
zLtsbOcYNN1wAL8xfBt1c8u6bl/t4rJlbkQ/ATbzjga/eOlj7nu7MmJ5pudmJ4OdgalppYnM8xoY
7UszX5cPDbY4vyZR+T96w/3x9zhy7aNzY5HD/+a0XfrFsnuLdbQCEgsXzOlozOp+DYPuhcryMkmp
m47Mqtt/JYvv38CnakDhA/1AYsPzD4/mUtV4oq3O6SS3p6nF9KM3RPDt7892bXsxIqDWgrNH23k/
y//Z0APDomWaSGQ2ND6OjUjHI4Zf/dvBb4Y3VaFuGQBfiw0I16Iqs59X4ObP1/MmstwxFLxLG63L
eQPA6mYqOIHWkMnfH+3qUjSf9vYaW++S8Wqs3gpOVVZnb7DcyO3Xb51jbrEG93Cjy7RvwMsNyp1J
vEPfA+bQRY5bjoWAV1MQ7VXZvDB8sdyn6Prd/f15rlxntOk5j1yihPhL+mZoDKPyF+oVIK/b/Nik
YwbBKyy2Hk5aUw5nr8hsKwnTtffvAT3mv/6+/u+C6OIxHdJdSgZSX2DhF5EWUQvfHzdS+aoJGtSl
jVyf29Zv/KR28umJ4yD0GUP7sHuwYTTXH5u+baoY1CFI5EJomaEYG/rte12UnpOU4IHGeHNLpzk0
W1N5x7ALzfnfM05+NDqCxM5dc+GisYGxU2PnA8doHClwqrqQD/Q5bpyiKxvgN4+LInK/iC5BmAEI
S4E9QnYO5DSe0rxS0URb9UZr5MpZpS9NPkNzCaXGy7TWx9FFQLXLzqJt+2QqNus0rZl+GYjts43Y
/eHG976E4xOB0MBEAoBZFNJdxgUeB5XHApeMPjsb6eCfQ9hWd7RuncfZq7IzTM7tVw2pBIK+kctX
ta3wSK373nv6+8+4coxRG8ZMd9en4UteRIzW2uHzbolhoXZQ5QiqJcbKz07SabzVvb32ghHoAM7l
QnX6A69T09VeGPiLO2M1xUl5U/q2H+fmi6+GLQYxY9U3Nuf1BXcyO6IASF9d3LMpb8uRmRJ3i6n8
JGvtV5npUH054wysRXQ3IuK1bUqdByKCT0tH/WK5TVaGmg1c8lLDGJPCRg+ya7db8JJrqwDiAjvG
lQ0a9iJjwSWT2QDM3LvRrqcYYoA8+W3RnP6+La5cykzf/m+Vi3PdlW69Oasv7mzhdHGXLdY3d+7N
h1EO4xutRxL+/qY439VHo49HU42vRSVzcXt525rP+4nI6mGIKo7oCWXd8sajXQn05HucOpArpACX
SKC6yNfadJrsDCECxbfKFAcslotjpmbrXnpDfsqC2kiQqyluNNiv7cffhQPRbBeR3J//P9mAMmBM
LylnTa26wG8wq07tDDQ+rHjcZZa3RCns/cq4uFLgNu2DdVpEqFJc7MguDQZraeccUYy+fbK9LXci
CwEwN8FFo3lrLuncvgxSw8MtgZ97t6htRlfYWfS9pzfLPdoKSnDSGEAGvpaltCUuI2WuE2+Ssx0Z
GpJ7jETl6sRqtUzkq0wUHQ9eCH0JOd3ApgmLh6yIGlmaIm554pJktg7SY23I9hj6pRju+zSwJwZz
dQnpsvSH6n22hK1/HMz1Jv7lyr52qVgJt6g7Mam7eCMh/k6UrH5+lo4WT85oBseKJulRZ4gyjl5Z
37mLvjWcv7ooY13qZGIR4fP5d5/QhK5LN8jPi2mlB7Bac6yG3D0Hk+Unc+tOdyFdzBvB70pgpzlD
y4mRJHzrSxiaP3p9KsSImyb356uu8iZSeV99EHNoH/8eLK4uBVbL8mgN7izP58+3g6vmYL+fGwj+
jG1AxEiYwq+C/hZ//OpKNPkBsQK/QTH0+UplE0pXdh2ZgNv3KjaLGoZYgYbxZ6nS5ZYZ1JVIAfpg
1wTb9wv31vPVMoDhfYt8wrkwe7ZmxWSevE88yrWfWdZsgzhwJZEYoN/h76/0j0k9V8jOvzboTe3c
wEv3Mr1meTdVyGeMk1IvnEBURx+xBZuhZ+a9RZCj6A6u3DYZO8Anvzg7lajfpLwlYH0lZu1JEVUS
6nHgWS6yFAaVzeKudnYeK4WTcen/kPD8otCrXGpFiC1/f+5rH3jXHKHzC/oPjMnzV163INnTdhZ3
Yu//MfdTBe6sU/5twqXKvrHYlfuGGwBh9d9p9x+Qu7Xd+i5tO3FXAMOO8Ucd7nVlGOf/xyNRtZD5
7KJyl5Wmlr2nXAChd2tXjHMCJAGt4ApzzWgmi/3898WuhRrMAoFn7tJZtBiev798AUrRWvi+zgN+
21HWNhl6i9Maj6mpzyYVdpIhQ32rDLi27E5VQQyb9AcR2ufLdsi4MLDH1ZzCxu7vMRhBLmxW+VfY
mj16k10furFbS/+WwuW1T7g3vXmxqE3zz/OF+05w1dcqO5dFyVFA+wnTNu/WKtceDwmcHa+/f8PL
xl+K1yNVCaXB0AiFXLxnF/1pQEz2GMz29DAxr6ijzc7d09+/5pXTAPkMijIAKPRZL79muNAGyxtk
EAsXHlCOmOehstEtSSkebpyF39Cfi1xhB+YACqXdR1/xIjkR6ORoREyKM2wcaZwsmYKxkk2dbrFa
rEF8SBe39462tOSuFeOKPk5h5G2xtaUI+BulEbw1AgyPjjBb27tKyfl9LcfSO5Zu6ho3Uqlrb+a/
v3b/+39SqUHoEj0hiRUTYrWJo+c86hbIudz88432w5WPv5Oz6XRwe8Pvv7i967FkAzLNplO0ze+M
dWvjtmHIbIuxf2xV5yTjNKkbX36Pc5dfA/R4CHqWu4dE5fnzNbMa+nYgZfCbsHyaFlNHnjDzWMGy
joHTioTWjPOZz2MkM+zaG1XhlajPaSb87l1R5OQvlp/B00xLmeVnz2rsJsmGmuly4E7SOmWrBc9U
G766VR9euW4pnVDV8/Z8Ep+L588spTawi1E5QqVW8WCqdjy6C0jJTdQmm4hmMFznGUOT/B+tEPfG
PrkEwGcKAw7BJVRhzboS8n9ZnkWXeo+tb3SMBnMztsrBv/Fhr71ZDhc8NJZjfHaRK/naw1FE7lOT
Mt2LnN42T9KrrJPX0ePMjH67cVKuvVW6q5QBOzqCwvv5Wy2VLG18TMpzns3Zx2WsOhy0+vIwuKb2
74tRIR5DyAyPpPpC3lj89+Nc7uMdHOYysGB0chnBXGWmzL973qxC2QtbYeH0CZBfI7+3RySdDlnZ
zkxG5yxP7Gma2gMzTAOSvR00jyIfl/fZIDDvqdBKbR5XrmjkajMzvfdpiFRPaVpMT31XNx/7YdyM
qAPJvh2HwG2bGyfiykVDl4veHPsErsplD2od8t4pe0qpvivXR1d3ZoYA9HiLGXZtmV1mk/KEGQE1
28XXKtcKxC5KVM0s9ItAwZBuHD//94Sd0seh9wQ+ARXyiz3hje6mPOC158515i2xsw7Z6lB0WJ45
NJBvsJau7EBQEFyd1F2Ez8vGWl/U1rCGPRYoc1jZEeLMjpfYKP2axynLl3vsI1cRlbMoT6gOyVvy
qb8H7Bd7cIfp8LhMeUG9XgTw2W/HrtqnSqk9BtkxHbt1jljHeltIZ1Gxl3dNFnFKJk6huYROkmGw
fK46SvKX0nLL7chbxLpDl1r9QHpt22JntYb6zm99/vtVimmXOIDHdGq3bH1a8KVcHh0jz5a3E3C2
KnYaFCFi1aeZuO/ZStyXCBU8OJlqntw82Pp//8DYOexNWTSY8eq8+MCYHEjlK1uekUytB+aCqbxL
M4D8GEONzs3cYU/vLt8wNvXYfe3yVEztn+9aZISmGQYBb7iYzSDGj7A2YyWNQUYNXCtFd8+omOVt
YWNFXuYXRowvyxhEYh5MxfDANvNo2dAKTv45gSJpI6ZDosYS+bIl1xim3NYZIzJ0jvjmRqeOYkUD
zq1r50Zgv5KRkKPtjidsMe8PTufktHle17iPuZVjHrGrnL6nMoWMa23Nr39/Kppk2HwxAEfP9aIm
y/bRe5fO9dnATueoK9tDdaEIoJk17/6+0rWjy60I3nYf8YSX9faSVqra8JU50xL7UssiOKBmgjAM
neknJ1xmkOJulSxmV37++8JX4iCwD4cVEafCTm3/+3/yu3TCM0kitMwEZELuUGv/pQbg9e/D7Z2e
BIAATiWduYsssh6duhmHke2RFfXdVonukK+b/1Io07sBAbmSRbIU6RRtR7Lry51YIC4jTaPkgYIM
Ko9ckL30KAcLpU3uPJHHdWe07//+Fq/syZBcaic2ozPMzrx8i8xt3BlPwUIPI0itMX0ozeVL0KLA
9/eVrvUr+F7I4O15DWONiw82FVY4QEsBfLLlpXF2oI02Ebxt41NYlV2LC+qqOxDq6za83Mp2XV/N
YGK9t1kWWLfkG67VMsyKOB9c2Ps4b/8Y/9k9k8YlJ2sNXA4Np/ieCvqLd6Dky3emV9eYcPmefIeL
OM2xvlTl8EboDlz3QMLtRcp1ikdrqr32NOMO+QAYLfApLrLMiep0lrd4jlc2Br8VdDAIYcaOl1kv
/IdZlRVjv46M8CSt1Ytao9ruWtfe4lpSXqTFOt8QmLhyrkl3gTuQGOIMEFwE7KBrkZrx5+qs/Nr+
DEnOead3iwpzyyY8IdzhQTKL434zbrkRXFsZ3hCV1L4p/curAuVQ3UByq86Wr/M20q02zmYf1GFS
pw3xn5FEXVNRqaZHVSdQQ/z3jXrtSOxdf5riHEJwyc+3Bjuynjmi9VlmvvARE3KtT0Xm9NZxTgdx
S3TrShjb/RB37QKaiKArnq9GXS/ztuP+AZboJ6MazUhaaZP8+zPRzd5ZPXQridTPV8nIUWgXKlap
0aIBeGJHyDo1h4xr8fD3pfYffHHThyQVMBP2XiACas+XWju36sXk4ezpptVplNIvYnvN/Y/IHec2
MxvVvP/7in9+sF0tlHka4CM6dZdSE0gNY9uOQ9S5Ae7cxGsumCTgdcygYiCvvLHaldBBqxe6JZ1s
JFGYjD5/QGQD20WkhI4AjbQ2Vu1v8btmyR8zENTryZFj0McTxqndU9gueRalaQi0XQ+u0CePe1hH
8Ma29LB0YVsevN5ZmkPfWFMaSdfunX/+IPQkwOWSdPDpyb2e/15rHHEPRk7i7ILMOhTh6t67Vdfd
cY6qxymcthvrXfkc8AYI87s2DkXKRWYJ1q+j09OW53SAykjWgSVOgEZVY9+22PszNBKfKFt3DCgZ
/B/7euo9tJOn+swL0GMiSK6tmNlSc+oGkGpxqAxZRSnGdu1p84eCVD4bkG8DbF3luMP3XYUHt8y9
h9yRTRXJnlF3YmXLkiX0+70lmcuFO/jvG/YKJH3vEWL6uGv8g169+CSrtbFjkYLCgQZKX7SkREM8
PazNi4fUdX5SnYZ4ZyO+ZR0r3ynfyqqS+oXX1OVKT3hqb7UA/jy0MAg4QDuR4LdmxfM9witUZjjy
gxYMPt6ZhfAiewnDw4wx+ftOrR///gKuLAeggI7KnlUxpr5ITwthLEs9FzUmovNyyvs2e6VKhND7
0KNz5GzlrQrvzzuF00r9wYiSeYRzqWRaOlNji8oFilRMxZslByJuVjpNsBcND1g35Qc8f4r3WGuU
N9KeP+P7b/M6BLhIVdF7uIgWkDPaUc0VUlCV0R82BArjobH8899f6K7GxCd6Hnf5gDuDiISGzv6l
dpEni9SAURyex2yw86MHsyZ71WjfPYSmFjm0d7GY8ZKv/mdzWtrxkLvriKDc2M+IpQdi/iGpQ6zd
0dz7NK1u9oioGbgSt0eBPx5MOfcvmEJNY7w0q27BFQx5BrbIygDc6NRfcDCe1vn1uDQ1kJRNNdS9
VVpPDxuHcIjt1g+/ogwhPjm9K3GTmWBx0f5KPwVZlm9Ir5NBJUAxxa9NFoNOmm1uX5kym75q5Crk
i3Bb1++uOc8lTBV3bmK7grKBkOSIMmVpTlMVA2IbPwzhakB3pAHrHvvJzXW8hb6uXjdOX78zGll9
8kur/WSuWzmccqseP+QBHfSDWWzbFtXDskwyUkiF/6wFFLSzogslIiQR8iXq3K6e3i5pM8k6wiu2
ck7L4jGuCYXS3Vf8D+hGat27b4TRBt8K+OouskS+tZywavSqpDSraXiB2qJlvZBQuLIEica6elBS
aOMBILttf5vrsEC0zDSX7ftsdNUUu4hQAaE3tyaNi1DX9Bw8waBvIIig3p72UClFms2Qd9bQ+LGt
fdggWt4vNtqHLW3caBarYRGSfdFQ4qPLBFj3hxXkOLoCCGtWUlvb/cEMo/EeKNb1qdJbP8YKNKh/
ByE2n+/qYK5/5KmlPjGZJkORID3eK2jCxh1tg3yOQJ4uTVJO2kJncur8DCHYKexiK0ULPwY6lf0K
ms524k4goRqhE1N/aXW2YHYts4XxSB8EbzBjNWugaTL/2Ltp10N7w05mGgqnjq1gJP3WNvUFuDvA
hIfWrWQfATIwt0huNfd+PTQhyuy43PxIsyHMY9MEcgNFINMZYk0VQs0kSuuHVOfmK0bI02ewDVNz
yLuxGg7wjhGuHqxgRrg0T9M6DsKp7ePB3cZfDGFQhARP86THsCmiQk/eC9GoAPgfRrIJni2VGTOo
qeIyRSgknsO8eBLjgLEAFgBCRdieq4eqDGrE7et2+JD1Vf1QulxXopHdN217MjxZlTa7ZIRPVsfh
kvpPxdR6ZSQaa15jtn9VRtwRhh0Nm+v/RBUk/bRZCHG35VqsB5g+KMA1KLDUyWRsqf0i73sLwkvV
Ofc5nfE2MrplfFBFqUEz+1n6hFlD8SlUVIGxXorsbYsS/jvD7bcvuSjHLXaL3NRxaaXZd6dYchEV
1lwXcZXLNouEnladpJXfBHedOa0f4GXar8MOOFpUtFn1Ya02932YOWqJt157r5QE7ZrkRbB8bx2B
6qWaWzqlQxC0OeQsZWOFPnZlFpu+LAwY6LNWUdhus+DfK6I1GX8az1tbPgJ+Qzyqrwq/LxM1ti6M
aj0W+jtUQo7yGBaYA7Rb4NR3YuqdF5Lh3OOW5mGCKmDTRW2rFo3Ev4Nm8TSXc5u09FJkJL0mQAt0
XN4I2xvGBGqE82isVfkZvnVaJmHd1H1c+VMqotnvhk9+71e/fLBJGRYo0OqiQGf+xC5smtc9PFY/
dnWhPuZZjUBlv2bw6ZvF4IDMwzo1ceE2/bfKtaC4pwQzmYw9rcIjqpDeB88ol1+jF9QfcOOt1sPk
zVjThKOXv3Y74WUnMPaQk3TTK6wx6sHdW2nk5wmJfmiS3GB4FS2ZsE7OWMkMrV7GVdGcjcPLtbKM
ikgnl/epZdHzapyW19b6pf29MIosP+ih1+OxqnRAR4c5z2d7a3BfQ/ZYF5FCue/9KPJUxbLw3I/0
8pD4KUU2tAiUz9sv0Uztzipcgw2HHaE/tuuCkV6Ihufd4FA/xwuOkmXE1BCLB489E2Ks2TWvoRyW
n0BygMSbx2leozA0pi9ZhvhxbDSt8dWjE/uxBtSBpftoVV9qV3v9IXNqwkO4THYKXZi14rIodqg6
DDg3KtOi+7UUwLeSwfVKeZjn1ffjPoA5bUGReDLhi6zxtOb5FHtlbn9AtYPWo1GooHufToaHlJYz
N1+3HcnCcTTFcNiypiyOlt/ZiWPKyUiwnMM6E9ud9UMHc2hMuGVR3szIwMekIj1XiT8Mmxltg4Vf
BIyjVZ28Ztv8QyAWH7APcnbQNIc2RRLY6QD4Gqmbnsa22wmYvlPwUqyV2ULsVpUl4qaz0IYrF2F9
oBPQ9hEAMmCSqm3tH6MMw5cwomB/+shbaSwxW9UknVPrJ3uduxdulY9+hAgswDKuyOpRW4N+77TV
9r6te/ZqthberyAlmTu0G1k0saOy7teyUgY3ZRb0R2ftUzsKOzVp0F4GQuOilE79wu5n51xkDPiz
lrAQLWWeV7Eu5/796Ng4gpUzXIGZgUJ7X6AW2DNocsbz2o3m177KyjqZO/4PSlhjQZhXRnZoBn/5
1c2bvSAe6mDE3siRMGiMbfgS4keKuTb6DScTGdg+ttHvbmJ0maafqJDUbrR1Rp4fcTb1JacsC38x
dUBttyGaiGhruS1jCRgTUWa36OuIabf8pQpv3sgt8pYWdFs7ZI2gGKbYzIasjsylCR/zLB/vZ0O7
a6zrUA6RY/flp7lW+c+2s5Y5SX0ZaJrZwnvKbKPl/LvCaZht1S4JBqa/IKG4WKue74yycjM+boGl
xlgzq3uTCih6x5HYf1bemobJKlMy5I6byKJFqFUArrvwA+aQGPHQq0iHj5bTWhvklKx6N2gUMw4o
d4AKmgsRPHadbc2Jv6bsydaa1vGugkH3025Eg+NkY8vIRdh6ibMg6NDoLsN5TXS1Ry0mFvppzZC1
uyutsnjph/YE7aYYejdukLV4XVmNp0+6RWr5SJQwXgdKYJkwalMfWiW78BUuQuUThp9lfhic3pdJ
42owdVrswAzuG01E3rC3PBiFgfx1lxlcO5mNFHVUq9ooXqCjSp8Qd4W6ixcIINyP89pxRIn2P5tt
Kl9vo57cyHRyjGcUPTLrbkOk7geOYigce40bcl6m9V3r6fYh1/b0zjAk16AxNuUSNf3YpxG+q/MU
4xcjFzyEDC5/UVVGfRf4IBy8YfE+10HJCTO2wb5PS4kXqAZi4kbpQFCOzXrBCdYR+dxGmdV6Lyno
dtOcNBi7xEGJ2jhsVWtZtCl64uJgr66bAAwCulT3QCc4ImHwCPCoNPmP8rSKxKLThu2XixeY/mIH
14GJ5o/FHD62NR087hlfiihdwmU5zRPTSSZ1NYlXOWTpz85yVYFaAEksUFZZulE9WuyVVKvqh+K3
pRH+a+ZbKbvsvXBV+MkfDS75rCamq3J1jdOSI+h/HLYJOXcw2uZAY7oTbTyMq4caOLuHyYnXtJ/m
0Ji7GKE+havikDd39VrY7+SganuX3SrsqBswhMY9aTCbo9ELB5ypCxok2YU6uCuWJn10Aqx3otxh
Jk2t6+ZdRIVVD1GnrXw55kxopqgF67Vnu76hIuG51TdlNdtw1zi5eCOlUZTRCET/vblDUWJ32DAy
Lj1QreixK+sOgcKVWd1QVAUybot6GxZdb8TVFMxfRsPMXuQ+xy6uBrvu73azhTKG5sFNIih2KtJD
6bwanLTB9SnIzftFC3M5SUB2Y1QHi3q3uqPLrzbc2ojhwBlfqq4s7xcvXaq48TuUs6e+Wz/2QPSm
KDdHb4lCmPtrnKthniLULNMuRrGvyg+mIhGPw4bKJmGrmk3MBGn4nlfObMZDWOBFzS0jjJemAHLy
QHHg1whkWyS79mzJN31RtGPUNrX1HRUAlxQkbOQh8/tOHpayYZM5xaSXyAib/nUGdrKNUENIv9nK
nD5snRzWZCX5aHhPeyUwyFUOCVqPEz3yYK2GKGVACc6n74u3+GSHj8AauP83Tw/LcdwCiQp8H2bf
p95OvzLiNGXsBr0x4xaAfApJRaFftYyPfgyOS4adG94bKSAMR40YqldZZ3QluY27fq2ZuvKazNXC
HrTtxiXRoWq+wQ0fPtJF7sRxIR/5JDZT/aJG3rs+K51cgrTUOJmSvXxF3Z3Hs0Y9l3ENPPlVCo19
OVqiLr5Toq2/6q7Ose/ya7aoI7uhoppAIz4qc4cgnK4uP3hZzFNn19QYcrQ+p6k9vQQ74Tpx1XT1
dztoh+9OFnJr1M4y1lGfI2+XTKVwPjmK2iwGMr98oqAlkBGwAIkGhOcXyKE6RazNYs4T0rxufz+S
Gfi01fqLu3p9Fw3zRm3pWpv9Bb4dmY9AXW5NKuRuBzhVc/upQOXqh6skoJFSUjpFwGDEIxm7S/mq
+jo9zb00l0ipaeUz125fHOwuGwGugu1El5sBzGdZVKmJMupgiJgLvrxPQ9zIIjDX+ptYsuKhtdax
fGowTHhqhfQ+5JDXsXhfdAglpO1C+yEw+qJLglFmJ8ytpyoh7+yAyph67k5yRnkhQufezsiz0xZ5
td5SVM7SsTjWSMnFRurtjWKs//q4GPzhZ1khlBwtGhul2Mqmvj7sl/aXTTjrhGEZ/qIJMTp9tfZ2
8cvzJgftnVHUb2bLKJpk39QPrQz9gbTfM/oYdoeFKFDp020bJ3B6C9nj20B7jBLGZVmNGPCJ4PoT
lfpR4dmK3ZvYWrrJ+bzeNTiC4R0hw+F9FuhgRRwRcYlIDIP4WnNpfEtXr/1S2YhVIekWKmI/xkhU
xB5Zl+msZkD460QYl3U3ftS17xbRgPC/f+Te129Loy2+Asjpn3x/lV8G3Lz80zqb/RQzXaNQQhgH
u0WEz1Qb55v0Cf8S8G8kqXAojqvc+aqwRn1lF6wbFU06/1iRRaupurclRdsAi8io5q52Y6Nfl9c1
f3tTFyIUJ0+a+nMqZfgmnacyTBDgXkpOQj9wMzs07iNAWWRcGBGt57lMtzwWtbIBngWbayXL0hTv
K3LfUyiD8MuCKDlxPGxKl3g34ZHXdWn4s/DMvopIBofhEA6oDR/RagjKGH0oAqpOF/mRrNF8gSPj
piKnc00KMN8cx2Nr9MHXNS31F2expnvXLIH99JmnfxCu2SvB5LJgKFVDlASbmEUmLYAfk3aDR+Vv
/RbbXll8Iz8KnUgHormHrzL5dCkUQAP6AX16zruNPtLYG9tyKsOlpFWPjU6NqdrghxS0tjyVVOYr
rtxzLiDqu8I85OjEvgQho3Vc4KrXcjH1tKAakfH1yx4Z8Wi0mprrzNZL8ICVjPFe5YN6hDlLMrQ5
Mn9B0ky5hslK1oCIGGcZ6dmiYVdswiYvBFNYRzlO3eNBulb2ZMipvmssq32D5v0oEjNsmjBKTZzr
kiXNEZ3fAmzLEa0IgiLOc83pUNBZaJfNlj4ETl5/22Yz/GKIaSjjvA9NZq/9FqpoDrSVRV1AbzxW
qrPf2cbcfimncC05jsGyRPk6dsaZulFheqGWoYizaTBM/CAsNqgbrN3bzOmoNzxcsl8ZIqRaJqPL
xRGyJFMOuJnumzL3zCapLbUBlKTBpSPH9NCfKf21/eHV8zRG2exv3PVhMH6oyjV9s6x2itYVg4uf
I0/zqgotiI2+WQdPazGt/Eb86GBoW/6XFPCXjKqSogzVMTrbkTOE2depHlQWy7bvuGGyHI+brhP2
T8tegjyZurblWplme4vczoaq2oZW+Cq1JXdqT4NmPJq6C+r7aevnRywqERjDgiN83XmDIkALY6Ox
4Q/2lAi6rc1hc1usydd2gMFjyM26b1XrOfzg1PuEtA4kG0aN8kk4Zv5yDRvmusGwth99rUYnNrxi
fbeUFsbraaa9ezG0wr+HmhiYDJRUtsZc8r53n9rD+qvzxFrRpwjbX52jactkjjEjdYqOGPnKVKsf
zRxUlG+pHF+SmWl1kjvJMQoLejzx2nTrIy4nwZcm9BSyQczd34dbqXIKcryB8WVRwZeuCet3s+xJ
WtK1g5xTMjZeIlR459chk6ycSru1zIMjN+lBbPONtwwCxXDGMCjtozC1vFe1m9r3PgfXioI5U1/W
zJXfyOCsX7bUDATywplFvHQ2Gj1d6jOkmabNHE5pUxgPkFkR8HYkPgRJsGTd18JWOmB0FmYjwhKh
Nx6mLRs+zPTaLJL3rOoO5AK0Fhm3FZhdyrz/VRu98T8cndd2pLgWhp+ItcjhllBVzm7n7htWhzGI
JECABE9/vjr3M+5yGaS9/6igfsr+7zZXHJ8dmG2c61havHmH6Z9V69TfCHPYsd1p3d4OR5mn3a/1
T54P7wUbsv+nBuVsU6PQoaZgQtMv2k2th6qS9BQd7Vb93pkY42xudjChJGIZS4/WlZ+V3oafR+vY
X9vgjK9U2tCu3qs5PGuUik9kGES/BYmxYzGqvW3yCQRuyA8LXhEJmu1mDJnufwd685+KfKKvbjC9
yUgxYnFlUnX/9Ts4f066Vcgzt/KSrDQN9/lqO+1b6Jcu+nC3REvic//baVIvKkn3vkvmLLCNMedk
BmFhbJHLB4S1+6OJEvm6BrW8cyZKki9Lb9t13pJX4meay4QA6dqzD3hd51Dprv3qrbQmiiFM5Daf
Oqktjk2jba+Qcg7+G6xoB06F9/k6xNpzZnRi9IG2aVItIH707RhqEyFwiJYPp3LriUOt8qIzNQJb
nPJcIq7mtyN+YV/tew4ijjdRyhLGdXS2b0SLnCr2XkdOBsMkrRPf15Xk4zF/28fIsC8sbDk33mh0
gLgA/jAdk9bE1xTb7deESWFIaWiKweIaZtm0gxUY0mkU/pqvCydM2iP1pkcnpjgKoMvt/lMADODZ
jo3sc1becPKRETqZv6we63M9N8AJCNiqdLI6VuJjJOmFwrDR2XOMF3xXXdl1z2s7lXwfug8ld65M
kqxqpvlWu0TO8RGbrcn7qPIeuqlPwqyrW/ujNHP4raAvXodqY8ZYWp7PNXbheReaX3yOJ2UlOZVX
w6dLcQbpXvQYvG+rt3nvetb+y4SCbBxO8QjZ/QlXrf5b6UPijFfx6kmWZu664ByKZnxoXdjUzJv6
+d4RaDcueLC2vtg3Wf5aOTtumAxNf2rGKOiyLlzkP1+UzVHIsovnNNxDoOfW6hNWZ7mt75PSNSgr
Z3Z93qJlfUiWBVO6iKrtu570dWNjQfwR7O34vAsnIrzSnj3N8N/0D3p03Od2M7YoJpxg9EVJtX83
fejdyTra3wLI1c+epzTIj2jSz7vx5t+ymcKPAYIdBE2ErJuD16zvHcJueR+pIZ7ZiDrNWjm5DM9b
7zRAQtsWsEtwkIrpcQRdnZ1LJ2NvawFhgj3wgPbtXS42wqXI7UPAgllVBazAEDHlNDuTu40EuS3q
2SnZuWg/uB2nDvTZHqpoSK3YOHY+c76+N3T8Pscgp4wbqG7+07brfq6tsr7oSmdTG+yk3OGFFG3O
im39X7R4WG9Jmh5huqVubhcwrTGv1XjFATllHhfb7eioClw9FU3Jx4HVMOEtJozBP9m1lzj/OgcT
Zeo387qcYjrcmGQSBkpSwtjoORxQny3RmpahKB8D49sm2/Y+eR30ZKaLa8poP9Nr27DZtr09XlzS
3u0icHuzFZ03VJ8DfVpX9Iy6Pt4lWp8yWyZBk1Modyx3NsmZFKJ6R5TkwxDGSyrUGOlcIsGIGUuW
4QVvyE7EOhmEiL4jzRfRJrN+BYiQKmuSzo7/1XYXwArG9WzTTuscQRpxe1IdNXqMZ0tcdi0vE2P6
GWLouLhqZXGYwnHq86nvpx38FJNI4TmDzQIo0HEALe0IO06yc4zzjA1jQ7HJHffp7rQ5kqMTXGXI
o+/1dkHbmPnYonVJcu1FCz7yECor9RFdHE/8+SY3W0IYt3zZ4vGOS7v/2mbtXZKmm/623GD1ZVM0
Gp5ivffNKZym5KnfVN/SvtUBITRudHVINWGbFJLiOWbSNWBAFADs4+l6PTo3lRYyemhYFP6WnU8w
wLR5PyWtfTJvOmeggo7EGpklHa4YQgAP5zsYfCabFDhsCc9ONLrL8x6I9fgC9DDq4QACDwufMaZG
P6Gr/7AwVvvZgbrr7/ojBpYhaD/qPySmKPfkTKQY5ICC/nTjVX5TnbZoruWjv48lXXr6iIYbDZw+
s4n6e5TxXjAEg0aL/bb3fOV8cWyx0SQjfgeRCj2vIb3S3MGPxu5E8GwlhLF4dOXtZilwqXZvTFVl
eOMC41dP4bSx2LVxsLt5b8vjnxRAgb/Xq0v0TO836mtX2BB3tbCdwuPIawpB2xmd2kvdlZy6Q++c
EH+s7KY8P1CpjiZYTpT+tvBfytK/JSErJBD/OnS/a7eOzd+Gfg3FG8zhk7asj3xfSijz2PnxytEm
7WbO2Fk97yEyJhS3bLt9m1E52TCJaepdvLTkxg//yjAYkzNQfl9lVDjDj9RBldDeaXfJR70nFrK/
6XD/eruvzAuVPmotpG7bBFZ1WNSD9jfs1HXiT/a5q13XeXA633KoshOQetbM0XvinJu+jWfN9onc
bwIrFrjQU3c4+t9YNeAgbbkbzfCSON8bP3y7B4Kb2hOtu+HyTvbZ0KWtWi1zXwfN5mUjNgiGW1KJ
vIxfetq+iCxa7x0SKuZ/XCSxzmCaBufZKqfYy+p4TKxnn4FtPFHHt26PSaljKEned/3DkeusH8Cm
I//LIYkkKqhm9WFW6F3Qt80e6+WBZ95Z6OkOR7JCF16A3JdUH6XbpgL7rwOvPRNmDhR/Q/FYN94A
45LpgLaeS2MJYpcqj57L4TIHy1jnQSi0OrsrsqGUMszdfeuAg8iyb7UNmGMDnWfTLs3wMESKs79j
b1W5ngd06Ib8nD7txoOTGmGEfWc7WwPIJLx5z9zRTxZWIUJaqZ2Jpn/HuMMpY05US8GiWnqnaipJ
I8RCoLf7IZl4bqC0KY1YGHXka0MugMvdJIjmMatZrVyGrd/yMdeySQo0AKHJSrlsv9z22PwMc41/
pDxgS3ipuqihgrA9QraGxO6qwh22Yclmv1nbXLlQQUVJ4gjJ3os/7Z8t3UY25KS/hm+BGp3oNoFL
ZSkkWzHzrIEPXjXD8j5PpnQpe0TDnm2OxwdQy2iOXFCYGDKj78tiblU5iz03hy+aAr+Oy68VHjh1
amvW8jHRQ/DCD+dClPxyH2rRysmPZU0IFYHH/8fmpB6xh1T7hf5PmE9B3Wdadzq27+3a2Po0JppJ
ItDMlzB0FmNdHVb9eNtUC/dgW1tHmKP4OGC7l8gb9wzYdPJuE2vxX33WWVR2zULIXgo42Q6sCeV6
fCAvnegURDpUQicM2n2SyVqWJxvJ6/gO8UDbNORwX90BXMD6K7EsYMrwWWHRmdrhHe6UgrquOmf7
AHanluMwJcGh13KUKR9jzMm3dRAv5nFYI+shQE4R3wAfhDTDjbZw7gKwjnduIxofF3AFzncwpFeX
bwEkzm/9/X6JBig6u13jNatcNenbJarCPm0EayP1bwGBxEMrnBcgWHYJd08wsKjQwnbJ36D5VfuO
PHKKgegS7cNjVGk5SV/kzYBQ5+fY94y4HjxUk0bUFXaXWQplPyUttsxTv/Wx/WDTu8dRvYENQF5C
iDDeIP33goLA1IbMTGiurojNgFFtnRVuobrpQHMd5LzWo1ciL/8RXANQPtulrmtY3w1athibkgXX
R00dvI6hsLd83Ug3/tcsZTzBCnBgdgziADWgsDZPOOli5XT2Z7DJx8N1GpFbKFu9Ygl0slyGylfr
KUGuXL+us6Ekc0aSNZwMIeR3Y7ft8qK1Wt565It389zEc+7SJAt9iKAj92onGO4jr5HjDddZX15C
I8BCxKJgBGfhbeakPdF/AWzRiSumuCRivAzW7/5YQkHkQLf6N2M1kwi1YfX4N46OetKwXF9kwpj/
AyRUndbLsnsnMGHLvamE6wyvfG0LlJbyoyl3x4ZqquBg9jUkMMNuISPwTsNA1Nob2RnI0CPpDf81
qzLH7cDppwtLixi5B2fdzVCO8DOa98x9QWghpZ31LTj3f7LTXXMmDISKhBnCOsrdIQq30+TDx+NU
M9Y6yTQ6mlaEqW1v2/hQWduwkZUMFnOPqFVsp7CR0y+eUWY5YlAM7g4SRUsOwaqqMuUeLgzIdsyf
LAz99jQHSX2PRXmuzvW8b95JggMDBGwt1Cw9qc6Akmbwynx02zZMZ73ECHjCGdxPTVhe0wCLW58a
yiMeBLQ8ZQ6a8yNzFKxgFvTG3S/uNLOwrZYS62lop/G8oKeqMq/DZXDvwotRXL5iP77E5HIhsN2H
ds9xIa5jJt3doY20CuSaQSNwKXOTCw/q2l+tbA+i6sGMkxeexkHHgHdJWz8uSDURC9VrwC8mnKMI
hbN45z0Z5p/NQCfvhgUauYvgcztEMPd0Dbv+R11P4ePO5x6ypIxXFmwqUD+16dzfZCu0L2Sqj7+q
0qFyPt4O/3i+imviB8fbwFWRJynSgsC1xwz8SR6pJrj2l9dS832aqdu9dDaawvNhrOE/R/AunzpT
LsNpmEUQnHn/lpiW4mjrTmRAIIBa5L6PZ5fePHMOUQuoTIkqCk54fFT5tq0swvns+9fDf1jsT36Y
M98vDKPObz0uSXCW0qIcQtb6qE9jHCpajRvnGF/WchPvfuPztgo5lz/bOFGgE8b3fkHloNFq5la/
LjtgYGEqHfyaK0wh6cTyBg/MQMJbzln0ocDT6qys5+mbPCi7zwW8zyNoX4tkJlyiZ1IGZoQLcbA1
J5hzQ2uuW5d2antSoCWSqz0QjliFoN7UHrzT2Zy8N3s4fiME9rsHf7cFguQeA4O7ya7PIlmDnwW2
GPGmTXyy1yWg4faCLEty32+g0m9rdCUkmKLXH6Ge9j8OOpuecM2YfTS25PQP8q0R996wcLmXYaj8
O29flPrSaCGjU9m6yj/PNUfK7T7ISZxb2jxMPimP/lxSeHqMrCVLSwNcZG5WES2vRAHzbFpWOP7q
saf9oQQk/mElJEdnQ0VSDYhwXUWXhiKcNQ8jPep3rxo2tFPeKvZLvVubPFvbZF42o2F7APJJlllg
35PcjXd4ocrq8MTHtdj2fBxZXRFq6F1dECmtOud/tZ/JrAcJk1gSCTRll61PKKX7/+QWG4inPYJo
npA6THeH6y4yC1dVvvTrcvwry81MN4j6+CIYHMZUDcPen+J2HxqVAo3t/QcsNuoIFbe0ZK+xhKtO
sXdIkphHV9XFCrTaPLSyER+1brs2nyRm+GK41td8dZ1Xf2EyGNCtzWHSoA/sVyfbS6fkLCfCYrnY
zuJrwpt6+89SavQ5aO2DA+WU3v6oxTqIZ6DVaCGUovH654iq0RhkceNYiNw2eLKjetb/KJUGSlk9
WLhM2wpLckfxkMwm0Bdxqv2rhDsh9oVgQIoZPrRLyPZp1vOsL5xLrVdQabyjKTrspMtU6PBoq6lf
NGRHOC731AOvIQJOF5nAYGTl8LS7HW3QiRXeOkMlzQPn13XsJO2TjIwoQPVR4VMHIa3sElkRLMpw
M3QJoXTbEFeAo4tLV+TkuGFPbpFSR1qOMRDfLpMJJTBwEHpC0qyDdB3xf8HNQ+DmZqshelBL2sgY
OICt1FTmcPNj7aL5IqDHfx9KAIBFoL8bk1nVMkGIenrbNpFsN6Y2zn+homijmEGwfzSHQibEHVjf
wKZG4ZVg7NcC+XqIGcTUfg4jGLxNCGKuvdyU35FwiLoG+73zfIRu35xXUYbRTR3PESpeT3kuN8A4
sdMGh40KiI28PlUMgvE54G/6bUcT5q2qWSJx7pAad7/VTP5+yiwBq4zrYnAvAPvVLS56a73xXVqz
r0qWY8zC3rChu4CI04sMwcNTd4iB6VQTO+aO07HRWZCMcRFfjV7pAifgXALiaPszq06NTa9qa4om
jd0aZJUBRfddBFZ24mke2gcHiWjPewZOUWDuL2+Heaf6bwlLpsVwtV+hv7YXzBvJrxkNxXwl8mpp
gzDbtU/Tt7a/xZxYbbpATdY5VI7jndrEQE+Ao3dougxQ9jqJ+SXSvq3zki8bL+Y6jHG6IH3TSI+V
dgtwc8qnLUe4KMBB2cVdu1keb9/sLBVUPMjUVzR40roXHr3qeTJB5Ga+3RL759audfxAdQF2tkxl
EtIFZAcPHSqu+mWXfOImXY5erRm6EvHQLcYZnrxDz9B0aq+Ts2cJca0mUM6LjYGS1C9LuObHlMiK
1nZ7XP4zkkLwOwOKK5+YNfZr/kFcMugOtrTPkKdMG364TO4z2JIECUCRMGa+a6Z7qXTrp15JCO7b
AYLLnNRWoLslg4L16UyTtd3vnQO/dsjECh4BsLqNPmPI+3dLdoeXI8wygL+h8OLr3qGxYCA7ouOE
iVWkrW4Wi69pTJ4bVi4AaKhN+4IkOfnpod9uTsvq89wkSWcQI3re/nfdkp2brp0gjyu0MDxU5VJ9
W5hTtpfKs2Db4rLtvWe/jnd0oMA9+vnw1u0Xkth2RpSK9i6dtiPsz/6CnIm+9MRSuXfsSmXSRNvz
sTbuxoRayp8Lc06FjURaPymMZwrsApcsh8TrN/1G4UWy/A2BdRGD+3rB3yKP0bwepHXZzwuQD6IH
d/X96SL0xjVUoWn74Ua774NkBMnn4HT27ymZow8Prf163dymn33VNcmrWzbIvzG1NMm9tseqezaH
d8WcYhFPZ7ei3B14FDVwNrrQtT8OATZ0P8/TlNw7YwRD4C9b+0pBmRM+WsvqNmcGnNIt3BYq5KZC
hmaBVFnlzK4aVsLcNxTVRoVew+1vwoW6ZaoeR05hJe3h1HM7H1npOAr0nvS8pwZVYZ+GYlwRUAzs
ts87EJDMiQWjUZp5ol9OPkXlW4qwdSbZM4C4R/t4TT5godqYTcaD9vKZWjMSVP2jXLJo3iVglnRX
L6v43gm8WictmSFCqhLxq83XCRVHZy532GugeVSQtyWvYJLtAhQya6eeDjbTjNOQEe7MJ4yT0Z6/
D9N4bn1VOK97gYspcDMHYPunaHWnUxy0nlusUR35D4rcpir3FZHUD2RgIIIeE3dUbx0o63HaaT65
Po0JsBreiqbLjlAN3clHbLIjpmRtaUj9QNXkAQZw7ofBlzMCFWUMsk5/bi01znd6a8WbM4+9yjbV
7Fa+GnS2cKoeqmMfBPrpoB7DOpEu2HvFMFbVeKudqanv/HjcmEe9DZUlXw1T5iD0/jgQcUAw2NRJ
c1amkQ3bpBoUk3Wy3+LoaLovrMrRhSjC9WXyagRAZhrH3zqIum/YxPiNzhtA7dUtEdAf1MDiQmyf
OizLz3qQy1wYuAY0mlSDvnSMu7DWENYv/sYlBCtJXBITkJ6XrOxcBMz2qraTHpSX3AM0OlG+xrX6
xdswmbxnqYfcdjRdEZJZ82cfbxt2h31G0LZXQfxdmcStikao1mRI29R4SerJ++4tBKpF2CGL+H8J
lSCFd2rGEEa5NX9WRPyfRnFHXFnpUJ38Y2rtJ2fnnM8gItz5xhNreZxbv/J+onPCxuDuffzmREs4
P43I7BZAqMjRICdxKZ/WeOeQVvFG4t1m4uB3LdomOgNewHfJitI/L9oTbAlEeXcXLvUF8WhU2QUt
ZXNfoEpF/qa62bk7xgOOoSG7tL7tScb8IRclL+UgkSS5VL0FxS50uRSltP3bOOo5Zb1Zqp9bb7n2
KaobzncWcg5ZPiQ7UCu6cPrtcKG8mzpUc1YTpeMVdlB78aUXjPEFfiZ/RGsyUD5GvaSMcK6MaMOa
UPd/TRevn/tuTeutFdn6pl2qzX8ZnWDc/bTsV/dfFVGWDdjuAuZrwsd+bocLjjeRCG2dDo4vMnFl
M+CqJWLsdKwBSxYYrKn7k2MZR2BF0OtzbVnDP1I6WHd3255/SdE18oTkCt1xs21A9PJaj80sPtif
AuahfsNPo9/ZRjDImXhP8v3g9kT94Nm4ZGZu452x/E/nz1RlWXLlOJvJMVjYUWJkzD175GODdvKd
GEpoM3+qp794CdoljVsCnCNPSr+IyxWsRh2tuAPZ4CkiUNOoLK7d4JdxquZjF7GIUgXxUafU8SFD
EL04ttTvaoGe6koC3sdU+pjCKRUai2hxUHxvEJFTpj3LBSBRO3lhC0EYb/7RV/AP6B3+Ritu5Zto
o0r6prWPcD5FLoLvrLSNN509hrXyys8nItsgJIrJqpnBSOeXfwWvI02d9JCBCCyu2+WW9jhmV0v6
oFH8Qs1930NNoMif0IigDEQIP7jrdhSdii1VjEllHsla0uGfg2+SbBTmRvtujPwet1OzutupFsnq
FaH29vbSRcaf+L4CTgpa0RacO1ttRM4KQzZ/ahgneRxsOA3A9lH+Iq0L8xZ/Ck/kcJxX4dBoJ3/s
EQVVigK8E4+HrbqpsMIYjRZzie/z5foDJ/QwbeV6mjG9qEtsAZ5DyR6oX+fF4ZlTaFhVjt9TJihn
dqS6YvQAuZKK/JqCtHAXiUq9PLZsag9RRA94HtVLFd2H3u788QzRqDCkm/bP4EZmPyuR6PF3qyLl
ZmJD6357VX2NOSlKAB0gePGWh1aFW4sBI44vytFN83BMjvzLIry/cKq14owjRjxYKlzHszaVCO4Q
eydvBFqJv5FeUPYrCGr9wJgqatZ20sDTPtq4mtFFDaIwNcLRDLsAhiII2Ar0iH7U6US6mg99Jjyu
ZqR0wXHWzbb4z1ijHHEq3aW5J9/1WArFqNs+KjaM07B6ZHQl1jRzWgpr/qYayG9ukQ5uX4lfikd3
g9rLVR+sf1H4Jr/qCFXCPaV+ervtDQrn312/9ArtQDyFGDcTdMmRiwUkZyXcEq6ozkQ3FG0N/3Hs
Oe/GIS0Ysm4o/Yxr/mhT7r6V8FGWJUWKrzP4Z0uvvpXjMxheAKPFt7Q26++IBG9I2V/Qbs312v+2
+oHZkNiA6bjA94SiCGpqBZepMXXhiuZKV8W0yAOv2uP9DGIw5JONxDaNfa/1i9aJrAAE/oj+DKaG
eHM2XD7MLVN7UGSLQ5RmeIEWcCOszbuEFuqPc7Me7s9oRQ2VO4iqu7MdRuWfUPNR57VccTPDpT3h
+EAmtRokLdcAG3Q4Sz/sy00Ajn2iKtpMqBV4fnrMbMP8WTeb5V6QIJJTOHuBNucJOHPiIOjj35iA
vR9II9w/nOdbeNVBtdRMh/FUvzq1vY7o8rmdlx91qyVsDArRsmh6s2sunkC0F8etXCbscGetZLkf
ZG4BdX/JqfbXs7ezZMFHVbJ/qF16JPDllXJ9tutgpDtx2rd7WnEHtKIIG1maPFi8B0wT0kbSKg6I
+94bWyv3F7Gai+WAWKeAps7FHbvQRqNlcOZguFBNTobPcBc0w+Q/0aFRz6fQusIsakvEMx9o+IVG
mO8nPeC4mNR2pwYnGNxqfPVKA4FBzvGCRJdcfBwtWu7qtolk0hfEqEW/Wrxy6OjJP47PnGv2drFq
xKcIGxLFiQj+/Ya4fGdyDia3eqjmdVgedXIcKxhFxFOI37RiEZoX/CpqxR5/7ueyjF74UAOQLLab
MtOl7b2XElI2Gx3BohvVdVIipBs4gJMaud9ur/jGN6j/+9K1gug0YFi4a1se+h+RTXHShQ0dcT3b
FQK4cHKs8qtrzQrQOUj9HSAiOG5YuGZztqBovVuk7oyY4dB6J2TqHQ9SI9qHVToaZSn69jf/+kJk
x8BZ9IOxM/mLXLHF8xtV65Rhx3LZVRdZ1W/hVFe/0QhF+2kk9TNgh6DrD7eVH7mnqf//wkmensd7
B4z+19XjrFO0sM3DdgBb3tIc0W+Z6Vv1bdwa4LqNgCU50696Bmsa+GsLRvbjZAc0fd5KXuWKFgQh
nkXV0+ptIl7lD27kAR0/rH71UKN0jm8RhQsvX1uspAgdoWDzcl+mu77zmjIDoYs/J9Jy2jO+P2aY
tSeZ5iaanba+dVwhdQZo32GugS4iY7MC70urEs46mztfjZ9atrxlrtsQfUkWKV0KwWAvSwGMHXdP
iGzpCAjNjrNkd8fqiRY+yU27daYA1/fLom802PVoefH7UKFN4jfddfnAS4Y84rrGvdqV76yX7oiZ
Vsoo5ogIA0xGIUbdOFeO4rpPvFGG96uJsAxEAAAcu46OHnQbHl9iDtC6KdD2JOu9EgYtaW22GbfZ
9ueef4dvBZeB4AUe2UFAmAeR2VD/QeHR5KGL3sPTVwyOb9kMlqvk3JlRSRGr4PrtGSlNG59cEff+
2VgQn8RoDfPZjqn0zSa1e+Lih6XwT5uovav2K2ielkWXEn1aG45PRz+L4QfvrwxvSsfS5gYTBHBw
569PdYQLNpNjvSH25EtkCidxyrVHZ30gyMfEt8k4D4/Vjhn9JtlJCkG60h5sD2KPUa6UzfeBS3W+
gapkcQKMSoT9TKFpPKZEobU+T1tzdHm/1IHMZyjRP6qHhi8iZck5myLQI8aqo/qh0PSb39Pi0Z4h
mNLaokTYEZ7HDQLrMm5zxLRIiOW3x+WIPyOi+Cm3Q7cZztvqb/p5cWQbYszr9o9I04TAPxH2MWYD
b76Lpanss72gWU3Xo4J3ILOBg32o8BqCQE3cPH2LjCU1bejwQcsGQgNYrkNqbFvhv6SOqhmS0NQi
i+d9coqe3Osbk3B8ZiglCUMNmJBn7i8zq3e1VUeYakVblGRQ8rFXVev+rtoy/lHB3TiMC8jxc9tf
yiZzEBWhVZY1luWBuGccGV2gdBqU0fQbjgMKPhkSj+3Vr5EJ8uUI0ApmwfaCENxpC9eLDkCacPUF
xBaG4ILImyo6OTPg/s2ODAa4akA6ytjV2goYEGlcPkVaWFnTKu62knxI/8YciMEvgenjf3AKGKms
EiNA4ZnJeMUh+/2dtxiGECPlnsbOLinmHkisJQxh898mtIPyXiZ6X2gPD7YPXvBr49+2VkWfSPnP
W7z9G6mtwP01WTt6rpiBGWjbxSiNWfTENduLwk7kAnuNIS45W0Ydc2aqsjyK2fPYnHjcnyX6pm8I
8SRHv3f1EQE3z1/Hvh0NHy5k/tWsGNhCtmp6gn2aGAkNepUbpnUdM4vPc5zK8uDU8xLiGTJsM4Ms
qB4J0K5cl5zc1GTHpwyy++eWBMurNznqp+mj/dIRLSRuJ9W5dxGd8FcDqsY409HGggY3ojcBNKts
7if0a19uPccD46R0RiTUHNw88tFkCqKnSrBMOluiS6ytuM13r8bWk2g/PtcxwoXziEiPOAZrilEX
xNXwTP3a9JNQ3PpF7K3101kHiJs+4ja5J8Kq8wogyi3IEK3H91FjMIHQ4OMjYrIpCfTaCLFDX7r6
cuU14ewQzOuUfHPvQflm/EMBstDFanxCBAhDwO8dxbIKz4ZKgAQ+BbnQy7KHCUsddw9lzFHyodDR
CTwv5RrmCd7QN0rOy+YMfmDemAunz9BvqdHyHFn/Xjj1TNH1dvRnslBrpQiEK3Mmut7+zSNBviir
ic0uFGnzRDiEfw25OwKfaoK5bQuVrEo9D9MyI4j2DudvOHFhppjwUfLKiPTtvDqi8VXQY+MV07hW
z4LYp39c5lGYW2uHJ57FlJwEbFvdnwEmziAfnyJ2mUP7KOS8Fspq3iRSoMPbEaGP+E3RtcZtcIlc
FrKsRjMPbOSS1AxRS7ZE5jo1NIVvqoR8CUEE0YJ4az23ldxKrnkdfpHQqfGmeH3wVEUV+4/TJN7X
VkYujL6MzI9GdFV3FyJC+Q6jTXwpa+Rd7nm3/g+OHmtOSF0fZcQZ1R+RlM12mcSB1yKqouRi0Tev
H/F20Vu2JWZFC+kKb7+NQxSjDI8bOIhs6URN28WEP3dtYP7NmizluV3ZWhwMd+I00j9jMxqpK2CM
mdE/H9ax36/TotcbF/tckoctiypuQZ1Ed7CgquclnPgU1iqBoPFYNi0cJ3kQeeAszfg4VCXxFDy9
9nvLaTGckVvRHWV57a5e2nBtnlu1H38dnAo3xsERCeu27lgJNzlVJxR1wYGxKAaqTsowcTN/ZAr4
H2nnsRw3sqXhFxpEAImE25YHKXqKMhsERUnw3uPp54M2Q0KIqlBPLzpuhPoqC0DmyWN+42ZmKVVg
JQrScDIMYv9ooKvAnN2Qub8bJPnlkV58oH0f6qF/zmWn1AcIiebN1PhpdTSRc/gWtlQWNFaL9BEw
ZtZveoMXxzZwMnqMxP8Esoc5PeZJa4wbmgcjyNtKsclKNBNkSquM9Jio8Ef/5NOd3At1CNm+YapJ
Epeu/NkImyKhAS3QbJreHCTVzuQ9pG2qKwcd8P+bypjNdGUv9F/tVBgp7RRTvfemOAUun9vt19mS
ugbrVRWkCjJzjKsJkGS4j1D8uMvQm5KQ9H221ixoclc6wO/3I5ar0wHOeAbgFVLMxsCy7LWHB0/n
3DbqV8dMA8Vt6bE9ldAMog3M5vC2AQwc7TS9kPca/XA23KgzEBBjHno30AhD6Jpx5dzVWpIMR+iV
WBuLeSwDPqZ8UrSG7pSaCSfYG01ScpKUqmnvnN4f/P3YJ7iU1UjF5yciFcmXk2rYJLMzE4xJBjtO
2FoWkiBhBjIk8BmREZQaWz8WQhrwIf80iNKZ4ElrgxtrO0LTvjbyoWPzpYCTyKECxjFIsbQg/DQG
Vz/iKnDuIm46RF64U76bsLSqqzDwfLFXBov2A/2IXt9bSIWEOxi01qPwJg3kul4EKfYWlXXfBCUB
v27J95S0hOSKsk1BKEfZ0GE04CS+vptir6DJJgrroDKcArqUBbqxbRnA0IRU1fyRfI2crs9VDcZa
TcQ6ToY+3iUa4XTTjczSeiMK52y6ouk8dWZEYywPg204AOfddB5WLdd6oSb1zCohq/xBeWNZCHsY
4o73zLViGCoOZMyKxweJrtYXLy9rNBQCHTj9FBJMDoPqNNWVSjHz6PcW9FJpFCEAIHhR3SaPQJXf
0HugD+bntXzx7Ni7b/zJu1EZ13jXMjcna4t0htLvHafX0s00auZ4XfgS+bOhUdPfGCsW35Sg9V5G
MKCTO6tr/WYCEmKQloF22NjN1CEjXga0xjTPST/V1cwq02UX/ECWKLCO2AbhAzmOyWhS4aJu4CpW
Ud55QanRhjepwfZGxbyPzxBk0JEM09NPlgIWHlo9PLKdXZXVHOVMsWkgGF3JLAW7inubgZdSyNAC
GEzk7eRk2QDTQC1jIhInbfYIf6G9H6O2e9DTvCZsA06vQdYHw5dKzvUKXJDuCl0FkGF2nFr9NTHP
U5/YkpAizFHPOuBoSHPufc9Gr8GqwKZtKFRnuX616a89ewAHaSgGIpeM8dKtafua6m9iTKt+lYzR
ZzwarOEN7fvuW6vZoLmpW6rHoCmA36Nsc50DhDL23sgwDg0mH26Zp/vhT79stWEH/BsZl1n/Qmwm
IB7ewaAP00D+150vhieCFwTe86d4CDk9ocya02jmqspAJpDXkG18sYnYORgGkP9EeyPWUYgYQ9U5
5k6kf2I+22QYndPwvsvaBPANLWvjuXHsrt4UrV5xGsD5eLQXfG5QSTpZ305eWDobH+EpY1tr2czI
9slz9oqvRV/NOiqnQ8nIpb3npw6PFZcVcv70puiimobe7CeoA2AluctMXpfBrDOVU/2CfBNzoCSx
i7fa6axqo/mmzdWRtLAwAG2AEZFVozQbf7ZU2Ea6l4bHSh0K5gVthfUH3SG9vhWTEz7T9DeNW3Zj
gtSnMFtvr5UGdxxjAIbofgtymsalUfp7Ne5Rd+H/2pV7FIzRIIisqeJPHRocW94t/CnaSTRfkWmw
ol3V9U10qA3LCSi4gu5WiE6dBQHs4GaadMV+8j05PqfziaRdEVH1FrljPqsVzUwgUkV87Vd2oqOW
49RfO8afwzGFL3+bckHg2JRhvuszgMq5Ktr+e6NE/S/UD+QnqaQSmSLL9uytLwFEX8FKUxFhLvLB
RWnIuKoqLB03kFT8ZjuRabFfqfuN7xpN0S8a6EvSKDBGNDWBTFpPpkj0Yt9VnYlqDRf0toYw5CIq
0ZVH/iyIN3U/MChIhFmoOx2WEEgU2Y7fE6unuz11gePvBBVx+p3GrL2Hrju3eHSQByfKPUU/gRls
rzq9o6+k2KXBCbYM55U5mkgg1GvBfEkg8Az3Ien1Z1TV1KehFsmbwj75VqdDfhNIf5wpIB5h1PDG
7A3SvTqzjTXaZw6qdL+CVMEvi0mMOWxGLrFrh50+XicyTe6VOIqN7QTmN9oYFqCDr6hc+DDXsGaF
aYbCMr37icqRy4ax864Ziv5xiKKpecwZ3MGBcqrmJaVHCfrTkMZXsBa9fQQuppegfjLCJUKllrEp
SwrRU6/mSv2dEbmabUUflsUn+hz5VU6+NR0rsC9iH6i+Aj0ByBaCO+kQPMzq3d813yMbzSYAJOCx
G8BukxqVDdI4+EVsSiZMOQ1mvYiO0+SMsMOyhGS6MFWHPRdkkrSZADgcRgdoz7bVgrG5dzIZ30KM
qaJPfZEY+9hSU0BWsa9nIIEj6e8NusoFKWU3T0RLz5IPKJpBQze00M5cwDKmvgWH5b2ipuVH90Vr
VNEBAw2R7Svh9OAubVHe4mlblhstVPnVkGaEuBI20G4Q2HZyTLQ0Ca5omObkcdgbAYLP6lH92tiF
8pPqPOPt9rn1MJqpBF05RpW5QQGyDZ9Kf6oPuj+M7T4RAx2ASXQ1GFfdyw+g6KJ7DdUiZJ/yvJhu
w7LUsbWFNoN7HwBbP739HyCAptKETe+adhdcIbFZWDedCD1nM1njoO3+R3h6JcG9pu7kddhraWlW
ZMjnyCzZ94j5DgcQ5mrOXzUBT8ijYjwV1ZhZ+6Tl2hpbPhwkiLg/nRcmXBEDNU0LNVikdIUm9YW+
NGPQkWFP0bpKN6lbzch1ECJAdAV15wXdXm02xlgqIELowHlhFjuFqMefv9N0jgbEiGHntG6L5MHO
Q8BoH5rCvh0RetnSMbK+K95EfeGQDDLdBvKck51D6ov0C6rha6KPlo6hAaMhC5OGhQauwpamfaa2
bm1NzaFF4PIqqMPueP7droif8mpp7An8V9CuXwitKj5t3ZGyxG296okP6H/RA2pHVbcVl34CRVWZ
QK4+v+j6W5bz9aWbuOHKxbNl0Bl7jyak23eddg+gwT7yXytbaSXsMU9BhQikzT6tzWlX9HCOG2ty
tkWfXzL9Xdta1rsfMmt+vvvcKCdVVmXykrs0RUkPwJVta+E11M/ugu/r6ucEUIch9KyxuXQJtczB
TCxZta7JDPmos/VuzWKyH8+/2dXPSXOZR9LxU7MWR0VvfBOk1NC6BdRjF88Hf28zx/mC3lV2FVXg
GMnGuv+yU98tulCi7YDHtFqtUztjbEuLTBqnvK+M/flHW/lU6Jfbs/S0ammqvljFIcul8Shb10Lb
cM/svrlt495DiA0K3/mlVr4Vlnh4TJgAlxwhF3qrLcJJIEOi1sVxT8CFZcB5ADHJAP1f1xGqrtom
4sOaJq3lMQgywjlwFnZfVOu3+STAg06Df2FP/C2UyyowFHT8nfAP0xdeQAgvAgA32Hke0okHOy/F
Z88ZlOFqCiPh0hf0xAXr+b+VcnGxUtFtnr8U8I/FigKLEgttodolRWhfAoMyQ4mSeD9kpt9uqlmi
PzZzlNw8IS6I2P5Ra/4YwJmb6DYvFOKpyo5ZnGimMJC8wsltOsXU3NjLoMgwanCogotM5G5ngUB0
q5Z87MSUwCwpUzTjqm2hIRxi1Skprjz4wczp0WAxEmtMt7AePOOUQY0FSJCi6cnk1Xb8q9QymMQX
NdJuCfT6dI+JVIOKKPolYAbxtn22qkkvLoTPv7cnStUcbwl2Bi1/ff7zd0FLc5I8DEMxgmmNzWdE
n8AyTIF6wYro7/M2r4ItBqrYqEwvb8IqVmLJjGNkdIVkQKD0zVbpAuH2xVRfuIRWH8ihVenI2UZZ
LM6bCu10sn2LpTqPKbekUzuDCC+c6rUHwu7ScLhNwVbqy0tHqZyqcuToztin7VgbyBhMFHVwFP7d
qBBhPVXj4ob+idHkIlbR3YzSVpaDS89CoaWXMj/NewBzlP3XZalGO1PPiws3zMqpszWNJpeGM7OJ
xfzHbQG0OoMIaQ+uT1WWb5K0R2Cq7WdNJBQQRfAJndbgtXdaUL8iUcbgQjRbeb+2hhgIHkjCRv92
sX7hFWFkNdXoRkqYXAVmn+ytqu33OhI2//4pbbThiTBSFVIsDWN8M0IIPmZvRnL4CnC3hcDF7JcQ
mF5Y6e8LlS/5fystVcabUkEOpk1HtyEJfQS/Zd5mTj5ChRGdW6JYwozWNg/n74W1N8nBFrg3z/4R
S/Nt4GpCN8OEgZswS1QaUmUXgJo54CTzX56PE040AXaikYt93DSw66jVbbgiNbiRHzrIi7e0oE4K
wqh5aBpb+zIy9P3x789nUwaCynM0Yf1xR3gXwNCRpkTti8HtJQLfvSwhG4Xdr3bonQs30crnw3rE
pj1IEOOfRXpbjjLPOs3s3ajumnsUQfXD2E75Z0a95Sfb8wEyhurb+adbXVMKB3KZimD8H6Owd08X
jrQVtXlc2gEQTpkC18l1gmb8LhwQQYLvryLlM4Irl6fzC/990evaXC3gYwGGhxTp47cED5fFaByV
XHpGADWa4Xsiu+Rnnrb5Lx3BEf/C4fg7brOgTv5uQ0NFMWkRUSsOXh/AJEWXXqmpGdGFS+OwvvAN
V1fBXUeoTD6svzx/tDpDqXFoSjfNB+AkDgD+BycyxYWH+fvQ8TBk5zaptzAxpPz49jRap7Lzmsqt
erTJQPPU09Gkn9jvApSIf5//VCuLzQ5GJM2ESpz+Fnk6067RKsOgcRHPUa4bTAsPweClt6NaXPJM
+vta0M3ZU9Q0QRJhL7vwSXB6w2Cq4NWuSQ9tRBZEHdByR2gQ7HTHILK7ypDmvMd0KKHK1bjmzz/q
yudDzAjfIaQTyar/1ILvjgNKjpMX0051DS9oP6lNC/QFytHL+VXWXijnm2DNHQjlZj4b71axwynH
HCpv3SAVwcGb0leIuenekmCOz6+0cso41wQUllMNaS+SW6YLfaANVuWa0aQe28H2I/rXiDozf+7a
I9Kpzb/bVVMPcsuppqrxHZduQkWOKYKO5ICrVspwT3hGHcicnGsB7/Zw/um0eTt8zJ91uvcW67Bd
OHOLiAmrLwATg7iRhOeZXs1+cxXTc0g6G7gV8qo2qvwX/Nf+FVMBsScGqs8Cue4LsWzle7JhVIM4
ppPiLk1ZQDYPohQzhgFM7zMatIws7bBWTmMKyP78M698UYdbWieZVnlyqX/cO5aVJmYbhq0bgvS6
VvrC+OyVbQqjr6ZvgpwjFi+7f11SAiNnH0n+7XAuPi4JaifLkjCqXawiUGgwzD1z2HqnIl++zXoI
6eeX+/sMspxJFo88MqAlbXHLTz2NyaCxKzfQgtZFyAJGJ896YZW/vxmrWLhfwkjBCHa5SgKuWHq9
V7lh40y3yObYx8R3AFfPki3nH2i5FF+KLjIbFciTSXNwfuB3x10pJQr8rcIwHXHVqzrXa1CrVn7w
jfBfrbz+LEW2otv0U/j3IlQzfAFRViWqiyNIdiJh+Qp9sJ+5Wf6F97f8SsuVFvtQG3Unjpsco4mg
6A9965k7qSDLcf7VzQf4/QGfV+HOgXBLg+Pv5kYXjZoGpE9zNTIRlFMN84XWq+WSr1t7dBOiPeqO
zg3eJ/V+QKvw0mFb3kesT12OFJjKLxCOuXifwJr0sLYCHaNr3x8PQ1GF4sFoMbm6RhgYgRhkm9pr
oVrqzwx1A7hxyIAASK3jZyTu1GdHcl9tqzQqgUYij58FWyDBFqQitLYg6teNVu0ir7FfQC8yz9QC
kf2eqJefuoKa7+Ahn6hcIwXpvZkJ/fGNYgT+Z7qPefrJBnFrb6LWEhrOGOg+be3OM9+SNjb0I34y
8ZtlMMSHg6kYv1By1d8qhN3u0N20fzRwt3C0CWbtjbgTBcJ4pVUfA6dorWf6l4ihxEATusd6SKLs
Oobe/zBlRh8fvK6YfqKwV+GemkMA3409Ww2aRimeeyau7G3UjvMtESPTDkMfoxSCpWSvb3zmz29J
7AXdPh+jBjQKrrc3MZ4O6hZGKmgDxYiHDsJn4/yIIcM8gJ+ogn9M0P58UUo/tpRpOmRoHw9jjF82
3lKoeQowNVeZYrencOaPnN+3yyg9r6JRvhNebE7h0oIMnTVThlwWbhYbSAukEIxDdeqx+AmdrYFT
zz+aLs3rQTMhogmM2pw/XknvQkw7KSS3nqK6zHnVbgvuP/paVRZSgeefayWUYaI+F18sxJB6ceo7
wFyjkpkCWlILpN9D7g75q4a+POQpdCkuLLcSZGiQCW32q52Lr0XkNPISWgCUErogBuyyMoo+4Yxn
XWjD/ZnJLKIMgRnJeg4q3oRLa2DRmBG9EUCWhIHaeQnzLKBfJfP6uSwUIH42hnshLTI/OGSyHjEm
KYUgg5oQMAWe3ImtggtKcGjs1goPvqNWJ8KVVm8rclyPNmnAyW25KVEVYDz7kFdZo+zQPjLvJ6BY
dOISRZcHs49D5xua2WP9PShEB7weoohgxokHzdXgoYaDrtNEDMFASYUaAKB3vJBSrX1gm1PB5lUd
y1bnP3+3kQZfIBGEoKwbqHbkThBJN5GS5LRpOOTn99LKGaELbugmfnZSpQX1cakoQoAEqf/JVYeg
+2JhLuTCM+x3rWyLX8PYfT+/3Eoo12ktk5UKgH26XKQVdtW32aSyHM6JSEBNfvobu0/7s4+JyBZd
YnGHJgv23ylWMudX1uZTsdhfZIdkbTTOuUWW0SBN/KguS9B0tOp947rIZPgVeIvz2Cm2Mbvf2sgN
Bq1/xxy+fO7R6r+CtmE+l14uvvRNl951dID353/VypdmOEG7gb4fld2y95wOmuaHsZyo6mrjhElg
fYVeS/4ZgGR04QWsL0XIJQ3imC1vUUdOyE8oJl+6UZHzzCsQWEaY3eQKoKH/8FSCDFkYFimrvdhU
aSfKCNdAFXfREjoa+uXNLlGC4BEpgeb+/Fr66nPRBKYmpt5BLObjDjZ9nkmFpe7myiAKCOKhfK0c
zBjcxirt6ohpqGUfMMyJw31fxQEU5RIkOzipwfjaw33O7gCQxwKF5xBmgpfL3t4VGCdhMwdHOD7U
UDfVU1520ecUnaJZ7cKb/bqBkdVA4wUq4oBqp88RaoCADEbDBAgG/ER+b3w4lVtIBs3b1EwT1G+b
Gf8OOHz5PPaRhVKqXQ7AbFtUqa4RwNAx8Tj/epatJe6kWU+CVNaZT502v713ocRB7Q8iQjq4Et5v
ANdY1RSAkSnOc+juxUg2B9P0KarH6PX8wiuBRdfYaKTBdM654z8uXI7U9lFtTy4wnCl+8Q1L/TyA
2blpE+S13oQYlUt54soB1yyp0uDVUYRfttADJQ19Lc4mV+sLC1ELVFgBm2KO1PqMOxL/kof7yqvl
FmYgTeQ0aNkuNl7dKYVVxs3oxoEvdoOAZtwVoBZBQaUAtP031dHN0/m3urbZmS7iPmpSXPBuP75V
JwA+nfoGF2Nm5Y9gsCBQg7w/5n0S/j+XWlz7TQ5MxEcmx53Y4eE+w6/jIY2B4G2URBXjhX26UmNQ
sut0IRk32nTTPj4YCgBtZpe8zBF53ytgQeNBZkzNwslqtwxM0peZvXLyp6J44bCKp//wXi0qXZid
xONl8jFDYYueZpdrwPq7HVDnPDaUGce5j3IhS1y7AgUsLI0WDyId6uIKbNDvjZQxYylQudsytQD9
OSO6uEPmnOSgtT+7oAZKU5l5diHtvrT0olMT1RXqDpkzIM4hGEj6eXmClqxBj44R8utJjbGz8zcZ
4PsLK/+p5Je3r86Vz7EzibfOovFbGkUH4iUeXaerqpxcq/E6cMRj2O3Q2I7sbdh6stz1KQBNNLaB
7W1QpLO1jQrvJtjamfRRhUeOoEH+QRovBiLgGJK3BtRQyCnaZzQXHf+m7RHW2v/73mA+xfUsCGOM
PT5uzTRIPW1EQtAtEzs59I5i7VDtSMjvVfvCKVgLmsbcvCLTRlFp2XlVO/TRZT9NbleV48HPg/qE
11S+U/1x+oQyz3g8/2hrIWweueOIy4L0JxePRmfL91FOdjvHc8RBtnp7A5jM8+87PRe2m3qzoIsW
183j+YVXdqLkMpI0l80/p+DjwgUeIEHXKL0LWrT+wXG3XqHfxT8Z1EOeD3Tk/cBZaiiT10FHm+v8
6nPoWmxGScsXhQe2o8Q2+uPqKEDqnYecv+unuGCg4MzTb2DnBpdu35XvSQuIebs0HJ1MYBFDK5+h
w1DxmKO0PFIDDbB8wwk4GMowPHWqc+G1rlwPCNMhGCZtgFkUiB8fbOqj2lQNBqoCnXb8NcxwdPZ4
HundvhOGuDC+XXs6ibYyOReBjKj9cTWJBtJYwmZzy2ZqkZZqUFaVoSKGndVMyMWYKMBfOItr+8ZQ
YSQJSkw6oYsl7TzwGz0oJ2Bg6JTeNPHM0TaD2ARnmr6iPHpjZZY+bDO78S7E7bWnBSaCmYgtTYuM
/ePTDlFWm0gYDJTBhKctWu8JTaE46L9DP4iSQ922YXk4v1FXbkWJK4muahZzcu6mj2sic5epNYWr
SwZangg6yT5tQGJWtoxcbIDlycRrbJdVkTJtiq6sLnzhtf1kOibwAHI4Or6LZ+YIpaTtGs/cZA82
/k8uLhU/JqxzLgSiP1CD5ZGkVqAEJfgxuVhEojgrIdOU5UhTEZIyhEYMOB+hmSjZDmEmRl+Idtl0
8fDoyb6XdZmdAOLZL2qa6SBNYbP+INMtzasQbFLjwl7wigsNij9N/eVP5Bag1cmIFhzNIvdShIYX
I+qbrsYVkBy9Lm2La0Dv/lWL0xK08a6vdFhOWnRtYWmK6pafTd/opOf4vA4x7CLoC9lRtUIoF5ZV
aT9rFVw9GtVCxy5mElazRdlNyY7oJsHyoSLENM1LRxg3keNE1g9TqZELRlxbFdeUc8l4susS+2rc
3uMepdjUQn+5aMZiF4ZxgZVBQ/D81I1j9GOgzfggQ9//LQozbXZePxvGdmx1oLEY2sEf6LrqSvfx
h92lijlmeA314kpX6zT7dn5Xr4RfoP20kqSYR8/O4hCD6GosJx0mVwYwn0XboIFfw+E/v4ox/zWL
74UyIfBJ6n3LAlr+8fAQQSIvT2iOMxSIq2PTwd5BxKTFBpdWqjoiM2qK2wnvvCcnChAEzaU9foHk
jpMJMAQP7qVte+benybbhvFc4EGFKlwPMaRv6mBTTOUQbkanr7QdKOei2tc9EofbGmcw82jH+TCr
BUww33zd036nDupKEJb80cJisbCetAK3sM0ERv/WazXjd2xpSnAwBii1rk7f9jn3cWPbdLg0sLnr
9snpAVYdHDpW0FsaQ8G5vhoRWe0srElgs5ixi5AGVFuDiZtrIk3a/84DiBsuAykcp1A2MrJdBZHK
22roXA+Yt6SQi7d+GZjGhXD5B566eP1/4HRsHt4/B+bj60flNGdkbZtuj8C9soXAbNzqYP/kVpbC
eW5DEf2mbsZQVSudsdjMhwMntKrPTEhttBk3velbxQGko5IfsYjoNcxZ/Sg+dHYLnwkBs8re+Y5Z
VPd92oh2p82GHfcZkiPK3ThNDCIowmfKOVN1OD3Mf/qtNZm2i1YwZgBFFOtvtNdb8XZ+52krO2++
IKy59p3nsIs8O0FxGmkW36Crw2O+SekU/a8WUbEvqDkE9b0qa6nflGngDCcoRchLtwPqwxm96mBL
c3f8bcFDSXfnf9ZKMAfOyYEAqeAA0FvEL1tDMzcpNenqOcSajW9on+k8yXusSocL5dTKXclSM6qL
Wpz56OKEq06V9XlhYMWrMGFEN7Ip0e2KLCzJ/Qaq+iPTzOBCI2gll6W1x0yBkEVWuQSt+lMoQpxC
dARoUtM8cR074aEXWFZ9NXu7gIQVYlpIsuAPP8+/2NWV57SANjkwtmWDPKhH4AyTprupjoKEDkfq
WJmYh+DZkH6BLNIfUrV4OL/mSiJka5ANyF9hqRHLPp4umy5f12SBBENjgXZHYE3U295O+/uK04TW
f0cX1Z/iawQY/Ev0ipUAbhtgg4FUcw0CFvm4OEUaih84tYKBR+sfdiWyfTgyXLpw+VsWAYS3SauD
0SNzlSUqqg9xXUK013Tj1uhxtbWSXRRo0YU4tXIqwB/SqKTTDgZ+2T6MGsPxJHm6O2CcsXPQEMSk
sVH2eg5W4fw3m4/98oGYcICTYCBFDjG/1ne9OAsZLNSha5PKPx+dAwIMTndQEOQL7+pKOsqGAGad
NBMJQSQBLPTJ0CWMvEup1rw1lj/DYbPyah342MsxFdwj1AuwmHerzkJhw0yNT9Juwn2oGNPJGi0u
Rpk2X2Xb6btAsaPdpHf6hW+7EiBmlB2nlJthBvV9fBUmvCsU9SLLNaBafkkio8GkQfMOud0bX8Ya
B4sL2cCfA7F4avYr0cgApqIzCfi4ol0nXBRQ5edSLHtWMwOK4JRBU3eMYscMHd/REXuvuB9QmvbD
HnPZyboQgVefmqrzTxhWKbw//oZ4VMchSFQLYWJHHmKUCba4faHTB5Rql+tWdKnrsnJQAVCBsaAV
K3V72U9A/CMxI6+1XHiekY1IkhPvSzTldo2NNZNVyHbL+Dp8BOzF4NdW661jMRQbjajadMxFdgzS
7WOIDtfL+aOwEjI5c5xuYhfaS0uqkoFwWxqqoemqsebvuSa/204jvgy9fO2QH7+q+0a/cNDX3sX7
JRe1sZbj4tGrikHQsuUjeQgWpm3nX3jl+to3pv6mXqKxAVBvcctitQHJwebuL6q0VTaFpbTVIc+G
AjsnHM03DTZUcBMTsry7rA5q+JkFIms3Imoz/VOsNt03pKrHEy5dXvctTBSJf43IECEbUYtCKAl0
KgKz6BT426rv40fP7HFji0VnbrkwZsUQJRleGHQqOLj6fm3gLmrU1s4rSYd3Oq7lEKxxJMHtqoo0
b4epkuE92t4ADDPX5/6uD/PI39U90jab2jTkJdTKSshl2iiYCuhAevn+H4+BE7ba7BFluhPDr31k
+pgpRgIrQCdVL5y4lWuSpehsceTxPbHmr/Uu5MZGDJGRdrPb+WHwM4ZFubFx1NynfjXeQK0dTi3K
J1dkcsaFgLO23YArk1tyTzoARBcrp2XpRONkuvWExGRmiG4rh/DS+HbtVcKBYESsAnMAIPpxFaRe
xzjk6d1+GrBW9bWUOBLpXxDF/nz+xK6t5AgKX7pYjNmWDXq8dnCU0lNuYwiymzgO89e5aXoTNoC2
zi+1FhwIWrTGge/SEFikF0qGjmlRsD/SwdKvfEMpn800FZ9COkyfxICBg2VWF/Kp1cdjSga+joHZ
X5HSjwY9jkJepKX7rbVXoEWljPW6Yo+iU/Tt/AOuLyZBD9IKBzs1//m7XSkrp0wx+zLcMNPnw5jP
jghadEJUTl44AH8vpYHeYqxBvsHg+0+p8m6pkaQX03YCrSOS6Zp6EWl8z5ieiim41Lz+e8ezFLAU
DvV805qLvYjCTEwIE4ZrIOeB/gJXaoq06uH8u/uLCQpmg0H5PLSltmDuu4geYaOqeHbEugs/LPRe
i7kLuVHLgGCF9bkmb7pC74GBxBFWqYHpJKj00+tFjh/hUhQ/7MKpLtxmK90rIMQq9DGNR5+n+R8/
6IBhQ9yALXKrPHowi3hChiZCMA+T6qG6sUer2WsBqkUE9V/MOZxdIIMIRSxdZ/ajxDsRNcPzhfc0
B5iPCQ9Ie4kL3pzmkfAsUqwpzdE7TXLhymRsY6RssJ7+FGZoxABUc/wvVMLSOQ1ZKNVNjSJ/tE0d
dVKuoIo1yVXKe40OMkyxP73ww/6+IRmawi7UbJVsGLbKx5eFcR/Q5zFHTS3I8w7RPK+I9snYl87N
6Kjt66Q48bjp6tjOt6iNqs0WGzCM1DYSi7oXkTaDelKQItN3lJ5JgUpJ07wCLxjvilDrfp7/tSub
mtKDVA2QP8xEe7HbDHxjcdutdIbKqfoUY4Y7bEcdndELb2X+GouvJWhWUcBSH1DZLdKGroUXaAeq
7qp95nxLOh/TEHDFdzpZBNJLGCSlaI/36GMNdYImF5d5pl0YoP8dd7Fgm+/K+TIBMLB4VgUpAlSs
Sg4w/+OJX28jYJwKJHCwMvBRWx6dUwJS90LKtPaK592gU5Iw+11Gw7BAZKxuJrolUydwd06jK7hi
4sIZXQmEZBwUXvSiKAKMxXHwEoQl4C1Jl/kInjT0Ap231in8BwloP7oUpFZeJTUrXB74PHCylnwl
tQ6jyoPV4+o97h87DrqZPfVxUbXXdqYMUJiGwEm3yVC0zx3CxjUycipC8UAKwuZbAKe03zUKEnUn
ZivoB6rwN8vrMuotfT8qPaJlGvqyl+bDK1+CX00yQfZKg0gs6hPyxG7IEJl38yI13JE49zA1kX9h
qLC6ClMNkOy0iKA7fjz/ZW9nEVrUukvq5F95FMEb9mJ5e/7grn0BzhNdZkgQAL8X3zubGsvT+7In
/NH9e8jQPBpQOxFmvIOjI1GWrYkeNxnj6Asrr8Q3ZpsWlTXXIBFjfv53V242mYNt5eXgBopVHm3c
DBHgzKJPQsl8d8wxtzz/pH/yoUXsmOsNkF3QuIDqL15orePkHg5653Yx9j83qSjBKOJ1wTQMGFl1
z/vB8w333WbWZfaZXCOkZ+x9ow6K2XUBiltfBFjxhGkaaTsfoVL/bkAK4HMfTsCFWpkkN1ZSZhiB
xEGhPQc+9/pmgAiPDXnMRfGqY0QUfytoYrwqTaDlp5hAVx9qxEKsQ5/E6C+npJD+Y2J3qbkJ8ssc
55UDjhkgAQS+Fy3AJbUswC6p0J2ocRFahWSJmgwuIEM2+t/Q0a/F3fmXvrK9qFtJQGz6F5hrzJvg
3Ue2AtBvsmwaN4r08clT0OAPQWyXgGMacRi49nA20sr+8fyya3sLODPjQOa71JGLEB1kJSqMEuKJ
BvPxPvExLzCwI93CU7cfABY0F66lv+snjSqW5j0zSOb0y1Qcyn5LTgoDJBwC46HPtPoN9b1gi9QJ
6sFVM72Z7KtZmjm7sKtXosRMyge+DYMP1tsiRzYKURceNjtuK7EOYGTQHA3fGI7n3+efQLw4O/QX
4dPMwUioy0BdTnbUl4UJsTRs0RlqDE+tT2akCdcsmD9wPPJ4YuxjK8ouQTtsujZq9sRTiwtwvOla
3Wt+Dolm5ocWB+Dq3hOVADuUK/1ngR+8vPB7V7adQXSmbYeyDcDKxVvBHQjz8CpiIAvDBUyfWdyP
SYJ3RtfocbsJKy9x86FJnN3597S2rg1JnI4zrE1aGx+3exHpqD3h0eEquVWckrYJH2SVY8rdxdod
yUSNqnIVvpxfdGWzM0HBsoTYBgbDWCSKXTdghTCTfnV7KpA5VTFiszt7P7T5i4cRnHt+uZUdR8xm
TkgWAop/ObSosliVHV6ybl236PVYnYOLiiySS6CQtQoGEBRTZG4I/lleTZNRMkXGVdY1QLxPu97X
w1erhIiEDIQ0msMQVNLVEOHuABXE4ZOqBFIcO1kan5D2kuPr+ede+bYW1QvmKlxXGja8H7/t4GUK
otBq7VKDlsOVLeuShqBgYtqK/DpGG1DstSTI/713MYcxCAUQaJmq64tsY4pjNaSzDw24Q83f83A1
TWK/PnVkIfvzj7iSXc/EWQuIMLkthdrHRxydESBvWNRuPgXa1vBNbVNWqrNVo5DXrRfeUfPU5hBy
lg4BVpfP55dfu5p0SVrFPJC2u77YyAPUITRSobkN+K7vTAdY+UaSBVa7usv/l7Pz2nEbacP0FREg
WYynpKRuqd1tt+1xOiEcZphzMV79PvQuFhZFiPB/ZsCGS6z4hTc06s4+3ih1A4MF4b6ARJcYdBUP
JDN8iViv5BkNnzk46HaHalmBm8m7MuB8+5WdB/GptnmjjiLODIqSiRZ+ViPEwnfej40jTKwNsBJW
JvHeWhcnryVYfNlCyhxKUH8y6h5JRjvPxQLrgM9FsVPk3XivaGzS3qTtCuphDUkCmVGhSNpIiJmd
9DtFw+vC1Mpzl2jKyR4R3h4px7zWiKrt3JC3I1Oqgg0K4JmiLxpV11vMSiZX56+mM5rolfFhEfRw
/8MwrYse0L0H5xDlDSQTs0fz2zfA7pQ7P+D2GC8/APAz+b5K3rGqmtVhhEmfrUznIHRy9SNMB71+
DqlUP1BoT15AiLRvJ4jBX+7v7dsVpq7Ew0mHgUqdu97bcUvrYE7FjIw2N4Rqoxer4groDejgnKaB
R/L+eLdnicbZgt0D77/UEVZHOUvtqF6mAWpQWxxjROmPZqP+K/tu8O+PtDGhf460bp6Mul7EGJGo
Z4kv/VGOboebVo+vQZlhER/h5GSOU/1wf9DbR4jPWw4vFzG3xboxIpMJSYGIz9MD0E5DLJxLP6bN
zhWxMQozt7SOHSppgBSuN2td9vMEJx3PmrpIHhelkKdZLbqdHblxES0CPSwGL4vJ5btaK1nYCQgW
k2GseURls4nfdVOTfsUzB19WoUtN0GbKaH6kLS+u3tTlQyu7YedrN8pzJIEEeWKJJG5hkU5amXGS
xQ4E0jisAeVEzsnIdeM7ZvTWB5zOxbfKNLPnphLNcxyHzqkNdWvw7MaMvoV9MQZHrAsd20MVXdt5
fTfODzkqPQp4yZQ1130CxYp1Z+wU2LRBUPuVqVen0XXHp0Jtpie1L8ydXb2x9GhicCFrhDhki6s1
sbIqt0qBXREWk4vhqpY+Tbke7tzDy/9yHVb/bhRwHyI5xb2/nK0/0qMOoL90AzaYkglAF1D+gxG7
j0G8FBhPf2rqqHgywIS/QRUy/IBccPDz/jnaOLwuWD2yQXRcLIoa1z9AhliLyYolT3joXxsbl1hP
GiJ7DKIFu1XElvtxKoPu0/1hN24nhuXNxeRWR+FkFdNQD0p02TAsXhfy0OJzhFsu8JoRM5/H+0Nt
bRzCYvQHiMfRBFl+yh9TrEKxUsdOZ4pJA7wA02CeOkXzkMJ2XzQA4zunefPTflPnqDAQWqzeFyes
aqqAhn22+wlLktCqL05vlO9LF/Hb+5+2tUc5CbQG4anBcll9GnRrPdVJ+86A/gG5ZYP2YvbD9P7+
KLdbZAkJBb1mCllgiVeXYDBZet1ro3M2W0V9SpJQwRExsplFWT1Sain9QWfX3h/0dhbhP1KYX5CJ
JAFrPpY1O3mc9uQuOi4vCMahPE9sbALb7LWdWdweCrDBQiQwbkoUmAzUgTo0zrmccM9Gq054kWFO
D3kSRKf7X/VbQO76vC+fRWbIFcvrtQYqw+Ns7abunDOCafIZpLBNvxr3ztdWV/htftBOCoGBKvXa
K2WJWEGupoU4p4UiBvgnaqjhtGrN30GywoMHJBkKry0TrfQgH8kcPfe5QMGaaDk7OmnSXCpJp93H
xyt+rqlD4fmTds1Xq+cywu4gcrr+AIq8Vo9ghd2fjiYRfcCtTby4OY4zHtBypfThHGMLKeYC3TN0
i92dS+h2H3MXMAq9A1D54IuujyjeTHGEcaxzriOQuTUgv+fKyOqdUtTtRcAoBL0E+2D+QVRej2Lj
FDR1PQczy81ePQLaCjNPQLhDQypxEJmZFinD+wu+tbdclFo0SqtLsXh1zzVWhOuJSNyzPuIZgtth
0mq+jfO7b8ZmvVMwvn1MFnbn0sWkoUU9YHWXK2Cca5hC5lnOsvyGkEcYPQ4YbAPeGYCFHcZROPhD
j7iOTmgyBQetr7R8Z4tvrCW4IWSJEA9Z6rqrtcxmW6lAEBlEg9p8jBMtB6SOuPz9eaWzxGqtThLJ
EpKlywXBeKuZLfJpkDSDFnRWUgyfRI+fxLe5q7Pxu43Wdv6kGpE+PED9txHyjxu8fAI8ZbBkytAv
Pxqt7tZnKgop/TX4AolXWZOcDwqPfPpQlvlsekKTVe1l2O8u4tRVlTwlbkY7OLTSqkPbEvLrAbBz
V59btmv/jhLArOO15fS/KiNAeSaKa4nPSxTMClZbmlZ4cjGnPWFcUaQPIT7RPTTmSXTvlMimQAR7
Kxo/AoJV/rHiBK35MAu78MnsHeya3WAI/8NvPbUPRoUFxKHuYlAthhW13jyg5O3PSREnD6pqVS+g
peLsuLTHZhQJY+utATIgQsZPFj9L6jcnwwy0VwdW3buGH/ykD64WHcIoVHkim6FpD/NMUwK/mySp
3yASZCK6gafSJ01qTupHuPuOfJLUXwapzcmXdub8eqiCSFRGgsl2yVzzpvrmJJ3T/JBZGQDQ7jM3
ejJR4p5eZlVJPslpioJDXbdDecJCwH3o9ULIn67o4w8I8efpg2XhvvLoYIlbvlNL8pefBX5dDd+r
VCGG51aLz5mc9Q94ZaHA2w5dkh0rmkXlu6RGG8BXR9OJv+st/d1L6zRA2hUmRvha3uiohJtF7z5y
zQXxGVIJBlEzdnYoM1USc6e00aZLX9Px9GE8SeVtJntrgKZcYNLm4KkXfLWqxLpIqeOQizAI0iaC
fvUXxWza3sssLR0/ZnOluwcHmqt4G8SJUR1hFuapb2OK4nwaQrsb3sx1N1ifLDxuyu9hmhKb6HYj
H0Wjs/0wZLFHz0hQ3X+jyABjHc4vV/cMHMp4aubYSB7DvGwodbbQuz2cNhTtAHbRij0TVZT2hAA5
aPvMadA/URNTVJ/7NraHz0RBre5lqEN8D2sRtU9lXOCtF7YRAqEjybD6ONVKN/oYnTCgK0X5lqIr
OSvtWVs9YfmmIpBudf3rmEOaPrAQRXOQYAliDB0szUiOsglw3knknF3UMs9nfyZy/4ZpdYBLBdbU
EKEyOb1iTYtrtQPQ84eLF4rgj9b4XObpBJ8FDYnOTwFK/QiCxqrxjc+T6qlw3PGX29pxfqT2ybLT
rBrFUxXZpnK2JUxEL0viKD7NFsWOY4bvmsVrZmJ0DSVAz/y2d6TmC2xBfzQmgLcjqjegxwKc51Q/
J/rND6HeqPGhGJU4f9TyTsvBZgfYYcWVm3wqx7J7snBKxvXLCbJX1YSyenQSCE8XQMH9dKlcLW5P
9mwHZxLidHhLRBA/4+Wnlg/ZYMnGz6eCg8V7AJRmjKY8fKNqchCPWaYOHzJERX8iKCXxT84Q9Pdn
0+qiwzD0izllpSSoqFtNlxI0ILr/gJ/X/Dw1Tv3ErDHp4LWQ8amR38m9yVEL7TgnLvbpAB2t7tOo
ysb+JVS1s45O22GhS5IeNJT7dAohk1ksdtQkLfC1qR/8Kqre0n6Outp/GmNZvNMyXfvHhH8bPsRR
Fp+Hsc21w1RiF/xUd3XTPPBfiHPvUBT1ysYEdIIa5l5zaeNFJ/UnbDfAR97yB4JZ4pgEuR6CDD4Z
ZjYPJ3XA3g5uyHhscHx5d//V2XjbqFjRa6F+Q+V7zQzI1WbsjWGwzymN35cZE2AfQIKzkxNuxNvI
jKDRBoMKl/C16I+bicUzAt0oLnX3Kw7foYvLoOZ3MyAhJ+61R4xu+v8hUqFcRCEHSQAUZtV12sKt
mTXQQM7ZiBtBXCn0YKcQeys3cnYC7o1lW5RsQcktX4fI7HUgRgkU7EahugAZhtL1BiVN/1OEMr7A
KVLPVeeYO4CNjQILtZvfqmYLi5XS4/WIY1gziSIPzjyokJ9xmvwFeEZ85si7H0cwMYcilVwhBrQx
HLvqL8mEH/xOZPSbHL8KWWwQZmJh+lgCiZXrX5GgsRjObq0QcLTmz8h0Ck6jgvRDr+Fm56UD5XfP
dlr1X1Wx03cJTDNMWtwpfqtipvdd12Zz/phHaRJ4FmCHiHDSnMeXMs7LHK+jKWl9EOHxYuHcS5wG
QiXWTlJqdoD/SKLih9GFLhcN5snzsYcu8aYFvY+IR5ehL9paGX43kTU5mAVjI5++6TPeea9HM8t8
rMJQ+wgcxx0eNSWBO56FvXjfDm3wGQJ+/F42RaYf0hjJ+COhTCQfJpgWrzNCExiGDIvDrSTXm71s
qg1sFdPFQbOPjfGDlcJV9NPKUEdsgTvtLQrqFvY7Zp6974sotw64AhYf+y6ycTBzKp4iGSg4sJgx
uBS/GfMGYEQt7faQ926V+xJbJcuToYZ7kklM9r5TtR5lsSrCaifqxppYqhyLV7OMcCBBWxxzXKfI
Rv1dkaAlAOZMYAiYpM50KSxZ/5ebUscKG4RYNblhchzCLv+GKlfqeiPPSeurENZ+wGYRH5s8zn9Q
3w2+dk3Y/HQytMQvSZfM/4DkxeTJ4VMbpEQ65w1kDRgEia1kJ+xvYHcFC5cSZ7iFkJiBQjf+yRXb
inZqfBtXGOAHJLrRdxZLR+l6D+IU6GRKE7nnsO3zo0DK4aSVZbFzwjfSHk43OCV0Q+E3/S40/lFz
keoc5Hnb2Gck2rqP6ZAQfeuiHT3C1Dr8+xyLq3Kpg4B05HpeXScDTtluE7vmuSho88s0i7FBiuHI
zXWm72n8LfOzOsNU78G/2lxTDif5ev4SzMpkqELpUYh1/c4dpy/9vGTxDkjtdwbV0hrura2+iYXc
1QvaWDzwotaCpKArirT09eBC7UORWnAzaltvD+Fkpb6czL0ixdYoFNXJ4nTsS6C+XI+S93kAeCZx
zk7XZscpHcUjr+EevHFji7Bk9PqWlJVWzPIr/tgipasGVjhSz43RjfBHaXNBUF94m9TTsPOgbn7Q
AjWifMo3rcHf8WgXJbB952xlbXRMjaQ/0Eodd+BMmx/0xyirgjFZaFIbRsq06fEMbq7KT+EY9B8T
bOZ2DvGyAutNSP2Ici3QL5VA+nrupjTSxGyGznlSmvSZa7omjtfa/odbgwGBe98d7gc+G5WFBe0I
tIBaBuCh1a0B8b1EoK8ML6VV2eUht5PhaU6mEVESpBo+RbRJXBzhojTyXb0IkUXUiireOecbRw8B
jkWpd2nDw0G7/mrDRC83Gl0Fu6g5Po+gHt6VeEP6fTw1j3EEDYwkpmUX4aJ4//M35puRlwsTizgw
76ultaMc+jxCmGepqfPkuaqST8Bplem/Yg44GZEVlTslsd9ruFrj32oCRLfgkejSXn+tKmMqH6qh
nM3ZoF5DL9rrLLN6SDUsZdW0fZ4nFXdALfzktiR8tkSBT+sTxQ+a4BVY1bfATP4eJE8Fi1IMyutk
s8jRXv+mqXNaoXWdAjM2/ty1MfrFipmpR8Mo4p1Qe+M0AaKBEE1thzlfo9Rq3J+BbOucprrpXinZ
KC92P1fnGPPb4/3V3bgeUAGxTApJ3EbIN1x/VTrSfcNRzzlL0t3HFNvTlynBPezvR4GguRS16XcQ
+F6PQnAWJpRKIFVP6EQodt8/ZzoMs/ujbOxUh8AS7BENAReCwfUoFl5eRTnYDg5TmvKlyoX6TKcF
n9LFwiw6jKVT9jtDbq0UZwOQHV05HvxVVOtEg1bHNkMOrTYf0j4fD0Y3/BTqkO5ce9sj0VNZ1M6X
lbr+OAXuVpEVKj0Bo838FJmIB/Lx2JeQ4x7vz+PWnqAJ+v+HWu10w1Iyy4pYLRtb8MX3E3fZKvj7
JjYPLIeYdwkGFPjn6w/qitpJcTZ0SQA689hSRP7VKnby4/63bEwbuD3OyoK2oMWx2t960IOnljxM
QH6CAxRSEHptPyIHheP5/aE2rmhoyLgJkEgC6V1jK0Kr4H7WJ0rslG4VH8NOCnRB6iSog0LmL44F
rxpGA1hzvmi0MV7vD7+x+4mLAK7rdL546ldbMRKIB+UznSrsqXNPmRQ8PoeoMmC1VdNHtATCnW2y
kaqzcDRpIY+SyK4r7nNGGT6hJHyOYJGoXmdajXEMR1m8VTLAWSDD1Ze2b4L/IXgiBjSo9ZOSUiNY
RaEzAjtxtxQiwP3Nl+WjndNi+fSWgrOh7xzwjbNANQJOB1gZ4BZrbmDLOQtmu7QBB4XWsRFu/uLk
erYzyu0uRYKRGVyq+azcOqbpRYdVYtsGZ5di6yN11dbr2qh8O9q7bh4bbyv1DQ39J+YOPab1iSDK
0aiRRcG5qOmZHUjXp+iwdOBiogfh/EMI0ww+NrDWcGhl3o5+meNpDsjRKDC5HbKujr26QgjzoER1
9Fk1ZzxU7+/l2621/EaeP9Dh9CTXPAw7L5XUqmPlnA/jBI4mscle6wrklJ+orTR8fQqbmOJJI+Lj
/aFvTzFDG8jqOjB5qOiuLozRKXHRULXgHHedmftYYU89qjlAxD0lbMunflDF51IXWXCgOLX7Um59
+YKHWZ4w8o91B0lHzm3qE4o1EUQUBFyc/hDL1jj0iaEcZiUOPxrVuEfp2CgREd8tRDCUGvjm9Xw3
TV0DSiiDsypwSu8NmasexF7rYepwMe00qR5NLdF8vXKGdzgTYxxpDNX7+zO/dQjAlmLGyfFG/W91
rlmVvm3dRjlH4yD8yR2RMM9kcdQL29w5b7eneolnyfGADoDDWONp7LS1wnIoFTqTGFAYCbG8refi
f9hKvATsYzqvnKPVk42/ZlcVhbPMajKdVC3DoFEWyXFMUXDpMEY5ZOkgDrGNuuv9qdzaRZQxyZFQ
IVucDa/f1qgD0BDMRnBGatQiN7Fcv0Op6SHMxhlHA4UrGoLRXi1ia1ZhqrJrqUmzh1c5SoJcS47v
rYtRUOxoxzJC1vyxUOuu3Xl5NmSaDQQ4iRtABgMlWO9XHOQMzTSle56RsFjqZXmqf0PrKqzfm/1s
5aci74rPtpTin7nBdNvnoJbxcUbpOzrOcR6ee8hLr6Jsiz3sxoauD79NgB+mzAukaA2sNVNnztSm
AlSUmWl+6oc0/aBaie54VifqT6KJyuGEZUDxTVXc0PDQZC9eRWzrzWHo7GT2a6XS0p0Nf5vDkpyj
S0fJ2SSDXYsNtemiMNDY9jmJ1fdTl78pAfE8xG5rXqZQy45FVP3qHH0+hFmdffnrzUjSBARpgVnB
h1ltC6vQI6RZKemHmvXcFekhjRqfBkz2kpUR7b7enXb2x8ZNgoqBYfJgA16jmnO9/csONagwrV3K
+eZ4oKWFsqHphj+SaTB2wvKNPc9QCzSdyxPw4CpW7qoJCgraVOfYzhFkUZruAAtF7izf5gchFfH/
Hoa1SlkaC2qHlL7PtCdDOr12ijG9XmLWPAiygfvrtTUY3EkyXIpsFiJs17OHrotuBCPZZ2iRW9Nz
Lw7ITJiepQd7GdvWwwMkGPjR8tYS4q/2hhHGsdMqHOQ6V7sc+TV+lReMmDJ4uFeNpa9asRawR5zw
g5w6619stsPPk9sl/9z/6NvomRvDIateiragBFYVB6q4DmEeP0R1lPngIMl2nIWsD6XdZz6Mmj0p
4619g6Aq8JjlZIA3vZ5kqHi6Ni25ateaw/MCF0TYPd5Dimx9leUA+AHsDbBcXx2EqVdo25EZncPJ
teKLGWrlhzwW3PxqZQfdkcLg30OvIR4BlQNfz9uKcsv1hw34RbZ6yCNgD+JfXW2bN1U+B8/0QrI9
3tnWRsXliDSS6gUx+uqVm5S8cwd263ms1OHY68iwN3SFfDVCXOv+9tgYCrAXaGhEtBZm3Wp7qDPg
LDFZ4hzZgLqP80CjkqaFqfxXRW2aH++PtkH+oRW5NBGof0H0XscnfYztoEKT9JzyyBt+kIfZV1xS
MxMRkqQpX0UzzEiKhw1SEL07qP0hTfUm8asWkt2RMkdu7VwKG/vVWRiFizLcgpNe3XMY39RpHsK/
zgyl+Tyr4efRLJT39797YxCKDrybxKI8oGvxTDUKhIbDtHXWKj1EqKaMz8qEPNn9UW4PxQKjhhsJ
hoeq15rA3Aa11hkpeXrnlNWrYnXuhAdYbHlaPSff4yk0duZuSRmuq5kMiLA+1WpaBWJ9ClMk7exW
Q8cKelHwKi0jh/OQtJ/BY1DIjPovyDsWvpuY7U7tf/NL0ZdZim5LB2AJE/9oM7RaIEWi9qBxwTc8
APCsaPoKy9ehAYIYEHuM9tv1+10mJ+oh1Fgkda7Hm1LXAqlZA6EP+vGhHAPtsekH+69fd4qwi2GE
rvJV7JTrUTodFT1B2+nchJTZJ1WEb4pm/uHqffn388e3LHodbHooUsvC/jF/ht31qT6AnkYCWn/R
OxdEiGwRUW0U7TSrgA3v78zbsH0pkqJ2Rp0BXMfakK+x+ySyEkFlYxEPTqy4OY7Q7f1eCcYLPGEX
gRCZ/A/TiWItWTYGxhRnVy8RAFtXn9sK7EPjWoe4xAIB3EJ1XLwo/rn/fRv7Y/GEZfk4e3AbV0OB
jezohY3B42jF0WvfDs3ZqbRhz9Jp2QCr88YwvK1QrWh5rbODSUirspBTfSwdQ6l8RdPKA1KINIZU
Pd0roG8ORjYJ3J12FOW36z2C3q/BzZgHj5NqZQ9tV1Hts+rgMdLqPVbGb4D01YcJTBQBUGsAKajf
rDmhGt5pTm410UWZHLDCEeoE9lHtUjRsmsmQP6e8GsZDiYmH5alNhkp/Z8riezG7SXEMbbPAS2Qc
68+FWeb/DgVJ3Kmbu6mkvpGVPyKCIGot4GgD3zA7O/OxjIKbMApHsd+KkDXTvTDE+tbL5sSwvcUU
JvPLokRJM9eRQTrMXRoGB5q402dRB/W/w5QmiLaCg8WfIacVyMU+oWG6kO19gQ8bfzkXA6XRjh6O
Xw1B/dZUZupr+RwitN7OIv/MP8AbbW6K/r85CZtH8OGmdogKV8P0fegysG7qnL4fZwcE4F9u2GXC
YeByLIAUk8xdL25NoRUDKS3Edrq1fRnP7mNfR3st2pstBPCbE0gdYhEhptd2PQqMp9ZsslE5I9Wp
vOfVAwtCTvEppW2x8xTdnMDfQ9kMsyhZ8gReD+VEkNNNcwAk2LTxUfSN/jQX+Xj622njg8i+aNFC
7CI2ux5lzrrOQnWAVtmQuQ8IVirHAujuzrfc3JZIVvzf2Hmh5SNfdD1KNbtN0jtmcKY1px8DW2Yg
XpVFRLigzJ44enKoR3f+dP/bNhaLnQC3njI7N9iaJUwDq7VmPI8vGIUjB9mq9kNA/O1FUb+bHd28
33wh5Q26F7QwiL1W81hqk15HKk3fQJ+iiCGaIfBlHVqvY8UtcYyzLhtAds8DRyWy5AW7uvB9oifj
e70Y1Q+jKWSEG9qodF5Z6olz5OAWP0D9NHvdnM1p4ZBgbLdwjdbcDmxNZajYQjkPltK9KsCGvkQq
mtfNGNfH+yvwO6e+vgbJ1SBPIWxLLwzth+uF18JUyWrLBVjqKDEgqCgcXB5mQYIxNWCFH9N+dGav
DWLkDyfsfZTHENCUfNQ16XzPY1dEr6IIlR4N8978gsUKiNEIrR/xmBZpM3m08KR9HFRu0Kce6ZLU
NyOziV61YExNdCxyK0GiUZfmA3FVW3BZJQPGI+HsfHCNqU2OGGa34mjaXV2fIoGyGGV2FZSbqs+A
nfQwbfqf9yfl9jAgIujy3DmIxSHntazPH6FKSeVNwmBUzhrCRg9NpzQXx57CpyBxgJrZQlzGVsi9
lVjS8+uV+O0aRZVl6eSRNl+PGlVVTw0sCi90mBNxakvHxOcKC1WIPeD5bSJN0V06MOzCS0TU/Owa
B56NjSGE14skANutphS2rbKxp0c5NHhrdU7eLMoszdQdnSgbXqfZVcaD2aTj4Glxh0hbiA9QBbwt
xgGH9k8enySP3hfoUSl6l73VfFUlCPh3rdv3UDEs4tCkalBA6XND3XMrv4nuCTCY+CU1ok1EIHU9
B7YSVXFdVcF5VKISkNdop2/qqXLhzic6vWcn0B9kkxnfR7OKH+6v+u11vozN0JRbF5PM1dgZ9Gm3
0Gr6RroeH7tayIc8DuLD/VFuryFGWdSVl9461eTVRVvmpg1HbAjOSp1kj6baqMeJ9XkIKhNMYSnS
nbD7tiq0TOkfA64exKaKsi4CMn1ubbSyeR5zX5Rz+DYcq3T5k+sZE7DVDMybpwdEdwDho//lowmy
oBNRzrhRgwBKX9UT0KmzlaIvPwIBeFh4P77aG+1ziDTB38b+KCKSVmM6TGYDpmh1qZXJhBZ5Qsne
FP3sl+D2n+d8HnyX182fWkix+Mb17++v7O2tfT3oamVbx5yt1OQJjQjDfQ6zJAHA067vsj0BqiW2
v74qGAoTSUxCdDrca4i1hXZsFuJlQWOrCV/HwI19OESITTWEjvBF2vI1DVPSYKUlWreGfueu2vpU
7j66aovC2013idl1HBoy0aWaG/NDNM7FG6erq/ksezRGdkoMm4MBaiCngp9680KZ+tBOVPgZrHKr
iz2b5aNiB+O7KaVa9fdLiKM5KS/mK8v1f339jEY4GUmTxZfRcquDTBxQvciYHdvU+OvCMFt0cXjh
3YUuTVBzPZTaFJUayjm8wLNTniZNyX61opcHexJ7wpS3Vw6lEuIr2oBEdggvXQ8FAUqZFuWwS6R2
eIrzXJhiCE9pMKQHxGfnnc1xW3Dj06hDk8bhL8NtuizoH89n0yZTHA6USKlqOh9x0wiwfgxSv1Ry
7dh3HeKhrSVOgACmA8jy9E0FbtwfU03sAClvXxMqfiDtUEkFLHVTaLSyAXZDzw8JBpm8c0vT9YXV
xL5Aqdk3xsn04hpOS1305uv9jXTbuGIO/hx6tZOUIs3MvpvSSz2rGAqBQKikeVTNNH2eHTIzr4Jw
1XtIYNa9h4ewuHRgbqpLlwXqqeVllsxeLfYiy43X4DcIkLNENZQq1uqRGwnnFwWc+AKvC64CDksP
UpnjU4JjqO8ipPIk+jY5SAjTLFoTPSTloPr3J2frQNOh4NvozNM8XW192o0gJNgjl1Sath8UjfoV
LKD0LegEO+uwtfUJ3nlusThCw2S19Xs1rONct6JLWs2f3TwsVN/BJOigtNjBFFWb7NxVm/NLAMNI
dBlgCK/K6CIy+prIMboESZehWaJVlEOnXHiLfBlK0YGBeIpMnkpdi96addz6wLYa7/4Eb331giyn
MkQAi7Do9QGkQekUbTjElLkS55vaSOttP6XFSdph+2QQwe1RfjYHpOpDq3qBz691w2wN04TM5d7U
cGe/mLmavZ8UmLP2oESvGRjQnVBt+YD1+7fAEoERL1DLm/c96lJRQVO/5F0ZnuxhALtbjDBDii6Z
vM7ug0OTGGLngd/8Sk4hFyki6jeMhygk9E+QNb80WAR+HatIYpEVJS+DiZmdHsLQu7+MW6+8CwuB
mwusLJT262XUawzUZeFEF7u2oLsMmXzQ8v7rZAUotwYwUMs4Sn2If41XZNOv+4Nv7eTl3CDeRflU
NdcIErMvlzIdSG1smPCAjFA6H09Y0zu8IajLnHKghhe90e1TCCPxGZS5eF/0yDnsvMnLEV2t9YJP
XiosdPecdd3dqk0cHMYuvKBr4nqZY0UfoDWrO2Hy5ig0giDY8yiTP17PtcMMO5lThZcprsUvECj/
1MVofL4/p7+7IetvIa2n5YOWEsSZVVwqBsusuwIoFvxubfSsJpl/IIKQfkNVdUixXo3lc6dW6DFM
sk4uqhPZXzjDWQqfaVxgY8JpDC+2JAuiQAZvvMllW3pg5Ak0kUGFdJRGtSkPXYGokTeWkID3nvdl
2918xKJ9QB2F8MBcPe8ZEbcb5xofYRm16ytDhJ3xGLXOQynzZDw1zYyXZGbp8gsV3No+KGqfPGlB
Wn0PZRe8scrMyQ9EBagZ3p/fjQNKB4Mkg19F7X0dUw1UfrLCVEAiKeFwGmspTtE0BL90PMleRwRq
d+7ZrU2D8hnFBh5SDfTtzaaxlZ4i/0Wv5/5i6oFReB3VpXf3P+u3Ztt6xs0FGEEfmEhmnRU74E8j
MWfhJc+SzPEGXUTfo8Ay/sHCrk49JQ8yDVuRKPyud7Y2PiuTyB+Nrmh6mEuBaF/EVKb2UYc2Pfh5
YY5fI9uaUQHRCyc81GVuwBY04XV7jtJPXxqR2z8QQ5DqgzZyAxwQhayhlc15/qF0Ahh9nuwnRz4O
eVy40NBL+FgIY/LTZhU/mdMwGmbziFHaNHuTUZZPSKi6iMX3WvoBzSWpXLSkUR8gRutf1SjpKmzL
u7B50PVq+Gbz36X/yUjlJm9FE9rHtiJ4OuqdjnDRzsxubOUFLW3AiwCpt+aw2fqclvMko4tUJ3FR
a9d6Gdq2eLw/ysZrBRxiEdPgHoPytWzbP+Lh3o1xdnVqEpikVJ+aaqifrCJuL6i45S/glv5xy0D7
cn/MjRiLSjt9NlqlvMvrF1n2VasD/FTOUwK1ccyN/Fx3aXQIcO3auRC2Th09PfzXQJEhuLgK50zN
TrJ6VsBK1+XPynX6ZzVKpw+gPty3QegW3d+fcoHu8JJiQKDT1hCoKXBCquy5cq4CMemeJqYKOGnh
DFSu8BvS/UYR6l9DWn77yoEpJ2VZLpjVpQdhNqvRfAnOMlbgvw/6DzuaW8+aqughx5x452bZWD4o
AwjTUwkknlojoWo7bhPCxuDcNbjoeGO43ObUDfHyK2OR7Kzgxj22iBsva+cC21nHi6EhqlCtaWRo
ZS29UQWhPXLJ7DyxG9kY6ELaogidU3Fep6HCKO2wsnTl3Kiz6E5jizniJ7sycEzrkVg5ZpklnyYX
x+xj1ZShdfjrE/GbRsoeJayhvHt9CiHioDqlZ8q5HrC91u02eehcRDAGpJT+fqgFZLTwvCBng8S6
HiprpyQSiZZd3LovTzYp7jM6q+jXDMUU71xhvz3MVo/DIluDtc9vmeB1Wy3B+lLRZ5FdbIrxxbEP
tMz1rVk1e880+8ZCY6KZfzadHX9DbRxrA0ND39DLkSH9N02T+pm7t5oPolGN4lilOoX/MUSubwri
pvSGIqaMLJw2p1ZQdpwuZZDtD63X1V8CbY3US8pk+OCAtdxj6W3sSrSVTNr3BPhcnqtgyRg7ygij
kl6q2G3og2KyGgAy2bmct0aBzLJoeGrQmNcYcYPnyRxDEnXTmLPHanBm3xW7Um5boyzqTWhE0/mk
MnK9I4CFIkolelw+8kq+QUNz8NtS7onu7o2yuokhRGvhgETNJTZz5yBGKzrpFoJcf32QuCZ+a5PD
0AFJfv0tKaNg19dklypXFX/A3+rBGpLyZKiz/Osrg1YORCPQ+yob4UbAAuhk285JetGCMEbkBCOu
Y2Dlzvsesmh4EINpnwpdfRR2Gu1k8rc38KK1xfEVoOIA+q6+0iVkRO3PSC9zYRSA/WIVSR6kWCKl
27NdvL0Yl6HAw9Gvhqr4W+rtj/gAH4Acs9gwu+CzLfOHqE3a7tTYoxP6WYFuzk/d7iH0G7kILnKc
kMm8v6Cb44P+pkS44PjXRZK4SQccFJllWZmIRM5D+BK0UvWc1owe82hMXvLaVU9Dmrc7I29OMp61
tNiWI7gObCUGzLH8PfKsarOPcoPzw8w7M/Qcvdrbt7engzSaF4h8mmiFt/J63xZDlUFD7zgdZNso
P0zRG5xI/g9n59Vjp9HG8U+ERC+3wCnL7tprxy25Qbbzmt5hKJ/+/eErHxYdtIkiWYqlzJlhylP+
ZbjcX8zXwZ4lI3YDdgWFDmKFzb5JtXJEBbZEpShx5hLS2GQUvlw5XYUTccPl2sR9+GxSnTnqLO3U
XRl63bGQn9i52we2laNyQNW1CCq9nD+HKDk9I0dmynivKeXPuDfEhx5FPp++6/CYaaC6vazMKxxa
bZCm/+HTrunKyvFe6xebGy8y5ArRpDCnAFp/auLCeoiNWPXlLIk/vX3FqTsRVACT0Hl1b7+r1sxq
P5hxEehJksNFcOQPM1LfrpPX3acWAMPZsub2wEJnpzyyklBogqDNCdB5++x2oqHAW0RFUIqqPs9m
JPmVYkwvI6AjH6W4f+dmcC5Zi5pansNXpDBy1DHe29AAQijyUVxZ+W63E0+kMUxQycuClir6ZWhs
vNDRKD+47ndnygAreYzskxbp7TCSbkeKHBpZMDlt/gHSjUBFSJ2cFKWAOlbO0zzOT1UfxSfbREDG
LWtz/LyAbz+ixLxONHhAqQGx4iDIybdvf0iojr0+AH0OgNtki1tr1vgD7RQN3NM4RadSyY4O894K
U9OEzAVbccVh3o5IpRrgWZfmgV1Jyzt9xO4eTlt7UKTePbh/DrOJdNoB9NhA+BEgl6u9T8nxgywz
tO/TZNiPTju2/9o8649jBygBv9QQ6TJcCkTmtapo32yjuHo5QwalyEns+mpjT1RWo6IJ+dwdqnaB
plsorIVJNDj+/XO7+zlpzhJDYKIDU+52cWN55Pp0ePZCXW3OhvavbiQ/wIWqXul09UHSuHMtA2HE
UIPi7W+25u1gQy9PkZVpaZCNqpp+ytA1ytwahQf0c0wrvBhxXj3I8jBd3zxJh5wHqQcuC43b8Hbc
Xp91+ttGEuQd3g6uWMgZsKClZJYgwf2oloM4qBbtndeV+UpRilo1hY3NbiJPF3XSUqY2y5HCvIsl
k9o82VIv4cIJnP3jIqtCO0f1EjnnuohkK+h6XqZzMUa9/un+/H/jGW7TEwvZXdRZKLKARd+2qrtG
7xWJkCZoRGl9mCo9/Sk5Wvd9qPJKXElTEuOSx1LyTH2ubq5ObyUnUuLBN6cu+dQt6O6lXXsU3e3s
PWzQ4aWSytNT3oZcGNarGeuSBPZiD89p2FR+raL+pIVV9BRbwxHadKcfyDLYCK3AiIFYvr27BHc4
LR/BgNoA5DMOax+1Ef0Jld3+0lpm4zdx1nrtjKk4+o2tB7cLJ5BI+ZtIVBxsyr3DQMiJPi4FBp2U
5HZTJk466DplqQALKWHgsqNLSOt3zvylae3EF4PeobekRMNBTLATaCKNvMrfW6s5iLO5TqNxGsOs
oBsXRWHh60uZ+619VvBoMBPxJHrnRUutIz7uzh1OXE0vzIYdRPlmXYw/omsQULWNswwtQDm0TiYq
xu+cpToS0N6JZBkFBwwqROynbb0tdtTCIbdLgtSQVjBG1J4XZQ79uYCDdf9I7Q1lQ7YFTE9ThLvl
dkIlQJ3KWso0QPQuNb2mbxfhZoi/524hoEPcH23vpDAjci9uFHpfm9cfC8IJ9ryUBgXa556WRKrX
A4y4opzzYwEv9vZHYcW10G9atfnp8d1OLkqXSk9aNQ3UrmgeaN/bfjlq3QNZbXZKQ6O73J/e3mLy
4SD20tJDd2FzFMqitwdVYjwxdnEQj+FyQnHI8ZFyPTKj3x2KGikUiJUmve0W5MqEIvekpIFUEEfV
C+Zu2dQpX3stbA5W8fWepynBe0PBi/sN3PDtKnZoFDppPWVB6GSExCTLJ7U/dJXeeWkYBrsBAu+V
GL01tSgUKgx8R4ZpndyDM5VdyMD0U+1E9iXONfulcURzsZYkdSVl0n1Tb9uDh30Ncm/fl/U3IDFI
4I9p2hYrO+HjOsgzQbBhIJ8cc4tfJyHNTynf2xtrZzJc7vPKBb4anaY5tQ5O4+s7bR2f5iwyngCn
t+dD7iOzj1WbcEntWjxfzfYxs7v2FNG39AYQTa6ol/kDqmTJwcnc/cgoPa4a8GiHbOtjvdLhS2YX
rD4as0iyJlh5lPoR7/71rl3L+qg1mWxbIuD17/+4PsHJlkmDl1MwxVIIlE6RvbFVLD/qWuk/LCVa
GhxDbhpQ4Ztdy0QVyelrhgr76jpaVn/ujanGy2JxvHmeEAquk/Fs9B2437deA8xShzuLMBclgu0u
ijQh0MU3CA9xWZhBfqXhx2WRps6X2jY9mujel6PiQc8QFTAuH+12Taeozi04hmkQzjbQkHGO7E+N
3Xfi4Gzs7U3ArBboL4PndgsgSCwa90tSpRQEhlac06rOPttCXcTDUNnTI+1a0n5+Xh656M+EB2nN
3s7hxaW4SpuGfGIzS8NKwqIqszRoZbUIimya/N428ivCKEcL+pv1t70FCORIXLDpg/m8rvgfu9TS
RV73Dj62C0LV2cfVsrinexgtka+o7SB/5TtIw9UMhSKCUklGVj0d1dnXQN5prqrMpLOJrdfIzklG
9n0mkldPk9HZ3TVflu5bP6k16uhDLa7dPIcmgfM8JVdZFlroLrOOa8b9HbkTMULKI6mHnkdxgyW8
nZIaOkrTCZEGMYCs901UN2crdEZPKuX4XEtFjG4Vt2nSJNOzbcCpTpEM/R/ikcD7lFY9OCB7W5Zu
P0pMJiEjqmC3vyZFgjKC6wImIer7d9MiJM8qCut0f9L7oyDaZCLKharO5rJBAAl5dBvkQ5E14sGw
WunaJr19VEjY25lIGmBZysYEV7qZzCJsUSnmTEO2VUw/lhPT65AEODt5ZB0IBr8On6j2Q25ZJXiA
92+1IrgpR3O2RkKLpe6flV5VIP1S2pzYiD4KQbN/fwV332Sa2fzDs8x7tA13s2npYi0h4Vw0+Ycu
6bM49VYp9MdcsUo4JBTNsSJw7DZ3nTKrrJdkKO33ctYvb9aW+v1q8DphG68Cq90EqtR2I8lG6DaI
tVzybb0Ngzh1rHNaaNbBtPe+KL0VDopFdw8O++321AGidDMav0EF2U/4CuaKyvNYz7YXKoJW8f1F
3vuoKy0fzACBuLx9eeMiJrqQMvKY3ig9CPPFY5QCV3CSUP8JovMIK7z7UZkates1yUAe73Z6al1R
F9NYSTMc1RyDozl/1Hpdr69zB4bBGysKCqFVR5+QjUmbEz6u0TWbau2oZrOzzqDRUFGEWqqQza4H
+I97tkNfCj9Ug2RqXCavUBaki0EhpFdRjs3b3w8q9WstnVofykKbnazmA58a5foArLR6NZ20PTnW
qHqZAqXl/gfduXfoCa/qPryV5B+boaKx1eN8YVpVtcgXBIfrcyiHR+SWHfgXdCK0dhBKojVAz/Z2
9TT8E3QFNkZgRgjlu3OWTz+VNFL+ARtlv9OUsopdqCFq+ThUojZiV2vU6bu5cGqwHdDqz1Vrmtln
TArGDCISRvH5OVXH+pqCfhRuSqLbulliZyv6x7ZO+lznzsFDsLcDVOqeJBcrRWOrCwlhlesORbFA
MjWoXI2toDEdZdfMzI+EpXaOGYpErBTRPdt7+1UKkWhCHZM8qIqZu1MaetujGFr/nQzSdNb0cFYO
Dvbu5MisaVhQ/iSduP1AMb4Ty1wQ7KqGPD8PnW5fGinqoVkMzkH0vhObQTMARLrGnGS8m+e9nqtF
VMhWAfKLkhepdNKHpc3M6rJmqc+obFGVW9LmXA9WcYQP3tvu9DWxLweSRDF9M/YUpeA8CsZOsD85
zWA6T72BL+v9Q7W3mDBkAZoT5ZpowdwuZqUJJBPWfpvTFHCowUAZgTpK6S9z0dPL/bH2tsoqk0Ae
Rk2LaOl2LITk01Tt+jxIoROeEjWuH7FO+1gjY+CXlj2+1QCKsVBmWTXeVm7B1gAKO4WxHsHiBSXY
Ob/jnfkSDbXqSrrILoVmHLW49paSPJvoC27z6gp9Oz0aPbxDCk3FKLY+LmE3PPBfPjtqNVzvr+Pe
zliLPZQGSWXJbG8HIiebZeIEwrxQhI9KLZpTGhVHDefd6ZAprhKQwC62WjNgtIdBt6kp9XNkeROF
0HdV7cCnl/T28/0JrZtskxisvSJ833gsgO1urtxMVACp6jwLbKzTzxK3Ij2y2H5fSktx6boue8jx
bDtoDu6uosPbRemfW3J7tkvAfk2D/w64UEJkhIIEb1j97/2Z7W15YNE8kbQMkLPaHmIIX61akh9o
kQCmU7du5TTzGYXFxpeU8mAdD0bbNgH1puwAtgzUyarEeKrz4nvaZNlLz8Hz6m7OTvcnt7dDqKfQ
xiZtZYtsInRHnSFnlFEWzAKywgAkwZPwtkEMvVf8+0Ptzkyj07Xqqq0lpNst79jg+NKJzahLknNO
NDW/qh2K/Anqbli/TOJ8f7y9zbEqgpGQk65SurkdT1MXxyptqhxOpuRn24H0E0pZcnCQ9xaQcjTv
1CpCiQTm7Si13lWFM1RZYNrCORlweU8zZcFrNKjtf/hWq84XryYl/VcZh019Fg8iLsMoVZNzFSax
5kvTMp1GAJNHak57XwuFL7YF0Eg4upuLvooWC3uMIg+kWMYZS4lHL7HaMpAXWndW1R0hVPbuDyo0
QBj01Rpoi/sElQJ9peQRm52i/NwWfediu5xga9PJn+VyWU5qIh0hXHcGJUxc0bQ03NfO2e3HYx8W
bbYWpSmudEGV4+fk5r3Ze7PZR54pFebsDW337f7G3B2VPpSztjDgm6x//0dsL1lqVTTWkuLaKCw/
IXO+oGpknfM2th6tQSnPiNgcyWPv7FPAP7AhqNzwz/YpqIWziDptGXTusndDucQfUyXJ/EKd9AMw
2e5QdEZ5udE5ZrDb+alWrDsijNJgsmLEWkITX8go4xA9VCYpzUFKsbNRuU9QZ4F6BlNiyyaf1KjJ
tTgkD89y658mbsKLGJruYiSjhLUAFqsHj87e5yPTJjX7TfjWNk83i7iUQkx0TiS0+5PEEZ6qx9FV
i1VxLkHSe7o8HFVS1sBj87wSj1JB4XRAitp+PrXB9dPEETRoSqV+sZTpHemreUbFvcGcskkuc1RO
lyns/kNExJirS8sqtStv+zZKiV0ZwBSKiwgJp16v6PTzixEqlDDN8D98Sx0E6joeILVtIQOYQIgx
g5wEgxUVw3keIv1jrdUxNbAKWtZLDLLZPniWdp4JGtOAH5HK4lXaPhNIxBW0/mwodWtfw3TK/NnG
8/Ugm9sbBcG/tToMIvqVvmpq4nI59NS9m8Ko/Qy15CCuxZGJzw7ABRobJSC0crDaZEa3Ry+N8rE2
LBCGQuvw6erNScdhpJZeWk5himUTY7pd2SBEoQyJ7iOMZMT+gi2Tj5hQf1BY2P85CBY7EK+JCrfF
TC7eqgDgSHShgfqIRFV4ZSmKJ2Upza+1UtXfSqUf3BTDu2tOj8sfsqZ/jqbqSPV9r8gLQ2PlCq9l
K+ZyuzCxM+UcXIVsOs+M1iPWLq59KEwPPzOtYqFyJ4iyefksMF69zpUxvx/rWH6O2zmxcWXs306Y
XStavyVE2XOwAm5/kBPH5oLvA+cqi3/myCGSt6WdW+L4exlTqTnaf+sEtxfI2uuhlMQ9CQj0djy8
U80qytmAcrWk02mJLBo+JqrDxWlpKgy2RJKjETVpWaVAdRzNj9gOxLCG0WQW3mTVyldFiZoT3J7x
lzzGeePLnSp6r5dwNsnqMMqhhqqorLcKqfhFLFP0IVGmXj9lal8/hlW2rM6faZTCHumqb3qLUtCF
yC3LXfpr/XeK0k18pqTefpk0TDLdkt5J7M+5kyDIbJhYtxZKVL20RQE3b44RhvtKEY5QEvo5wqc9
HpvXqaki5auq9vMn1Hy6oybo3jFmLwNqJdyj87v5alHegesxTKJzJV0+GlaTvY+BWBxcgzsPKDoi
FnVz7kDG2mxWxFDMOZq1KADnN546zf45d3F/JuuoD57qnWeF6hjqHXQD4atvb/coq4SFlAXc0wIT
QVePq3R6KOwufycjdlGjz4T+GdWxeKR6kSbaQYi+N/zangOMjRIxkebtpkR6qO5yCj+BRP2azjU4
obTpqrPSTvE1a3Tz0ppFdlJjsLP3Y7C9JUZVY70JOH1omN2OPOCNN895QbtAzuYTnm62j5E1NsJt
X53uD7Xuic3JA+1N2QBGoQOZarNnkNbJ5aQboyBbuj6Q5b69IohXeEUXTZ8sC4vhstLnixWP2uLS
HX47WZNSBsVdrhmKWQSdt1MNu3ScRCnDuBXZCWLQcl76BXpT3yU+X/ZgYXeiI7qDCPusySRp3mY0
y1qqCMc8jBpSJ7oKyRBPNm6pXiu3s5/RcD7Foxx9ur/EO/sINSd8KChAWIgdbL4mhZZsBnMIvRBR
kXdLsnQX0HblOZfq9H9pTTdmDksEcKFtHHzcnelSG6DoRhGHpEXeHNU4VJq2HOlwqXVcBa1Sw/6c
4uEDpQ+UNkTUenmXHQHsd3YUQfzvRabf84qw0+SytgwObMpiiOqTg3I7No59+bXB4OGcLHl9maJS
eJ0F4kvgefv3/dXeOTvEoRZK5VChVvGN2w2FuHSaQSNNAhS9ZULQMvHQOcJTi2Ldwf20c98C6pRp
hnI5kaRthqqLabax2FybbAJhSMuehV/l5XRQZtwfZpVKBGHCIVn31x8ZWdotNtEHoEFjRCfNLeao
+F7G1ZEw4/prNzcBs+FI03BG1OcV+GGVveFVSoI6dozn2m4Qs+80FR9Px/CrEcvx+x9qd1q/vxPQ
BKqn64f8Y1raOPYhrq1JgBV2HaR2n/81YTB+8Frtj7K6jK2q1nA2b0dpInmQ0dBNgq4zRIrHoWzA
xqBBczDO3rYDf7NKX9gE5NvZWClceABAcaCNGDq6QqnIvCoLdxNtlIDDv33tVnF1QiZQciAab2cV
V4qaFg1QtbwsJLetwWnjZdcfkJ/2Lq5VBg1cNh0Ca4sfM/sB4j7An0CPNOkdZ8ryU8TinhY769zO
miyfa6X0FOXQH3BvNflg5AkqYoQcsNv5LRK+q3y2OFAWWphzJa/CqYggwi/8dn8l90eyCDqRIkcX
cjMSW0GbiNmSIDJr8XdllA0zS7pPE+Dpg4+2d8C4LThbvLTsxnWr/rHhU0dodtIvTApDHL9snaBX
89wzy+VLH/df789rdzBKKpg1kGrzsN8OBl/flrRMj4NxiPpnx0hitxhk+1zPGYgW1uLh/ng752yN
WCicUsxHjngbRyy6mo9aheJNgTELyMf5YYF26t8fZedrsXiQMLimYBNt1bCTPse8SJniYMAT8/3U
GZpv0hV8GrrxCDy5s/lRNEcxmtIb0L6tuIwpxz0COnRp9SJ39CCVszz1zWVokUCWHMOtKHZeWjbp
F6dZzIMrf2+e7EVOHV0L6NybW6vUKiW2lDwOpjFvMz8cC+WvMB3T2pdjdT7fX9S9RJisAQ7Tb0su
mku3e0XCGL40G7MMcr7vSZm10M/kKcdMuJfOwkL9M1GcTwQaOvaMpeM1FFyxHs4OjuLOluWrkn6t
tQ620OZniDxpQuRniyBXq+ihRFjHm4CIn43CIYES6VGgsvOFV+lnCshQ9Sgib7asKleSjtNgGYza
JLe+ZSfxN9RuccK1lHAmfEnM910WJ/6sQuS6v+Y7x2XF/NH1WrWLEKO9XfLGHnnMQ70IugLEHx84
NF4ICvsjSaadCBA6nIXoFchmHsDtHIulNyT4nEE+ishNRwGJFnD8qezA/DVxK3td2xXX/zA5wiGy
eR5SQqPbyUVpjbxaq5SBHsrdY6G3xUM7ps1B9LU3tVX/kGsb7hsv1O0owD/1GsvUMqBHZPzsxKJe
Q8XK/nbqtWaCQ5+d+sOYHUHF974cbl7EliCrGH5zNGF3AzEM45L6eDacstbCUKFRxwPA2M4FAGKT
oH0tqlLc3CxhSAkcPlJeBbJWV1ge0u34u027SngIzVDjvP/Bdk4CIj6cPKrURBRbI/mmJ0JDEL8M
7FCokW8JLTZczo341jlKjFeNBrbRG1JpUMBHzlNlXO7/gJ3pOsSe6HiApdLIQ2+/pdoBnUbIk35O
hP6pHNnz2dJy/UoiJx8MtXfbsWMQ7AE0DcxniyfRQyVjh9qMtUzwTxaMK/Ara8P2exc7ae6VjVEv
V8EVhdZGmvUrt0K1UwrZWMC7EsTv8GD5dy4+cFQGzxlSbeCrNxefBGLepHSTE8M1tY/3n3jqB2dw
o26pT7xRR5fPDhsL1yP4wSvdgcrnqwvfwNUr7kF+DE7Yv+tS03gh5m/sc27lMzFCrOJpRi3Usc9d
vaRmoOVm+5dZN2nvjb2lpg+z0+iPQN5RxXz7TgCBDQwbih5/bnZCgTNdaVZOHpiVXZ7iSUKkVUHq
JO8m6UAXcm/ToaqCn9vaOH+FTJZUO5+IM1Aw0JJfRqg7T3Y7iLNGQfDz2ydFofk3yoabeHtnTBB0
wkQ18oBCQOXPcpKQVaFTV6izdZCH7IEEwb/Ag8AsZOXTb1KDFPntOU6aIujzMP1nxMbjQz/mS+iO
mZM9KKOjX8y2KUws+gqEeuzKOI09JdWDPf16cUkb4L+vnvY8QMp6e/8Z7Cql5KSVVgSNpoy6V6Kr
nvmg3FY426y2R2qje8OhXE+Rg429qnzeDldlg7DlGOS3tV6XVTbnX2bT/L6Usfbmxw3dNq594lAa
iCTktyNheqaWIR4MgRpRETPkcHloqvyI1P36cWMUvJ7WXgnAty1fEuDlqAk7oTeBjO9n9ol8rZBg
+Af9CD3CjckcTkIuCervb9TXNxENfNpA9JRArADZup1cxludNumUII5gNu8Wq0zfj13VvTNnvYku
QksU9Xx/xNfPKSOaZM7UOunjb61S8IEnMTN0yjVJZPjUBApfqi3l4NLfW04IUBAu19I4NeXbeWkV
l11Hwz7omjy6tviRnuZisN8lg62dKY32f62qoG8/ijTu2Si/Ez6WdHMUMSTrDGUhi03SUnWzkKO3
OEPsUYSZ/2oRyP010i99UIY2P6NlGLk13O7y4JP+lli4reswbUrYK++Wt2J7+ayAV3CofNM0S/LW
y6B1PzXFWMzuojUdDdosMnBztBD9Oaecnk9yURXRjxbbVCDjavdVmPXwXu77ovV7sxHaxba6aM3K
+8V0l7jSFRfRN42WyESN7Wz3jnEq06buLhIqhqe6s/X8GsVI7JyVaQGv4ShJZaFgVae6GyEQKx18
7b09xcVO8rTyFV+RsWpbH9kGdK8oeReXMHbCR+K0o4rPGjpv13UFY/Nes4LgoG/3FKCWWXFisFC1
JM0DVlC6c5WIHT5Famo6Z7UXsgw1P84/gjZOBk9Nnfbl7YcHSWwqyypWOa/K2cgcRn2hxhAlQhE9
aBregiMywwfv5N6lsHIIoLOuzLZtc25gkYc+V6ki29HizcU0vGStipJ8hP1jDsLn/qT2rnLqI+xW
yltU6dez/MfLUSJtQ0oMV0JWuM+xI9bcxIjth95UzIOzsXctgAZczwVv8ys6C9BpjRNngWOP89of
HAM8PSquyymxzHjVp+6j61LOw5f7M9zp9zJB9ifUFgIwCly3UxxmqR7litpCZDRT6OFuqnrTFMpP
ESjfX0bRtXQu9Vm5GHR9HZe0WA9PzbLY7xvE/OjDlJH98/5v2jsza0KzVs5JOLZNigLFSLudRRx0
Y6L9yCK7fNFFbB0s+M63hQBDGgquFIXg7eMpYQTZxW0SB7bRh4E1ok3jqGJ+Nlv5yGxgZ0Ioea2Y
SKRWV2DK7RojWE2AJ4GcmCrnkzLk5nOOqPtBDro3H9Ck5IEwsWkEqLeDRFqu9lmvJQFcot4nBKQB
oC7No4Gl9cFDuXMK8ZyjTAnud1VX3mbycVbPzQp10UdZQY9+Gd+PvRo/W8uifi9lgP/3N8T+eGTX
65eiPr9O/Y9jKKxSlRaLh1nKkVHEy+9bCY/gKihVvkf91z54LPc+F9JoFLPJ6aDRbj6XVDsCfYwY
/bpWHmiUK9MJFviRV9Pe94JNvhaXVoOPLcqziRalq2BdBtOcI0Y7mLVfSariwQSrDzL41zk1bAXm
QlGUP6mu3a5fhWIjDiY04+PWmH9mqFF6A2/ddRrywaslO32ytDB+oSc4+ve/3M4kIX2z6xFtXvUd
NreLMdsLBGg0y+TSFJo7ARhAn8+ps3d6VDpH52xnn6wOrysLiFozvcbbeZqtNiPMvLIIZGzlMYGo
em/QgW+UWSe1blvq6kFbYmer4Ia0pmz098gQ17//Y2dmOBWWU1IXwRJLlWeKUrusjjWnt68i9wec
tXUNYS7cjmJKBiREfK2DttMpaEcxQTGqFR4A/SNBjL0PBnCOUBHdLhqJmyVEEGtwJDktAgS6lu9C
xl/Jo/9mfksg5f17f1o7T97qJkVXheSQ4twmJhUEZnpqyLBp1DF/VqZxbvFC7dS/klBNSnfCfA9F
1Sq//JdhifNhDAEO3iYWw8pNrmcAtK09lYM7cLHU7uq+SoqvS4bXojQdzGgBjQfp2t7acqmsUlHU
p/ETvP2MM+QN8Zs9NE4DVoypEn0qNS1yi0lWP96f495QkA/XMvpKP9wWJKXMUKessHgM+tJA1wV5
eteq9fxUjBrIo/uD7V0vlFh52OD8rWDP23mNPYK3hYmbhzwa5tcunxQVO6jOejDz1nhIl1q7KpCG
ntMy1Y9YwHsTxSl31cmg0EC97nZsHcgs1ohkFIYN26VqMHaWm6Q5YzwdHZz1vdvlj6G2Lch8GPOo
nhSaxHaRnsvU7s4j78evRUtwLGri8O2dVSqhK3sIWIqOuPnm8tSkrqmTEg+DQRl/JboIn/IuOUpQ
+L+xRJvkYRVSITEDS8Vlvfl8yI0kdBVA+IR1bOifCrDnS+VCYJcg4g6qfM6XpLPcMFSxJUeyxhgw
EHKUIGrCPHUNrSwLz1IGab6YjW3WWLIZ8odOdNpXqysiy4VSk7a4ERST4ct63pkvmP62vzKYSalr
263zKcqMsrw6JqIOF81uwJ50cVl1roScd5AritT7TpGFsheX0/jLlEsb/5bKlr8pZumoPrbX9Qch
xvBjJsylO41U7mrfVCelcp00Ek/S5HT9uXFS7ZtdSpPw9WyIGq/MtaXwc4R6HL8zGoGLntxIUiCF
y/JuUjVMU+txAOQ+SmDtPXxUs59GR3L1MYRGx50RmplyUeu2UygkLVRxBVp03pxUWe71oWRN7mxg
nOcuYBUnk3Sl7N7BNMLSssntHOegtpp+FCgRooJNoQc0ShlNX6Zoyj5zS1nL+86xaEO5gPxz419U
KCeEIDol/rtLm2R8KGrduRQCssiDhCVRdCKiVVJPy2Q7P4VynpknuYh0PCj0SNW41xJN8iotTd4t
wANyH1Oq7n/cHpP5qOZTop4iSWqlp2xMS/E5nQn0/cXWi/JlqZrurzptzGd096LCXcxxal9ms45r
N2/N5ZttZM7P0VzmszOBoXOHBFD/VVLM1rqUclMgfTgK8W7ISjV7HrtRjC6EUxDK5FYjqX1hZJG/
FEJ0SAiM+nKVOw1zgUjm1Tsh7W/lvjIPeuvVozkp55qSVHfNZKEUbpTXje63vZM8lvPYDS4kUOcb
5cDR9vqpND43jtGV7ho428+qNI6BUStjjuYwJSBP5qGZriKu5sYtFbvQE8xRukJxewqbDQyfeuz9
HExU86Bksdl4NY9F49oi6v9tdPT/sF+UEL8TeG1C2W/mQn4EnG18GaQwBotppKWXDyVqi2ZGS9qd
8faLXgQJVecWttlIX8qpVU0vgk8dSPh7/6WlCOO/lHKdLy5RWyrYlM4sHjBabD+LuTN6V6977Wvd
YJR8RoHVrH4NklALT8WK47Bu9Op+pfZtYvi8lhWIH7eho2pKZoWcIi2mNE9Hf83rH+fW6X4semn/
z4x1tpRc2JnqllRuf0i1zYMWopgUPs56reH9J0XY1g2iATUph6VMf2MkCL3/Au3+SnQvSbFg9VMy
vH0FkNTEjjYekL6U0E3m7lEepFRWPMDU+dvTLB5wFE2B0IFi20rCTOnULfnYoAHdONWHKZ7mB0UN
R3Kt9shT7dWsYBWtvQcCWeJLyLG3s4JCXUaODGkvHAdcKMtocal/GWdVCo98qXbiWJYPKzOK9Aje
bOmcSbxU3WCXdGSbsfl3tef6qQw0mt74mVaaFCeNjiXiZ69cRKME0TOQ96Q8muCktcuUOp5tp8b3
VQp2eXtYoq1S9asCGj4V2+6D3tfa7JRkPRls+icn0caLAPo+XUxtItJsnGR60EWpnCpZmY4Ozt63
I4WkDkRCgkLoJuUq8T0uQFWkgdHhFVn0eiu7KuM+lFLfv13Z1vntw7H6Z9HT2Wrzl2Yi9/FC+U9V
4OVnKreK3U+XDs+RgzXdCdnXWslaJ6JFS4P0dkvW2RRlVgsjyxgK7QU0fvjJaRz7Z0G96q+mU/5t
p3o+GPPVUq5MLI0OKatpUeLchHhdZo9WA5UIc6458boVBl8nUnqaJePH/f35qozKYWOvALHh4NHO
3ST+Va7K/TzZRRBHueAlmJziA7eXCebQSftvtaidy5B1FU/xPH3JczFr/v1f8CoW4xeAxbBpB69s
7u2exWN01jFY5ReEbemVqsbT1S2j5ue1811Elnay7Sn3wrA8Imu9im7Xiwa+FKUIoNOs+O2XrZQk
HqOGK3SWw+kkaWVxyutaXIzMWp7UxJiPijq/C1I3cec6It18OnK0yl4BqLDMmYHnWnQi1SUUrjpC
JfcmdTQiX9f6lgcybOzKJXRZeZVN2eTBOKftP2qWVh9kvKA+qUaiz/4yw1y8igE5bbdMjC6+ak5j
fS66zhxxjaizf0AJ5H/naghmaZ54KE5CrZTlNDba8rOcJLQ1axECalAToeQ48LWt+oWTNPQugNdJ
fGhjinYnq4NWSpcNhr1L/GNSXwOd93cTRcbkkhdYiYdRaeq4nAHRu1GFVcw7OrDZXy3yTKGrzPb4
9f52eXVts4QIQ4BXX4uldOhuP1ooSw3+qMjr14C/PJ1Q5GojwXiwKXdHWQmuq6UDat6bAyhbKSZa
cl4Ect6r3J6J9NwWzZGI5GswBJOhNYM4C4U341WVNEFl2MzBkgaLFSaXPA/HE4GP7E9JOvD9ldCL
c1V/Hyd9glmdsfwTt5b2HsmsI+meV5fc+kMoShACouD1ChBljuGqZAgqI8n0+YSTEU+I1NGblrXJ
z2yJPcmVexBX7J18qnQwLPgXBuHmZq1m2VlWEAjFkKj8X2QU4iGVIttySTStc6hX+j9QxNLnENnu
I87dzg27rjiT5s7h8tlsI7ZWzSGry8Ac5vGxlXMBzizEYU044qBNtDsUgG5UdBiNnuTtjk2lmrxv
hSwhGm1T68TCG6Fu4U7ZYp/vH46dz0hAKKOfx2MF6WDd1n/U5kgnIm1GqSeYO6e6zHpWB3VmmSeF
fqNXN3H1KFtheTDozvxAY+HpjiAN7ZRtqa7VGpMQfSkCJLH7fzSMLS9JO0DdS9TFOkLU/YZeba5Q
9D4Iz9dmGKjozaVNBY1UQrBpWvJHtxWG8mC2beFyJaBZnMwyXjJlemqzwf410jfz6wSsXWbK3TX9
P2fntRs30rXrKyLAHE5Jdrdaspxle3xC2J/HLOYcr/5/StjYcFOECM/JzMAGprqKFVZ4A8S2i1Ku
1pVyWC/FIVc/atQjHaOdJxVhEozLeVlUmpOb7z2iGaTNM89KYjlAmcTQ4eGtF0v6gDVa9RnnoO7b
Cm74PGeoQ6G3kS93r2+DnYcNx0npzEQVhar25hc0LnCXlpz7ftUz+0EdrPdYWCCEORXwe/BAOYhW
9oaTlAXebsqovOK3u662m3Kl7Vzc166mPLlVh/SAVSD0WY/5aXWWfj4Y8CXKRjrfSVi1tOqQkm63
I3ZjXXp50YNVjez6LTii+FT0tUB3ycrSf7Avms5509dOYJTe8jnq0/EK/7D63+vLvLfx+ciEvAiL
w3/ePBL6rORtYQKyKewueShgJCKTOzZ+rxTJwXu0u8SSkUa9kYRlC14vcnVt3Gwq7l38mU5OnHgX
FFPyO6+OnYd+bZ1//n5qFPkBLeALwjJvrkddzPU02QOU2Fh03xnJWmHDpuaTNY4QLF8fbG9yshYB
aEpKAW63q/SsjvG7Iotdi+aSadl60Rq9uVRAZILBmcV/mJyEJ4C9k/izLUcp18rMiVa8FGpOymWN
yo+jN8+nxLTNL6/PbG+H/DnSZhlBlWjxSjh039NxDYGFZRTAKMBhQ3tUOd0dCjEp/LLl2dhqZOgQ
bISnkWguXV35lZiqx7zrMZ6aE/H0H2ZlIilIWZSS/rb0sNAawtMXdFSqlv194nDYw8rNZmrDOrWR
1wfbicSe5VlpH5CEsR1vj3pGzUylXJTeDyIegsk1lgdRu+tBKLK3emB9WTwoXtKM8HaUqbMTswea
iiz0ajylq8hOc2+t53rtjnK7l/BPLi/eLco2pK5c0ZsZRQOSjKUAbWt6vR6fUj2yZ6qjqXkeUxjl
QITcAsq1AtHXr0qvHS5VVaBQm2X4duKSVBQ+7eHhSvD01zUR+dNk6CBvcYpf8qT+ET+MuUeS29BN
7OIczSThNPegbI7QdTtxH5sUlhvpJpn7VlcIj3E7nRvM0iB4o0SrdsI33aW7WqMtTsKlhpw0Y3fB
LOnoGt37zBL2D4IQ/jSX9u38CjsHAcWDi2RYmsAhUZc7iC5ZkM9Zdf77fYuAMvggGAA8Upul7OwZ
iyz5lQn94Q8vPUqfo3MEvNx9CcleJdwfHrG6VTGm0yzmzsEHLIm84ZR26Uo1VxWfFmNNz5Q4aVeg
3tSfjGylfDANHZ7MTnXAl9n7oDRrCHbIYfiqm+e4HeO0jHS6ASVw6YfJbuhm2I7yvkiqn1M0qz88
xNq+j/QeDl6OvcsBsTkZdEgE1tbQQY9cWzG8Or+f1dF+dPop+Sp5wAeP79705LvEc0NF5oX6Pt4P
epnVBZheux0+N3H0bqWPgABip6L+oK0XMDWz783ZkVH83naVGF4D6xvZFdusa29itOP2iDpZhaU+
FtpS1H7kOb3pg1HSf76+YeWG3AbWsHCerZdJBbc61XbbuataMBg/BjqtkUz1hawmIkZuhXkpI9D4
B59vd0iPNFsKclKI2cxP1HmMEifXDU0l82OjKb+yOfd+49MlSH+HsT1oZ+5tFwyJ//94m4CtFZE+
erIN3ufamPul3i8/vVX/D8UDMJ9QzUHSszm33DVK6DAahQECpKqUR6WBokyqdhDEvJiLdJWlBIr0
PMAdMKS3VxmKGViu2kjei0L3HiU66rGv0yNb2d1RJMIScQB2xlYLGvLS6MwRU+nn2g49hLhCRx2O
pH1e7HM5lz9G2dyVZZw3qRohBaPjxfBZU4fprMeLfOwOi9QvthxDcV8yH6JaeZxvl003lrFVVQi7
ZlaUJ9IDJ7DpYwcUAzQ/YeSDLf7i7tiMt/lMtTeJuusRjcymqfiRiDp+0u3WvdS5vl7NtMSUodes
sg0beziSC3xZXpKDSzyhVNWTji+3k62aFEEvhcDaRS1J+Loe59e0z9yvVlXBhJgGQnq/60Ubqgua
XHQAc+ONFVfrIx2GYjy4Rve+Mu8UqB7KLWSn8u//CC5Sc+VkQEu4bxcp0+nMbvJIB66tcVSfhs9/
eZsxdQnM5fJE1hXpr9vBckWfDW9eCYe1+nuJY8pZpLSsJrdNQkxAjl773bkBW4ArKoEFW0U8j0gJ
hjSNOC3x6nthml2QOqYSiti2DvDAezsKp+dnXNRz1nQ7Mx0Rs0kYMAmN1qg9P4YN92FSKhrIYtDm
cHJioAxtYkdzSP8re/rrdcWZDDVoKf0nX/vb0XmqltmipIKz4mqfs7z5V1147i29Hj6keFAfHJ+d
dZUUKQcoHyzPF37B2oQ4e24S3ozt2L8nOjV/N/HU/FOPynBEEN8diwCYC5Vkg/B8MzVrRbkCA/X7
3rHmN2VkW1fYYtZ1sGidvb6Ke0MhOQzvFYq4ZArdDlVGWHVhMc/l3Y/i7apM69mOi/Ez2k765fWh
dm5w5HMkDpFKELpvm1llqDWpVQQcMZ+t9P1soZcUgyT9++/kUQqhekzRa+c7oT4HEkZFQXBoxD9L
1zdBjxLJ4zh0xsGEXjIqYFGQqIGK5YRz1jZHWyGNTqOVewSbYEcB7lI77Qk+uOmd54ImVmC0RToE
FooJsw+hzf4ZYe0Hn7o11O/9Cik1FFWFWir18OxzVyB9GyBPYoMUU8aOXkYe89+9tVg2YnZagadz
4aYno7MXqYTWpU7gCU9BIGcRbPi4Kox/4fJO6Vm1UAX28UqIjmqKL5NGma9ADZVyrJJtsEka3cUy
2mSi32niH/JNGc3c8qcEow1f0J04oVMRX8Ac4W/T954y+RKN8iXquuptA0ZEyoiolR50Yy6OQoSd
vQwdy6ACTBQHgmTzOcZWDN5c4IRFlRvR+zlfTh71wHeimw4K6Ts3H1EwJT8Kv9y0W38Bxc2irqWH
TYNZp/EEzfSCNEt2AUtTwaNBNskY4hneAHD91w/RTtRAAsC9ILEJkCI2h2hw+jYqdDxczDEtTinr
4SO8O13SPu79olSPWgY7h5bmBMfV5LFEN0W/vR9igS+uUikILdhmfKqqaP22OrP36fVZ7X05dJFA
JwAm5ErfzArqilgjYsb7CCeRazrq00dlotxAX8T5D0PRygZfC+Of3ucmDFJMS7HiGLWZqbWrsElw
ZkOyJfczePEH32pvlwDMBGmArSCbYDvUMkyLqkvNTzNVpovdG823dhi6r42p9qesWVDSK+a0+DBa
bX2kd7O3pIAvKE14BJiUq24/XDNpzhqn0B5ykWKuZ5vzP0U0vx0ip/n49x+P8psUmJIRzpaQUOUK
JH8LT0tHiVOKSLEZUBE2g0Wrjk743u7n0X8ejdretlfWT4NL8XlJ7sWyFIHtNsWPPMrVwPLi5Y3T
FEdZ/fNLe5OKcsNTGkNMD3YQrfnNJwT4bcdlTtkUzxbrm7GU+tcGr6YPam0VX626EJ/nvAFJieiw
GOmWR/rvSknXTyDvSzVQB0dZAuIxSEXO2JTX2auGBSNt6A2Yaxb9eUid8cdodW4d9l4z2342W00R
tnpl4bxdmke8B3kFvpiPDHkpLNJa2qKa0BkYTTdCFbYc3PGes1D8qvU6+Vk5aTsG5mq6kx+3+hyu
RCdPxuR268GjuXehSDF5UlJJuN52zTvLnZ22caQ1k1V9NexYC6osng+qqPK7bOdJ44qWLl8OvNPm
2tKjrB+tzJW0saX09TTpLnNSPHnejKeoPreB5yX63d+fA4YCwCVJgPTrb0/cCkm4i8wZVVNH+Zl6
jfZYZ6m40/N+OND23TsGXF4SKyM1S7ZruMZjB5CMSEpZVeW7q5jaDwNDRHQ9yrV6M2HqfTC1vZsM
9AHfi9IIUkKbqQkPpJZtSVa1aOt3HIkl8BKAwdBXTF8FpvnF6JTllOfs3dcX9eWHJNqg4w8TjWcI
cYTbRQWJWk1VxXXde1OOp3ONAqnhzicXLlwwD9CPkKoVf717pGom0Y1k5UF82gxKXxfgtzRE9Rrg
pZOdmUG+xjqI1Nx6Z6ldHHpqDNTy9am+ZAPKyIoEAxUTSDsvCil0gXWdtJCMxkqdL04DINm3aCZH
oaWN5b9KlaszEJgs/bwSaPxwEgOL2CiPsiTo9YJID3pjcWQ29PK88qMQ3sLoizyWp+z2A2jVXCn5
QDytFkN/Z4w0B+wWGPLrc3+5o6lqULVFe0QWqrZdRfjlwGgrwhovKqx7y1jR3B2K+P2UGdPsD6ZX
HMH2Xm5pRpSy5rIm4YFuu53XoBWJi28MwaJIlIcit1TfU/MZk7cayx/VWM5DXJkPpiuOlDZfvsxy
ZIkulTVcupq3IzeY/A3dgJz7NJnqXTm2Udg2vBa4NBy14vYmKWU9IIBZSN5tr6TG6NJiLGRcFYvi
KlqYdUEZeYoZurlSgpBfIvdLE3X1Q7pSvQ7+/qNSg+Cbsm8kwvV2onEa26lZQ6FojKULljzJPjix
I/wVQeGLqWfi4Gl51gi4vfUpv0Nb5cHGsYTCwO2Aie0tSVNJ7upopI+J3k9VAKGv7DHEaOmEQ1Up
Wj5uW3bBWrk1APrIiX84mde5JwWXvPyHrvXLt3wW3oMr6Nt/xZNNyX0xJdPb0Vh79+uIYHt/oic9
FXd2lkTf8BHHCbMZosIIyfcsPOpsFEQvEDOTzO9wJfJCYcINOM+N1xmnYlTFSmk7Kjuf0sVg+Gs/
No+TPaY9qNzIbn2KSdFDgVmJCCp3tb/a/L7YV0WDeoCZV+ZjVA9CDQoTsXw/TvrqY+4kqR1OqKRU
J69qiuTUrvnq+U7eUkOLeYdA+Zj5aF1601j1YKQ6pjD7pKqCuu5awM3DYsyBtdjjT0sBUhJO1uws
F6Udc0584iJQUnYrPDvd6qUzdqeUU7jCjM5o7I6Z7derNeph3kW2e9aHRGAEhRPafD8qwqzvlRS6
+HkAINDcETcZT0VZq8NjAaWlDpt5VN+r7eQk/hDZI1Lf/aQZH1/fjXvHTmK7pPkch2GrDDL0rsdL
0Yj7JY2NkDIPlA3CsUsz9f3Bo7U7FIku4vvwEhGzuN2HtNitJrFRbYu9tTiPCtc0LJvooUNU4fVJ
7d2blJAlXUKKgzibI2ati7MWCZKgqldbBgrVdvqRoN++9LPb/7Qa9a+b4LxRgDEkn1RWPbbBfu+s
41Q1TXK/FE5p+UqEr8EpUjhT/+FFkOwr8GNgrFjH2zVU7cGmrQDteFXTNpgiswkHrel98E4jwfRy
pD+8983AistFpMkA3vJ2vDky6V+iZH1vqGt9AWLahFU2dh9xSj3KC3eHolNCziRlgLdyIDEvDpot
qDXY6jA+xHTa77Xa6E7LYpv/YSc+18HARrCOW/RouWhizaWOy1qW5knpMtNvYtGehAkU7fWtuDcr
UDP07J/jhC3rsQfcb4iaDhPCELYbKNOc3jW6HkXkO2AGXh9s52GDB6LJjgIB0wtUbGJqyGKrkl5g
uFlgrJ47+EWjDL7Se2uQZ54R9LTX3pJXHzmxvkyhIK4COAFmhpHHi+5knWOLEqkEDsVsJj9pqzSn
zNQa12+tGfIx1f6I/oU9mrg/s6+fYszijvLgZ02RzUsn9VrYrxx7EAyb3eqoLfcy7wtSHKZDnaRs
lLeKN8WlX4smf+Pg3ll8jFnBlqY7eJZgoeTI4yFa453eW9m7xnBj/dT1Q/W9UHpx0BnY2Qs6BSpa
VdwQxLSbwztreBHaCTI7/Iz1CuoboKNos5PdR+v59Z2w01qii0qMgzySLJhveQNeM4FmdogyhJ7q
fr94810zYF6a1sIJM6vJ7mynqiFur/EpW9eUMu0Q8cPgUbz+S+Sktt+EyF2K/NCW4GDf3iDaaKlJ
ATv1Ps3z4c6JrOSDV5jR0XxlfXU7jIHUMpevxJ5u17alcddZHvAqlJLH86CUSYj4tOkDRbIeutEt
rwZ0P58CZXvGxfWLSVH6INDa+7zEWdi/cQaAy21KwDmA6MqZLKxzlhmVQAqIfmNlawAN+agCs/PA
PfMT8A2koA8R63ZR5xq0t16zqBmUL79Q+yJY+OJvU6KNX3bsjJ9f/4h747Fvn5MCIoUtdajQqrVX
moTyhJLEIixsR+R+RLb3C3H67mMx4s/1+ogvgTO4mpFYY7OnAUaCU3A7xaJLoqTI0A4xo8YYfbXq
XASwVL39RaRYvxsrN32qksG6w/94flrX2Ljmi3PkECZH2W4rdhXK1fJJAgx/+ytm3Waua803tTrl
jiAsHx/odw3v7SEZLqTA7Rfy/PnogdoZlsIvFkW8urz22/5T3PfUxKhhXrVyhqZRra6AOSj08txS
kCixH3BK1e9qt+sOspOdkdH1pdhMqiDRpZtlr524s8c+864gsJ2zXpfl1Zuc+aKYSfWQdpEB5K4U
B4Pu3BHAzcj+pISS1CC7XWUMQ3pHlAyagGw5I1mVn+yRysLrW2rnfEIWlVgMgLMkC3KT/9HfjrLW
pXNYOddUc+pQadI4bE3j3E1qdLB5d+bDTeTAgANGiELd5h2K11XYRVnB1QYh4c9Gq7/v8X07GGVn
PmBluNrZnxQJtqIRymJHTqT2+H+Qqp2rorKfpsyxfOGsR0ysnefExGpNSjJJ4CEqDrdrRzydl6VQ
lKtdwr0qvWhdAgnH+mrzp4VPV1Z5l2peQw5Yr9Gnwkx1M3Bx5XgTD2SZB3HOzuXAzyHOQH0djBx9
mNuf4zajGAeu/PvKriKwrVUStC0oAp+GG+rMeqedO1EvgZ7gXl8ks+7rkWn/+7f7iR/BxUBhk3D8
hX3E0lQWbLRauQ5qvYYxv8ef+a1BY1lHpjK7E0aRhB4eoE8y+c2OqnFQFWNsKVd0YDWugrhJ0f2q
DEhqOUCGO2H1en+phKqkvhONljgXVtzeN8gH1uHr097dCwgtcTHxzELt3NSIGM7LesuK6RWhieBn
VW1/SoWSvy3ievxfqhgJoM3V/Ljk7XIdKqdYT3CVTMPHty4eDw71y7gTeeM/fswmvKiRKGi8dYnv
9VItPwqek8yftMV506T1FOSL5p7sxQXb6cbvMctcDs7g7ochfbZMSXmjqrO5L5uuNoZxEeI+JQUM
qeMhSFG2k/FzjvBIJuauvbcLHsbnGNLMRxTDvXvWQjkyD3t540BoMclAwbXhBLQNCFKTzRjbAz41
ltPfFZa9KMGaJ91wev3jvwwEGAfMEqQs2UXYKpRVveMJZdLi+86cFT920vSiWtVwXi1b+IgAKR9e
H+/lHcd4wBao8dI6wITn9qALINqr6c3S46hWwm6u50u7ooqBY4x3oEi1NxStT9pnPEVITGye+hIB
hdKduFNSS0n8mP5VGKM68r0rVfOoqL07FuvIB4MBBGn5dlpOapVFWWYxnjei861cyeiZqzMwL+uo
s7Q7FD1xin+yNb8NJcqMhvksbOU65qr4IJzcfCrsaXwLZN379vrH2tuEeEERKvFM8PxtzmIXKVDM
7TS+b8xxOpl1pJydLC/Or4/yMkIhQZOPkQWemi6knPAfz3iVIkpYu/hOJZ7OAMP8qWzz6jsALwzh
aG/51rQsR8qvz1XZ20CQE05QDxyefwJxuB3VKGKriqYlunpYfCRnJ6FZ/biIBemMHgHIr0mb5VpQ
4KCUnMa66X8kMV2By4h3QBaIyqusgFdpScDweennYpm79ByP6Mz6Tb+ov2bsQ1e/juaqwxalTbLA
dvrcvGChVa7huC5UKjthx2jupADyeAAjQDFGMqdB1ebOiAaLovT+6iASF6C95P4u2zHSQ+7v+T3w
7DnyKXvl87smqjhDKjJTaMig1asHWto6zl3sqo0ZjELYZZBquXEeTDL6k0XBqQ3Hfp69E4WMbISB
DpboUdVX9ynVsrl4A5Wxv9JY75vTgnZWEXaAhe9yp0REuXFqkd6t+Id+t3NTi/yoHOLolM1jsV6c
HJPPk9ZXQ/2uRlzEfUNgv9zF8Vxm0iRcvDWUCgj3MinDl9bNi+gqjLb9paqFJ06KWmePetM3k99P
Rbv4jpr2w6lXlcE5RVEyNGjUxE3ld3SmPtE2KkrQfvDufOz0pgT9bm2pwaK0FAMTxax+UPRP/lpd
gp4neS/ALpgUvBKyYPPHXo0S9iMGaIA3zCl/YF/BaMxjcBUr1eXDPcr/bLNFIUNgokXQKYEwmxgh
atvKiMuW/pwdJycaCbO/JskaFiu4CrtIw7LIk1BzxNHAOydSamfIygugQ/59O8sBh3WjdVy8QFAG
+ZKOrfJ10qbUDUip+utcZAQAfR0fyZPuPP1kKtyiXAf0cp5xaH8srotx7NBID5dFVN07l0W5Kw3U
F013fUg9839gspRLO48U3quhOXgtdgBfWJUxbQmF4Bbauu95EAvMoh/wg0IJz8MGbqwvi6Cs5Q+9
tt51rTlW90YX6Z2PLE7xHTDP8H4wPFJHe0TcfNZa44II2l8ruhEegiqWEFAeTWBDtx/DKeJiTdAL
vR8q2Dq812SL6TCHM92wg9hr77tTH0MEkwSE4HQT+yRrZepr2iJXWiT2fZquQ5B7xb+qEVd+Onge
EpXtUed75zmDk8WbhTIdSvHbQFikS5FPbkRA4NU6stDI6kStobxJFW04eGj2hgIujOuXzMXJTG9X
EmkPAWiFvpmp0We16PWEY6uN0ILL5fL6myZPyObooln+LGlukXVv85lo8lzAHyYvZ7pEhl/lXvxm
GqqxBzOY9pekLBL1IIfaGVLGU1L/GW4O2/h2dnGVeOVgu/E9yqnilIJX/Ey/KT57omkpEM7KwYHZ
2SxSZVAmMBKWvC3Q5SCzHXv2yCCTZgjaUbff4U4yBdPc5eizubjZ1PVfE0qkvC3EZ9YWAjTF19tJ
rmJqq65psU+sp2gNYmqc6Hm4IjqSK9hbTdTZaV7LnBTc6+1AWtxVdm+vytWAI+vTMBEBqlkuFu/t
cqmSXDm9vmF2Qi0pFCkdBAGzgzu9HS/K8JFy+lm5tllbf3fccgjczDr6ZjsngDCfor7EX5DmbvaI
koxr6qAucc27EmfbZSgxCyzdoKvaI4uTvQVkMoCfCOukqu7thFLwvTa9UpJp4SW+EJZ2WYwS0WAE
Nk4go45034/G2yzgMi/ekHtMzdTj6nFS4JkUhvctTRv3BL/JOzhteysJNA8+gMUyIpBwO73eEN3i
RLN3Xcx18nVtqBD0mTGNGZX+/etbY28o4BtQWCWWgurp7VBLDaNCa03v2kkvs7ap6juznpnVIMaD
XfhML9rcWxSDePWpQ1Os3aadXWvXiC8J58r+KO/sGbE7+vkpGjelk1aBGpeooWStl51grqa/WnNo
J3+S5FO/G5bUhVmCHO9dX6LW6eckz/YnNfHW/rPTzWZ/MlHmUpFmQEktLKpVxYeFHuUFUTDra2r2
1RRYYGQeRF7an5xqtb72CJOsvm2vufG2bxQnOvPiVr/q3CjGIBrd/jEiF4p/usSAiw8Foy7p04Oh
QuRHw8rKAU6OQIUSuZ5fm6DVEQlUevdnt469ehJgZL8nQ9svfm5Nqnl121KdgihRx2+Znk7DBRUn
6wtVOd4LkgUc0QyB+66paHHmj0630PZfnPR3MUUoqhxssZfNP3RqSFKe81ce8+1dZ9upjRCgchVS
VCKfsihctFk9uXNlkweQNCuANP7NVbs6eL12dhx9F9gFUu4DOJz8+z8CsU4jllFhB17byKrOE8i8
MBcd9Z7Fmj++vrn36i0WQS7eBUiZSObl7Vh9rfR2WRnKFfVt+24ht4UppmS4NSTsQKQ6FJ/0bwpa
YZvvzNL4MWh589dFCVkekEJR4BikntrtbyiMBN1Lac2JpoUX2CBWg6h11s9Gn60Hr+bLex6UtHyl
uRMBZW35fUVhlk6Me/b9hAb5HYGmcpdnzfD79VXdGwUwm2wkcWsgm3s7IWsFPlOXRNIzCiFvqmUy
r6aS6Ue4q+eY+Pa6oAsIuozyCqJwBHC345R0WIAfkbrHUJ5/jNTK0IWhnpRdImOYftiW6OtAAeIQ
+147dp/AUdCzAzbS/7BJJfs3fawul9nsRixzOjLscF49/WcNjMZ6BzG9b7HtWdb5LJDppIajVE3m
Y8nRfY7zIvnqtsWEvw4NwrtFn9M8TONIk+luNX8HFNUYpIaSKVzTU/VCw15rkm5Fa7B7LuZMBFps
1RaMFdX40VNzp9CXV1aL5qrr/Z6nSrh+39ixTel5SZtAH2c0YT1q058asXqHNfCXLxjSxuB22B2I
i8O/ul3MHrd0JGNxZ0Drcvig0fT7kY3zagdWiVFsADQbB3VqGv07svT+KRfxigvHmp+SVbN/CLz9
/pdOrfdTQS31IVnV8nHibnh6fWfttOQJu0AwSukZcKrqpqoGgjLX3XIS9+Mad/cVhS+MIwZR/B4V
N74jXSpNH5MA981SxiP5fLF+LtZsOtWp4oTW6Kjn0Rnsd6Ow1+vrP+3lrUXP6f9ZIdNq28o8iGFN
ZjfFqF1zu/GSm0V7Z0W9FZS2lod/PxSunJDJdOoABLq3nwqfBZp5eY/FNZYvoYrX0yUtm+iUG9mR
8PXOrLj6UVBATByV4G2jRqHXlHUCo9HCTcYAo7LypANR/jAb1RE26GX+LSmGuMISaCAstQUhD15u
GZFHKoae03dtMMRlVaw+cAujDXW3U997IP9DmPGqn6DEerCmcs02dwnKQqQTFjpDABw3YY4GhsEd
cirDLeLCYdF6fQhFtwliz4sedTgQQAqb9OA63psypBXuSOidXMib1yeenCJTzDxGzyB1Ty0NGHxX
Ol0JzAGp5zKKFgAvURFdRF2R4zdDq+gHz/zz67KdOBUeuphk3XCDNmlp2/bT4kUYzJRDn3EdIbR0
pQ8Ueb+X0au0/3kUfQZ/pPNx7bk/kjtlFLyKKw1s5ST9BoAPp+4XfS2t3+ZUTUUIalxHWlItzNPr
+37nirKkhwt9AqxGnOfH/I/AoBBG02tpSmCgANsILcUTH+eYkk5QLVWrn/OldL68PuTeF5KRrywK
EQ5tj5rXmCDTHCzsC3tFLbl2wciFLm7Fk1/j7GX7fZLoDtSYdW7vajsW6pOWdKZ78JV2XlQOPLEx
PRmYsdt0pkxUsjFcLa6t4S3BpNv5e7Ps679mPNhsfnqPVN7wA9oWQ2L0CJes66OrkdluG7ZKbV+6
Yly8E8gf7xN2ys7Bfb5zvQBvoWYA68dzKCDc3mSdFoH/7uLoCmPrfUNUfeoNSu5znh25pD5rhG32
uSRss9GBD5F8boaysgYI/9KToc3Y+1JlTiw429mqBkk9zz/5+qvGg53qALjqsliuWaolPyfqKGWo
lHX7w0ASHbEvo/H+jWx9qXxTsbVHK5us93gcoP3caU2qBaumovKmFIrandtRKa37Ra+pYDkd1ex/
tU7FjEuPMVZGK7qOvbvamtuPw5QMia8j3Vlf+kyvn6yko8AJdkYUQdqQup7GsRlp/iMn9JN+y2SA
gVPMz6MGhMZva698r9AqvXrUlshYesX0PkpgxkPJM6qF5mja1SPX99x/oO4Kwtkd0mINIy0HeD2a
zfoB+d5GCdzSy6DEFqXS3iVZWZf8SYP/sKK3poooZJxdhONW88eiinAn1StE4cPW9WYrUI3a6YNk
0NUhQKh0eNeoPUJ9ZeXQPRW5+jRASv2ErSnYa0Uo42OSNzXK8Qjr0mmZgU9Whed+MgwyKkDTo/PW
AF32xcVDxgWyMjtRiJFZY54F9VPA5ms6r2GJomTjF+1It8vLqriFpDEro7/GC32NpoyEG7rCdsHD
F1E+hEY/pkMIJUFFDwS3OAsuWJXDANFjRfWdrC7/ga4gMgK/KT24S3aSDUq7lAAhMwOopOe02e1p
jla+HtvXBo08SlWklB9TwgWQt1OcKH5haSzL2A9Zfja0uqn9FKle97SoVLsPOs0v3ztYVBadGyhm
spa1ee/GtrdcOpHWVaXKfOoVPfmW4699Vosxkvy4+bwkxlHgskO+YVQQZrx3oL5elHhFT2plWa19
XTAjdfzWbEwtbMxqseiQotSBtH0b/xu7eTmfIEcv2acJvbXfFiLWX3XRLvmDm6ZZd/BhXt5Ct79q
sxb8TLaM4sD/z4o4LKOe6obdYNyuutFfhxnP4kVEOBhZUVCXP+WPJ8yxC477pJtXjccrAPCv3g9W
JQo/zVbvvHJ8H3tjOqqG7UyQwjOhlSy7QWnbBIxw4/pkKEbjOnKZXyJbbULED6BtTPG319/LnZFk
v5s+4HM4ocuH7I/5Jb1tJUk6alfcJ/Kw6a30Y68K9aEZLHEw1ItogBhAql6CXCQWdrcUebp9SY1/
snetdeXjyrLea1P32esSr8NrMT56qvaGk5U2mKqSlb9FsmmlWdmamnpXsjz7tIreRCFR0QIvjYzA
LFYr+MuVZHrg5OFXEgoDZdt8s6lphRWpK5i9yCmeorGPat9RKu1bXa7KkUDFizBHDkYmDboMnC8l
09vPZg6AgXJCgquVJUl0VwJvsoK81ItTo9vdEKxLM8f+WHhNzN0t8nfdsJYHak17Cyy5qkAYiEDI
529/A7pMZozEtHN1aWw/xovp5Jex0/SGjCMv8ZzQ58+vL/HLphvThgJIe1OVuZsuf9Ifu9XkTSnA
G3lXkbl2d9doXb6GBl22OSziqNFCY0jbJsAdujRCOkUeDidYz7X3ws3ipxo9cdAWdZd1ENvz/qgC
Jyd8E7Hw655FCnH+IWDZ9sMUd+UtVFrv2oBm/KxXc/6vMxpH6nwvTqwchbiPgisIUOTHbtfA0+Gv
DTpgyRbN2O91sdggvhaa/zFSRk+vL/jejAjbpYc8O5vi0O1YleHRNsGM8ooMynwiWh4ekjrRw9dH
2ZsR55PLTiLWSZBvRyHULAoyJzZzOmVBNqzFhWqvlFKjwvv6UHvnBkit1OAEovICJm5P3ermnude
O63EUdaxRuNbTRDxYRiK6GsOXEEEkN9a4uhoBk9o08Q5EpjcOze84ZL+J0XjtheFlk9m3qeLe11A
K8YBBuKNAyusG1PKyqWiXvUqPpr3zoekNYXOjCS4S4+x2yVe8lIjT9DtK8mOG2KP1NwZeSyur6/u
c8KxOQEUZqlCo8QBDG1bfTBbzcXkJGZ5aZPVKXi4dukuQOHTTwVM/v6UQhFwQ61ruj50S1vUpxXn
m/Y9QuBga9bEqpqgw+vD+t6Kznw/RJlwfKqjMa7O2tovbz30csTbyBHVt76yeuUBj4k+CxbPiX+N
pllIdd9yPcer8LpAtWL9YuJ6pAX4/CBIUHaakeOgVEVfejoUv9whyz5hDmm4uB3hDHinm0NuBVPb
jN9VZwF8UrWN+0OBLFqFdjY4f90XwtxWdkSpJUiXjK3FwTB7EJnL0rvmhYbbr5aLcLRaxPPT5ui6
fhFAMhTxCxhrLm3O2SZoKvNFtLai04Ii/A/Ainj/x9l5NceNpOn6r0z0PebAmxPbcwGgigQ9KUNJ
NwjKwdtM2F9/Hqhnd1XFCtbpCV0pSFYWEmk+8xpfmGkeakiqXlh6RRaHytju7RXxuv63jbrp4QDU
ovR7XK+nrFy0liY5seWk7GmR1WQopqG/a0AbX2UElAnu5+N6O4+ddb+KorpVqLHcS7vIIxs1wNWX
3ANfvF6u6eXbX+7EpkBMFujGdnlZHKWHm4Jby1rzllqBjqPQt1ix1sclmbv926OcnHfkOQDM6rTI
jq1jN9c5mXWuFyl4n4I9x0IQenpq9jcOzIYBSX3RfOvyQjvXkz45MDse5Ws6Qxw1h48XN16MHM4Y
R6MnvXCdvThY7LzeTXmjXkmEHHeJXifPbz/tr6rf0RFAixOnAsIurqfjmkQrvcWN6zKOzI3E6iPS
24owlbkl/NpRBezqopU/8nVKmezC+dxZqXkNyGHSLhRjNeZLSUPxSxybXM+1mSUPMwThcyr1J64B
i/oZUS+kNeqlR3thFclSJLniEfVaQ8R3zgIlL6vLsh9ahLi08qb3qmEnhknft6Wl/90yIpuCJI47
j0It99BR9Lagr1tqXUZoitfcRxJP494yGpVl4SByqIk67LRS+OTbUzA76jk0+Yn7ltwCYs0G3YGC
fjx8Xzh0CIhU66zvvsx67gBZyBeKAZORnLNbPbHJqBYB06cqvQnGHE21k8yz0idE/TrYWvq10vpp
z+rw+e1ld+JOJZgH/kyWBnjguCVXp1qpKkrjRkmx2pfoXWkfkPSVezU2FTWQ3d9mtbGhsYuAxrfF
oZzeh3urwAymnfrUi6aiji+EJrJ851RDX128/VwnXhXwFbSoAXNtZIej2cuSzNHnpnOjcuiX/Zp1
8aOelcmuQ/f1TGh06qg+GOsoRlh1NMzinNgI6Kda+fgLJk+48QIjpOGa3NeU+L8orlSad168jF+F
blapT5lavuhlZipUok2q7k6dtVe502bnzHleV2OY8y3P4BYj73mFbOuMGnPCVnWj2YyHiykFEoWt
4eg7jddeVuzmAOKHgSmkifJHOlMzG+qyCP+DF7IZP9FcAeF8jHHmXl4LTPGI8XGivjVtBVJa38RX
5VqeMws59e4p7IKoRJcILvv289+SnXpY+8WqWGONKZOfQo7DLhaz/OjYzfu3H+rEHoUoir7IRphH
q2f7+W8jaRaFvQxYXSQsYe6qOGmeMCJ3zqhQn9ijbFBeH7qfpKbHOevq0vuzeuJeVKDWjyp3wuXk
JdNDxlQnmCwO9te3H+vEKU+cwyG/KZpuOM3Dx5J5JZ0EZ86oESCY/UTm0xdBa3r5lGqV5/hm46Uv
a18OT3MJGzkYkVc9t2pPfQfgU5DafwkuHWtzablwRFdPToQm6PTFwO92xqrRqHM/JvxPffh89Uqb
ou+vQSusV4urTOaZnb0dEkdXMrcc/AneL3UJzzich2WNaWkNqhV5KXXYZHANX7OmYpdrKeyotpSP
y7AqgSXi5sxF95orRJuMBiFlS9IdQoKjMwV/ldLBw8uOXKdFXN2chbnvjJgCsT7qxniD8mVLdRnQ
z8U0WfVzKp34fe45690iivjc5t1e+PFEmNz3OrBsMI/Hp2lMepVi4mRFeoWXVxrzavwJCkZoZ7a3
19q+3blVv768vQxP7C5IjRvuC4UNrsKjZUgqCHK+q+yoGuwv3UpgDysiPVOMOXFYgBvlgrDZwZtC
0+E7JqUs1UrwaBJvn6tKnTsV/M2wfF3xsuh2bz/RycHosKGBRLpHgH84WJwn0AHzhVp0XjVRjX7L
VYu9YOiJybx8e6hTk8cJCNEMEjt1vKMF1KuVHZf2bEVUcIA2VK3cL6pVnNkhJ9cpmGJCZW4pYD1H
W2RWK2OKl9yKVnPuip2r1hWRalXmT1SVchl0q5bfDFmTFwG9gvQOgWTEXbD+LcugVitkmt9+7FMz
TADN6UVJBGbY0WN7TiNEuRSsVL1Jr0eKSo0/wQAsQnV0zSF8e7RTk7yRg2AYYs0NXeHwfVKeNOfV
FXakkNtjURu3SOGY5ZlE6OQzUfklCwI5BVH/cBRz1twRC2U7on0LbdCwpqAwu2UPdOVvW8Zz7DiI
MINuBqEFXe1wKPQDW6utGQqSQOGX3jRHXj57YZz02pk3dWruUFiA97Qhqc3jMnOa9craIp8eqY5S
XY2MB+Zybs/M3YngZxO2A/JL3LNlD0cL1KNM4kIJZ8tllfddzosZB/Eq5YTz8YL+sQZo9TvRkY3Q
UbWWvp02dREa5kRB6+3F8voa55tsRxlAdfivxx5mIqGP7maaFTkgkG7HokBtaZJ2Mvpt7VQ3+iL1
cznEqSE5sE3UdUCcQNE7fJ022NksITiM8HlILiEzbdo38LD2STNXOLcO5yq5r5cq/BmItrzUrTRz
TJqjbj5Whps5EayCMcyrPtlTS7J2dQ+28e3pPDkUMwZu0qMoeCwla8yqAVbTsiOcEitY3Gp5jdkf
t6TI1TMtxNexCE+FDhhxNMVW/NsPp5HYi443jlyR0fbODk/Ncb/I8UXLZnNX5A7l0NSN0c/qmit1
yc/C/06t4Y0c6G5AKJpax5QZNTeUFBySE82W14OMSPp36php1+oYCxyltOliNfpm8Iu4Bo9i1Ol0
h0BP+/4/mHACIfASG4T++Fvg4dPmlpk4kSq0aq/DuAhAIZeXmg5w4O2hTqRUUB4o69G3tbYFdXSM
I+nmOrDP7Qj4N6qlqIDp38o8XUhXXOV9CZTiAnMm713fz3Y0z3Wm+QOE0Zu1VDE9dI3uYsjG/MkZ
ivnn21+NXhFv+zAY2uC6m0rBZrD4ysq5UnR1HV1dR+khVV5adCZiRCsz1BXttTdKCPUDzjuyHscx
wCpHXf1CCHHTxYZKXbxG6W23JICwkW/10iIawF6/6AKBFT8nzsx9M1HHLuzVaVjCeDQahJg71XtZ
jH6Frb8RlsPSKZKEprIun81kVObnqe70ImjN2vo0qoXJBaFkxQqYoLWRCYtR0wakhHGOqVTAq9Ze
YnwOFTLOQjAbmYLPsCfjKz4lXq9bk9PCz+JE68O0pb9bILk0ufcxFb/lSXSOm+2UsWrdi7kr04e+
VRfzS68Zs4HCuI5gnSZzLQlaDl2oeqmUCFxieYvagQqKNb5opJLKS3i8/ZXniWZTM9tkzO/yShvm
SwpJOswrrNwJdbtKsQNVlfEQYniPpombq4p2wVU+FyF+k5a9z7xZq8OmHOsBBp3dNZfd7KRyn+h6
3t6NtgbDCmhLl39wUB1QfBcJn+waFHvX7pzWbGGDKlTLd1RgC/uDmenqPVbW8xrktjSGoB3yFf4L
PvTCtwVVNvbdoj7MlTuWt3TRrXfYoIHYTz0wzLsxTbRqp3lJ04YzCnyJT8fLMi/bsVlf5nnVPsZQ
Ls1dX7VtcqNoDpbA5Bi4IJsVjqB+l1VZf0EfpXsYPLNZfahileeXpT5vv4ggxk5HAxiQKgFH6i+x
srrkYEmr7OTYZzJwIBBn/jhYuQjq1hOPiuFWjp+UCvGfIjvmICiaxXhft3Y5JH7l2ZP0ZTGU3V0V
45b7M1/7+tlWMxuEi2Uu7nWmuckNai54ieR5WwzIV+gxAglFm6GHrrgIgahlI26qSRfW5aLYJGcA
96uPXl12Npge3WIfUCF5HqfBvmrbWfcuxKLlQO2rZMGyxuobXKCteLyYqlxbQ2m75achAxmMLMVo
pj4uVsa7wWq9z0Oc5u9mr9OvE5JBJRhSqypvWpcupd83teJdbk5ft6W5gBeditXJL9EtFHEgCoK1
vSxzffIxE7WaEHOSofXZqipE2E5374oUsim94BpmueiSug3KPqvuXIT2H11vNHrf6s1YDc2kSid2
z9qaO8C2KplhkoBYgquirYEONspCSaMZnwa1NosbtdRtxA7LJX42q2qtEEV0s0+QkJwysLEffO8R
oPwc105dd11Szu+LdW6HCwUKgkQKz9g+M5+zYl/0o/2UrHID8aiORF+5tuo7rCi7hhTUMr6XY7cq
t8vkDe+mGpkdfwT2ru5KN+sKkF2L41zE7pCVvqiQDN03VBp+KKXdLoCeZnPyR6MyKjQereUJGYSu
DlJOex3DpHWoIq+tsT8VlecFEhU4OCqLl6hwwiBaX88ZjQJo0WrGKxskOJ/VG4zGTxUj3mVFG3u+
qthdsW9FacDtxsmLV6tYe2NKB+JMLZ6vB30c8oAQcK4ANreUFZxGTu/HrHdJNj1dvM/7xtFDSju2
HWhWk0XkAOXgr2hmf8JNz9QvrC6ZwzgfW9jhQDjTQCZCjYremMdd1ffKEBQLVfZo1hPEIbUxzh9Q
/ba/VPqQ9mcSsBPXxCY7AqNfw0qQWOgwaBjHrTOVFlpUOZUZFUo+TKFUC6A/xkLQ4CdqnFwLJFVv
8sHRujMhy4noiJvaQjd6I7a86o9BulTLOGF0r/SW3ewm2YPV5JXf2vk5XYETQ6HGAEsbmWEC2+N2
CV4VVanIzIwQfp3CZC7iwIljcbnI9m+rdWyKFlgH0H/Gj/cVjLgx1AQDSOTfamFYuxh94n3CIfL4
9hV/ImreVIhIa7n8txLY4ZtrZDWoQzNZUYXABDenNbQf52lM3xnx1O9t5Lu+vT3gX8Hqq5iCDuPG
y6a9cCykbuYu4RSMliguEm98aTwKXo+TVWpKYCiG0+3N1UYa1UENVb+BPizhgS3KsvibdKu2n9Oh
x5G4tjpExbICeL79yGVXi/bGKkyreKB+KLJdV/Hx/tjPDXeEU3Q/IXC4zY+ltmWy7zT4OTdSrXP9
pvMAib23uAwTf7Dmyb3iPEvAQi9qs35OS0/UgS1MBGkVy1vyHZCLJH+hsd1N4Wgsg3GhOEalXUpX
k0bgtbFtBhiJDPFPp0ThCYP4GZXXgLWb5LdinHq0xhHfmcMRcxpSXLMZXko7zYu9nGwA6mmF4m2Q
KFa6BLU7VDKEDwnGAYPAdLlPc30ECKB4gqOtz7urYcmmmLuzdnFctDdlXMQk9Qc3a0Bk9KJDq68o
Fq0KdCMT1LMgf7lgmufxa281ox1kejqkodoN/GWfxemDozfdcFVkGJdfApdR9d2kYaCJm6Q3iY/F
YFS6HTo0252Xdeq1ZF+bwol3rQFtjc2XLXhQwRBay2ewp257M+eZVl9PubU0+76kzPh1aqpZDSDv
2WNQz7rZ7LJ6QF6zwRylf1TLVikRDV+XL31n1WYIj7V8J7G7Ub5qRtXcJU1hqCGaQbU1RWIVWiv9
wU5U87ZcukENOtOYbzYSNlDRUVpfnUG34gfNFonYI53bPVt2NxYhPgEg4zWZgvdGN0ZX8R0m7AiR
M1PHC9MFd0Z7QyQfJMK8Fj5z83xTdchCXNgt6+cJqY/qBcyE0/nmNBWpj+Sc9mmJdUXcQwuf8bXW
amncABwx7qzRXifENs38+2DZSfsxTcpyuaB1Pd1IF+Wmh5VAPN1liaXnfj4Wi6Aras9XFXY28X5a
m/EjEnO6RwyrTE9abFnXqlooH72Ff7gPLAuJfeZUwbCk8eeGWrHlq31cjOEklxXBJ0+rASYMmZOu
AazW5qUCE5YEptkaDz09k/HaRiIQqeSFZ/SNajAwGze6NfFTkpYPzlTLFyncQQ+9KgcKoYJGHq6L
uK+MCwJwY7jMxqH+4WgOB2Mt6+Jr5Q1F5xee1Rt+S3l7v0o7e8lAy36pHE2xfFstUSBNlMn7kIkU
6zabBvfgJ+MwPyqtQoGJICwTPlEOfOmhszNtb0Jb8fYIKGNkp9AHCuc4BrSVjo5G4Tir6kjmNG4v
C6NqY76kmd3m/RJ/l5OrdaGmtfOHIVnsNKRt4z7YyO/WY2j3s+E8zlpcmYGRxYO1B6UHG7M3W6Jr
rR009dkQ6BJHZWknzXUP4TNWgt6WzhIaCLTAIUgtcOR1u7EtetMhLpxE6sUofk0W5aTBMJQnx2wr
55rgW36oJMChF3cpNmtPQaR3q/W5Zn+c86W4pAIGWzBrUgE/rSvnSV7PRWLE946eZf1tbrVOE6Bd
7V1bNvnHLlG85bb11PnrmK+0/BATykcYa5352KaFVB9Wx8NkbOzRnOMoLc1vGmiKIkAZw5uvDFeY
4wXIJnEz012w/VKtQXA3JIRkRpCr5EMGYjmS8dh1IU6LWurHhjaCq+/z+nnKugw+pzmsE8EOrciH
gcDnTmliIIdj3BbjbqBBlbDoqsVCPTdrntqm1mDbLcwY9u3dO9EVzfRRS4e43CWcL/fEVbkDm1dR
v9it290bSo5fpiGEqqEi02BLP9DlWnx8KlbHd6V0HhwkZU3ozKYz3GgtImKPSPzIT2uvsD+MxO1v
e5u1vU+5EKDC9IUbqDY05ABfj24JbKOc7bC22EjPhloWyz4xAOtfN6uW4TiXzFnznCpCahcmWjjv
0gFWyp5363p3VBCWIbBTe7xv4yaZAxgP03TbLg5Ae6FXjgyNrF8LlLAQUPbLbBGVb3ZqWhL1Ecfu
y0K3k31bU6PjjtOGcmfoWNtQ5dCavVXpfR5kyQi2fSx069tgzlLz60EvsXKhNOzTF2TxLhUAe2cp
m6cZBO1XTRmyH47TGw9lhZA+ekd1/j0T/fRdLRw7D9sxEQ4sWDh9Icm3+Y4WfA4JRltVOMCsv2du
ZFGF3tAsnz2ti9+N9iyum7lefhIHz8DQymX4MFLM55yoZyn9DOOz5wkH2fJKIZbo9wSF9QfHEO3n
Ntayd3SOU6z1irLdIRyOLbCRje4Xq6Av7PO5WRHW6BP+tF0AB1exmo5NpA11k4aEI+p94ypFF2GD
ld2tgzvZQQGNMvbl6NlpQESafsBCo3WodLKqg1x1qjaSkFvyECCdvdzIxraeU6DFMV5Pg6P62HHM
PycXgAUKnbhhuqQpt71KhZHcx8LIoLSt5MYs67bwIe2mOK4ssqdKITjPrMJZ6SyT7/PKID88VrOo
AUzJhGxaqfPs29rGq7mjUolroSlN8WVMGq19nsH+fwSmNCkwrRs0B2sr5aTFw1FxomFp08jFOKrh
3DC8L9O4tN9M/PLIojk71M/LOHfWPu5jDeuldFHNneza+k53qv6zgWAwt/yky9tB6fVPNCnkGljg
QGffGLcyR6PzeRdts2R22IkZ+Kwvy7V1rxxUWQyo72Ls/aIvMwSokMnFnsRu6scJX3eLTnpVDkEs
1DiiPuV8sqkgY7nsTPF7t0YiP3CXTvQP1KV07pcya9EH8XKvCRdFWb/VzqhafjNg5xb2sH8pSDv2
YlzNUnfzEFWgRdvNSjmrFzrItkuhSccKlSYf05tSd9anfmw68wL8Nmsc+PT8keKLIYNB6s4QpK5H
UQEqEFX8AimPDdJsFTnunEp7NyNovFwiU8r1WyTx+kEmKU/pwRqC7ZJNWmDaE6rT82JUSorkSLza
32uJHsjz23HvqcxhU1bb0EQQz46FYkazb6qp9EDrEyzstFHqN1PtoD5ZFudktk9kYxhHgOKD4AmC
6Vjzcx4ht+vw1VhPjdbtViwIdnG7xPWljBVxgXSri02enGoOvFZLzxklvU4poJQCnNpaUyC/zaO+
SlUI6oNNA1tAJubeUbP4Wi8hXpjeqIaU05czyefr5goqg9QVKFiDlQLBepjClBq0d5RijGjdgh46
wiLUx8Q7V6bdvvZh2sIw4Mo3GimVrGPpP82pOUa63IwAxw65P1lC3Ht1jm6pLKb6BxXU+n4RtXVR
pIqm+Z6dt/bGadXRcjTyz2+vptevGJ4Pmhoq/6hRq9tq+w2M4a4F0i5ELRH2Qs2NF3OjKLo+XBGq
O49E5TnCjt7gu2ZVXLw98qm3u8lXMwFo8VAZPhxZlp3QHSGMSPS6+zgPs8apsFR7c3Dru0mLlTOt
s5NPusHY8RLiInOOntRMkVuc2s6ItvzVbzzZQEU1sn0ZN19ir7I/cahVpBf9uH/7QV9vWFRtAH4C
jmQjwUs6fFAlHyFJwrGK7DJZkceyhnDWC5c4VF3ODLX13Y+XFnQFwEDA9g06m4dDEYwUeW4hTg3q
YQ3LSiS3kkrafbJZnxQGnc/RduwzLboT22Zz7EYWzUEf/NU2He1FNMOaq5E0uy7yhvibtajn/BpO
rBZgI2xK2vMAmI+RLe2YNhlmAmo0a9LuAneYqq9QRuUtavZetxNuZp2hu554beiqmxRnKCGAJDqa
y8weBJZ2xhotBeU71Uqzq9mqM9Te3eoMcGVb6kevDS4PYCUPdSzO9CM4Bd6H+thYgxZhhrLu1t7W
v26yYxew2cyrHlWDAGR/D4F/4F5Gz/XMiXRibjfdKvYEvTICvaNub5YWpVNSYYlGFOJ2/Thy/dl5
TGdkzYNhMv+DDYHFJFDQXyQPoDqHq7QqaIhVUl2jUe/VoF2L5oIe7xhZ1lieQYH9+u5HU7uB9xwa
uhrgSWNbvL+db71lT7U12GqENxc7W1Uc8bIJ9He+NqX9N6/EN8dPcqOGTZl7Sh5Qx5olzNVeuxtk
V8B2dNQRC+XZqx/fPhdOTDviTKgJkKihenW8pM1OCnug/I9WamY99YaxfNXGOS/CyW3Nb61GqHNm
p544HjYxAZqEHPou7LjDyehK+H22U8DLAHQRjaqYw2U1MEO02uFqMx4MBmi0bz/liT6sTreGHYQS
D9pvx9cdTE7dHOEERsTZzgb776khlb27Pou8BFHQTb0Vh4Kbd99mM/JMmqyqsKiFc86x48SO3pBR
CMbChXEohR4+viLB3GtVx8W7rMU+JvKOdFVYO60T5xAUJ4ai68zxwUgsc/toR9eOlFm15ZFm197F
mSvvCk0iHFEr+u7t+T1x+rrAvMA68kgOGJTDh9KEFI1AMCPSSWC6UIktEnerqbQzZ9TrJyKnJBzT
t2CMC/RonMarZ81aVyOy4kbutKmmnDdR4PEQfjyzZE4M5VLRRVeScx5MxNHkbaK/WVwSGWi1FVPY
nIbyougGe9kVAwIUZzbF6wlEY9dkAW73F5Km2zb97YRAKR+rP8XVo3WEFEHWZt+u0rTOTN/rrQco
EagcGpJQ3NAvORwlN1WrK7tERS9LzW57i3ZZplf2jbVAUx9VtQ0Wo9Re/u7a+IWE/MU6AUBjb4/+
26OhFRo7ZqaqERC+6lqYXRE13uCcCaxOPRpYOXg+MPdchJYOR3FhROkmzpsR7rTuvQ5qhfKmFA9F
kZjvu85TY39JWVD/wbAuGk7oSHFjAig+HFZyhWRrNqiRZrTqo5LliPeUVrYfKT+agVbUiBg3Xj52
Z8Z9vV7+GpSjBBUy+lSH4+pzWmYV1jWRNefNDbD/OlxGXT2zB7Zvf3RvEQxAGoQwQUh2HDTSoKkV
qzXVyJ65CODT9DlaoEue63uUh/XOz1ydWthc2E0CD7Yuzr3VX1yp42+A3QuB8sb5JTs4fE6IGuaQ
2ItGWEeS6Qu0lOGHFDV9Z4qFZetb6jKpPqB0/YnbzUOPojPMb6jWeZ88uzW+qcU8fYrxTF9RqVGq
u6Ejyw7mdBM4nyg4fnHTvjLvpjyF4G5XU4tghDaIJ6+n/O6rA14MkYH6wr1BdvRSpK71WUnQI9uh
mrGiwCyc4Utv5eu1IQqpoKwH9yNsFxAEZ974iYuawBMwMxQaGqDHrHwrdxtRcAhHBrYL1M1npNOV
hLItTd8Axtlw+fa2PT7/CG8BaEF1ZgWgV3Qcs+TgQzUBzyAaZ7t78mBpXpQL/9UaZz7zaK80FTet
dliaHLUQg0CgHZ1+KHRVLiCZmds5p2AnYk3clYoz63drgd5N4PWzvEaBASsFJcnSz6phK41vjZ55
T+ji3swrPSsfVhnaf5IKth7kU9M3n3IzXpy7Dphw0INXfsF/ysu+91bp3aiTFJioul1q2wAZJgu5
xdHSihCVDSu9F+lsUfTu26EJ5gWHsSAp7TiBde6on9fFW7E5RONU7udSRcdVb7t+DhVhlyJQNq6T
j9salGt17bvkcpjV+dlS9BQkbWXzgLJy3SRM86mtH6ZpEntrluNyZ8YVLXWBlLt3aU5eZjx0epJz
RidjgSALEWsbATnJkouGTr19SZ9twbvQBYb04e2Xf3ya8kJQrAXzyHXOrX6MDUb/pVTYI0OUua0b
jfUsKGNhJNndCJx7uj0oGP2T16Rzco4p/CpSY+hfDBCKSuDmUHU+3PEYvOimothjZLh9UmCo0mIl
lU5N8kVtCmcMUvxNlCtbIkUdaVLRPrroYS6+gqOXesa87MQsbEuSpIjmNZT/o6/iDDlIedBgEdLx
fZADHPKbQug/PJOGhN1WbWA6IjlzR7/CZTMBmBBB1ANH5yGGsW3M3+5LWI1AUNpmiCawc4xtJMYd
Ep2ozEtK81UQ21Pxki5xo95WcwLHsEs6aYdK3go6blqSn9MwPD4JSFsI69Dc3Xi0sEqOvlBaZ3mG
tOYSmXXj3SeDkkeuOhnh2onizElwfK0xFJO9sRXIDrao9fDZS84JEuFppdY35JemrKAF0z2/eHt1
nxplC4JoUnO+kQ4cjlIV3hor+qhGazlUYboW/YXWl+coKCdWMqgKBPCxD9qqW8cUIwtBqsktOLEz
aJGbIrmK7p4rdk43aKFebJbxcG+arLv2lM6+0+r6nDD66wXMN2B8Kono1oHxP3zQZhJ03cxFjYap
jC9pmGeXHczcfebETlQY/RI0drKeCRpeZbvbS4RkvKGXyfKcY2i9MSLGV06IFyKhQXdNjx3saxXI
zul+qGc1GtuiM4HQgTvS9AXw5GiqzEFuW5gEcLB/Hi1D/hwdxFPOfLVfbJffw4lfX40EYlNlpK5/
rFFWJh4CHqlco1Ir9esmn+wN2uh2X50VRx06UmM1I2QHjDAUG4SOhp631pE69mYaAMJO6gBMB+pV
iGvXmS8cUemXvSTuCBSJbahvo0fWB4Yk1A3idLKfDUPYs9+3KLyHg96JB5t8ew5UOjCf8SAWLRrg
3QicD4TZy8Tev5+rNO/9eAts/F52Ve2riTr9xP0ioywqnTzzLQlszS9B3j+YiN9/VgfZ5ru3N8lx
7LdNFcVYEiDeEkgo/XDtmHYbZ54Ua9RbWnynWrVzU+UJ5hvmWnjfa1rqP7E6Hvq90/T2+7fHPnEG
biqf1PwpSCAvclyL8qgfCLbPGpGZZc3OWXTrZ5GgXOGbRUX8Qac0vu/yIS8DUQEgDbcQ4rmUM5YP
mikpnL/9hY5rY0yGDmmJsu0WDiGwczgZOD+hbNdJNXIsa1IA+y35iHIXpm2agci1L9MCpKJGu7YK
F9PIiC1VxTiTSJ04hzmrYKsAriabOrYLn02lTuKln6K26XMgW+qyU5UifkcY2J45IU8cHJQ50aCj
zk+x+lfA9tsdZIo4Ju5f52gFK3jfyQLgc9W1wZS06lXNwR9WRV7+Ncn/59v8f5MfzcNf+1D867/4
/7emXXpsE+XRf/913/6o38n+xw95+9L+1/an//Orh3/4r9vsG92v5qc8/q2DP+Lz/z1++CJfDv6z
q2Uml8fhR788/RBDKX8NwDfdfvP/94f/+PHrU94v7Y8///jWDLXcPi3JmvqPf/8o+v7nH3Sufltv
2+f/+4d3LxV/F/Uvr3/9x4uQf/5hG/9kHyCChh2UiwuPxcqbfmw/Mc1/0rKAXEdVn6MdLZk//lE3
vUz//MPw/onogkkETy13+3OyJqrf249065/ol0IMJbr768/++O/HPnhB//vC/lEP1UNDZ0f8+cfh
MgGbSP0KKzJqmpi9oHtwFCDVSOUj+6vru6oY2vhqFHp2neYoJl7OYHy9L1bTtM4ligtY1JzZkYeb
4a+hqcoQKHGBw1Y5EtmFepdlBZjenTlkORDZfHlPjVigLq9i0Pbb2/j3Y7/1mCgGcIXbJKCo9HMe
MtO/R2RjJTSrSO0lTKdq2tMt+g6ya96vZWI/a3jD36VJPp0JA4+n9teY1MN1ejIEPccpEUqa89xU
AHJcczF8x5i7H7jzJs9KWyh3Rdc+2T2kibefc3td/3s7brsdwiZVIa5tiLPEe4fPaQ0StQrTW0Kz
Teg+xzI37ouFXBQIxVy+gxLUPP79EWlxboJl0MiIkQ5HnBYBFzltltCauuLaULv8Gu9RqgudMX1U
FTGcOddOPCGcYATZAKLChj3WYxNlLtxV65YQJs51CmjIxf7prsc8KOK8PadAdOIdepa2UcdIphCF
PSoO9QKhN6gwS6gWSL4083KvKeUtSuoKZBLr0nDTd29P5xbPHb1A4K9kD5saEQ95FD4vmPC6UCiX
MNPtD4greVfUKM7pM5waxAaaTFzERUh2ePjOdGWmOin6JVxREk9CMTULSO4GLau3H+b17AEV5oBj
4tD6hgh3OE6Hzy/1IG0Jk6lf5YXdV2N2b9iNntD9ggqJXnaTltdrLqrZOhMoHo/NsUruSdi8BSGg
o7c5+O3+06u8qru0pyg64io4Jq38oKWjuo9hk/lJVq8IQDPRZ86Z45ndRqUtzNmMXBev72i9rMWK
yFOSrmE213EVmnZMLJm6WnLOKvvVQJxknN10IDTWCvzpw8eTyJs2qWPB13AgusCXrB/1Su3OtL1O
jYIGACRb2mys/qPbwYHWX4L7peHgasuXIveQ4bKSVDvX+n31stAT04lTyZvBlb/aZmOHI0cOUyqk
xVZ8hw6o78jHqnvVrobrmkssyN0ELOjby/MovXM2zDztAZViHNcynghHabELvC8ROZBUW79oARe6
xQ4Ljwu4wJdCsS6n3AOmgj8GJKy3R371vJsJJYgUFEFolL2i35rDgqx1IZawcww8kwojCaXbLMCU
69H8f8yd2XKcStulr4ivmYdToKiSZMmyLI8nhEdmkilJ4Or7wd/+u62yQhXe0QcdsY+2w6aAJIf3
XetZh8wWBdl4qzHdv3zZ8xWXrTboccIu2FUQP3u+J/faYFYms12c+sPqHuzB2lKJ+HvtF6w3Qisu
tL7/GD5cjyoI9cC9Bv3HnrsRg9L7VNPjbIByWLtCnNKgKpO/vCtMCaYPrIHdEEUee3/Yv33pqs39
RWaNjzlFOddAneV7apHB/d4PfPj7S4E4BaRCfwe24NnnjeNcqGUD9msBaqPBTsYn9lNVDCjvWCku
jJI/Hh83xq6QUui+R0Pi8vTG0FXSmuA4EY+eXl0NE8EMW75cSpv6Y1DsV6G0wQdo7RSis/p8V5S5
g5PNi7208761uhDf7HJEfF+b2iWFwPPX2jlu1DIwb569qmnxls6pXSLJdJS1vRqLW9g5xfU2L+uF
sf7sw9tlJOTK7kKPs9vKYG6X7sbDo/7a3fiVPUZ4Zca/nSD3h8f3tMcbs8Cdu1UoXQdKlpUfN94s
HueWzPUmKy9B8M73PN7ZVc7uxW2sHssNw65xTe0mK3lYq0ULAVGxFVdaXr97eZif1X+YGH9dcD+3
72cMdExPR96g2em8o0JjFOXqXdeVxVuVCesGkWKVGKVrh/ypmfjVqF+TYyfjapZUE01cVmXlJDrV
7guWqj9mzP0XsQUDbL0PnfO+J3FvnoeimFE6zk2Cnm141QjDS0Y+/2jQ5XddDeb7lx/D0/rJP09h
L4Jx2NrlBfto/m1ikYSY4tQ3vBj/ihXqipTboNaaY+1J7X1miYcslQph1OKdXr7ws58JDdA9KG1v
iJ5NMzlWX7AMjhdb/WydjK7eDoWct6gudO/CgWE/EPy+3/z1pn+71NmBwW/JW1ZYPWKZq+VVnhsP
psRZlLdOF2JuOZGIsb3tC81MhCXEhZf67DeK7wrflO3SNj+7OPAHgPYaL3UoVXFUwWYdIeZf8rM/
/zT/z1X8s2mUSo+bq9nz4s2alxtb5hA1A7+LKI9cAhw/e0P7lM2MsJv1z26oRkWNQ5sMGPqY87H1
PBJ+STC7cEZ4dlyis2JJhY+IZOvpuERInzlZyWNbHLe9DqzNu55TlX1YaMd8EVhrrznKO0e/ty8x
b5+/MtgQqACMnHOeRw7LXeG2IilLVcYa5r0wTtiVtcSRhLcsvT3ErltsiRrm6tvL38Rzj3bX28Dz
hadDSf7pTW+F3mlKm7m0VXhvNzjZ14W5ZBdmvufGyu9XOXu0qzcqnTBEL9Y6lI6pJuyoN8YhIW5N
XmhNXboh8+kNTU3QoDPny0OLPl7hkU+TcZL2hT3Ec0sHiRdIRigN0Irb//y3Ocxr9VF0Jje09m0Q
G0ioojFgM4YYoCjDjY50/PJ7evYJ/nbBs6VDtwbdmQrTi3u3rr+1jlnH2OWK96NC0f/ypZ57glSu
yP+ClsNu4uxl9X5myyVgWZyHwfrmDfN6NahlurDEP3dDFFLooqJasgFQPn2CPbjZPnP4pisi3SNO
uqjHuwDoCW/v8PINPXsp2ggB2mI2fOdG1CHXMyJ4Sj/uW78Li0YT3z28SifsWNObly/17LOjamNw
UsVlez4uahvUAOcBj46kbUQ6KRAH+MWX0GXPXwWUyM4YAqZ5NsbxQaDoGDI/dtPOSQwL9+UqlLz6
N/fyf69ytj0iTIYjjMYbWgdMWhtMjkNhieZfXYU4OyqJaJTOC+p96uvYZpn7RI/Fa1yxyhhVeUlb
+NwTI5YY/SxVQzQ7ZytIhd3D3po9RQwUTghCGjpTCjH/5Sf2zECj3sqqi4wSO8Y54WU0HUlnvDPi
ALFqhygV+MchxaecOLgXgwvf6Z9X46tg088Q+FWwOJuDNseuZJU6RHB0DtHt+YC/NG4aHG6vdOGM
7YUtzZ+PEOc99Xr6PJhbeFVPP1jD3PMu9NyMtaExErZSQygz37owsT5zU7gO9u0oreG9dv70Krvx
lKBn3YzF1Ndr2HudtTMqMlRDvV9V1eHlN/bnTeFwoJPDrdmgVc/r9HPTs6WoTCMWhe58p7a12tEK
ye1SJebX7366IYSzvZfj4ZUCPTpX4XVI9NeO8KZ4m9dKfU3b3u29g+FpOllFwTohqcKfaVUf7BWB
7FGfLTVEM55A1DsmOHKfswB/8kC92yzAXNR+nwRGpQehIHGwjPgzo22SVPdyEzLovNXRPBukir/8
vP58PS7cB4QIPto3ditn24VsKCsx7dwrT/LNJqjT5iySlt0XexK2eHj5auerrA84eqdTeUynNBjP
laa8sY1zD/LjFrdVE6pGqz7Jnh46nHJiKg9DatmXaNDnd8g1d30XkmiM2JSR9j//bWWXIy2surUD
+IVb4N90JJgaVJFwpsaVBPBzYbyfD0A0azvsy3JxGHCePj/pOkEB0bpSGIiHnHbpprv2p8GdzQsz
059Pkt4+2xUGH0oyCoJP70rz26EUU57GWu31ZezWnfdjbUozzJy0w5spDRW//O7+vLGdIst/rPHU
JM59cBSBEfBvZP4BPCFcbWxLUPvjpWi1vaHGT//9y+I4xz9P6xkFIOXU84x7rK5jSwNIHJRZt9UX
Yiu1/uT5bF4eCnMbVZL16BMEYCH5MS9rFecEZryuh8Z/nc3Wggs23wh38FbAPzEojukt/PX0y4Yj
HzSVRiops6H4uFXZTZAZj1je7BMWn5S8YsJjLEZlkCJDYmfuopK8Z6Nbe9hVl/V9vhFygEirfIuT
ZXwAt9+34WbkQ3ZT6lvX3SinGuKFvVV+WuVCj64yjPUOsrHThHjom0dnkupopQjV9Zrp71B4pfMB
z9twrNN+vdPM/gf5OUVHIBg21SHNje9N2a+hMkZSGKEa3HSoBe5JumFZ1cSQP1qyaBLPamWc8kvC
wU+72HbWr9XSZkUo7XUCRVSLPAzmtTXjpWyNNJxJT15CoewStlbm01TPKuVmB31r/DHsttnRwtrv
FOU6ezu5qvFv+klrSHG2AALlmm0iF5m2u2YUkLEdOUTaPHZmuA4QbUJOP+utNUuRrIQ+G9js0mYL
LbvRy4M91n5YaOl4u2aNhYm7avVPXjov70ubikiFGjSqHKIZkKcGMiHdxvphm7M5R4umoVvNZYFW
BNFYPGfmdCpz9rvvp87TsgiZzf6kWgAXdwgOVR4hYABl1BAX4Sep25Rl6Be546FUQQWJWLnX3yth
ex9VDp02FJoRNDEEDPGlJsCTlze22c96AoIx8orlo2bUYiKOzfF9QZNL0F0EpwZZ0wjnXHbqR7N5
uXE/ZvzF2BrwgXmrEaTX/LMjxUkEnhQMFtfsElpXdMbQ3NXGbW9Jcz6s9dCd0qy2h0NfTx1BtgLB
odmAj7nJ9Kacrw2Rz93rnknHOXqNU+jfZ9kUXdIGvfehIprmejCnrThIP2s+EID7AP8XF6+Q40dz
xWhM2K3CkNaIsrMO2cR0Gy2zCL5txgR6pZNbMss6N2BDZRWR6Wa6hF452JGt12gLhhEXJ7NZ56qY
oifBQ31bZHjmW9WQPToV65qdzNLFXQkmxe1BlKC9MnIR9pW9dlc2zv4maYugBgOyVTA7xDISuoYV
5G4auVikXFE4YS/8guhel9TYSLDurreQJGBCPIBJz6i1LFlaLe8s3It8R6oTY1TWvu+S4duv+QML
pCwT01Sbc/CCsisfXIekOZ9Ucge6UJzZ9SxeB32JPDqbRq2QEY/DnKLFyUYZbxA9HCzGHkwT2Q7j
+175vR95Y6Bln1u9aq2TlyH9Ttwy07Rr4U/ja81dAy0GtKLGILSzVc/pdnZNGhXgyczj7JEuHgfC
A4qswcPiHzbTNU08fyy9g+tnqxbjvQ741Ko+mJGZ62aC4XaVsYJyI5J29bt7f+ZLgoBQb/dZsPlt
jFyypcVEzj3Ugj5zvzfpMFqR5rlBHrdMY0bS5NNC17dXKezObC3ag6VL1cW+rpn+IYc19h5RtSNC
jRBL6+AVZWaEql7y10VXtltI/Hn3hZgH87WzpKqIJYGEayyM0XbDgXTMV4DECiv2cUVfyQrp100H
0eRjRh68iofR3Px4W2GCsZ/J6iAs21IFMdmd21dVVroFe8CfP82bWXlHuyR5kulszL64Y65sABIZ
2uEtR+IQ9mVBGmtuVPkHd9B6yFS9QphEd18rktWyl6NyPBzgeoGyO5zIQ2/CYdN7iGdWv96s0za3
0ZDRoAoxMEK16PSRjNJu51UsiGN8FHAFXATvylOGcm9Z26nRMgYa47o0qtE/Gc481nFAvK86yMBb
VGzbi/khz5BYHycLE9UBvmLphls7rz91JBL51ex31ZKA2nNfYVlntZqdDiKP5S/Gvdl3axEZAxR2
Jtjc+ymNKrhj12TZp7yQzifXnTb92poGhHrdUgboQ7txFpEUsNpCUdrGj04Rq3KwG6f7ZHrsPSMZ
rJjs0rYr/GTxjOnDFkBRYMLbqu40sWq8qch2Ym0Qm4R3sNWWCp3UIzZk4sj2KqVl812rhAdTx1DK
DkssJRYxgGnRHQ1gfGNUS8/9xviasthnCTYOxmZwB521zqDU0BtAg5jsujzi07fe5AJnbJL3GoJy
yB/LdyFKph8f92oey9obpsS2WxJq2mxRXgRgxa7DPS5ujVDEKZqMSI+zaGQgfLb4F01UBWkNisdb
CN3Kh1H7pA+29Vlh5qNP0jQWGnisjjzRsaqOBm3l0+jA0QiNnkQKAicVGB0dEs8rwymzOoZ0kP7o
NXuBWOUo4RFKbjt91LtIuZJqd2aFjVvI175Ruz0xBBplDIp2ozjYq137mKetxY/aPFuseNTW6h32
mFqPwepUFQuy6mXi2Gr5uqXM03cutKZ36VYVMgmqXH2GNFO9qqYalINdQB8JpzZrfmiSaTHqpikP
3giXTM3IL5DChQbkkToEKaVEZI0LWeRCz1naZq3nBQZNgEZ5RTmvHcWaEtsKgb5vj6vYILxIHrYT
ddXKLSoDVRsxljW8z4HO+TfHXyzrpveEB/sJGqsdtpa/Bdc5OZR2RIyaD7bP04oiqhdN+uFWMcVG
uxwT6JSXWSXqXkPc5XNamWFFcSFg91BkAQeJwFlPwyr0BHtCY0ReoAb50UyZ5HdZrFHG66gc80sq
19I4bLY5Vnei3WjTExqfdytoqVm1Mbglq3+zQZup5MFC5Ft+3WE6Akiy5qZUHr0CtxproG+N7wp/
hLf/mXxeILvxvApBu39UmzLTZHYm6BuHdBlUx0leMwaqLZUJ1zEkkmpoT05m2GV5NGrcoz+Fq7l8
89O2zMX3os7N6qNntGath4tsmCc99iRe2KQLbPAFCFObdA0UmKQmdCWNnakaJV6GZupep2ZdXluo
YmAK4PnYwnS06x9M11OGPBrXBQSifHPCpaEKFc5BL0xwXir/MZJsWIP+WPq3YFFtK7GdzTm2NBrq
JKe/CetD8n9iPmLztqGrw5o681JDVPR77FLHPugW+moZJGuTDZ9s/m3tgMlAOxLcPKuj1ky7J39g
Txo2Ep3pIW0W9aaG2OPeLKrSPs4Gi2QCX9EQcb21mzqopgIDkkCPXAbaSdn0VljIvQ/IxSDtNpov
56Teyuxaz3qjvZKiW7Z3wzDnI7AQu/M/1EIbagwlXvFlRgW4YRybWPy2YCZws+JFWJGSFEcjta3+
24UYvx7SBuSkKJdA+5IMilweWSaMSJiPrVEefIyYD1m/9ncm3EDnRiu0+Qa9DFpkWo75p7WyrE9l
CY/msSSvqj/a+Va+zheYKYAci+l6WJWSIY43yz5oQV2yY6RK88mrFxP7N+WKLBkMQ5Q8b99uE90e
/Pt2HeufkFVXL2rGUerh7G34EzoLjEtsl97yQNpc+5VZ0XxsWmOdInikQwYCuYSqiN7Cpd+6uSpq
2yn/uesr7GNTmfL7Sl6UzgnGp7oJ+qM7reXUpQcUcPXPQLDsh9Rp9DIcqmm+X+zKB6AijPRHaUKC
ZdPssnPvsdv+WHxWs4PI++GVPm9rG0nNZGEWOxQtJi14uIYhyq5wHi2vS2pWhUSrKBfFllHC9612
uN+h4sSjsPZgwYihIpUKgBSBT2wNCFxOx/abYWd2VGbrT88S1fVEVtXrrVPbG2nK+4YA27jWZXfr
0zpjazMOPmwu/Kzjfc53/tippfiZFo4pr3JXtrHvyT5xm3wYmIt8A3rftI3HlbJ/Qi9FS8oqgycL
2qz5KsEvfSg1++3C+Qf30sSmKHRkAWmiXwzonXPfxqU+brE+EM8V5q657uUtVydqlZ1vPoPSMfIy
fWiUr6+sqb3xyk+1q6304RYBgXu09Wx5hWGiAw60+rd+DuDQXIPgfUDf8SbQhRGNXgvLSupKewSt
rH1q7Kp9qzqpJYU52I+DqeY3s98AhkuD4nObNxR/nE1TfUiosTT31zXEHd7G65xt/bFIidzJGD0f
Mn9Ub0li3qLU3OY7G35s1PYDeynCNELXaR63pT0ZsmuQqEzbK3OGyKcGvmjcWOsWzbqA+dNJGc1+
aX8o+ro4GaIpP26sHgdtqiDPKdipTrr4ty5GMwKx+aacUEu5LVGtb0ePtTDvpX0Namq6wkRoh8uk
v5q2+sZr7ePkwbxClTqFbWoLlkEqfAG0XtzDRg1CrTA/6JysT55YqqOAl/RpI1WTwl9dvm/baplD
wH/e6y3f5mRY/JsFys07uLwtv70q4mp1h5vUDq41mjA/13nsr9RcfAwaO7+zdK2BlaCP0R5rQzq5
o33Idat/tQ5O+4hhdnogMHN1k9lOaw6qytRPdr1OB7Dnt9Y2W4lVeZ9mTpk7KhLyqS8+DJJq7h57
cTAnzQ/XuR9vOHsWK91WPfhU9KWXJ/aSAmIecV7azeCftqzM4lVBJUOi594A3dp++r5mnaq+Zidd
mUUccHre1M5Cc7WHOqjSk5mRalgWeXEqOqoQwGeLMjKW7F5Mznhv10bxWBTu2EezrG5zHJZXlCOW
Ex8fc9i8/gC3CAwxBVLolK78SBmqOXSymsLUH6tvkDO3a0G38VXtiC8t+y4OFJYXlp1tx+O8Fjf4
XIsvWtaIR4S+5jXB4uOhh0sFp5mUAzX7eo0mtp+TktWzjlJbq4FmUWxKSs7y4cgnc4X46s0WDMGN
DbzPjGwXlM62AdAp2kqZB3hqbtzRj73W21bD1WRcz7UiMs4V1Y2snPd2amn3m28QPTXa3Y1DIvFO
QlzEByIjvTtUOA9Z63o/mtJmTXAz696r0p+guD5I7uELpw4xRGBPxeelDnKw1JBED4Cjxrfm1kyE
NRXDydLVfd1KSOctk2m49umeV+la96gw2HLZk/pUzPCylo2D7yLTYo0siwMI65Fl5FHToX0OOd8L
gBR2k37E/FDlnJ0oj0WrHLs5Ms3JDQixM7ZT3fUs1cVSTezOi2EZjoM+zkvE3k0+5K1wY86gxgMg
MX058POdIQpaigkxrpJqBSlXa1rI9n18WNQOXfShZN24gnpt2CmbDFOHxNRQy+CUoMFuktyGFp0A
IPW0aJNuebdkQStDqkJ1is8zUxkp3nZVRh1TRBtZdT81fPCd/81giq349FznuAaQ6I71jNWHpHVI
SHE6VjoTiGxdKyzsNi0jhYHoLoeKHgCJ62ygkJoivYBoMOrDDuDDKmzqoeyiorPAqVStr0gndnh4
obYuGitwPvtZWO1MuNjtau9eSwvXJ3AFdGtY+db6SSvNNYcX6aYmdNTM+iC0zID/0RguDMXShE/n
6466FXYPdKsk2un7ILTxqztN0309N8A+U83Oshh41vKt1Qof6PoIJDqZhqBnYKKuy3ZGnDkeClfY
79pOY2pDRQm3Tmn+wMLEvrK7lVRP1qiaVNUlM8ehIIa42JeHcnTHt+0sCjcMkGF4IavulMd25Zmf
qWlJThzN4FnhpIhWQTE7OdTBVFtRfjIy33kzEeZxOwEEyom4J8I8XIpS3QVOBza37TNJncntu3fe
tLtr2m2EwO1USxfpw1pksc0W7KccKqeMRDN3X4hE6xvQ0Dpq4UGBZb/VrP2sTL6fv0WtABZxdO2K
hcZkjSYkjW2/jNe07z91s889NCvF0mCmYBQy0/L0zKyDXu4Ls4FptnRdTzxh5d/Obe0/bP0cDElT
psThlO6wLjHZ7L0eQzkgyRa6OJa62hpUUi4VDYp1mMoyIVSDKbJoEfLHaDwW7xi0vjtcmyTaN0eh
j9ppTZ1PFoDE/ODUWVkdFNXXCQUyRvSIvJN5O7HLnqZDzbz93gWu9CMrWXlIuOzbB78oxvwV4Py2
jDnAGialntr/3tGRnA+ZN+kMQVB8DyKdfS+CrgU8U6D2bA7QToF1kD2ZvavnlAI2A7DkyOdnbn5A
4CW6UKM+DMk7q2Cl25M98HWaq1UlfhrMt5sYOIwF80jdqANZDxVAb7WFNQPvcDR2us/JsQFb+wj0
UGY/y7KqpoOsG3O8Mqi13bZr1sm3Omzk7qgJPilOIj3610Nr8zASiOOqozAiZviNWEeLWLdmx8Hy
1bmYs9ug8CPwztqNR/T495K+jYq8bTXbEAhpq8crqpC7vsK9byxB2UZ9ka+vzWVlApSYscF/krjR
H0gTn+5kTpZfnFu1xojMG+Nxll7mHSe5znaMks8GFNmhyY3sLM3xCw4cx6771uDFx32uuskNjdSW
rD5Tt9jvJho/1ZuhH9v+tkTPs7OUzbre2L7VNH99Aph+9mvNoWcLwPeFadPpbpg1naz3OrZc3/lT
rdWHlrmOMi3kGs43NKzvBRAqNsTQVK2wB0DYx1MmbXUgE6BOb/vV8YyQaqiDyiZ1g/EI9XFEro54
3kSQ1Y1KwipVG0DWtZSBuPcm5tHQnp3NjwDdV939WhmDcauvbaPzbifBaaQZpE5J3Krk0UVuzTFU
9Tyn1Moa8k3moO3QUrBT+LBSFZxjqdgdJsDe5UwCAjYh/f1SarnjJMtCH+AmWL1yuaZ+OU/349gV
64Ep35zfOqPPeeogTfDZihJmUbpHUaRD/1jWjt0wcjSl3qQrRPGfA6mN2nWOFqy79hfAKgkTSz+8
VcFsIkjryjz4KnKrA6rZ4maBXGUQ2+gcCbZJ26uRXW5QMwG5XRvy5RX9XUGpTzRhAIKXzFq9oXlk
hEsnFVGl0ya6FSOv5bg/p9FevrrpRDMloMLhrHFAQUEfEklkUmVRqHbM/D2VLl0xlTXapnVRGxBL
NuPm7DVK5DUJmu67gHyEhQxgzQseitqk8mMUwGzTk7Tx9tMTJjdYXrGTMoJrG6qm+5q6ea0OWm6P
xHIQ1OWz2S61zanutJV91HCwOCBoD2qtjfGVMCkVwSTuNc6OjpqDgkPlurhs9Fq6TPA0xnEZQ9jT
ZX/scuFhKfQGzbtWaappXWitFgkAMXvArHnf9IuSR69fZrbbGms5VzGLXCMFIBfa8g7BcZn3MQFp
UwOXYg2EIlLcEcF9U07rekM6b5HduJzuCxL5ZpusJjoEBY39ecBMOFCwqU5aPUzdA12p1EyctnLm
u9o1BQ34QPawPasUIe0WyrH129fdJLz+S2vQ5Hq71nrfOKx3i9b944b8f2dM/P/Qcrjr+v7X/1j7
/nAcHoYCk+WX3z2K+1/4r+fQtv4DgwGB3g7wo7e5xwX913Nouf+BCGKhBIN5gw/VROL3j+fQ8P+D
jMEFQLJLkJC5I2n4x3NomP+xkL38iuGGJQJB839+1/1/O5z/NYE+bzk8b7jiNjRgQKGYRvDzpwi8
cLS6yTXULZOPrFRlhnuoFm26IAA477Zi2N7/4zqIGRDvngkA6AMIc1KOjamDhIopqJeTxwJ0nTcy
J311Us2FPvJ5P56r0d1FpgzzAUWNs9/2b/14ACZ9Q/GTihe9nzBYPHC/hZquqxa68W9v+p8n+rub
8Y8nuF+KWEoX5SwqB//sUus6lXWrCSdk09t+Htu1Y4Lo8seXr/Kr1/57w5oLIHVigTN4hMQiMLx+
vyPDXbH6LGwECeDp7luPGmdoKm14izGAQ3QtxI90amYSZ5jpk4U9eMKM1X6kDeElnB/qzy//oGee
MGOX/QqKbEbPudFjtAoFdorfU6ITJ8bAA3ku4JZ9yaRZ/qVmab/3XVsBNZa+/R/sMLphTUNnB3wr
CLjXXa/kY+dVbFnAqlwK49utxE+UAfvFcF5gTwcXsqtrnz5o/CMrsrjODfOxtK6NIUgfQT37Bw4E
4taZZ3FfbU5P8XqinTgYHGppUwBkb+E3zVpJl5AwMklNtaRCONVrYnfpdCGq85kxhxqDwYaVFVfP
eQrpyoveKAy6IbFQ7YEdQx92ppDxy6/4uasQG01YIGdWzAdnqiq9LSRxbuzKvd7dvTWb/VhBB//H
p/7Epv77B3SuY+aBM4JQESPDcOG0nk0ORdAMVHzZL7nmNiXuJjNCzQ3zm1jL4cpqVkolOfKbA0IO
8+3Ld/jcVwXPg3anh4FvT698+rJNu1MlzGdg1kPOxrycXO9EmE/jJbOXGq/p4QC6ymb0AtKFQx0i
ohhPlA2AyklXiR+zM4q/f+qMOg9NN8/eY/p/+pMyMJbUMGgO+42T0k+rlrhjC/f48p0/M8rpRiMK
c/CDwsnb3/1vE6SWWwq5Usm8b2jNSTWbYYZ6QTYB/ShnS/A1p99evuIzo4nxShApJlSWnPPQxxRs
VC8Qy4fZALKe55hFMy7ff/H0MHzC+vZJ1kZ6+PS+2EAZ3pZBaUftqh/IDh7Cla5a8vf3gnUdwaa9
L2z+2ZexNbAvl6bnVE6R5t4QNYePfrtk+HxmivV3D5jD7Od6iF2f3otmbkbdNawsJnuKo4F+JEJa
KygoaN7f3xAiZ5x7rM27MPRs0vNag+Lh1DghFvk0JlMO9Vy6XSIf7Y/lbA0DoMDWhQEHB+p82tKX
oQERO3EVoC3Mk7RkC6M6WKkbi8F8m697C9Dy7+c8uDBhPvMo0dhiueDeOFeeT2U+JeFeI1ktZNNP
N9kZm0Ru5NuYQ6tdWKzOzVGMB6ZkHcsxUBxKk2dvzWsqb1pYysMZYUUtXYQZFgFierYnJ5jX/Sgv
Mb6e+bIC1gKUjux4WBXOJlAnQCMy1RMRGCvcV7q4YwxT3LhwX889QryqsG0NpmsEz09Ho+k2/WYq
j/yDFh8Uqdvgh6ZmuFMSJcPLn9dz4wSVMvJNdP5QQ88+4sxu1OwqjWaA7mZXQQbHs0FWcqQMY7wq
QfFHplbVjwPq8kSnSH/h8s/dKbZSYDmApBBznt2pQGBADpTJHPIrNUOza/Qaw3Rb09i+8FCfGywg
J3dyE6Yr2zn77lqlb2DCEOxQ33q9pO3Dysk8robtJ1qPV34mL8VU77/96SeIPwNaKT5J38Uff/Zo
ZcsM6c/CDlVK9RLJonlTFL1zePkFPncVIpOhpmDmdl3PejpWFvoHMk1bOywMukfeOOFYq9NLdrk/
39NulnDQbzIP6/q5AcoZ83bLKCwi1evdt6WeB98IK5u+16R8XjjA/DownD+3X/AXXBo7LvdsTJhV
PnCrnGDYG3p6CP23k0SUWJsVF8bsvA7UDIYKHP0sqBTN1nigPLBLjnulT7Fmz8Vnwq3IgSIao2op
6VXrVZZxKsNeMgzvOwK18sOieg+tmSEbsgatpvlUqRx9pe7W05yIYChuV7JYCaeis071nESV70He
1lZU5Dp5VgD5bcIXhek8putEI6UiOEuEbWE3dTIVhfM1dY3pJ+me+mvHacsPwle4R7uOn86PNl11
4xit/YjfkH39VAftmGT86k+5Ru7hwWwL51WACJL7dPvsOsVzU8WMbY9eXDCSDwcb1tmF3c5CUbFu
bP8vLYrgE6GpeGzWkK6zVdwHxG+blhr9VEEJyKKf7CBHkN1nfzXSq5fH7jOjCr8CUw8+ZY85/Gxt
ryjbjGTxWr9ytm5Ky2xPfhfkUd/U46VR9efHaGDzdhGpB/v3eDaoyr7QB+EUNsGNDTRklxp9iPEj
A5251peYW8/sdVHEw8+DPYgdgy/z6dNrKYcJtWtSWw9vuZKOUYTE7QT3w9KpJmSDhpbYC1AVGoOO
SrD0zfU7GpziSJJh+aZ3gunCo/61vT77qniS5AzA80M9f25Bl51F+i/73LCbCCyaOncco9QqnJNW
Bq0X6rQHbnuH0UY5sfT8SI3ZcjfOqOdC0W0TQnR0WUu4WC2HsdrL0zf9Qqf9ryfpPXsZfT/nQsC5
1tkkLXxTjGQYOTyixvw69sYSV53m/OTkb/5Q4EnvsryUP/5+GHIC4EiyG8DNcyyMB5BYh+TDoxEO
7OVSIljUC+O0TQCLXr7Un4vQzmsAC+ESeO9j6Hw6MJBJlRyyWicELZ2Hur/RhPKWN0NBIKJT3nlK
bBee6HPfGA5jSk6wpamznw18K20owGd7zUSq/jR2jvm+5n/SZ1yQHL18d89di5oTjI2de4NB6Ond
ta0U7MRG9upGJ68MLM5Itq3uldZv8t9ciqGM15gKHd/a00v5LHnbLNi3bJOhTl6jMzpqjm+TfWnL
9+xNMRaJnOH7gcH09Epqa9ZyJbw3hEZpJTTR0UgYhl8mghPqJUDKM6v5DiaiyuWAxubGnl4M9Tu4
4pQJSXlddbsuNp5iTspfX35Pz1zFxKhtMgSp8Fjnpx0ja0iNQ62HkRnYTDVU4rTpY/MvbgZ5P7wq
fGLIA4P9Y/htDQl0VaJRZziQje1ftblpvXKLRT/9/c2wNWFngo/FAE7y9CpMZJTBwOGHzjTOb5YA
aBVCXvPCh7tPPGfT545RJG4IVQEF3LN7cRSOPRpaKGr+N3fntVwn0G3rVzkvwC5yuIXFCpKWom3J
uumSEzS5yfD058O79qlfssoq78tz53JCQNNhzjG+kVosinb5SxjDrSG9K/rb7r8PbmahDUDBede0
vDffESFgi5gtLsYCYz2Brfb3gZ5OhzY1/728RT2VEzyUB98G0P1mQoLM6LuwRJ3Q0xP/qltnf++n
3UeJJe88vc2t9RtdCoryrU/M6YykzlYONH6he0dfa4fTXM72g+r9kpzzyfygYvoH4YixQBkN2yAj
j/t7G0owB5238LQoNjUVIh+vys1HwAL9hUZV+m5tjPUHUfXGg7HktRuO9HSOEz/fB5uO9257AxUA
6aHyxZH/9dBcLZdQTLZ4oZLNekT8QPp7pplf0ANjCBT9R9Dc967HzIHBdTNawT5+fT0IBaYoVu46
afXq1IKG2Acgsj73hFGSTuhod3//9N6ZGlEAwunB4Qxh6a0Vrx1nKuK/i8Xw7vb+EOCvHxM3pt72
9L+40hY8Qr0Eb+Nbh7gk/0Eg4GSrjMGVfqDhREQTVJfFME7/XL9A7OthLWR5/j0Pv36ISYBvKLH5
ppVu36I/9rBVqPXs+vNHrZrt9b+ZU1i4tlAruJY6oL3XV3JSM8A6ypVac8xvWRUefA9LBp4hOjWp
55bgglr3OI3sz/7+ON9ZADZTLWVYSv1gEt589W2PHJgOi4PPafY/sxaJ0CzS9YPh8c5whFjIkkXJ
hIPpW5oOdY0A+Rxzi+/NRehr65On2P0mBmJoMf37BE0Rg8mSKoLPVv/NaVtZKwczkznThXvEWhDo
kZPmSbRk+hQ3lFQ+GCbvPULaLVs7kb4Xp8fXL49YZG070qF6ahXq4MQrDhMsmeO/vyiPxYtmpkdJ
7e3ixmaraMyKcV+s6edcuEMMnO2js8F7t4KJlz4Me0Qmyzc7nFKg4FWE7YZ1kS5ntxmc6xYzbPz3
W3lvsqD0T4mVu/H+WGmq2lKGpnwHn6fnH2zp2hs4JcOBlH1EWH33hpgEUUuSuUOn4/W7Se3eZW/G
hp7sT6TPyRwQd685HwAyto/k7efLLp4CDy05Cq1vZtu29XP2tYwAImnlMWmdJPaJndiP1rqeJlU7
O09rrlp9YhDW7odlkneuzu6N7QHrFvPHm3tMpLEkgz7yCZe5/qVo8FrJITBvqsAS/3yEIHoHytzv
qX6j0Lx+nHo2JETlOmwXR3+JcNmNDykyngMM+OSDFfPPKZFL0YOHmQcfiXt7falJmekqcUGEpG2r
NJosB6G7Us6L1GavD8etYo4yfOsb7v8+PN+5MucWNsRMIAzSt6CtVq0A3PGbhL7viEPOIfghrx3/
M2dQPw3T2pIxuz2JB45glw+m4z8/jS09hN0XXnM6Kt6buw6qIltKThchABkZbQezY59nyQmt3/rB
pf78NAK4jxCMOBFiHvxNQPuPPbmAgOjUNiUtTxu827ya+pPosb78/WG+cxV2YBuxwd/4/W+nLSqt
zWZKQnG7oMN2FkeL+Fk+Uh68exVamdumgG/9rWfer9OFiZntuFlo/dFVmym5L/X47/fyzsth6DOL
0Dvl2P62k+K4dWkZDTIeTM96bPUjmV0LEtSus9fT3y+1HSJezygB5Ayb0rrtbQWJNzPKkppQmimW
hwUwq5diqKhCpv3wYiNnvkHHWmBANI1/Xsi4KJ1JFjO6NUzOrz85kaC2TNqZImcikud5WWVYjVry
7e+39s67YpuBLoWODTHXnvn6Ksai2dIzV0YEx+h9ty72js7QsvvfXIUpmePTFov65ipN7eYElHOV
Fs9szGtDx1AWH8VEvDciqFtyNNvaqzRoXt9Lx+Mhzd20Qnona0zZco0gNmN9QhX5wdT7Ttluo6nQ
PmZLww77LaVhonW2LBTKAK3UwAlkrVex5uVDF1JGME4zK8BXOdlu3BlauyNRrvzBUTUIsM3YQAhg
JMZu60z3kC3N3eQs9j/XibfZGhEfigBmTv/NNqh168We2S+H1jSURxTsOj8JsTd/f69/7iS5Ct/D
lkWylXG3yfs/Zq2kFSQ6IC8nuT1xH2HLVxc5/O06KvS0RJdty38fSLBFqJRuF2VZePOKF78Pkkbx
ihssRuepsNZ96mTLPxJ7KMBwJv5dUODURnzw69sytb4fVomYMfdK6zM/xhMGgo++vHeK0dtE7Gxw
rQ2d/DZwbWbILE6/dTHqxj6Xme+e3LVqHrq2J4vck0n1WOY5tqiyqs+5nhQ/1jwdENOPWXd2vPQj
oNQ7nw+Vhk0uRu2JEu+bIbO0vpPbrIRYo3T73i49eahd1T/YPfj0v4+bdy7F4kPtbpsOArbRrx+w
XXiJ3poIPBB2pjdl1hVX7lJ0+2kV7QcfwnuXogyFHgVkJkeqN5eyaq/67z4cxAP1zXcrnG6ZUJsI
HuDc32/rnc/B2fbpFAPZlFHmeH1bw6QhuO/oLAJla4+KzJfrFBnuTo6utu8W+VGX9p3Jm8YphVbm
vO1Y+OaNBTYnEN8obarywomzWsqjqy8fQSTfPkGemcOBGzI6xQvqrG/uauod1Xsk2oXLQCNI9am7
04E8oJ0G7fP3B/j2hra04E2iQLmfVwV/+/UDdBfafl1e0PWmaxdpOSCTues/IhUZ712GUrDONgvz
NUKc15chmGIll4fL+HkSOiWJ5OSVW/Aw1tmKhtZDO28SCUhwn5MZ+8AWn1c9Cdek3ZVm/cFK8ufT
pTbKEr9hu/iu3lZQzGIZV92jg+tUBaZz+qEs871/qAOr/+enSzGIgUmgHAQqps/Xtz25FakrElmG
X8IFDty0u+zM4qN+/p8PF9ERWwqXRATa7Pabtd4qClVKPv1Qde78bDhL96js6ulfB8pWi3dB0bIh
cxiZr29lUUPaDJ1uh2Xg4RrIzS6yHfmv2xZKdQbzcgAhaWNaveXeus3UgzTjgeWWr2KXfe2lUwUf
Qgntt/PGdh2UCBYnKyZf+ruv78YEIbzlNFkhAbXO9xpZ4/NYesXz6tY4h1fTa371TTB/zlHOv1iT
oV4sWWf0xaYM4XuKhm0MhVFiD1To7W+Z8Bx11KcCDmutt94n/Nl1HrlV47Wb+VU7JfgOkqMnm/52
MEYPB11HP+jEHri6qqoMe6w7j9b3pcg1UL+wU44Ys8B5aSuc56jiUwFLYOpYvWY8WcMOB666Sp1J
NeHGdfhqtYJ9XlnAQT8209i0OB1M/1hAk3jphqDIw3HEdRjNpiudfaUXeZICQtrYNpiDdTeq2ZQm
N0BO8+ti8ZYvo23gtO2d2rlJ+XC7fYH7xtwXZbvCBdaXtT3pdqGw2NRl+Vj3MG79RTZLFLirPJet
sj4Rqmi8NJNpY04o8B2EXWGU5WFm6yJin7jEMxuC/HnyezXvk3S2jT08dSM4Q0Jl3iMksM5OWZ4W
ZgQ3wE4OAstvs4c0Emh4Fzf3k2Y0FZl6swszpsmcdDyYaK6Sz6kCVRW15Pt5yCfH4rKcaeTvyAEq
sXerAc97o2k4oF1XTS+N3hhfrGVSY5SnIlDgTqrgk+3MbndKu3r9nlpwf8IumAczYnpr75y0yG/t
sW0Kgi7n8oltC8zkKWtrgVcMJCEWn8ZTkSMB4IcEeqizqVn2F7OuujqE2pt/0fk147wfXaIGcrNF
MO5D1lj7bGx3YyCY/jOkzaAaSuAah3pFix1WNUmTCDkaRUypMt1vIqvML8SKtfUxGSr+xogveYMR
OupHBahNnJFXrTmGF836lOg5Nk2CMcSjp5ZRHD2jSe+9cfBvG5Fbp2wZgpNM7fZC38gnFtq5EJem
9bxowv1CCb9zQ3SoORFmFqi0SGD6pwUk1aQiKxuJ80SbRvhaR2Xjhz7jdNo15TQz2H1oH0yCrfaN
tS1/ynURNFE2qGKIfCQfcxQE6XTfOuPaYCVhxxl2nlLlBdUzYFGusZXHOP1CVyI/1PsyQucywpV/
/30c56I8rMKfr2A6tyQp9lBlCr3BMMrQI0hRZIAdwspX849+LrxvU7/50rJZF+3ewl30OFNswCMK
pumW0Abbx9pft1a4GLNPaHQBOwQPa9YMaUy7Yr1qfVnON+go3Je0lU6xm4LKUfs+x7gZ172LwsEG
3+peZaafTTdO11rWJ6cw1jRy/SXhY4CDBcbCzkqLSAToIaHm5l51h06i+0q0hq8f8E9IInssZxRf
M6vTy7NcQViDRWnzpxZ6VBMmM+gQfJZyeSy6RdV4oHLIsc84UNe9AayvvqrcMp+ODfLDim5dN35t
wWvArfJgckXEDY8GRLIm7cJuHtunQZ/H+8Rw6jkMeBanysrA7Cxd58uLxhlMkkaMxMNn2RQ26ASb
7TN6nWJm84XJZIKdkEgfc2bbI6JYRzFekRtSGsdMDtVVrdqSkMA+4+Wthf0M/FN/YP7vnhs4yMbO
t5RzROTXbBqmpsHSCQd8b2muCmIrNXWfY1Wbt1ESTP1NtmSOE806FLMQ/Sh/6ODu+JLKPLkdF1f2
4dKb6xAmtKixVmb+0ofa1Dq/iqDeJ7ZXvOAgS25zoXC0ylKvl4OYC55JomdVEC4cD4qoEak97xSA
5CTCqK5E3CfSusFEaZq7HtB3HQUYFM1wlUsw7XoUv8mx9LqCONe5bwbzRF0UD2i0BtX0aWnFeJcY
Q47zBPyp/UXZI9GEmdMbz4KAl+cWq/t4MRjObL24bsVR+AT2lVZn4wfivPD9whSrWvOrZoxk5bWm
JAIZ2WfuxN3i5LfU0xibymo7uc8dwmHC0fBLgbOw6O6kR6IXIot88A9mx+kmVEUQ4E41suW6DdaR
3JWR7WhUG7qaYzVX9rUmRfNJrgRPQBU0PefCBVr1EwnXqiBSWdNDvsyoNR6HqlDpSfWt/bkEMte0
7gWYk/IXzrdmCUXqrBd5Pk4ryHWBZ2NrNJkxn0Y3RAPn+SrELsx5NhC6L6PRMvILK3WAf6nK9E9O
r+nGrtKV/gyjXtm7TFv8b1qKfJ/7m4ufjS1MeFjObM77jmI3dK/SRt4ra/z0Gum2n+EFAEacLL8g
V4UPilp4UUi4TmuTMYDLQrpkEwrvfpV0zb3BIIoFXb64sDQ9zyOl+/zsdpItQey4bvNNTkM9HHy0
ONXOtRVnj7Uc5En2/pTuLVV2FGftFLskzxVs4awFJW7xWeQHNeXyrjdAhsQsYS0Rwv7iHIHXBA++
npcJL9KdtVCn/+TsjIQpI8Ywrd81s8THmBLPZkdsCrD0JYG3jvDrDO0SQ/WogSZSQ3F0sEreQWWa
bbIplboeirm9HnqP3EvQMCLWEcMHkao795aBvoK4q1jgvxtWmooI+Es+Xi8zKr9zN+e1uCEbiqwT
4DDC+2XDotD2w9z4+g3mbzOLO3wmNpwCty8ODGuvv9EHWzJ3GIzSs+mmmYkU3k3de2l3zH3SdYdl
n0phu0+dmc9YRQdtUAezLdBUyW51srNWmItxHwTgkw6kIqbmiSMPKbrp6hXN3kjl5OxF1hEfDs5m
emmbfhpucL9a980qhFhgDaW2f6yLeQSI5AmGKidip/o6yNH69fcN8R/HCFA5BFuhgkfYsenJXm8h
YWF1TOcLZgZIGXFqluAd7SS/8dwpuf37pd72V9itbs2V7dCC+h9Z/utLaZaBbsRa7dBDasq65Lo7
l/AzhmUfzPvWFcOFTDrz1DXLGnfdUMV/v/67t4pogQLfJoR8qyGYoBzkaQkFDeYaiKTesT4rYc07
v2jVB22PP84y3CrdeI70m3mRDe3rW00h85qLjza5FjSANcNeDqrp538sUfBAAVrYEGpBTzmI3V5f
RXP1SngTK5fZ1XkMQQGCzmD3iKZ09UGF4p13h55zqxcgY6Lb8KYasup+sfYAsMMit3WwlxbiWEfK
JfRT14JAUcp9tjbpeci85mJyhP/97+/uvQf6u5mD5MGkAPTm+gAhgdpYHA4DX6jDsogmnhzaqH+/
ynsjBO8LVQv8Q0iQ3pzvm6FcOUkB19MgmMb2rHWx7bGxWCYR/PMIoThPM4MOBFKqP46IbW8PeVv5
SDtkkMUrXYGz2zn+z7/f0J+PbbsK5gZWNqpLvw17/1FnJeeQHQwVp9CUiKvN0Z9305z1Hzy2P+si
kFR/p9EiigcOvPl3/7OcK2F6+F7CZbSumG44f3uxVSTlnuUgGGFNNv713M0DO41xvnZLQ4vrJc+1
0EFscvK7caTQDP3T04Lqg2bI9gn8ZwfG4iejyo4ogmYcX8ibT6RcVEfUFQoae3X1lwRu7l5nAd4P
gi26j1GtD90h/UgI8t5jJwWV0hoqaCQZb8rbIlgGID88D9bhilhgIDXTnFofzGfvXgXjHS05ev0E
JL9+6nM+TD0z54ZCLf19V06Puj5/1LD4s8SAQZXCDEZqrEfczuuLsKBJ6BusD4j4gzDtjeGpqsH/
Gl3u3cENnP/7pv6/NrhThPuPz/IPh3sI/kVWL/9n/9LV/2lz//3P/tvnbv4XriDE7Juwl8YB3eP/
8blrzn+R3MTXhcACgwKzL2vJ/xjdSdCl8bv53BhoW8v5/xndg/8iJpZCGtaOzUuFkvJfnO5b2/rN
h8R/ttmngTtYLDqM6dfjoGDlNAZlRiiai8joR7VeW2Vg/ew1j9N60Y18YRXlnypwD6C5za9Vku3V
mB41pFKRWaLjDNVixKno48DLBE68FOArGJbQaALvct0gJkmRx6252HuYvfJIXFQZ1gu9qF60+q7v
Mjhm9ue27S8ocjQRonwZF76njkMH36vusgfcFocJcmCzE4m4kTUQxD5w9zoH6nYRybkB4B37RjPd
sDjDFg7gOoGpLSreYX/f1l6yaxZxtyzLo6hGtuke9FUPVK+Y9q4hksdAiioyvOpqMShnl/mq76bV
NZ/KuUsPzVo2kaloXq2wR6PfiA2hd5/LMXNuJhqMp8LSS7wm5a+yIDVUEBx3q7vZ+svR5LPpL8Vu
8y3uWM2zkykxwpRc9AbOtn0JuSm/w5tgnMoU+mIVdONn6ZVspAZgYxeOSPQ1NnCs3tsJJi+SXu4a
Oe2Wxn2mcGT8mLMCvUWXzeW0w7Go3y1zNYKh6mxx5YMVMriqvZ4VzdYze4AKujvRTPsEMNYvlRpO
DOh7yGOn93xqPE2ZfK39DnYI6QjdbZKb3iNVNAuOjVyX21oV5bXFVwHvvOT45CSedWJ1m9QtitTq
LFvvV9AXuDcEj3CEzzMtpwXB8WFeKnchzb4PUnlwKbFNVpRRhYiGjpyfyKoIirCGzBh3U1IGT0g3
/Plb1yVw9jul3zSl1dlRPxam8UmRVX89tt5d5Wp2jEtXqogon5xDdObCc004pAxC5Ve1XNu4zjBC
hG0xlxezWbg3Y8DbSHPZgOKW641om2vWQAqcyqrm68Kng6upcrlYE++LN1VmToqTXR1gjh/HuoHr
u4pln1Tmc1mku5oibtTPq3yUwkx2a83xPLOSsNGdg1odawcn6sQBeb1ZWje9WFYzTvgrVnLX6Ojf
y6G6FpN9Bez5Kss9SlU4TPoF9V12TtYyTnx5WQ2mv8O9EidpEg9lPkYymUOr0o7pYuxSJHQNsKU1
beGpjo46e15+Y43eoSjHyMeyOpfdJxJYIxzPCIF0tpIQluCWyah3T711P9YPymkPFDSixPyeWyCV
l4XnqT/pTtbdD/lwI0bKqLY6MB0N+xZ+lY5DrmgprCzinFjVbuZEE5LGHjYcqvoKDi6s7KOUmaDS
JaO1VbxVLbj0ZVOdeFX7sZgvi2aOUCNC6s4dAy0N2JvJpcgn0+4CE/R6S7lUhGmWz6FWJl6sOGM9
8NlcGdntkpjAyZ5l7n9OdThr8FkXjueK+qCFuCRYqxNGlBsTiG6Te5Q810s0ibtU/rKZVbzZSE/A
GubPU2tBUwLeCOv/QE/cjjzRxiL1PnsFauS8K7HdBN2zwC5+leIuoAkkf9VFcVtkDRTDzX8z6OoJ
/MIPTQQiVnyNJ9MeLue53A1zcQ1b7qWQ8mBo83rsLePbAoMxORersHaTJHx6ybAR3NWUHAlKrG2c
bWsdTYE6ePoiETmZYNqpFdc085JTV60tDsVGaLtszNPLrkwXDRJc1iafqSNvYqGAlIY86nGhafoS
Q0t9SPL0J/Cob9XCozKAF9yV6xTR8IobgSyicqkfZiQG3tuL6H5Ya3uva7q4b0shMROZ2nWWcqyP
RRGM0BxwQZ0dsWC4a7T2CAiekps3FBj3KFLTqO/CmnCCJ62uIPXZrYi1ag3uqywjfTQ31pe87YKz
bcl9QmUk8iiExW3TGXDQ3CzEcnTG2PiQihZGpvSfCsC2gCaz+QRuaQiLUb9qZSYv4C0FcJ38IYKz
21wJDmVhWgRx9hsHVn4yCiiEatylfZPD3O6LKwV27EZUPXN/+tlb+DJqvX9UZb238xdZW4hQkwdP
LibEaf0nwLZj4ooLyuHHUUK17jdiPTLxy2QkiUrL1Xdc/WcqVt/LWWLQYjca5TUgLsP4DgmpiIh4
KFDQjhzd8uaiznqWhZlMhnW1m1jlgU43RKaRllJlhyDuk/DglkyBJISnokKysjbfhaHne0i8F7Me
ZD9GoNAHp65+BG19MeWtvvcSKueODcN7pAmjp3EmyuullDdK6WmYtUByxyqNc/h9QjW7hupeZX8x
5i/r+rVzrEjB+kp5ym3FsZ3BhijykQTeq40XF/Z2FvfDfHS0r+AUD6A7yVww10fPzw+Z9tUF+jCo
6ezZ86eE6mVYtZBfN48chqWwdrzDoFd3bTHu7Xo+rYnLZ2C6ke2Ntwl0ZisZLmUzrjg2q28ezi54
md3ZXPXT0LUnOAy7pSrOgbI/C5U+QcO8GMfhImfw1pSIkz67rNwgGipjpEWqP4s25fxB2gEM1tI7
r97wKBftgqbGJ43EkxDg1LUXVD/X8UF1EEUNuNlQYGWCUtHGV+zEVuYchPnC6W3nZxBU9CSJxOw8
IAx/WrpfdN+OY5mcAV/BK6+YgfXsui6MYyNaFxiBvMWNFppDesue2478lLQNZ9H5vE16Hl2/9/30
nFqXkyUy3vx3pctT0jix2TU7aHTUGoFq9Pa0D+Zn2hGgI/uKzArHihfTOAdiPIA10U6+3p0KPwcX
m4WZsYQ6gyztHtM5ubSWR4JiDn6ZbPAz8HvgYJFUNxe6OUMjTcb7UQXHcZ3vRsp/W9k3HkTwg491
l3bWQRTkR+ieWE6OsvRITtoPt2lOaRDseWARQyNaivRUl5QGVv9QtUtMS2Wnu58crX1pU/1gZRoJ
q9p1okvFh9deC/CIetXfm20Zeb+BoOq0jFnklQF8U4UP2JJRrZN8keVnFLlEuhT4e7uffuFezxXx
GcayH9Ry3AJKnGYlTnYqthxojLSHqc9OiTfSDVl1GJtpGxzawuL16u4uyIed46RMUfYVR+irRQ8q
JBjJ3eANn+vJ0nbl9JWyKHG1RX20aK1ezp2WcaPBctGXP3iVp9zkmdTlDuz4mU8rnLtsN+b2hQtu
DFpdft0qHR/x5N25Y9lG3jBlsTU4Z9pqOTV3L+5SaKoN+Rqa2d0rNhgj4GgtZTmcjZ2TTqcWIXwY
6N3OnLqDQb68O4EStTrQyqazhf2gIqMxT+qHGna2PY/HtbOfgmCsyPG1SZVwuuAy0Bh+7gipr541
59NiSWxIn4J1vu4b6wH+L5VzkzD7/i711SU1mCuvn8KpM9lpQtq02+6iXwy0+OrObs17X45HYrGe
J92/7QdybIMrgEq7dNUPphQcSOGR290V4sdPtmWP+1Xvf2wT+b60Ie949XgonKCM2v4z9fGTvuaQ
7xp9T7ORCABW6yD9jdQOJzwT3tjvveXRBj6BELYgo8QZDp1/UdQVLFV5HIc0BRUnjXhxoAzqDbkb
GSzJwPyetN8qyBgHtugpQ8m24tIcvlRW+dVY/GezmMUFDuwYYSBTAFDTxMweraqKZeCe0MHy3nLW
CuaFca2CiMImK4aEjGV54qV3xmgYi2sC+kJ2JViSZGSVHUShad8B/pnLc2mJazu5FqClIX369k2R
d4ex0k5Op752I/kFBbGcZhNpjf5sJQWpBkDM8ZFOyRrneh07hJI0awUxHJxfTTJ4jw8ezkjxolzr
QHxy7EteiKN98qb1VEnYlK48cO48gt3eJWbA4AFYWTbmAdKvOMiaVSOzY1U4sMpqTxx64ryULe49
9ZwRNh7BsvP2q31v+aUVOwp+EMaSvUDcRfxsNErHOGW6P0aed8XBbi+cBGo+pAW/yL+osd/JBQhQ
V38h3wfEbPEtMBBYGC+dZ98utvfNSL4TF0UyPUZF4LE0ih6t2nxxcjh6lfVJtnm6J6SH1RoHC02S
ig1lp8K6UtZzKgzxlWALFtDKz+gcT+ZyWFsOkHTYaQW17UM7e+ILTY9s+71koQFAWmOPVytu3b4+
9UPCgtkhkjNBHO+shM5jUbmXlp1/0xzraWJ+DpNEGGGibUMSXCnhZLfwRb+VM1LxWaoHath4Rqf1
Ipi6R1Ol95Njt4+Znv8AokAEfX6lAUM0Sb9pV3nnLL0em428FoP+o1NEAMnSQlABaDv3dplofyh7
wk0A5nH26TaY14Vtxx3yiYinSANSrw+s/PGYaFcJS+ltFnDMMw0tP1ejyq4bKM/HBUc/u9KiDWQ8
FkA0jTDLoItwwtX2I/6B0zDlzgP9iW4f+FX61NP8fhbainSC2ORI2mZ35RZs5/tGW5+1pFfRNBI+
iS8HzuyqBUdIBXUdGWYz0mWlxbync6hd0S8l3Qtgs26E5DyU9c4oV/vX2KQN/cGsmq7zzBpuEqfV
8giep88HBW4CKlQ3gN1KjDaVO2MQNB7gkTfGVc3+dlKHKteGOjhm9TwA2e/zxPlS6qXbRr4zJu1B
axbtLNxEHkizxX6EcXhj9rLvWNl636IbobW/MOUSSSDkdUCXj0O31p/6FtXL2I1VhXk/NS58EwxK
1BdJqkikyWm4NrVt7HhYxhgS0ZvU8UjZg9IGG4vHgXlU8t5MjqB2obnH1fJx/S+JmDDQr12WQ5Gv
5jREPbssu7Sw3f2Us9mYDCZvNqdI2jPZ2NeeasCez5krT2u3wa+7BP3K0nrtZTAUwacaLdt9Z7ng
yXKvJkVEVwkjOi9tGuDVXHvXou80OlGBxhvkD48Du14IsGl1HpKVmx/8vLmjdFQsfjx12pQRkqI5
7r5FZLt+cmwJWnmZHY2TI4qFcAkMeSoVx7SdrYnliyKLwdq7Nt9SC/6abeemXsj0prtMVkzAsecJ
jwgLvDSa8Z0uWq6feo+gJji+ntPm1jEjQUrBJTeU0Zy10aoSYyd9HtRJVLgjrrJpRsIRtJSnIz1b
Ddh7ChBxi2inV9OpWD13fsgGeoc/Obil3k9ZBUw/BM/ZF6kj3PmplOt01ffw27Fdl8D0Z0qfc+vL
o7nWrnGv7KEVETOBcSlo1jAzkfu3HECvFuLg9D6s/slmZ038FTlHEWEQ/jnDUdWE4GsG6J3zTJpC
zW+xJQiSktAs2+VduCsiWrcbCzjDiJyIjMxz5xucARstRB/0w4WYK4cUCjIZTq1j0ZK0wJQ6h5K0
EDjnPcrAsB5A6zez7zQ7bBTaPVEm1s+qCYZvWGjMOyQb3c+6Z4cCkt7Z9W2THmYSLS4afay/NoZR
wUXPHRNXkr7oZjQEwpMsJosZE3de9YfKXNV9Cr74YsxEcpfRVISNrlaI3dDo2j2ubfNUIZyNHJXK
J0k20CUClOUOaVwb2/rkQetlGiAEYBWcH/LE+Nm7Ijg5Yx48NL3j3yvp12ezH5w7egIOZ7ZqMi6o
9A9t7JZO8NhPmXOnNmQOx+0sn6ICBQnFdtWRS7A58C/csoTSrmdTRiFEOsEt5ybkEFqWnbAXA5RN
PbrSjsg9m8Ak3X+cnbT/pbc+Y534mCWSVlo9VEiSbwh10fYqX8zL0k44LxhXACCodnk5DZYSjg4C
6YWZbm51ojNAWpsPOdPlEz28hgypOnkQfct+xJ66gBLWSJXNYTN+XUozeOpAdLNUS5EFcLrn5KWq
ivQwghEEPd4Z33MPCnbYj0b5JcsXh/JiokFAgYVyvVpG+9NIqhvGUYGXpcl+afD5GKgTsIOD2Xcb
EbtX7t715bVe6BRHK+YXNu1wqO8zRdRTaHWJ/dWqO9GGxYZDveob3300ZlLiqHfQnGos2sRDaXB8
I6YH1Ws9eNQrlDOv1Pr6dPpMrXUirG7Sx6MRtPDea5tNsn1juVB1CNSxD41uCS+0hqGgO951R8pv
1smZE+e2NXwCylarPlnrc9reTy1iEEGH8IqK5+J584M3WvJC8RVeWO5qkSrXb3SKpGb7rBnyp5Gv
bHFmQywbYTy5TRLffpisigOCvYI3r2T3adbThTXQsqDmDM58LobE5tja3BMGslyTGyj4uCz/0hk5
X/G8+zuLGYZtR1vF0/zJyqkMmJQWjkWgSA/oay1KUqcLXfBGHG8afb4kNuD/kndeu5Fj2Zp+lca5
Zw5d0ADnzAU9wyjkM5U3hFJK0XvPd5jHmveaj6rq7uqartNTFwPMwSCrACkUwaDZe+211/oNdRfk
5L1CySK7VUpG91yJ9nSIqKQiuD0nF7FgOT1kPtOqwJkk/4Z+9QOMP2uufWExT0sZv1dq4fdggAVS
G3AyYWmuwWgiGSRHpB07PiHaxvNs9BFeA0iJNWotMzgrPCN1Cs1S3U0XelLRUYXRyOYnV961Eqnq
LFZw4BPrWXvOC6KTIrmTfBu1Q/pN67PTarTdj2Urk0u5LsrHTOKQWasqTqe2wf2oqNf1Z6EqxQus
ePWI2B1SdEnndlWU70ZiuNIEU4IaT4jqQZ+RE+bV4jM+S7zQ4Ph8K/Qqe1eGQ3LN8015o1/W4gCM
tZSL217xBKxGesHyoLkBx6XE9i4F8Rp3LSBOXVjCJMnHR/zGKrTBBXO6ov+83c36EFFuF9G7yDo1
P8po9ni8yR+RXwjERdXeG6nQzwkZkuTOcj69doNKeWIe2qtSFWVgtAfRTzc0+3pd3/xKQGlcqe4g
1DFOohO4hc0qBhjk8J6TbyumBP6clLJtimNll/U1ZgnEpifVoKvFsRXRbA3FSAFT3x9bcYstFnL8
fs19Si7pgG9Te5nmEiGpClOaeIpPlLMw+VIgweP9IdlTTG13Q1n7ed4Wd8FwEDvQ5H3QD5ml1v1p
WNLcjcZxQOVNUx3kTlVnEfSzjgI1+B7zoRR6NrMoWwT9yhokgXXMKYTq6NhYRR09wU3NfPDL2bmW
0Dtf0HEHQLxut3pfvyxp9zObFicre/Yq2MoWalUdR0rwtjwttZNL8XEaymehEFAGbJVXHei92ySZ
4GkjaUE7+mhkRmFjZBRiZu1J0hj43RTp17HKqLQIZedRy3LXcSClM1DHpbDbXbXm8DDNcZNTdWxq
4mr0QzaqE00IKEjD5ou18NLiJBXUC6r8JcPYREjbFugKDaOiu8b0nh3wUmKjFTRVX9rrMN1BlG8t
FSgo7aNSd0dj+rrEecc8PtxQtMmeST+xpkE21iW8+1Ha57hL9jmHWe8NnM3oB3kxet/eNJmYvmGC
F9TKdAgRPpNCkyJvsFbd9LLKRUlq3VGsUGLhtjh8Oxi134/dMaak64KZQiNdW+/w+Bu8Kc5O46rE
wQCkHxRWDjpX7AbdXpBZdfLCIP9V5asCjV8Hz4RzOnOpNrBc23FUemob85uxzQcKHqLH9roJJRmQ
9Uq9cNZz6b5IBncQdRTB4gmjH6l16cJ8X416pcrWkDGNw1c1p2Temq0XzTI9NPUw32KDwfAgD7MH
QJY22gnMQGkJ+2UICpWaY5ak3d08M2LyYrmhlTAQ67QMoPNYnMsubx5Apl1Ms5fCUSgfe2k9y/Hy
viz6sW3ak7HpZ9w4n83PUt88PJDBi1iRlsVdI+nLe0zhTs6SDgEpQ/iepbl+RVu+oEbRjQFxd8Qn
oihOBlLDJB9cDOiy7U6T8x/DiAtDxExL6Co68KdEbLeh8Y99fFN2yZNK8V7M6pK6PWApVIZgz9tb
n9/RGgxKQw8SLIRtgAusTjPpl1IGed+5vTBeqwNmv0v2bZg2/W5tR1vp1uou62EX18tk3MO1LrBz
I9KRLYnFyRxi0opFVh8XdgJ2gWaXOwNHgvNWeWBLKLjRXfEn9CDPs64cZYp49iTON33Uj88ADZNr
JPTeQR7Se6naKLkNxmKPDR14aVo38PTGa9vSTgSbtsqXeZao6vRTFIq1SkEMU+tC/L5urRRUUmwZ
qSlTCJz9WYklrx6Vx5FQ4izx0h1p6A8/lmzVSUZzxA/G6l5JY1ustrMhafdCL/2QldgvCIloAOAc
xtI7ICRtPiDSHQLwnK1hlsM1Ek5xroZyRX5u1t+bdUZreTrN+FCRiHeDozYAh/qNcmLToNTIQW0g
qLndN+KbAj6zKbiaLGvfIfHdN11+gjZ9LZLOWTMwcpT2NZ/d0hpoiZh4k1w84zAYwmlVnsbSPI5C
G+I4tBsjfpYFmQhLIvfPy5r1X5dScPOWbgvyNHDV5lUGGbcdTnrXvmRxclLrjCYBne3Nbodl9PSl
xf94pU8kivM3vde/gqt4YDtbPHE5uOfCIrAbI5wBs+cqFeMlbpwxi8/K4TgnzSmjgHQ7j2Lqgde8
Zum7XMxZCjidugwock+vKmgF3YbtkLz86LrlcJ1SFBHTeB5hY2YAxRZoCVTS093TUWAKAu8SKJJa
4G/Mu7KK8LDIgUQ+x2xBhBOdceGqrEb1UseHw6u419wKzlLjTft8MhqxE2zyNhyeUGNpAZkjKO9g
CwOQUK2KfqSLIvkHeabqHPXTFe0KwzGaRLwAncs3p9N39w+sIt/0hBSDekz5k2Q0pn+YTfagFyMB
DOHN+BQrNC0pBv8U19jqyYPSAUMEmcTMTgYte1HGeZ0vkYrbitf3WSfQOFwkGzflX/Xg/hS845K+
dXVffwz//g9mBZ9K/G/4VnRpnAz//dr8rB5wBvg5XF6b37/zHz6IZv+v379DL/7hF+xhU8yPx5/d
ev+zH4vhr3L/+zv/T//4l5+fR3lcm5//8W9v9VgN+9HwXKt+i+aAjQWWa2ey/rHXwfm1GZLX4p9/
7BckiCF+QexHBmYGpw2hlp2A+4vjgW5++VQ6BIPDpIaXCETjVyCIIn4xIGCC00GgBLLdDq3s63FI
/uPf+NMBqtOODwSPCN7s8KeAIJ9Mur8DqugG4AsApvH3CgA9mjA4G7WCj0w1cNR+D6pGfqzyNKya
ebaaJXmp6FOqq/RCiGUDUM7nlvUPb97GivKSVEKpXyQpphu5kEnG39ba1cecKsz3ZO1VPxvv5I7F
go3UB9T8R0FevyXb/DhIOOVMJmV9kPLk9o1mxz29tF5JbrAuDhcBF84uSzxzMEniaU+Yeu4XTbVr
7lQ5gA74ocL6qiaZhdeXjkSsdt4aEiDMt/CU+zBhRMV1eo6m9Xsx0KoBZWxt0qOMZL7NrgEGlCEG
2nCwIbXck1JAL+i+Jb32tgzqCxHp52gmp1XGyAa2w9dsd0cCrzIOxg9YPLSA4I1aETZL4qhfMwN8
Bwydukkelpaz6OEf9FNLBzfD/TFJX+kWPcbxLDnrofvZK/M9aaF04WZVGN9agnknL5jJG+x/cJyq
L6s5lVYKfpBCGAaycqJ5azvdiFLChqOkW5Sm8Tt4Z9HCrcRJVAkkKj08YdccRfPGiaikysUAjZEd
cyfdH5Ymsg/FTCNCG+6MrTatXLsxhVwKtVzxBVFHuMbcbDM1X7roMLsRtjTYBd/g6mq4S5Pj0YLb
rguGhiRYG4J4zRdYDsOjvg2zp5jyNGDuXCt+q+MemY4p7jiHIQ3aPvfFiW4LxmfTFdLk4X3BKw2g
xFuytEbQ08N240URAjOieptO1BQa8dbsiaINa3JpIXtgG2tbAYUt8mMdyS0tIaNIYDFpH0lONS9b
zV9kiv4vBDTqdvz3XyeSEUP+OJI9vFbxPwljfOaXMEawUhGhAGmtYU1gQFb/WxgzvugHCaSSIcoo
uon7X/4axqQvn8rKaHOAnD5Asf17GJOAuqE1AWtZlIhvBL+/hvLbX8LTf+bcIn2q6fw+jOEXK/4O
RzxHCGRrQxr5krx8m9JRcibqL/5uPezDJWyp8q0lDIm0OqabsSN0lor2gzjYaOZ0PleDs1hcFOcC
RyinxZ3MEUiTcWWuvlMAp1PELDu2RlO+Ymk+hakQlZ502AZ3AWFndUavBYs6xva2U2QsvJtqK8sP
T1qdvrXMIo/aVHNT5HSWsHgdXlNzXi8Yn7FlwtzSa9ocqwy90+Yf6zyIJIqZaKu5IB6r1qztbpwQ
U0PwB1PHSUVXv6HWhyUKZt0oCheWWGfsUg6U6+fF0O5MtKatBS+w5zaVEZWvcfFVUhHe0bzVTkVB
xKXn0tmNWZJ5w7QIU3pgUDCbr4jMDg91ooK8kdv1OTVh6224mf3UFcA/JtbTNpkPWz6xQCm+V0qr
zAH9mHV1ADTUfMCHAYcFRoJeMv2KWRt1yqL65E8q/biV0s54kOpdoyF9jCljWxjQjRrIO/Y6chff
F+ohcROlusxsxrkIdC+DMZ6LQJA7aHjDFr8XODF+L7JYv2fLu+ITNm+Xg7xOjjB0sOxgrnqU1wXP
oIp/3PGGFTg+5PsTF9f01T6oOP+BpMcCJ6LruKpqfaw2rcFGu8t1qmR0tyGWPCZt5mN81bFbyivf
VLuLhnuqfejixC6iSQiKeKERuhi+QoWb9pL4uBmLq80Yda563FnSeIClZ5DCxk0xWe2kC1ZlLHGA
Yu5dqSmYP6dzdx4Rd7jTOlYhoe8rLrEwv/fKANmpGZVjTNQGgVmDPovE5nnS5+YBqizIlnjUT20O
fBjkyBBZ0tbSG5+X2cmoJjyPI2u2vs0A3QWtDMxSLr5+xoX/nwPkLuYq78LsfxwfHdZpiiSv6V/u
xur9tf7Lf/vLw88qf81HoU/q4X/+j98Gz78d75fYSUXgywFNUviGqE4bSO79NXaSv30BzY/GBnRX
UkMZ3PGvsVM+fEH/lclC1AXmx37sb7GTPxEv93gLKYWiCVrZfyJ2klX+AxT4lxRwj507VPw3ZILD
Nqt6OmXKJQvTU3vsb4SrEKCoAmXZonl53H9Vb4wbzdUba/KojgbrUXqAgypdo7v0ZvIit7oAPwki
d/FKN7vOfnqEFe30x+ycvxYhjD5A5vJqgdDxx1Pmxs7iMeu9yAZI5lAJO05h7kIXsEd+XhzZb5z8
PjrKbusvp8SmihK0JwazLbjTSXGSEC9Le3OkIA26cHUHT/TVY+sDTXJWV/DqQDs2D/FRcSQnvyEb
WazxIjlN2HiNd/DKm/gG3oTkKc4QqI5wwa+3Bdt5zi96gJ/5kTKI396sl8TRQkrqx+ImDaeg8cqg
9wsPu/JgPBrH+i66FW6Kh/xo3tSXMmiPQ9C5qY17bJjYsStcDr5u49s7WzomMpfkSqcommm5WflT
dDvCU11+lMchxPDbzTgsBUzrZ+j2TuQ9phbIBF9zUld2ow8slHhHE2ifp6G6UsARnNZXnC1guxr2
niveRuflCBXbz13B7rmy0UcKwZu9Ntxcxe9OoyP5XaC9dKfeKT361Y5yzM+6O3u6n4eUWG+rYOJT
8315l3ibb97RV+1Dw0vuZke3c788AnLKfaKgXfmrAxbVpp1/TI7Z0fCUD+mY3+bv8pv5nQyR8+gd
0G+PNiUtZ7DAormHY38GcH2tQ9WLrMnN/SYQvdJJgvGs30XX9bw6uPt5oqPYldU62jW7F8/l+/ZM
9b+eKNzaMnDzye5uRKdzDzfKjXnpw/yhearcNlw+RA/D91B3Sg6S3iYnCPdB5h9CoGyu5OZedlEv
B6fwIyVMRgeRjfRBv9VDcNfc7dRX7Nzb8ltyBOfgZD6K/V/VoDnKp/mrEJbO6sicrOEObyk/rw72
1vfliTZ8YFKyl2zjRr2XbhmJPjtxr3Bb5onIa+/jqXiSbtMfzB/emd3p4eqndDGOqo9l+TV/yC7Z
WT4ienOpT8Z9dtGZAd05C5NjdVRP/b8gzyif9Jh/lib9jvUx16Nca3XLtsOe6YEzC2GVOZENls/S
rYZz6JyPj8FPPZ1ZWYRNuDmqK7pACBzhUQnBCLrlK/UWu7Ap2TuDN7uyLdq59Zw6VGCs2ZZt0gHD
SgPJ6UJmmJcHUgBEPXuj4+AyiuzEaW3s7j3dy12D560wyoeTGh9LP7fZUtiDRb3VQYohqO8OJykA
seDEfuwDDPiJSSwyFge2iT+3H+XTFAyn3M+fjMxagtRfr01gMvoRi5lO94KNDe2z6nS8NgTRS+Jp
YXEC22WD/nwyXuKLHEo3cXo2GEsXsOFuHsah/LjdH+4BcHnTUb+UehCH0zE+F6ftJvJ6T70efKW+
NXg3rsM2oNXL4h9sWgguSgJ25IG7tiRe/wCvar++FNZbRVSYmQsA5p3eFY+Do1jvHxmfnx3mJO+N
bMNGadgqHY7k9iGlrXMWTH5GYDVu2mDwAHJ5U1ggbuHMLnVhO/VAjq6ByXikGviVEec09qtmiSEQ
M1uz9pN7J4afVZ+HchFO1XnzsEx1Z7t2x5N5W9gHfstvNg90omvck8YWvslwkH3ZRxPTwQ3eKVys
YW38EULhuh737y0u64/4qsVsSy1YFXbmks65TIGwDajW+3EgupgBWDAmnO4GEzinsDUXyTNbtaVT
7oo2Alde7tF7szpv9UeWmt4FxWyN1kfMijA5RH1rcarw4JgOfRQzzHgXAib3bQB68FF/gQLN8Eu/
dRz94CihwArEjpezq13D1h1wT+FooTfoC0HDQZJj8xQ7479Q6pHY9fzBkvk71sysp+AD4dNcUIG5
bCxltd37gjU4bVAiZsAz6ZzN6xzD5gq4laNNN4wnAS6dmzPzquA85CxAFNj5MeVuPLfWwVvd0nqv
bLQ0LSzq7cifuJO60/jFkWbkCcUTptzk7VMWfrazON8NX/Mnj6XZAsXtQdJmVexd9huztQ+bfZHk
D07scoYsrhOf1nyUTELjGBGoOs8glEduwRQWv4/HItwP2AcaY0y0y5vFa/kpIWi2bs+/0e2Wk+GP
LtB0e3+JEfS6j+c+ALPI76Ldhfm9yoFatw5MhgQYJj8LacRxsfvBWxesGYMF3+nPC8lIFCZGd+6C
ZXDQXGJUQpPx1QvmFrZutc8jV4fdva1xMQytG24aiziOjoxcjbV/8erX7JHjc19lC+EPV3NFf/A2
7qfklG7KP80mqzhyPG43Y4p+0RMqLy5tTH/94LHY4HDt9QflFEADdDWe+lPL2FH9zdG4c4WDMmZY
8pyRzyB2Ll7F4zQZpiabGcKZSuAz/IFnu+4D3RHdyWGzYYHE5cnsf9vvGcwoHmbsxawdhbsvjAcG
8mwBRmY2MunCiiVoH8q1a/I5yan5koprKEvrcKYg40ROFO6Xs6dKgzee1oBIwNMD4+1zg3iHYO1D
rw72m1eF2zfjMh9XbgfiPB57G498wo/85gwJ4tjuA9XRfOG6P2ndWQP2OgxYw409ZAndzn4A9cY1
rAy4yv4AemxROLISogKIxc97gd8lJw3k/fMmD5x8zv+Qw1g4FI+N1cZz5nQC+YRHeqAFA6ty6kSu
GQgnYtBJuJ2DPlgZx/t3qWR5+xyJncxNPgemxFIxc6KZ3fidZgthQbhk4XF1Zt4+JKozsSko9pFM
dBEZYgnBA6ipP3CLyTtsWGV2727ftm9gmF0NGJdPuAooKnYsdZmvM75Vn0J/wcgTWZXbH6Biws4D
YckriT8HArN4H6npDSoVx8kTgs4LIns+mWEfALxmOgy8BV8zi04Xy8FKGpKQ6hKibeg64fCmEobN
8x6rECXglsoM6f1SwRc4FXdUYRh0Dk73hEDNXl3uqM+UujOe5jvwZSQaKQmIdCmd/X7jhc2wywPS
X4ejWSgB8kTQP7XJkbyO86j8Yr8fdsp7EARmQhLq/ZnnMt9QISGWGAzKknR1ZCZExCJ2rPbEQsG8
II0WfeNyeNOYvvDKfIMlprNXp3kV/JqwVvOZ0a2fZ6YjjU+uhL4bMdhgSNM45ZtNS/coXJBIkL/a
pG0BHnpO45lcZ8x3S6Hhmg54bo5bcJMHjxvriEcKKDxV8XOEL55ExNpXnn22rra0hyGRR81MtRXy
z4ZLL63u3B8YJAJRU7NbG/0rB+iIK3lDwm0k3dlXPU5lOifkFjSsLMnK75P3+ma/1e3xwIkW3Aai
J39vXJOU3PCzx4gUu7mWfkuikjgo4pB0b6dNu1TX8m79iWkvicJAZpOSrnQBkYOpThmKt5k3oBiB
cZCPF8zj/BIfwYlknhTw67HyymN+jI+1X6xngc9dl1N76S/9z4RsefVMn4aSTRJEv/ap8NhSBZyL
J1i1TRvZY4BZiTP7rb1Y6YVdkUU7jiyp9hsvDagO8y6yEYfGj5VaQLLJiva0S2B/gjfu/s8bLPEd
QA17BtNu3D1vaVwekLdexpvlrNmZBzLZ3VzTH0jUlqAB0sjhZZcqrRuF6FebN02g+JvbkrLTvg6b
E8iXR8DDAz+ID/pTqz2tIMfOJGIuEGA8tXzobPbB39VcQk6R22I4pqs9Uu1Ww+EUhfUT95eBojry
FcEpvzrJtzPyTI2VPtHzJINTvqvvANBvU5/bw3uzh5jT0V7Sn+ZNd9JuSz92Cw+bFESvYhciR3wn
uILbBaXPEkmaueehVNAPbuwLbst1QlCwY16O2C+VdmEBAXci620I6BFYB58XrNburVty09cKOjCq
Gm5+Ts9xzb5m9BR/9hqXNC/oi1e1DRBeS0Pz+67Ezce+yQ+R6CCE4/FD/cibyfn2xyvsmz7SMGpF
jGSDe1iH+z7M/HxuJgfsvexVXU7Cd9JTBqDQn6Ogd0CwPMIylMO0Czc/8aDPOtmLxHh4g1NnRW+z
M3uL+woClKBARxJ/EkvnHHVbd1ULwgCjq3caxi7IPWt19jSUzqIFb5NJRYmPr0hg0sA0Yc/F9lJ0
TJ8+ruTz6ioM1vDRE1bBE6+1NYOtfpTfyjANOze52Q7e8rF60Oj4uj27jQA1sv1CYZMbi38B32Dw
TZyFZQJbCYQ72dO81ttPYyBPzsDAvBf3xc0a+6pXs7jtaR1JEGEtYkw3ARvRC8ASJyasxx7tfUdj
Pozs+eCSkHhWPmsOD46xa78OtsJCy8nb+6RBnIb/9weQkYXuyfY+uLfjZj99ZP6ez+63a9+CADPk
dOhasEQ3tvhVIEbhQHIsOG90x1jzPgOKhVQb17RagMv4SWIjIPMaZEZu2cC6qBP/VwveBPEdu8tT
ZrOosRmtCHZOxppKEXe/Dm4621C/cgdOdnQ2TqSxI4L8ng6aJNEp66HhtY/AgTwzhMzpd5z+5gr+
/k6WX3u5HrgANTCPjKPHNuR+sSjNbv+8eTm5B10U1t7MnXwjaNhtsJD6e/1l8JM9DLv7XWYLQFAm
LThPqVV/9GSMgtfwRZkLZJGMH5UQh0bPnkh5SSge05ss3HNsQ+eGyhY7ENVZuBiZHKH5yVabFWbf
LgpkFb+pvP1a/f+tSTKqGn+Qfu+v/6ZiZQhLWq51I11IUsk0S4TGKCyxrrvv5CkupJCVNaRSbDYA
PACdzGpmX8Gmk/ltEKla0ieUtMjP9jR3c+KguN3zrSUE+kOFIyHAUZ+ilkRmakETfoou0aU7m9cu
lN0pnH2JCodJxtrb1JhIqufjgZpR/1w8ri4oozAi35ttjYgtEv0p1ATlsb9AfT11QcX/mkMQctPL
cNLCPSJiy/Iw7ds2zhDA1NfFutVZhEq/f0Kb6tpfsof+574MSI/7+kbd3oG1HVBcZwno72AwWW8T
k7tkPdhDlWlhtMTST5xntYNqT3Q4BFADNv48MY32qFbamZPADiDP3NcVw+lOAtEQvbOj9iGR+FI/
QnWGoJ15FTePwhJFun1J2dhYzqSofL9N5cRePaCy7DNoZLKr2Relhfk2O4QJ3rPnaNHd4u3ZDQ5G
e9Zsyc+bs+cGe/kOLJvXE8j2G8Fa6gu+5tXO9nk5cCRJClvCFE+kZxlRWZ3rcDtWyl2vMd2tmlLW
REQfLPrVOZF8AebnI0JJxNUeuHTCQGRt7vQs3G1MNMVdXOUI/y48sGpPAQuzvxIvFZfJwT4LyRty
JcNfyH86b88jTaciQ9xzbHYLXAM1d/swXM3b5iJ+ze7KJkDKF3zjZWZ670FEtoTYtkuSsAZkDtmd
7oCtYUzO/Nyx1Tqtp9h7QmTWHsPOAitIjCjuFs1Ojt0eQIJ9a8vmmjkLypMtIAHGna97ijiS/+wp
nuK2oqfi3HssXJET2hNDGDjeGLK0Eksaosae0sEg2ys5JHWNct43JXSTCalEsD2OnaO34ia+nZ2F
mLSXHErCTEU2Zvyr3fLhj2Yraha/na1l3hygZRj6JfopXdWjWVuUIfZ870m83x40ALYXmGTOnsga
hMY9tZS86la4zlSZh5dDmD4cbusTVbW77a048/pHfqN7SsAa7xpHg5QEBBf14z17iG7jY/UwnZqT
5CvH7aOmvhmT88Cuocq5emmokRgOZzbQpDFsjcOJlJhNnNcF67Ug19Buu5P+tB2p7zl9yKLp0nNm
iKTn8owqnHl5YXEkl3TEm5yAt7kuTIJQvpVfhmN5ZhUioUXCnRruSJETtJ+LhGZo3hmxM79NiF+G
raee2pN5LULiO1Gc8jmVN+Uq3/QnPWTr7e4b/Mw3g8+A+adaNv+8W40x/d8ROn+I49m/6G9v+38D
nQPw5TeLxo7++RXVc/Nagup5rPOfxev426bM5yd+acgI6CR9QWbHUAz6z5+dl792ZPiT/OUgiwew
Vyik0Lb5e0tGML4cELnHZ4KO9Q6b2W2ZfoXlCOYXBc10lIkkwCM4Nct/pidj/OOUAeAD8EdEbpuT
BugDpfIfpw7u5OZKb1J8kKU7pb1WMaMqq+4gRNQUpeNQEe+b+LzCFweSWGo3TQmizduOqml1X80c
XYhzAV4P/YrmGGvEjcWKP2oHIPThsfPm2mmpW2a3+nITUx0qnFi9lgmY/tOg3U7jxZz9mIKVcm5N
yM0qbAuI+mz2SR1GOHFPSfcCbg9xlNavyZkm41HQGmdoaYFkx0N1m6bfBdDl1XUBo7oFfXstML5J
gP+BfjS0i5Q/x3AsanMD8R6sFFnjB8C3udNee7Zk0r/SAfudxP6v9xMkEw8cceX/3aVBlPFWTUrx
oU+BC09oUy2xqp+UTf+uL1CxBtKgVvAo9+NtetEVusrZPP5JvfH9NAB1HQBv0QZE3Uf/XRm+qnqj
QdBke8gT+VkaJTCtsKYBYZ4OafZtNupXrVGfSnHB1dvofFlsEPYF8v5Q7xzrSXr6zZz4J4nULij1
924Ap6Pgb087UjbxlUJ17ncNwBo313hVjPmhk1EVGJsUzvemfhuU1S8z7YghqxBiIPOr0dSfCkd/
GGt+G2r+62EGD/8pyOaC1sFvQ5K0v/2XkKR+kbF720E0WEHsxhZ/gwkKkvxFVkXZQB3+Eylj8Bj/
3iQmSuxiYeAED+InuPDXgCSJX4D2EYo+XWw57p/CCaJ09g9jBVnC3ZLdRJNK2fXnlN+PFfiGAw7s
tEH6RTwENboelVMsYjp8U2bOjI2v0BkwrUskYGzgI9LsCHncstyZwmj6B61tpntlaWRaK9mgU1mK
8TX6SFoMhU/6HKEdU+rAxftCzvtQzkalQtFEK5ZQNeIGVtMmJpHXHIpqfNZzxIFs8PyzhLlCV+Nq
uIyJ+a3V0xq2dbSm1fxgtNIhfzfmBX9uVI303a2gKsv+PUMF6IquUNc4SV3M6fvSywPFaK3r6Dis
6qxeAd+naPjliL2NYqbqd2myQQRdYNeS6h4SKXoU9dnsfDRXFzjSwuMwm2+1OV9QoCsdlJLuYJie
OyWlVqIIiMZYxkFFzL+EhyEntjgMTX8xatN4FsXu+2g2ErhHOMwUT3cKF0YAT2qafFXbwTxurdlX
bvPJ/hKyzSh9TEigdm+fPLFqp4wJCWpyz/BV4JRFirCoXtE0Q3yazbxFrBppnWdVyNDS0vqERkGK
murzlncbpEeuoKvCfKmVay3o0XlEaL/36hwOUIF0MAzfnW7XyxrkwqTtpEdslZDBTdCSgK41RkYU
Ao4GqxS1qnSvlCpSrhIqzywXUp0sPzJjSanTR9EiIgalKvHtJiAsZRex2f+QwS7foIwB3r+btyTG
a7Qr2J7A/HuR23F9zXsDGgRWdFZWJJc5OmhOnyuw2FOj1e5NYXraqgFgfCopP4sevLmfATHt2Zsv
WpJ41YLZ6Zu6jFixq0mf0xJW12W8YH6VoRY+mNO3lEQA0NLa04RMiq6ADLHzSqNWitCMgaqpQguY
2+g+wZjlugySmLHxm+IcDusnnzX/5LbmnzzXFZEbOK9LKSLAPDWFIgPyl/KhHHyWGgUGbd1LG3xa
ZDV2dq3+SbUFk5bKb9ovHFxh3Qm54jiUyVeImZv+ou8g+duyO0Qjej7YJ2mWoSTdBkF4Qm0H6QQz
qjFJHVpDJQMtlPgybnIE9kzsmJTuWmFjiTpA39c/zGge2f5MS6s/NLAm0icl7nv4cIjroJeMxEfd
wzWQ26G/7UUzLW4Go0Al30lEEdGTSOoMydUV4wCzBbCdOVHA0rPYECBsKaUuh6Cy6lMOy9bPDxMr
GAzfG6OFitn2yiVBSB2q9pitDwC69O9N3kLIyiTZi/XD9B2uQ79zkPMf5bxS3QTlREFRBNQrbSgX
cWYmXfqkCoQ8Z2dqRhXNaFHXoEzmY025SGC5hJO8nRDGRJlKR3PpEddXePdIyDN883F8XsexOxHj
MgDAm3asMERwInP+yDKUHQBdPRYQJO/rfIuPYqFz3+u47TlnFEYtKFM17BJTu5bNojwahawD1a06
1ReJhMcZ3xyE56Js9lZhQi1MWrQn8dBtdyaY5SMeaMO5W7vJXvuOxjaEGH8olITSnalMX9VSbSZ3
ahXosFzNwPakKKKwlamzDf3OlewV2TILGSb3OFCBz7vhx3TI36IcofJKr++kLaqgG6B8NMkpaMEJ
VwKMnWFpqKmMGLMSGY6ELDAbf7G0RLkXQrlIhcs49bfSkHADoQujcYaE+IaKmY1Wjva/2Duv3bqx
dUu/ykHfc4NpTpK3KwctaSlZ4YaQLJuZnMzhql+jX6+fpD+69t5l61g2joEDNBp9U8Glohhn+P8x
vgH3opIu6gtwP45Q7cqLGyhX1eCt0x4j4oSpbSm7kShsbXgVndbvhCirm6YmI0/TI3dpAzZcangw
Nqad4LOwNeNoRy7Mv7APHxETUyIuenq3uqQlM7R0ubLyNnEqfyMlHvzelcF2EjD/g7SNL6NMFBex
VlU3kaYQ50RyfMoqjLYLaWnaXRmqV1N41SYa+vYxcJ32GgY4KiAEygujHFPuyOyUsMOjTnDE2s10
qq5a1u1lnL4EUxchD+KH52/AmGFs/IhrUjKWNWtGghY2marp9FX4bDSiSXahKft9OzjmaQg1G4Cd
KY+226l9V0Xq0PjpsTOrejVB4Z/nMLEuqjbf2TVWu1J0/amVgXXATw5RrQgp9GvC3A2qqF5Gv6tQ
LlrlXirwirWZ0WufmleHR7gWCNNvyp7GGTi6iySI850hR+tokzjwBJFjdvaRiALjSouwQfsN1RrD
08+KJMO7Hk/ik4l/PiVqowzofol8XziNdTbCkbSdwHf1vRtYrUGsQZ9/ArJ9XWDjXlaabt5o0IQp
SIflRuoKFrKJp6xz9NuuEs7OYt34XJFNiqumxzqsY+8bCU059HZuPXijg7zGrABDiuGzlraMNZFV
mRyvISdkCQDBktji7A7MfWzd6omk6vhNjMnyqL1p+JTXYV8hsq8Ld1kh+F+XflDyAint1IAFgxqi
T1Qrq6K5DI15WkfVnFNKiv0UJ+RkOdclNsULMxnir/0UWPVFq4dxJJCGaFYbGXAuipYwTRQKvTJQ
4eM/jVMLxZB0mYeCx9YNKiM4E6DRdqBW6tqXdDgCLUbtu/BElFR9vOzSipxnPGEhZAVcO5Ybh5Y+
P3CASbdA5cxaH/b4kPwW3oAetpeu1OrsC6lb0n8xIZITKeEGonluaqPYl1MJoLXMvc2AhWeZZM0z
2ToUdLw+3sW1iM4u3AlCQ8L0LiE+yN1q0WQhp8I2nqy9rgo2ed7H2bJ1s+IGH5NY5QkehNiTzbqq
hJILlQ3jhoD2aZdM7Ad7kkOXvUNuyugk6cLu6pZ6oWuh7Inabq9pY3QxhSL7lLcYKRepcorPvemz
0hJFyEYyKoqVn4Oescr0PhfSW0S25hxIq6EjJZL4pDlB/KJKUtW0VvUaERYCxmDSN4e0nxLaUmoC
VeN640Nde8UOLW62wWQvvsR4hJfSjLRtMDkvva9Y1gWOce12bHhdtOA30MgZNjggGt64ddq9B1tQ
W9iuQ3GwMO0FNJ9bVeO9EnHcUS8dNfezCc1t4TU9nSuRPcJsb25zFjoBTozYua7NztpASGgOOsBR
zDGtn27SphfNURV15bGbrMzb3vZxxcRaimlysnLr1JZT+DwM3q2RhWSZsBzeyLCleDqG8RkEdk80
bVf7apX5Ki3xaLUxBHWZPQ/k15+iWJq7CQ33ySJJdumIMtqmIX75IuxQwzmV297BqxsuosBplpBS
TQH7VHR7N27Z6gsoBP00vWpeSCp3Z5gESxG/1Dgjcet+56kFzO+BIrdZkIGTowQfd00dkaVKCIN1
LSdXf2ytEuNdbaiWOSno5EPvlvbnKdPre6ZKaGIwMFNuIOk8IVSPlT9YaDxkbNyFo2uehNYHn4Al
x69JNQbDKmiL4b4z9RnFmM1ze4YiPR818zQGaX0KJeWCzMj8Q8IhvKUNRuliAuF9lxtNebQx3KUL
r07wGBoTCxslRpB+nhGc7Doaps1kac1tZ/TmthGE/WKHGQa6817m18+BJA9mlZhEq34Zsty94Uwf
Ks1HrV/4fWItKyzr5qtbgpE/VWVdjVejrw/BQ5mwQbsCO9K59IekOxEloFs95visiGChaNhSFuyx
rXqWZtcQ9SK2NNRhUqCv3cHLSib4tgLSdTI6farXQWahhs/AYBoHO+idfON0XuIuOpMQsp0rOgIh
/XrOEEoBXNSRv6uMbO9aJRMyG4UlftgHrguOad/VnDZfVKgxAS5YwKl9ZhHApGGPOvateE38ZDiN
k/Cua6JqjllSh4uMXBPcpD1glFagTgXkt0wNAAWNoQUroeJjKEaEq2Gqdk0Ygdog0nEvRPbUJel1
a3YlLnUmfWfsnoCfZkvFV70aklTbapghdxrX/ZUP1LoNGLqXNsbVpwZa9r1ReghmMdFuI6eUJwZT
yRpcGNNGs/TopZZlehz8znrRlY2LnZTM4fNQSweha6WNIXsnIrj23cj+cGWksoovWdbLZ2K0cGj0
uMy0JexFSANG08bpQxaNw5cAeALSnQHc/S4zZFfuw9TnzEjAMndl1zvP2EAymGo2FM+NnUWtvtet
dAgxLdli36uA+6FFBXvaCe5Itdb7mWSXJjHkgtZHUrkjzQtyh+sUUbsm6YhX2Ml0t923MauMgzmI
vr4acTENL3ZAKsg6bFv/cyQrq8HlUIDxqC2mHtrcTuZetPnohC9Ok9kQkSidZ9ea03Hr3CBoluDt
LIZzIcPhMHleoS2w3QwhhoHId1b2oCykZFYbONep7xvpMu5rFVwbInWIW+oqhQix8+f27kRgxVrj
or50UuTFJd4z5DUu+Buxabup9ndJnLronzUcHSuA0PZFiN8ZZKopYQI2WA4KaEkebeKsHdudFref
RFSnB5Bs5OKMrb+JAFtdgUyJNuXk2zuTtKPP+tSEz20HSNaZUvmgNfFEFIeBeEfz1TbOic1htY6t
pTRhNi5CwrFeiYMKaJZaVrqz9dQ8ukPu0f+QjympTLz5WO8PIWlih6A3h7VIoMAm2oziAleNUrEs
Xjszm7WjLAs+Z1Eny4VpAgzNxiwt4Kak1U4TVfM2plNx0Ak6eFWUVBgDhbK8VaJP9mYkzEstKLWU
4NSaKZzWgc2uMNYthXtuGjeSwgj5KEFhbM3AbK4zTDbH0Qi6LVhW8wx+dVr3xYSaKWg+OXA9Nk4q
DbAiSXXsCviozZSbF+6YmKcgiZ14UavKffQi4HOTqTevVqEhJNarcDOYDkNH4ppvmmqqY0jR5iYA
FDnzBdx+AxQEopTBbLNoRZvGyyEkw8q0obAQ0IUAPkOBDvHJ5Q7719ZYsdUeLP/Y26T9st9O9uR5
1M3aT2wPFtMYr3zhi1uQ3ck9Xvtkn9fckFXGmmYv/JLudmsa+3GcwRXt4B/DvuhXpmkkOzyeIZTo
Rq1VFzVgWFzX3/l+qZ7iqEmSmA1B3npXep3mzaHRNIEa0hTBcADbpkAplaFHGKNR2VSInbTwmr+i
4f9/CfJ/0BnAaUz17mMvyx3Gteo/Lr7UzZfvq5H//j//5Vpx/mHZJHr9y59M++4v4/LsZ5khUMSU
2Ghj37VILHMG289pw/qPFUlaJDY/iw2aSNmZc+/+l3wrhEz8UJKUrmlTvOaIJuYYTlK+S6kg56DN
OkupYzt044Ob2224iGQ+fE3TFjxTjml9pet2PhOuR29D8pMOu0UpQMotvWtF4UDFLngXx0ZPU1Th
A6QfywEHQ8ZXXrD+GXo/fOvtpr7zEtP/2uGDJQOCDKE1YwKaLhWm3bSkVBOem7jyD5HsyxK+iFnt
Cy+fTjnVNWZcrw7PhTNPZLkjP8uZ1ttqrbnMbDtZg0ZMN2ZLv7cJUY7bdnVNyZ8u+oDtvm+B6oo2
1O7A/hUvgjX2V78IFT+tPK2AegRcjosO+BOGSiDW2WhNVz3No7dImO6Xb+dS+07iLypLhC4TGEGf
aahP16Pgn4ahi64Lp2TnTGF33xHJyFHd1rLXftCa6OuyoFiJJJpODki4iwlAVMcVduGb3hpcXNEV
XEghgkdLyQRMSuFSotNgpGplXSJhgMATE1Q8T87JuIkHdmsTmY6LHC4wOCi820HdZHdNZqqnSBT+
kzEYA5qEVhuH5UQQsjibvpoIZQSx5FEsAooV2PEiE3mLxivQVyrgIZLy6C2kKoYDwW5zDFeelw+G
SfChVpv+XTM4GSJdPdIB8wW40o2ujTe+XiY37MJJ3DSzzv7kdxkehwTAzALgNv0fFkf1g8pc8Qxz
ytnViicdsma/Mwxfe6BAQnjmVHv7pAvyte+51l5nuXlw6gE7RCvvoP1Mz0L29ltEOJy5hLZcXw1S
bEjY9J50SwfJ3ofolfEEXTk5S0zRTlq0KN3sbOtF+OZCINsbOmsoYrWSMxUI/6lvE6tdSLASy8BJ
6xUFFlQFfrtlKURDPRThJfhE9zSR1fk4BI3+WIbheB8FmTzrXQjD3+VHoNIkhN7h9Wp9XWMB0yN+
A42zLnryXLSZupRrrru107HalzFgvxFUzdobqu5+yPMraHT1aiT0jVAzwuHCDrBeShoEPvPaoudX
8z0QHjEH+yXYbQ24LU/Sq2KCxLTxJKh4n7OkDZ4nV+u3fQVjHdQZIkNAYOtmqpJTawXJyUqr6JqQ
Qv9A/B0VnKmJtnboBSvSnmgXsoQ9BlGTb+usdk+pxz6PCDEyHEjTXbK8y2+lX6gNXn79HLZOdQ5N
KIlZlOqr3K4ePWyiS8KjsOSaY0YOH1EAshnDk687zpsvo3H7zfxZx7G+i5IoOaVjwjJlJDMzHSMg
fZMmEecQnIj+I62oCIRB1ZarTCf5Mgzq4RJ+DKBNws/CZdK3dFOdYEBOGTXOOSC6R60iHsSbV5q8
wqbi1SkCcwWsA+GgJOmUbf5JTkBH/b7H/ZAR7Jnvu+AG5Aa0OrSkjr/TZ74Vs3GAgJTQSQ+Hc5um
q05x2IWTH1355hhXSbCFt7eMOsTElPWS6BhPL5pYAG61WBWV8U1sbbG811TG4VaJCDYPQrLkoqx3
OUbXeIqWcFI67ZxXL/lwT27Cesj2ZnEVD68gondxv46jY0dZG2LpquuvO/PoRZcNYAmGJUWR4CKP
ozUirpcBdGUwkyirTcgn1ERXrdpozSYYO3R+bXdZKOjUxOWhhhDRnr1/mK5y80hr4iZ4Vc7OaHdN
cWOBw4OAm3j7sYWGcE5yonDxr2Qb3wNjuYPcQHMb1Ua1tBV1Ra4swGBhvPhltKnA64WUyCoWleGD
X71a6bNhDVsfapPq9oGBdMinQSJpL/lJu23tltCN+q7x0TcL6oDdsIh7caBie0xS+SJzdMfJTSS+
DjN3W2tXpgHVoryBqmGHRftcOR6ddFubaTAJZCD2YPpOuWHzYEnir6qxBDrVrZRnHWi6XmhdFi3N
Am2grayllWh3oQ4UNLAIxYYOXbJCzhN7RRV5nYOMBv9zZ0WITUt5LcxSWxpN/dnEejxO9iVZkA99
05zSSn7KKKXx08OjJ7qLNkX3zJQHq6JcuZF9ctiXUkmldBKZ1tep7x9pZXy2wmaViJtcuk+JoNcD
Xl1Z48qKXJzmkHAoyJUnRpBlJ+0Soznpdz42t/w030WnbxaiqZZlP+yIBz5SFDGpaGOXIYCBHICF
kXeHJL3qNCh2IapIH7flZJC0GK8EqYKUsCn6UVzT9kbOy7ZLyy8KgFiXv/pWuyGH6SLQxEHBCHdZ
LqbDnLGHiGDPSzK126TLLiPjVUUYkhr/s68lFyqH1NYUb2x012Mq11P/CoUe5uzJIeB3yG6nYDPl
REe8Tq2xluIG5HQxotlxn0ZBpgN82NbgNQgnj37bUI0XeGnzQx+ZXJljInyeSL7mKwI/TDF857hZ
xD2PLcSfdnlJReK6apuF746XTUGV1MQGOHmvpsxhaz5lcNSXLVHLvUEObYyogPAQ5xb6z9L1X2O8
mPk5KVYRpvHRfbWcO71amZnautZF0W+6+HNVqYsou+qsuzw+ueE6yx+z+qT7AUBtcEFZcFXiYvWJ
HzF3nrPPXmNyJyt366ptk38NZ+O+plZVf5DVTZvi3PdmxOJeusy6gfsmGpKaW+xJwd6IP2XiMcDJ
IvY5NODMy46OfxtZFw0ofWVtDGdVY0Eyq4WNhE8U+rMX6xTspX8FPYaK1IWicp82azE9RNXCLFYN
NJpwPIN1n9w1ehtauwi0A7G2hytyUBeURmHQUW+I6Ew+ajiPv2j+1xZhoP+1bB6k2pv6a4llqryL
7E89OsRpF3aYIkKMUOjtagjrd7n+aN2PxnluMLX13uJgbXrnKlJTDnq9Q38Sq2Om34zpXaP3z4m2
Ujw2e4/qDogK+PEvXnLU2AkhVkRkJ7748YGy/oKly86Mbwb+kfmJNu/R1MqLmH25xMgahU8msPHA
x/TGeaPHFStmN9scF0KHdoZgd4gXpvdk9TvHWbPY3MuaFJBDN5NAzU03HWQIoS88FoLYV5M6ZHpZ
ZKeJIbdyL/T2a99+6viCtHqbFQdQeVm5M9LdnM08Vfg2+mDRV/2SYtVSS3cuUSV5RV3EQXipXSYV
RVqwxG550OWXcCDUoXS2pHAvirFmWrsT1TkJ3KVb4q1hTU0rl/iU/JKa7TqtLqJ+WDVdu4pK8gdU
v3a6O2JxoLevjTS8ntyvHRtbp11H7S5TsKK5iI7l9741kJh6l7QTeM3mpOg6AauOYHKCsNfnD3p5
62V43iKgcSwLw2BZiGjldeSLQO7gxoy8ocCzhvYqpRLta9dkd+e03AzGwmgDH2dh919TdV9ShZjo
LuBTlCczfCnjZxDRa1hg3+2lfiKqMb6Js/6W1Xzbl7AH88BHuYDC3FlB9r3uUUDqCSyjoJpV+Lyx
cdWnK7KRzXQVeYgSFoCoRrXIzSa/qqCTIB939O65jCqPtJ5BXsicJUsnLWQW5Fw8KuQ7W2ds2kfg
GdhBtKZjkkrNh4SxRPU60nVNmrccOSAXedLcK5kaxVXTRtWuoYh9CHsdqnc7FxaqeNxWXcwz9VK0
kpRlie6wnt3mtirMg8r4BkH7kxYTLau+2ZC1dekY2VtUD7cuwbsLFtGQuGkHx9t0WFdWfU+ndFU4
OVZHR6E1MyBxhJCMAmK8fRYm5Cd0dIWwtejBUivLbWp+deqp2WYyx2FgtlN/GSqtgK+8J4WB+Gi+
8pOWtSc527WeR/3eVG9mYuHbcU9NRrkjO44VnJPU5EkmBGnTlaS7vRI4rM3wLkUC0amrNM1PcEXW
FtQoWvtBjdmqwYnr5TH9gGEnPR+9dX7f8CScBjx/MzIkXk9N/TZFl5atgbd/ycJmz6d2TXG0wymN
FzYcH4yePIAs2c4vU9thwkzyndJ5kcrmOLnOLS27RUoPqkPuJuO7gliIbvKfw0IdreHGKL/K6RNp
PCunuPexfoCYjFDvLH7zEs7a2r/fQZfkOWBj9HcM6t/sDN5zcWg0VlTIyu4YOz3ZLpO+FCq9qKr2
mfXmdEqMBDtTPkRr+FqKtZNDAahABBYoO/lLrv/fUGv5f0yjCsNafhNKfVyKQRH2Mr78x7GtovR/
/8//VSfzv22r8eXtBcLI7uW1yECOIHp6yd/qH4o1/zr2P4s1tpwTB9GLCuER/Gv9Wz5m2OIfrrQN
j1xSZFvWrDn8p3rMtv4BG4iQbA/+G+qy7+IG+U+W1DmiM8enopL9L5VqfgSMwCNCMWtDnnck0ks4
KO8gTaOXVCnMyupekvUqSh2qt1ypWhLFxCqZ2Amo+tu4GP8q8qEQDL4UPxuJjR9Fa3/9Yo+UVNOl
8IzOcRZAfucXgcWOkqWxmnsVjuvKARxm2/eRR+s+RSOkG6SK9HXJoNmdyqDEHdFZqFLrHviPJZZE
NG97gHO1XR9stixmmD3H07gOI7XLze4mrrB4xNiRdDIBSnXui1cjI5Esy5cyENdZmtwV6jV0cSOU
2YVdEIKcyTsiDU6ehMXsCUJBhmJPesSqmWA3x/KJyj91U9u70xsdQGqps77s49fQVltqpZcePo7R
jl5IumgRGLh3QYabuFJPpm7d27azt8pmRezYW5j7iyQM4AsNN51ksUaEvbeMK/eyT527CB7ifMi6
qfZdz6kQKbBPKveK2AGfiYmh0TblSvNx9DTcLGR/rRRMsdohNu1Vg3h5LafkItf9zyNg4D0bkF2u
xW9hSFElSXp76/TqEazbWgEZH4DkL+pQCzcIWzfmnA8orXvdLs6DnbNDtQC+Nba8bGnIULVLViD6
VnCnDFpp2GXS+qDo8uZ2dmGw2ZE0vOxoXKey/Y2vyJsn5r8HzW+vi6mTvSqIz+Zd9ebX6bvXhXoV
PSZDq+51l8rhIOiEkbBRjusyEtej32LbkP2VCcKqk8Ex9NK1TV5ZkjqXUYepNlS3qnE2JWQv2Fn1
Y5AOn9KG+1WobagJmiAoyuCJhwbmosjeOfCgpkZtI0D8I/xyiFMEx8nyXPjDpwzceBjy2GMJ8bR6
NPx2ZfVE8QTYRfN8SQgEgkSeDgqcdVHEq4raHQru9kYX8wvuWuuIHEFKMtjvUorp6B/tMH12aPAm
qWBXT72n07LnnjZK1opsYTjtqh3VUyqqAylxl44pdtRgrj2ZnTMTnnDK3GwNFOdZkhHQmKYaICr7
PozIUvLM+1lmYDTpcvSzs8NnMoT2ZWKi6bGHUxd8RlC/kll2pqNGkD1OE4/6DehSZTQbK6XDmbcH
XtALEuF/E6sNaOknD5ZQCAY/i26H/OZQ+e7BdklVZeCx6/tK9+6U9O5iHSpZ6lJ3qx4rPVczfPkq
GsRaNfGpoTeqquLG77aFnS99MVzFY7mtyvgicr21XgQbxbrDVOYJPeqiz9VZ+tqdPbL6hX5O6P2+
tZAlpGTOaMZwrMoS9L7Y2k53ygaYAyQNNQ6rfdU8EDu/qn0aWTD7c7632BmPEWGPShZEc1WET8TI
SeNXP0wvenbXC9QqK2IYPlVuvAIUxhkN6yLK1rJuV0nTbLyx2EI335gDzkKdTUPbLcsmW2rDfOvV
mYIdRHwkkB6hhkryDSdrh1GoaOjmI0oNrA5xbIsbs6M3PBwh6FIMxI9q9KfMwxWv6CA2BoK+iuoQ
goWimFfvn2zZXfm92hXJG6m4i0mwv6dqpLufK5NLMLUDD+HQ1mpXi+Ich6z+m0LuFU202NfOv17+
WLNy/f2XTDy0YTDdkFH/fgkeE8kqRaTqe+71qW0YUgKBpUEsazvfleV45fVi5xKlQW/0rIhu1WI2
v9RstIHbyMuh8uLJJnXKsyNqerQ71YTX1Ko2lW3vIMEv6z65dIFbDkX7ULuwAizrvvSjz/NXYvLd
Bgz7leyW/ughinQvK8/7zRrvZ9doUYcEN4JDkt33j6OVnZqlAza4uUehAsGV39mb2FarnoKbH/9m
bDR+NjZaiMxptYhvyLIff1unVZameqZSu2gOgvhEB3Oa1eAHDY5NKe4Jrj+OnWCJWSwHSqQ6vZkF
cXs0e/18/evHK99/z7NrgQsmQtkQOuKKecHx3fdsiSRwrL4jCINMryku9/RZCdOYAw5yedG5Ev0Q
q4wUzokDQU+pXd/g5hXwCviedGLiZCEv48a6bKCJMl4fKA5fFGH5SGX7TO/4WDKimh2yOK89mV1x
FqZ3jkT1YE/BsUOKkUfmfaZ1N7LhMvOxfcjQJqK8/kQY3UWF9CaIgzcaz9suECt3bGmBAllIoi81
s7Yph6s65pewBMrc/DZBFDrncbE/cUowBET20GnHz+mrJ+Qi1zY/QPgW47yp3dW6vBis8KhSkn9/
fV/nN+b7r8ZiCYh6D04dCj3hGO/8IMrwEZ2H3FapWbuKWdxK/b8e3X/DZuBDh8j8u/4vc6MZ83r7
41U+UZ/hy49w6fl/+OfSHaIzkmFWH1KnO/pdVPjcZ8WO5rrkM3s2ljCex99Ld1J3+fQ92umznYjD
/dP4YTn/kI40XM+GOs2+zfwvOdF+fCX+xQakU/jjF9Z3UaT6YAhuPCeLd2UQgABwJ/0v2O6HK/SP
jj53dr/7fhE56noNqPg6j8VT1lCXQ3+x+e4W/2T1/9Gx373EtdHO4MQsuJmDX71M0Y4UjvjDg8+j
5HcnznjXQPHs/Gt0tM9KmuY+D4ruN8PbR2c+//n3B+/qVEQ+Z173LnVk1zxqBpjPX9+W+Qz//sb/
fqDv1rZsNmzVaGlwg/7aX7e9VrykuQ6lqsvM/a9/xUfnP9ckvjt/oheIm8NTcmOM7XAsehgIJCCd
/uzgvPDfH5ygG/KT47lEk0rckLb9aWj0l18f+6N7825/Wvsd27oo8q6driBwo6J+JQxCet1Q/817
86Pj7t93f0a9f3/2DTkqUy5t9zpwaGWnPTNSJWpjOYiouRoS36aY3b7C4k62v76kD57Fe7z7nGc+
0Ax0r+O2vZyCFD2ib4+/eZc+Ovi7zxfUfZ4j6nWudfR3Wtqly6ISD78+8W+35Ccv6vtJKHEr1Tp1
2yFZNNZmSYVqKugJ7c3mkzvdF/heSkSQyVVSxtSAJaHqu7T97Pt7p9nw18L77COG/PXJmPOg8bOT
efe9l4WBW5N0uGuC5Re96jdM/1p208cnGSQrYb3CzF8MoNc7c9+5jw5rr3wm85blwQdgyRbnn38r
OzH/TGbArO+cTaaNCPC+Wv7vFoXfbs/PzvTd4KG7lZ8NYdddW1q4t6xX4qWWkjtisf/INwY6w4zy
OB691VRu0FwjC4PNOetMcu+QJOXyN3ds/th/dh7vxpnUyzBn0Ey/1kkMxhVHtBssfAxQBghTF3qR
ue/dR18RF7QximHB/SFexkF4H1c44gFQD02DmWGfJBvfhHrwu9LoN5Ptz87s3fCUoWSPWjwj12XW
USqunD2hhY8ImpeJhUGPMJdlTxV8ESp1a2BOWKQkS177Iv7UuVCm9PJrpLyLSGWPnhXdmGRWtl70
ONTBvVYTWNHCCTWGQ0/EbhWOR9fQTk5LNtsQ1nt6xveyr16TDGmCD6YkN4bnssvWIdYqLwyPiF2W
kY/U14WqOk2IECi4u95B1+GJAHzW6HuEUMHnOxYZ/moMR6J72u1kG9exVj9HeXnKlaEvLBj5Hsar
MEqvCZTEEKG5G5FGqzFNP/VavyENZl2JGBVnX25IzD2wTTrgkdrWHbFBaXdpGflNmqpNQGF7iZTz
PLKa/fXL8dEo+G4MN/osKEWTlGf8WdzngXApObbhtk3N7EQYBMbLyarnXeVvvt+PBqr3A/swMfWT
1nAeK5QlUbWJy+zPJmv93YgeE4RoQ9dWZ7vnhZgw5ZlKPf36Pn1w2vq7xZddIPGUqHnPZWmy+5T+
petGN78+9gdznf5u7O6wmcQKL8EZiV6Nc24Q4XWcVvFVXEqwZb/+JR9dwDycfrcSwPswOnYw1uex
hyVspwfydH+zxf/o0O9GZKeqDa8unfKslbAIprS4aWPPXv36vD+6OfMv/e68NTG4Wowj8tx5bk+/
GlmvUSf6Nml08w/fm3fj40CxXZXSqM6NNmKFJU6Etn/1h/fd/PH8MSkK4sem6tw7zDeeCKpdTwTz
n60p9Hef7+Aif3HttD6nQ/rkTGSPyuDLr2/8R0/13YeaeaR6Y4OqzlhKgfYQj2frlvrNnPTzg9ve
u0/VcbW0QeNXnlPfAP/EmS/zzPmjb5V274+3PLa0HLdHU56Twfs8pYgQi0j/zVrooxN/962mOOVi
u4iaM+K2bV71EH2MMvvNYPzRwf/TNzrWGGw5uInzQdXmtOz9elz9yfOkUfLjXaFkWiFSdBllyirc
zb3sORw7/c0DnR/cf57JUSH/ePSsyxLRR3Vz9hBlLcREYmCa3JZJfDTS6WtvR4e8SbuzoJDzm5bS
Rzfr3VdbSzlOOoHSZ1MlX3mfllaOwOnP7tW7j9YrnICOSVOdzUox2nsg4wuKjL8+OLv+n9+rdx9t
Y0ZuECmNwm/j5C95JrSnCcnqIu18dz2Vg76hRj8Sm16al67jVZCLRp9IdmGgfklBz2BN3UzkTt4P
k7QuU901FliMocBJpAxtOvZ4mtu3RNZYJDtD/uEL9G5AaBJqz4OmN2flul+CgYSTtmt+c+yfL0No
TP74+vht5lcenvwzbgoyCUXlLAi1/KTb3Vr2SFnaLGzXRBHV+18/gw9enpnf8f2sQkpS5uVa2ZyH
FBtnpcN/blDh/tnB340Rjmmj/COk4jyOEq1z5cAvdBmbf330n0+IhPn8eOqGpZVT2o7NWbhEuweT
yI5232SrujWMP5rQbffdUNHGoub3JkhztYIdw0Bv0SGb5jdDxUf3fv7z72Z0MlNVEw1ufXYaIjsD
Ub/JEcPwr++OMX9EPxmI3HfDgjtoYxZFVXnGXG3v9aYAoNRHn3FasBIvFYHSQ6ftXTdMTmNtektS
B8s1Hk7vNyfw0dW9GzoKIgETC27Jecrqm0KR9JB7X399bR8d+t24gd/bpmnWNBgX7M9Kt9/0unv7
9aE/Cm1y333cPTZRwCFRdY6Lod3jypeL2Mo99quaCVS0ClDBxgNpu7HzAMbDXvWlUS4SBquD1kzt
Ep8ztOrJp3PVe+2tk+XaKSOOftN7WcHuZtSIc6SpprKG6Rib1XaCX7LOsXbhoBV3ZQekxZiQvGqZ
C9ZRm0riTLHJMqoHy85osl2T1vXKG/Cwu1E64SIvy2t3FOR7pCPEQ9lGl9r/4ezMetvWuQX6iwRo
Hl4tj4mTOG2m9kVI21QjqZGSqF9/l3txgV7jpAHy9H0n50CWZXGT3Nx7rciVHAgnODXsJXwpz/0Y
XcbZuUMnF01T8/CCqhljCr1k6wmkxUaH5k+l+yI2pwBfSdk3KxA2gq4339xNfvQSjGLeTHY4UK9H
LTmclh9zjrS3FXQn//vhv/O7Bue//zUg+smotJ7r9jSIGfigLuk0HcQHke6difkPROivi/tZA22i
HJvTTFclzQ5RsMpN+UZrDzmHUFJNXTScCFl41ldLnaUfLEzfiVLBRUCnqd7tU9NvToRy4OYJ2hmD
xtvDbI8ffMJ7T+0ihNvU05dw35pT0iVHQ1jhippW64Of5BxM/yOK/JF2/PXUSnuqk9F0m1PghjD3
I0o0x4jKbYAS+mBpo/zg13nvS1wE83mhzMYMrP7UN+2d6pLvpqwf/v1WvfcLXATxOS8FLa5Te8LW
7XwLO0d8keZSb3q/NNf//oj37v4i1uHZLWWQ6+ZkZuZxavSvogyf/33p9+7+ItZ1jab+PWWN1NGT
dD2oBq6v8s0bDu0/mqbf+4iLkKccu4TjA10PZ3p0bHqDqsiga+JGh/OnMuSufzEK6CgLdKdt/+Q3
tOrOrn4soun47yf0zsP3L95/EEdtPjZc26g6tVJFd9P0n8vsu3/a/P5+/TVIIp/TrxNe6M7bZZ/b
DOMt/P+RLihDQ3tu6Z+qcTiIaHpNnehzaxb/4nW3Z6BiHQexpyCPkM0kaUkrSF9+EA/ee9jnv//1
QLrIWBIdRt6pzWgDiurZjbWVfVAU897FL5YszjRzfF3RCeYZ56KharhNtFF/cOfnRed/RLI/E/7f
dz63g02Jh39qzbG5nZJzIXDU5XsagrrYifBetcFkrP/9Tr4zpC7bP+m774J+dLxTOLcoAosakVfY
Gbf+OMvtvz/ivYd1MWoNHOE2tZPeaWryePLbJ8OO3j51ae9itKL01nbTaX7k1oBWb/bWdvas9oNn
886NexfjNfSHDPqE4sbBCFE5DRk3sz43jXjnH/+vH7nMIrN1ABicYGfRbE5VZda4L/9+Kvb5yf7H
G3Q2hv59cR8XXlZ4oX+ai6McUOyGZVyBjpIPSQYEqbmZc2+NRXsWb7bzo3KeTXe5dvxDQD3n+Z9a
NJ+4vJIP4t6f87L/up+Lke5mc63LQgSn8Oxvm2F1zdXaoqZbR/bBTI4cVLjqLmgLWkBvpeziOiE+
tu5ubkk2nw8xWl9+MLre+1HPf//rwU9FUS++X9UnFgfbuoLBpjsaNv795N+7+EVckO6QN2wl61MS
AkCt26vJNj6KxO8co6G0/v93ngESo/WWntZQDdNPLyvUQTTpK8n5fNss1PbbracPc061bDI+uFbz
1EgTRoteHKp2zi3UKc3aZZnmG2rgBpqOrXztNPZ0N1puel/3/Hf9EAb7uqaJuKdPTsz2dw4bbpy2
rT75hC5WCTOH/55KOgDVZvbbtnHLRiF0nH8//vP7/V/v2UWkWUTttxTliFM7Vze1potWs7FbRVq8
2un0uZH7RwT59wvECVI+TlN1ogf1Van0hz89/fv233l73It4swR97bR0LJ6SGbZGVJwKOlQ+eDR/
ivb+49m4FwEnH7Klhb9ZnRRnlodsXqyvjVMXN7axDLRA5ekhEn0D9jxsu/WQGvOtdIbqy6KcjjK9
hv7ccsjX4VT4P6hVHY+hI2l0yEkdDuwEqYWwHjx7trfJABsILku7hmNBZZbHrkXknzuRdy8Bqmm1
JIOSIw9/sFadne3YUaw/9/QvglS+LJI+6bQ8MYp2fiCfvKH6ICC/98Oe//7XKwN2gZ1rNeB3DOVb
1EQvlv9BaH3vyhcBx5xmKzBBdZ0Qg6cbt/eRiNC49rknchFwvKCjwnuZwDeqSWystEXpAI3rgzfy
XGX1X6P1z9//eiqONDzANTOXD7YjneasakiO3Ut14MhdeNSQFCN1wq/OeWrHThNYOwEZZ7IP52OT
0sLbTjngkGHW8J9CN4PMAqAb7EwygfOxvjJOQXg/lAm5geaZwgbWyKvSQSMz4l4jO8knDeHLxF+9
gWbM88daafC5rJJ7EYsmGGeF5VbVaV7MH2VNaDWNjwbzO7+6c7Hs4TTaKuCOladurDkrhwyb25/7
zc+W3b9fVdo6Ut8oZXkCQ3es7f4OmvCn3ibnIgA5KbX25SLOcZOUT2j4m3SuHj937YsFT0WAybRH
ib3nHxL31H5yPncuYkItKmlN/lyenLGy1xFlZYdGdcH2c3d9ERbgiknBhpOr1+0N6IkX8nLPn7v0
RVyQdStK0bniZC6lF4NWgrJUlXL9uatfBIbMq0N/Hu3yROt2ve7r8hYmV/TJi1+sEJra9g2/VcVJ
V+mzRa9u3M/03nzuzi9GZbJMoTMtszzpRpbbFF2RE9Sf+znti1FZ4rgHodyWJ6uIMP9M9IiIKLH3
n7rzy1rShaxT6ls5RJPWfaZl+Ids2Or/+9pYFv47FtsXgzNJm7JUvsxPpm3sCMRHhr3nPxFrvTY8
mBUkA/jV8+Eco+dl2MBb8MnF2hoaS7qstcsWWxj36YgrWWFLRrg49b+c8oErVCSGHZplbK7iDyPR
Gu6ED2tC6INjAV5EyEejWFo/1+w+fWK7U5qgJ7tVt5wI4I2kh5dOLYw4hOo+oGPbLHb8ZeG1MCbz
wPzROtlB+t/nug7ibrjhX8KNY4GACy/UP8Lklxk+WgldzC4d/d6RycBZwl/dfIBDtCb6G/xYYY0b
qIClqA61gm2Toa/MHtpg+OqlKFX5InnzpRCHku9jZG8JTa8i+tkr78/ncEmLXLCRUKIGiYBWHNPd
cB+eNVO5RQpX/O9j7CvAP85uoKWaj2/6PhbjLd+tSN5goW55IMxmo9lcJZW7VphxgJPQz4Ud29xG
Sco/bs9znAYwIMbqrrbUdTe3z0lEpWXzbHuHckqPim2NJfJNavvP3ENKfiWtxN62XrreBinhfctd
cZ3IYSNa+uzMbLOk1qofbmxkcxwgZSnIDjKoqq/i1LQ2M33kRqf250dozSaglIPCdQCAmTsfhm8F
zBCgftfS7NcVjsgIAXlzOH9HW72EpX9DEmBlLsBbP5lU+LNJ+mvxkE0c92KQL060AOQrK/G+p73/
wXA4v/T/sVS+7HtJs34UZsM2IhimhwBEACdQatg4NT9l3p3xL/RofPBZ70zl9sUcENYQ80dqQk40
Gh5Hr350U/8DYfV7l76YA9qybUqp+vLkq8w9hHUSrNwZvMi/Y8Z7V7+YAxo1R3563upyYvMipvkG
QPsHOdiLztP/K/R17YspoOXQ2vMmJz9J3v0M6I8FR4MBlilvw/t/XvH05f3Eqzdm+2yxbq3hgy3Y
ez/9xfxQzYOs5iIpTqFT/ebMyzglUd88CD8sfwOGiW5DpT+q73rva17WM3eavjU6ovJT6EYtmgHP
u5c9RBSZ5KQ/lDHfyLDI47RoFfRpBZbF76yIbq8e7TAD/5AHqfXB9PLOF78sdQ58p4LbL+TJLOrm
hn4IoPV9WL3kJhRW19XpBhxo/7l3x7qYbWBkuv6iC3ny5um1rcIXodPXf7+W70xkl4XP1eAsoqOI
5WSlUEKgd6erqBzp2h2c/GCC59gbUYVfD6jZ57Zgf3q+/opEwWzpJITcerJlMcYUuHDaWH3yoNG6
DA+BZwuPw9JTOdXfpGxehWl///eTemcA/3kr/7pv5Ae9EbqqOrUlnVL++J185wcv03uXvogNWhnl
ULh2cRoC8ynpi+e2Q9P5udu+iA110XeDWVsYB0fzGWr/tmqHDxZw75kRrYvRbyVhrSqaFU9dYIur
WZs4LTzhPvRag0wv7DxdGTLkdLk2Wht0v74P3ABiRuQJVICAz3d1DbyoKgyxNnQ7bqa5Rp+dRvhv
PW3twQC6YMBpLEU7QBGzbdEYnyVt8sEXeG9LfVlP2/V6nKwmyk4KfFnplVtJJCk4K5ewkWd5z3pG
U1DB/5i9WJUQfc5Lrcl/RlazKbzTeUW10EjErN4vJ7t8aMRVMRt8o3LH39hUD77YlIHYsFrLOhrY
WTqMIUI9Vlu5812UX1Q/rh2XM/ne3Q8jfMOXUX0wL7zzWl1W9PoiMBuv4Nux8AUqZ300yGA2nH/h
/5jyLwt6u6juJrKjxamymuyrzhu1JXm6PLr+FO7HHLwVZIZuUyJq2FhTle6kYSMpzIAV7qzQnGLK
rRNWOHSyR96QoFycTfFU2hn5CqN3ATX2loA2NXW3U5eT9K6hxwHzGXeOyhbi1DTezrVXHh2L0rC2
8Ya9HO0aubQ/YGFupvJ6AkMTd6mwr8yuYSXSF3LcZtQc8gu5xmNYR19MiHzebN1lA2guh/7GVeVR
kDEsuophknVQwJqliBM8FysJzGAtcyhTRhY5rOQ1+BgFSt6dXFCKtiw3TmXkvw01Fa9hNPlvYz02
b1lT9HeLU5/1wHTIR+ARt5RwQ8ADZAkALk83jBC883OA87IJ7TgvZvOYUMS/9Zu5OjiFEa5rx7kP
Le8HQH+9SSzDiD0fiHAxAGWmzo5OXGnTJ55H6a5s29c8pLWzmUak9i58f4QwT9mSfYvqpnpuhetd
u3af7CbX7bee2YjYFAWFH5Lm1jtpVqCmhlntta/8dUWBSrxYeXDl9j0i5ihgpTotBvDN/KnKu+a2
MGitN6qkfWJPFEjS043/6raWe4fH5p7pOh6MDN1a66Ybrg2uyhz0ttTK4j/gVHqCfBEXDWaLKgjS
u6Ts87u8GR024YOxUnnxfZoRzemSMKLxPO1Hoe11Z1hjXJp9/9UoAsZp4/6mcMjd4RaTd1z2zJ4y
HsHwAepLZ6oEx1TxqMZcH/SSJ2C0C9/4UQyRvQaA36xT2Ih7x2oNSMXg3XIR2DDEsnGflhK4PIoE
uZ67Gg3yoNODKatg5zti/ga82VlHrYvDSeIaGnBZoZKAqjDWOU37ne+djFDJH5kEzhSfhUbbWjXF
VeIXZ8uMzaos0PqhkhWQDdPIyO87kXZBR/uw4TpiK+VjjQ9GKKICqR/YtSiQCciMIwf0nFcVyzFi
Dr3vBjd9G+BObsakcn4AK+2ws5dJ/aM8M0cjw8ProUxzBzk+hDNutGdcJ430vaanGMtLGfdGMryi
nQggazTppteVjovM9HI2JWP/G0MXb2htllch/XaveReOsavZXaqxBIhlGeVOtZrefx8sZY5/akMG
F2uQ10QYrdU87Jeqbw6drNVr4nVndl5Ay3YN+48RMbhXU1Afxm5kw6vYUjkgIgf7xWudOLKzQ9dN
2VrM/rRv82ChVSaK7uE/Smifi/OtN3PnxlpUCFACuuaVYmCy9KzSgzb0cJ/1TQSxRKQ7cwr7doMK
TDxZo3SOnuF2uzofXU7MKg3uL6icN69E6RAXjqm2FJj0150iXUPiNLdusywqk/1oSV+zq57L68Xx
FoMsaYFdXtnyLmzNMtrYEAKgYaOqmKRX7AQdNY9DP7o93VttHa2iDIBCZAmsW3WbWyZ1STRQgShk
b9Z2YvmqIwbO3E7Lr95b6FgJq0YDbPFmU2/rAjQ3p84CArcfIkVZ2W7d3zt+k8KZzOfhZ4FT63wh
Tz2pqCSphR/kN/RCgkehQNvRD+Wo+3Dp/Q1SB7Fsqgiiq3JbzOdDi99xTgTO1myhdTBRzW0Lp3a3
QA3ceI2iu8oNerFeUluCvbUXziz4NjIDwdb1DnrfCTJupyEkiqUf6DeH7AobmiQmdGP0uG5trP1g
TjeRnNS9SYJwPRe+uekHqtrKcYKSLJ2EHHZHVUYZ1G/FMCyvPbVxK08vyUpMeazaNk5qBxQqML/J
rhGDLxSVIRihV2kqjQBDibLXgZFOa+2fRWG5NyEcH30bWxFnaT/CsVW7HnT6FzPzNT7ccAIVQoMd
hcaDvXU8JDJBihcBm1e3UZ5yNwDPvE2F7ytGxcX6tZ/suMmGahXmUdat3aIf/FurB03s8X+/D9Og
nidYY8eUUtx9G6i52QxJWH4d2yi5z4Z8JGvSmSYwsSpcK/sMkhUJXVkrV5oznDvObBqj9agrq/D4
5L716mhv+KEFPPxQWi2erBZY6ZAKUEEwPtA6kUGwZBC3NeOo99oGdYXj3/kamNqq9NEFrDTn8hKH
AgT7Ue5Ke3Q34IPlo9F2cp+5Xn7baEv8LhBjgIOe78I+Yd2S984d38qJAeRPb6hK9P1IkXM8gPT4
IQo33C56NJ5dfA4oZhrnmxJWxdul0vXs5MQ2OE2rtDC/W3nx0xTBXVYIF62E5dxXtbusXD229L+q
aZtXydcJ9Qmg6mpchb1c1mPk4Sg5K9PcAFSGUt7rAj1+ZQtuKLRntCiSM4wQHcmaBk4BhM0a7noB
gjAQADk7etof8KIZRMQ5AqCdeWeMnAASbNgrUVGYmQ2JF6vgrIUyYDMJ/p46r40EGq9EDO5DwB9U
zT2rmJ+mxBBUeNjPmJCMG/rlu4OgJnZdNV7IUnWmwsUG4VMddNblO9Gdv0c6pNsuQ2ofpmPzzTRD
uQvdIbhFBzJuo7Ixv0wQ9DYc15Wb8izlW2HscHb5pCSf35W8l9JsHiSkVmeL0K1idaWMfB84gZ2t
WzWah2QxsT/Putsq5U+xjWlnq53wWzeqn7Uy8E5rO9mgCGHyYsW+cURurCsHgZFsYFDKMhLOatE0
e9j2PGyDUkGTS2oXOrPtRYDr0jcMLoDNg7xywehKuLm5ABFBv2TePfgaluXA+n+dWTB7TcjcOzQ6
ekcIInPn9giuIQPGxbkjM7eM5cqxxgAd/USvaNOl0WGsWudIxdoXNweg6+Zeu1pcI1k5tC1T39C+
ndezt7TnKvge9mSuMih63ip02T/Udjqs+wzUswFqI869xtsZTuIeGplNcVAzkqFlyJVg/rgStV2D
o/WN68qIXrKl8A8SV9BRNNNjao52fBYtHsbWcqBHF+m6cMvfwKKDfTnUT0EDhNJl+UbCtKQqpFs8
4/FsOnwl74miJBj9K7RU1UnovNh6iHqKTG8zL1Tfem4QGowlb3McJPuwbpNHX03dcWHSXJ+7OiOp
gflhNBiMeXxs8U/+DPOyBN8zLwcbXtjWCYnVjNN6NQfhzJDooxxmRh/tZN7jMhyFkUHBceyjnMZ6
28ogRao70h8cdeg8HOvrsmDWaSI6Yps+8I+1gKbSFH5J1lE6VwUrEkiinQzxpHTzWyQwzsVTr4Fq
JxJUwMpwYU1ZhIVV41YwcllvsXMysEOqyatu297uj347s+ZNAZ6flnAOH2oogGqV2rnzM7NNa+sD
broGBH7HStF+KMbxaeyRcU0U+6/1Al8dQY/4UpQ16wuqRDbF5ER3XdKpN9Mtp6s0yn/7UWNunAYm
yuLXxriiob3eT6lt7TN/aajnL4Kbqobs2iYm+Xag+PqYtGwkYlll7XmmbnFJjGcXCk0MET1Va3Nq
oZITQOW3EuvGGPtlCV7ezUsiYEkXdRGFW5X3t7pNg+tF1/l316+LHa3N/mpBi7YO8kzv51D8JnPP
rkb12XVJtMUWYJjbefDNdZLIt8pDnkTxxbzmgWW3Gr0By3rWeY09dtSaWnrbFd6CiB4fSI90b+Va
frVHSUAwdDOXs9pJVeS8lp9ZsmgdY76cQaXnUb4pvYHgmUVAsKLOdJE0uXO+cMw9rETWvAgzCY+F
BIAasXShIbf8WeNb2ja6bjd2mdZnMONC/dboLvSTS5M1RRfhf85SsSpCcVYA0dFbB3reGHn55pqT
f+84nd4o0rLbWQbtAN7WEA9R4woaHwT5dO77l2rw3eVJigXdLoLt3DX+Dj6EOOAwi1jlKgmuE760
AwnrW+vXzvcm90JMj2AkmTT9VZfk856Oun5tjJPaiSbpj1NupWfitryBoVbvu2Es4Z6Djh2phI8L
X0W3anTcR9RszdEb0CD2FACsooFXCqgnxXsZ4c0cWmzUfZbBNGOSKQzdEaXq9Bb3zXl2T8KYs4bg
4DuNfAonyLdV6JtHk1vYVH3uU3TOOtjXHRIyWXW3VpaiEuo4MWtdzCbuXGdAb+H4sgYovxaaOyBf
HhxonIF5WodG9NwPBrvXeZTfRD+4qH3qFMz1EAzFatYWnd2eOdx0ybTcVSw5Ytxn7u+FbMICfrST
M7vXpH8YYW/FITTXX2lSWnurb8IVmKZuHWKipSAhm7e557/Uagrj0YQ64UbGb9cxzS0YGAd6V+IS
UyOQbC290g9RyqyXVam4Tl3lX+vatNZNHRXXU+XIPV9v2U6pOB8NDf6VKTFqJo20f9Rz8dxJGr06
9glsagrrblr6yAAxKIe9l/e/KSx49VB11is9VdmmXaJfOC/yjQBiu6psZuy+F2IDmZ8HhR7ylv3v
QvE7jZRl13pbXRKhQtXru1ER3XQDo3cqUv2FDVT0RdtGHmdFNm+UMeVrafID0esAzK8aYBbbQI27
JKDvwg3rG3neiXi2ijbdLM2DAQFz4xh5d1WHwbKKLO19rUI28kQhtnYYNmUc8vZ9afo62yS0NVDn
M4JNzn3nq0RcZgJ758DH6Wr61GxhQC725XawLHc7JrxW8P/ap2KeqdYgkMNrzX+nqR7iccCemE2h
taY3qdqCGJPIiRQwuBFrz1TQDyxtQM3pODe3o90BeZ/65ndWJ/lLVebpNRNl8Fi3Q3lA5njepLfu
ygImsFvSJMFq1rFnXCBWZ3aobwHxogiuFmBLkadvE666m02g1awN2rWFx3SbLIOGiq+RUtbWdM/J
LA+/zox9P9rLL8iBoBpNDtZEEy2nXHPoM0rxU6D2vPer0djAsvMfw0Uk+4ZF93VLzvcsenXA9yd6
Fc4Lqw4nzLduQWcULbLeg2iq9Gap3OR+7GS3Hj26HgTLE9b2VZbfqNpyvmBXxJhFVdMhxcFME6A3
PuqqSHfWkFAVg3Bq47fTy+T6NNP18CjNLgg5ngz6/cAEtTKgMVwnHCSsch0Et/7EuapqZXjTm0oe
h9mbaLOJtGJpmY57bVFoIIXb815IubM6ElV+OuYvtuAxycAL8OsFLkQD9T3JXTr6Gl98a3wAjrIT
X7rRvbNHHaEgxiQQDnlx29OEh+xxsk9+1p7qUJj+ykOdfIV2QyHnTE0sIXMAtXJowye/Dqx4CfKX
UNWxbRbD2hyWN/ZdLzgvvpV9JX6HIoWarPAPBLO5VrOC6+23dRZX/vzdTGrvENL8vSlbBHyOLcJ4
YJ574AwamQXpm22fN+UGZfJIK9CYH7Vn0HyEfG6b+uheGeyv2gbuTabCY0xFbwlkeBJk1bSxBnav
yunzK9Jb9yW1d2RIFsQcWFQZqwMosYpV0UZlACwqVXkPGGrsq1oSrVw57fXcqi/WApyzyn/ghl2I
eTArS1ef2BQFe7bbYxycoUSqqp+LLL1zxcib3PUTezJ/fh56M/hV9mS+GHNN+KXkvPnaLgwbzGhO
V6WjxFPXpe4pGTpzhQh5Xo1NV+DN7KhtLy3/inSJdZt7bItrM0ioOIpeerXcOpl7nbic3odJVa/L
2U63Ze3r6wSH93oCzvIoSDLcmCxNfxUKm0ZqgKsaBx2thqy/KevikWcG+d9tflWg5UkiRWozCZ9j
6Hp40kP4lQXZCYIAm2XLfs0jiO8CRjQlvEEsjAl8dOKB0VxQ0KzmidyDdm7ZqwwrBgs0RybEqZAY
BJbq0PWMz1VgBsWNyo3+aNDJQ5ZBzqehCvX3YHbOi4zOioci1zHegHVbe9u8j46RKtxVKTFkFiOc
T8/xNBYi7W9ZPpmbNMtJcUcqe7KibG0W4XHAAowy038BZQr31ZufHF7XfW7V3dEXmf9Agj/fGjIb
dv6Q26tOJAiZXW+dKLWr+1D8Uqmy8lUX4PodHLO+yvwKXaQczL1bO37MZgBGu/ZniPGSopOVJyjE
nhrn3nBQrCCqgayddzsDLMqVgUt9P7GLX9ciT3EFkJk0s8jdi66BRtIJb+uGMDaDVmSbinXQ2jeM
YI0LQcdWO4tnbF/+lUJZvVIZkrpCFreL3etVEBRsGkxMzKhm6q7P9kw801bSg3dURWncL3ZbPDoF
T51fOroObYkXORpYBRj2XRBCqZw8j+EVCihgkh0kq4Gf3lCTz64RErDCvyNu+euWyfOmXdxrldTH
wMqtY4N7HgPFCJIPseBd4ujXUZdZLBoWKQCYx7ieRbUzXFidVbP89M+5J2r8vgYdbikoouARw84B
yVkAZZ+7n1bXvhjZuRjRzG/HmQI/DjkWcqPW/VyJa9tJoBKkztMiAmAtTXSW4B3biRYhu1dQFTv0
u7wmmG/tY19jYiijsd+Uo/XTYWpr5yZmv1ewYBwN9gbq+0gOxWENas3JvetFbNUXoVHFdPmzH5C1
LlqZ3TVsKA6Tru1rUHIeUFLIiX4U0X/WZFfBYl/5PSe5trVrHW9nkesMrPYxa+3wFMq+JrSY4VUb
DZDdbfZ5s8GOzzZGpuXQXOOOVlvTjw55Vs+bLLOJtiVvs+lN/T1lpcVPCweG25iQgAemQCPPQa0O
wcqyTXCNsLEg1bDW2/tjdVzM9BVP4hXiwdv2bLETxnydL/f9AiDYnHd5lrccSkzUeHhYLJGFdVvX
RfFoLyLGwrdaWnle971QFPzVyWW0HjWRXosvsNmvwtAo90EW4fNlmXlflcsGDff1wAQ3DEBiqQhO
JdhipK45WsLurmiAPBrSvgqEeuTI9ARR59pK5vu+59eXbkKPQOm5WD6XaT+O0ymlAGpVY6ZaIxBB
31FG9RZR+fg1TH3y4Pnykkq72ebGa9cUr3BGG/xM3hT7HschbTnRLaqDfBsGnf/DE8tVjXhpn2VJ
gbKBVyVjmdbWyMGbJ6WKh4qTrm4IHitXrtseEeJsyG9B2b6lfUX9NJMF6nTr3It5zJnojSC3bgyZ
fuFgBc3lcm93JmIfuxOgnjlCW1qNmVFkT7Ohfhejs3d8al6baGYD1H0hXVDuCn8K1+EiMwD+45E9
3bGazGEtF2s/U/0al2WSxUEflTcIMo3bIOP2rWnZuIV53VK/TOgRZYypOfq6DGZG9RDPzOLUYU6g
dSyDW8Vt620AGn31lJaxyhNgUZFYRx2ZpClr9nmZUhNrC5/Mo0T+VqnhuQ17vXGzBKZBnx3L1twH
5vJCL5W5mSyWSazx1H5O+ygeKyyuQs83TUPJrjX/6NwBTRKxzmYjv1TFT7+LxisElqBDw24fzhIS
bv6taPMj+/NrTzP3475qHhLLuW6DX55nP9dmd+WYWJvmO5YGa/RRHBxEZ/FSMVALTEKefc1kTkvs
yz5/lr782U+Ei8gqt52Tv0zJEFy7czhehQOZPjttnRth11/I4CIO7pyHkrz6qpuWK0DeA3WpND8b
1mTEdjB9y22iS+sMN2XDIag3nFxdX/V1+o2MJ3qi6DWSNQmwJs4olm9XnSWOZsuWusst65B1NpIP
56ZM0IaMOS0to7LvbNx5Mfbr7hybikOr6NCIlmcRmT2OjWanKWeR0KxixQlaHLhNy3tmu1cLOp00
/QrK5NoyTtbEvnYOvxPubxLnbeoraMuLxWpPLcPNHFTkXKv5LXUjtctqQoR2jd+lY+xBorYHOlMO
bHnkgfouBCqJqn5MSV0ZV6OlQ29HU0xB+npJgw7Bgq44x668koW8o1Zs0x8bIyLBHIROSsgM5ogK
tqD73tvTr97gQIqzTec+s8fH5DxU/QhFKI5ca19bCD+RfI/U8zQ4rZoxyd9K2taNVt3qji26aFlB
sN0vH8jqvxmV0ewNeklbP7PXVdncmzPbXxtadJnTnJmZiOCd0f9GQtxf2431u6+iLz5Fg5YECZdm
1RCT1Gw3TlKLXZv8yJFNaQOtszF3PenH8llbeRi7lbiR0ZGqcTM2x3FT9oxZY+zTVaC9LwYHW2PV
vCnWf6YN2SxIrJaVrKQyTpuc95ju1qBQ3RiCZjV6/nWlzLhO2VwtU1bRmCOuRx7RqJFPm/l1qczr
ACf4ip7ecV9U5tfzdGa38zXaOInVbv5Cg8wmc4Zd4KrnIMqDlQyG6Bd8z53pM+ElbIQ4Cf+ZCrxA
06Tf/oe5M9tx3Ujz/KsYdU8P9yCBrr6QqC2l3Pe8IXI5GcGdwZ18trmbF5uf7KoZ+9S0e+aigQEK
p5D2cUqiyIj4/muatSuz8IChgypbNy02tZkANCO/CRp5Z2pG7topBVTkdEz9eDsEVbqZ45QKGSMm
xKdUlx7tSbvQ7p7GthHr2S8vYTZzliHIEWcgziTmQA0681HlSOB69tYFrqKXTUCQWvoK1AU25quM
PDzotZ7uttZwKP2i144+dXp3uuLemLIH03O4Pu2V4yGLiOu3jvtz3eruIWhTb6PKfsFjurxpK/zI
k+zNDtsPmEWys2l1W1sldTpsMD5F9NV9v9in1Pyy3IZ2JOWlexct9akfKVpfJDnFRhm6jxOH9Y3T
qgtCeeOIciWbZnFH382artS6oxI96RidVDJAOIOLxylkkWHp/CuZGrKOc/O5HowuMlLTXeu5KNbe
giRNO2xQtFzVd71icJLMasySc/PMFEjguVx2We0g7BRTxqo0u4RkG806EUO9phI02/v98ORVRntl
xkm8WQLC2w2v7LbJlE33uauzJzWkAMOuau8DARSnlBwv4fv8jTEF/r3oB3FbV/2rVu7M+SOwiDlQ
1XIzVV18yWjj3hdGYj6wEzh3QlYc0sR0G0MWkPPTBMDhPUcUX4kXcxn0ThRtybVmLY/N0bnTdTlu
fjuqhjqTToS/pz/VbIEnKynRELZz9eDMlbvxvPSuCvpzOSTxhEwlZbRYfXg7Unt+tHXJSkL+FKX1
yTsG1nJXcEhe+8tIgIEFeYXuwN7BLMwQzp7cL7p4mHXSsXI7w+25d4XTYZmtwp6UPlUBfsuclAWj
vRw4Ghz9mtIXA7fCvjJoOsgs+pLjrp72y1ht6UPOV/TDU3TQOPKFFVvCwrZvI0WY/qrqIFJCDLuR
51X2xvSlPlpZ7R6MybbpVirmNfELx7yw23WZ2uFVLkMbJDDusZpgmHtQlluebHtJSCUhi1Jk863d
C7j/zMRm51gp2YweZYciJikvT51r5AjTrdLGWXNjfjsd3xc1e86D65Q59WwddGPTU79UGM96ghsY
O1LrofHkYQzje+G7wHYDC2e95vGgCCvp0zkCXzAeycoAWJpwNnMDUWYgWi/f93ZPZ9UAZgC6SOdE
EgTLcaK8azfMXnOQ8cidLIJQ2pHLFh+1rZs8lFk7X1QepWX56I03ozhDDu4o1m2clxykjORp7MnD
XOY2vLXHkTZQPDoN5LnLeh5TEzck4dW0BPJkdx3tgVOOimAcmx2l8cttYI+25uBGOhZd5/Hl1E20
oU2J864Td4mWOLRPSWojye9cmKzaPW8KnlK7LmEUyWDWdnC9Dt9ZXbjHxI0TYNiYEubRL77i1iUQ
aKBd21qhHrHRhS9m/DHqmPYvegYPnW6XA8nu7okQ6cUjDjAtPkceq2v+cu2ulTaXJ3+g5jzLu+py
9lvzTlRd/ka9m3MxjSXTqYrrZzcYnQ9IMh/lS1xsU/i7NaIu9goQUzdKFmovQT7lepLSvioD6sDo
8i1AkH3AVGoG8pNdTtMOFkxt6kRgmsva9tD0OXDePAQ7uGfnuSlM62bgSzlQb9UdG043Dxkn+btQ
p82XHOxZ4JdPnMgsTMoKshoVvoWwJekQzFijNigd79XNBGj27VJCurMW4Nb1FFfnuoo4A/jO47CM
qjTLCYnRBkh+18fMcywziKrTbdojRlhZfSXOLRbp1VSL5ctZyo5npCHDc6j798bUzBdVGe6z2WRl
zJJqJ2Xs/uCu70+DdIstqsXgbhk64tidc6+kSyrUDB7tea/SVuqyaYJymw0LI75VEbK7gpd1MWdV
3aR2lLjzHkbl05DaJs1pdCYagktpnUQrjahIRLVJ3W6bmimUHWBosNN8ThQ5jkD1pqfgvXf9AtgY
4Drp+3PIQLFYBgC1bb/5/lRz3Cur+UecowjNYHTXhizl+2CI8WCadAIKnactwTLuuZC7neBrWHih
ocH4QAN8c+AGCIEBq0B/p9y5Vlq2V6ngy0QM5wbvHlzrLaRo+W5TavxdhQP4dRoDsNmBd9M1goVe
T/J78l06L7tCRIKukA5KZbwIaWtc5w3Vu6yH6bZwOeZKtvtT7rb4bubxmPtOc8h9F8HElPn6eanY
fML8Q0kh2zNyk+8NW4/rUTeEsoYuhfQi24xo2zfxNFegSgZugWoM8LcH6gpe7Cmr2TnDzOUuMeP7
PEzrx6WZJeYMUI1qU1C98+nKEWjJ4LfLccovQpt1OM26ZktluXUqvc5c2yN0kMgR78Sg3e+mEcor
j+CgldSTBdpNUyLcr6C90CXdRDevRtfoZpUyprAwqsX74Rb5gLMNsCVNB4UIKxG3NDkWl3KUdKHW
UCc3FYq8bd/a6r5ta9QBiYFOIORvM7Gx3p8129t2KpatM/CejF5WhxqraqRogKKORzOvi8o5lkGs
3tMMJtJU+bOsSmNVshwYa/LAKMnTVqnfhPSr55ELsxHexBaBtZhMNdQ/84Cihp7SMttp1b6PWSPh
Q5u3JBB0EWnd3mR6bNecw+29TWjlVe76zpPIunZP/U4BFeeAT001x/3WmxlyGmtrVnFH81+OyMPL
x3Wx1AjVpIIUtzjR6mp+s73Z383mGG+hcgLm50BsRDo7UZlaGUJ8SOMlHKcttaaQxmPYXbZL5uO6
hyCSMenLFh0UKw1781XHSOvGXIfrHs3PKsmxsyxhoHZOPIF2mbQHS+ENxapzHLmzHZc7Mym9yG/D
Jy8JeBzYpPNX5TTNdTUFn35nNid7lKwMLRXCbm7njyz8w0b5AJ/dg0n+070709EbNJVziHuRr1wl
suMMUHYqbajzrhyMNWjPd1H4VK7EXXEax1Rzxk2J4xzH7n5Emgm57o1P3rmkwxxNSA7SwfEiZ6A1
Tlm1l4udzXQg2YyDMc+/n5PAZxNKde25zSvPgDgs9TxFjG0FZaWt+ZoF8XAxqxFOWSBbajtpPqaN
gYgzq+84k9XreaTKW8bKuB69dopsEYgIcZrFodBHqFUXiOT9nvP6ufCmly0fP0XN2bjLWy/HBS2Q
7/BsNOVGqKradEHD0FbX4RV6/3TbCY7UBhT3OvbzLxXUwW4IQa6UMou9Yw5II/y+PfrsRRV022gf
h2pMT/Xk2neJPbuHqZrinWPEL3Hc2btJZcZpUr1NT2/Dj7qbT5kYvAPt0uPONRNFWVXV7OqKIuRs
AhxYDaNnXCX0R63dwRk+uyKd6Yos3ftwsmneVMOCtIberp2IF7j8ZvgMnB79MCP/jczTuYZepnPX
kyJdzx60lHYs98JF51NHRds37xmdTHyFNM3v8jD8zHqrPOat698Q0YkmPzNeejnnp07DTdquXWx0
DOpkiKG7MPHt7YD+5qslpWFGFrQ3dUu3vDhSQRaMjX2y3EWR8ZvaOz0WzXZsHPdAGqdNYXmavyZj
uUXsthqaagA/UdRfIbUwzP4ONB0svHXcVW80+jqeLDqTbZ92dVhtEfFVNWsaxVgTLfsaFuhLQtpt
3CEZtrXSiICLA2x4NAazWrlLW17UC9lH9EUOD0M+640xzMlDsqAXE9LuP+lYR/BrLM2FnmtvI+aY
H2UCDcFBgiLGyX3iP20vPDbePaHOnwoBJdeTwko/TvL3hUi8x9HNui0LQ3xq+kEdS5SfZE04IY1i
OB5mK+veLcQVb4bbBj5PThtHxWA+9XyqHVfXvYtl1dyHfqDVqm76ZKOrRUfx1EZyMvRmLov4aJ17
Z+zOnu/xSM7Ex7lOJOa8vG2sGhVUViOHt3WQXssw8PYkoXEAb6z+AvXCdLd4uopSSsuiwdbhZQsz
9cy8zJipXIejV96aWQTRW9MCJcC3e7s7pdYwXzNGPwq6LnfkqHokB8ten6Q1PtYLw62tF70enOB9
SDz72BCFjRQGdBn2MYOPRBCJ0fCO+Jw3L60+qSZKwQMSQFZyGsAu/Hr8Nu0F/icr+plFtewiBlY6
oBWDBkF95octYofeVy89uHVY42qDN4xXtpSOXietPTUkwPOP87wy9hQBZ/vA8cWVoco3Y5yRfy7E
0+39MKlORTIjjgowOYq6TaGX6xIS1rt1Mj+5seIKmkskze3cLtNDIsinq6HscNtBm6siG3dZarzl
U5CukWN5e6+GP8nOsZE7AhPlMad9PoIZdSJHsjiQNzroK6TLjzMFwbvGrfNDSWTmeigXPNyL9+qh
XzkmxeC8eAGalFQNahtO8ZOfTx8JuX1RVhTuBlUEPsCKW6qJnfiuyoK96V2NC6oLP6nfDL9IrnTQ
lHde47NRBk2EgsVaEgPLoFqIp0fwLiEwVn5uXC95nQDnOx/0QFGuHi/faeBvOzqk9K3ptN2V3VXt
lY8xcel9Sd80wsRAqpCan/mjtawysuoBxLdNA/YumkP5jM5lXgjmnLJwgs9QE8K26gSSKrW4/mZ2
zHY7JZpIPsCKTeeh/2xDhHiYrF6GtsrXjADk7ZixMCL0vv69zxJ4bbeZutHIIF7TpFq+7bkqH2wT
NYboeusOdUfGQtSXgO6GWBlySJ89g35SgeSP3m30jRF6ewSahr2Pe6O+MELGwE3p2fltl08IigBu
NdxfLPRHaGONRbNTb2hQS/cWPCwS7YSc7MqVKINza40Elu1jrNzdjC0VnsuobxT43GEK7WQ/VzG3
s7LaE5Hg7wHq3HVfyOmQ56M9wXfFcO9Sjvc96rsdii92rJECohBB4oM2qzziaD/v6ziVawvA/aQS
OmXRTgD7DEw5PqTK6rd82tgAm7CaLj9YpsVJuYuB24RlACZmixFejxPH8VGm4Y7SyP5Lw7QylC/I
newh27RDUj5p360gRMBckehmEP0eDc58+yl2dFly+6+8ltF6lTNnXGZzSwUElktaYAOf52SR467z
m5eOyeK7BdK/6t00SSPpD8G3KAPkaj0ankDV2UWThPcTS+fJxI/D0Sop78fCPnerhaCUXTp/hOhT
LyoDU2GdAScOHqacOB3SxwEhFQDVMB67pkYYEYcVxW8NMVsWFUF8JHTAxhw2ly36VaD5FPmBzMWd
MAskJsZgr9IJdR+HFnNX2/oFMFLtQFP5pRIh+aKGL5JFio/QnLorZvL4sQDn2oV6qS6qJZvY2hKG
lJp7tUn8ec+EZK8tp2guwr5Mop5B6WlJFkoc2oEOeGERqal8eeFXWXsxNCOWAJGi7Zhsb9gFWSGv
yrgM34cBlK/x23gjiqnZq4yDTTVUExUWMB4XyzjYe4wbA+dYn6MN9dAnNaOpnDK5pMDFgX5tPHfZ
TCyLVPAm00kk2BU5HPlq73GSoDYBttOxEpRHyut+dLYxJWu3raoX4OvibmqRgVSJER81IUgb4cD9
LpZM7ruyH09Tj7iSaFGcMwUzitMNIZxY7t8JS90rU8c7s0zh5wrrFWFNn64z9sXAaeI9utlqV46x
dehqgaLLlU66qqTv3jsy0KcZBR2PQZOtNY8UWI8X8tTDcKmYMmSi4v3VSJDwM897ehW7iFEZmoun
LiR3YGWP/gyeE7RqE/YOLZU6lm+Sf79Og4EpOWUfreqYMI856S+sIkg3LUHBmzqUdUQCpVznHiiH
JJ+NXCuWX/D7ew+Be0SKJryiTPRHS3EGo0E67iXy7bVlzP1xsBY87MmYHcqQyrtkCadv4cU8DyGb
6Y6dqF5X7OqQrSOdGkY74Exp00VuMOWwRLdJDnQj5+c2wAAPXvy5mH2/GRyUlqYjZ0VVeWfsXV+/
KVtDYyI42iDksTmA5nLEKUILB7gpRg+hp6/RW+qV5IFFQTyoKB0TtdM8hVdmuuA56s3uBQo531QZ
vtCF4fVgzoF/kdcBxaVVXL5lWf46WCbAp2I5cQXWjriaXw2jWjDIuB4K8dZY1+h77zJ8DBjpcx7n
2RNehpqEyhpf9jwOrg5+d5z+FzSnPVQF//u3P/Wk/fuff2x//5ke3ei9e//TD5sSWGq+pbFkvvvR
9nn37//2e5/X+W/+3/7LX3789lse5vrH3/+Gornszr9N0mz+xxJj+5zR8h/Xpj38j//eZMUPtLLd
+7/+d7+3p/n+r34QUvDrm5ZJ2dnZiTz+aLu//82zf3VpwLb+V7Eadst/tqfZv4ow9H3hAEnRbXx+
G/9sT/N+tUhnDlBcei797d7f/vnxb34323Hl/sN6M/9Pljx+uwOTRPGw5br8n/VzIs0QS0BS72xC
qZt2i8mLdFfK3JjGRpqFYW3/n3y8v78e6kM+mU/fMg2JvJ8/+GJtJtsSQ1uwKTKNQsDo4iUKDAm1
+Yev4R+f85eyL26qpOzav//tNzfp//Ya/uOFAjrmgJJoVTV/CpexUx1UEBsBao5pLva4vNt8p91E
XHWMA9YltpgwWftCQjVamR9bF3kW0ueA34s54a/fzPm1/vRe0NsGfO8WsBSNnz+HmrluEkDd+NTq
EhizD7QlH/w0KI/FvFB49Nevdb6AP71WwBcpQFrp2GZK/vMFnhrR655ozk2Pz381lNq86WjwOrAF
FM9W1zDOqCW5Meyh/fzrV/7N0/zzS3PHmnxCx6P78qdLnpqKSH5/CDe1sMZTLlx121l+c+mPVYi8
cDDRcgWWP10M8dBeK67zLg/i9KGdvBSwpvbjI9a+4vE/eVv2/+GKEHwsaNZ1LBPZ55+viIUtYzDQ
l2y8StfbIFNiT/kLh97ZLtZhjD4K1VO4dRoIcKPup123GOXRoQKF5BXY4f/kC/qXJ861AtJJXK5T
QCti6Pz57VBvIEev4wuqkGKj0co07oskbRZ20mIcD7ApCGH/+hr82dPLw3B+TZ71kCBQnoWfA+y7
oph9m2PlpgKpOOU5vJNP1HX016/yL7eeHzgmxIZvmwL3r/VT8EARItsyEhqKMcI2zlVvDZ26rfFX
lKtGGcXnZBQZPgm7FOcO3qLV/0kUBzKfn75qFpUQLyO3X0iNvPNzWkBqSG03sdVu68lEDL9qMwtF
IJ4XlM5N1vbvgx2Yb+SteLCgQ/Lo4shoTuEcahi2tq7ey9nJf+QSzJpW6sIrN7WZ9MtWBa4VRnHC
SWAV+44gHSYxlH1dYtG8Bj0b1UYiRXxA/WzqxznofDicGYln4Ur72y3Dqbum1ag3V77fuBLka5pq
NC8TroJNUPaz92gOcwO7K+Cmlr2hoMmxN9oBLeOa2WrlNhYkLaLWc72XKLoNyVZs4mi6chyXnd/d
pFmScIln6XL28FwKvGhcH3ekjCnEEUalRYECx/P9a+0iwnEqkZyQ5fP9rKa20OEH+Y5eRytuVToh
TDdG4fKmU2XYRNg4kS21yFHNqLbsgcNWXVrud2zyoe9xYWKoXih/b2+UtpbvYq5tZABeoT61CeKx
dZTnInmgzdpaBWMCPzg4BXY1nkrXWo9zZ7+NrkCHX8ZqeUvsrkX+vfTGtGUhiZcttTLda0ZrTseq
QfMFF85MXzEWE8BfncG2s9rDkZSbDcw7dmAbwRGuA7JirLUE1dUshugfnCQ84v1suqMtw9RfYefB
/pQutmjWi2G2Lly3owuQoME19rVnG9uisPv5soN+usQ/ZufYwVD7rXok4f26IUFynwswilWMFaVZ
1bgSoSgdrUrcg4ifDjOG5YnjmT98N1WozLuWZRH9e+FVk9g1OldPEBWN84q6btJ8an9UN8pjZNw4
ObLEu9aKU4WddFDmB4FgIcUuVMCV93OdxNbRE3RNXVa0OSQCVbM5pVDwfTY+91y9aSdJWRx2pjm2
JDCNFWuDgedTh+URnthprRU9K/PcMtq7Xo0EusPe51XnuUHjEEDM7XYD2vlUdO228gCyqZF1408x
4OW4yPJJy2gZDASRJrs9qVJGmHoYkwa06gJRAR98mcM08kI7TTdVW3dqt3i532H9zK342E5OQXiI
5RV475k+HyzRu5cFZvkx6kMXVYz2HCmYc/Cm0RTpp7sY4smKAh+3MOmFvgnxHxIPEtHqrq8qb5Al
flDVH1hKDT4L0S9lNOscQacTnH3ITutjMdNZk26J68zN68ZSlUliSWofW5h1nlAc5z9S/njPYgfN
D0cEy37hdvW706zKkv6M0lhQ+vbhGZEaxZLvWDDa4S1x0CGuQO1H+TGVEmbCS6fY2y9W5Ze7IRiz
V4RmWb7hFDQZu3BaVLpxixp/4OzW7biSsppMJHwjcsGqgwA6r2MjxDeSW8g/bA1wksQlo/mWk71v
MkZED1d3s8ZLrxzAhw45Q9KViFhKLUJoGwU5vu56z7A2GBfx/pRZZqNJyMlMZNJH/6LzEeWC6VWy
WuWJGbwsMkmucruvAM3qxBxZCYN5iBJ/iatIz9r6oqcTTWay4D9PM9c6VYtq3lSaOc4uXwK97Dyn
M74NsO9i5TfzPF5pkAxaX4xGjlcU9c7edkwdVHjoqpsXIG10b4uOYxUlhfT8FMRA4qtezQlDIPbw
dshXtqez+9KXxjs8WXCdlAiO1sZiQZJkVYW4c0xCNO9N5SZPAZRsu8G7fl7I4qyu0H0MacPliBE3
zEuArh6XRTqfRJp3xQW8R/Ww5Lg7Tvbi1O5KdgZcVgkplqzrpEb/5cQ1Ma3ttPDdBOUQwsG6OJl3
hi8wGIaZw7mnLfP8mfxURBcFfdmMHnIUOxz+xg+WZTwtxLAbYLLKdr6guwLsqJ7pt1sr6ayFgG1n
eOHwrZu1KNEubFiGre6IvbmkdXFaGmMPzN06h0UUqrqolUBjZ9g2y81KLMrNdiMWPLEGnjlLcnsb
V2rm1/TUhAim1cmpje4HeWMIaxZsU2c+NhO3jR8CHZQE+PQnv9X+ZR2MTIsYKxQ0LH/cB3Xe21Dn
2kQ9QgzPt4EDuVvHrdTXJDx4wTGJwya4NPE0LAbmIA2EveqHvKuPaPwTYiNoCTmOWU0mdUFCcbtq
h9n5LMzFwPaS92eOj9UP5CuP0YGlQS32A3HmDsBJS9tK6uOVwbCXhofyXHG16srKxogY4o2fWrrM
orRS2HuEwAJ0nGPtJc/0CDfVSbsYTq/AgVS2o2DWaKIxzIclWHG3t6V9nRsTzJFbs06aWyPBYr93
O2cMw0g1HUaxleEoG0F9gQ6qRQ4P18bVlKkIIk8DX76wU3RD5DrgNkdMiwB0wHt5N100TPX9i+PZ
XrZ2swHBWVJPNpwfISeHwndxFhQjrNHnLFpRXlu+RFTY1UavGeg11BPwW2kSk2PVSX9dI2WL4UA6
9dzU50ANPTplQUJVkttrY0rH+6ZZ5PzYKa+cLocMZuemtJP2RgzkWazopnGA5wrDuzSa+EzHJ0lu
oMlFC38fGob8LpBe6xP0S9hFwPC4j5ehztMLBHWy/cQ9q0G6cnpCX5q6Laf1RLHMeONjWLuJRV6o
V6T68TOm2Dzd53qimCY2yh4TCJ7ELHLAvefniswo762G9UQlvFgLR8PEv+usies80fUhtmZmSTJB
sjK4npuQdJN2qZF/dgBAYjXrzk6vrWbOX1QdC4n/u2VNieM4qdeellCIijORvTJ9BGGrdDHtcVUN
IfFes6jDTzdJh8cpG0p/0xphcMOTb38IM1VHvRCLQIS7P3/Z9bDchnWKgdCIneY+1SpdmAkXfZXG
vqiPcgKP/OFi97vrQn8hloPciPo09omfrMyBDWkFBWJ84IPhzNdn1EuTZCAz6xWO3z8bQ4uuuW89
ZV6mfjDN5J0A6h0t3C4d8XddYUTKzv0QpzXKVlIjVHGbQFiREYKhHupQtU8D9Wf+BsMGxb7CyTx7
pam3IwUkMBt9IPVgBLmaBZ7fFOHrBPDJWrDGsY+IxQtjZRFVYJ5zWOgWC6KBpW6MOLE45cqGDHTX
cPZJvs9S1ywjCRIxIM0svJC13lFP5Jzy7eZTMj4YvdNMG4vg2W8rkFZ11vBVXyOG7Ze090Mc+mx5
FCN3is41viHekDRT89FPRPNeVfhYV3VHauJSpQoxLqEzH4xqdXcpF05nmI6LUTS3oYcbczeUcYar
X09+98z90AZfmdt4Z2u8tvsDZ0fMdxtUrpKDajpJO4UTdVMPDVRM+g+bOM61fUJgT0WquFFdlWno
8HcGB9M60QFOSPtA5qsjlCuCwbU3h6YdWUUZx7slGGKUs5CFXmOsCWtKQvbIUpo/sM4F+VaSIcml
ppzXBkBespPqh/HNWDCPbTHk949GAmV6FXJc/UBw2/RbXQAdbtU80bXbGHP2KGL6pqKwdSYsrLOb
B2uP82u1wakcKGiB3NfwwF1/nZoWTL8fFz2rKqyf5q8XtVjVhjvhCKyb+IfppTLHh4RnZ+YCkgxJ
WlK/agicdrDFxAXMWkbiFBmVGctvUTgvQ554Iloa13mT5Ja9stlgISmnGIGErRhD1tCRw5tw0wE2
wwupkA7aJMQaMyOIg1mFhlk7bqnSqMtFQxiAP7eYWCvUOisdONOXRJ1H0UaVpt5ZN2Hf4qzJ0x1m
PNJ2KmcmK8uLc3ZlUnosazPbODai2tTi0+Q+adcGmpR6l+gOZsgO84kNStL4siK+ov7ykio8ubEg
RqBsPAcZYbUgIU0xe1NHWbfiVtC4UO/nsIPmG4XVPYco44NtF84lg5+TNP7aKbibqjEhY1ViHvzR
VaWbrSoczRVKyRTew+6aZV55freYF51huK+gfY67j3mOr1SnxLdnE7G0snSNey5NQ+um92pKWYMs
4f6ged4/Actn03ZRMlWHuRzmbwui1sdSnky8rNRnb7472c8ditIRD6DRj/BiQ5tHiZW1wT4VQPYX
lJv3DPCjNfqXJM/n4lB0uKmjLnPhUHGnYVFfB6wMw2Zwdc24hDm9XLujmlnrTBzXcF1esVoSE1p+
8ISBE5nX3VkQUMkWVdNobBJmYiRFVqaeQUFUsDEmj/k1ryQ3k24IwYniqpXv6FoYL9ELkxMB9zC8
DrhPnTVpAstHOaVDGHGXZuFqntMJnwglnkFkLotydnMH/Rs5DSmae7u0kQUXni/LTzNHyHfAVmJ6
e6VdTKQq9c9RFAD/couwU7nXLE3+sPb4B+TcdBmyjt+gjP8CJPu6/lHed82PH93le/1nBPv/S0Db
8kBn/oDrnCHzf0DhV+8FUPg1Toxq+OXQ9U1f//Lfftl0VVN1/S+HNn8vv/6Ijf/jV/2OcoPm/hog
R7O889BuWh641+8ot+X6vwYAMj5OP8Zw94wx/xPl9n71PE8Q0c+ddsYsAXT+gXK77q+u7RPw52Aq
Bgknbe8nWPsvYe7gnFz4B3ASsNwRvAFhEpYSuLb9U350PRdlUxm5/9h41hdndLATs2HsZPe6rJbQ
ZihLv5Uu40MWiKvFQtkWq+JEGqKDCn+4JA/C/RpdzQEFAilfT519O8a2xk/F5FnQkXUQHJzu4hQv
Nopi79pMC+86HyQJSEtxagc8TRyh2gjXpNzIMJyP/RJ/IuK+FTUjflHql0Lhq7FF50bClF/4J5C6
Gshww6C+J8XzAFf/ag3ObV27yZ4pst7g/iyQwp+PtIVzi07oo6/yt7iIMWMEybnGL3hoKtFiHTWw
SOb4aOJ8MTFWADKGc/oWZssTSSF4UIs3jBXTStTBASv6uyJygADLb/yGjHmme5XgkbENVJFORXq0
Y7fPc1OjYWlq66XQ2UdiBQ8tcnwMLPgvbV58an1IQOPC7IWBbqx2VmmpjliXQYdcgsXQTpkRem60
tdZS7syOiGYC+4jLscR0Bnme4jMWmhfxA4S7v2J1wjvlcLF0SYCsXZtRF5pPOAbn3TwQ9mzNFuI+
yR+jm34Jo+VQZPK5TZ3U16QY+esYj3DUeOUNwhDG7s4kc6Co1BcyD3M1JWW/d4c2fhtrL37hnK+2
vUkoST7k6gafihtJ4qhqxGgI8/IxCvuaAHVcwxdhtzQHot0SDBdZvbHQRa/ThNcnkKL+8L3Keumh
xhEyS6oa0W5scaS3kW8mX0bu3lKXc2GNfGgiHlDlVeq7NNR34sjvBC0aopzyRFtjQO4zl0gKt+Ws
2McHqA1jnwzGtOE2SdZwreb/pO5MehtH1i79i3jBedhqHi3ZlmWnN0TaziSDY3AKBvnrv0f14aJv
oxsN9KIXvahNVaVTFsngO5zzHHSj8iXIET500vJ208xbf2iziLvWbQ6T5tfnWeBFq9S5LwQ06qpi
imYrzLT2dFcgLraKsmOhLNXus36C4FaZEFs64bwXk909rD+fcRJ329kc7w+owTLo2GN6VvDcuQC6
k9hztonpP7FI9Z4EWvPvyuA9K0OUk4l0n9OhkmvWYs84Yn/GTN8znOw7uvT5zJ5ev5VDky36nrso
GYAgIIy++b6y1wPERGR6/BQp6mvVOs+5oNfA88xVdJ2e1b3LoKBK4lvcZF/GLF+rgatfZ3wHucRD
9893XsmOitbyng0L63QT4uChzH/0p1dzVGflF1gxrHpFZInEs8KTFNSBt8wrbvaOl/+CzL2ta9fp
IkNxRBvC/WgYcMGjMtxHlcnNXVfXxgnEM6igJ5uruWgn+YH/Aa2DosN1apjrff1qVlw+Pdef6Ofv
CeovtFb2PX5Y5Sf4UQuiP/sV45xT0VbuRiSD2EpRcdu5DC9lR+WAw6q7UUME6zAw45vsOV8yyssF
i6h1gTBAuPzurTmckxCLquTzBlN062x5rRX3E7Lsp2bmd4IvXmCEKSVxNOa8s5J+XAV2j4fYo+GX
wxlba7eCDVkyGrTVMjPpsfoWdkbpN/HnP+dfzWAGs34RrLEa+svW5C4q4vlu+GguzB7BMnOhbuk3
OC0si2vcFHi3XJNHxcfV39nus0m+PQNcv77gnHKX4RzolSk8ztzQMdYmM1pQfwVGDYMrUrfWP4yL
nEU7eySsJxb/PcFYsJ/7EHhTxOEB0OSjstoPAxXqIhg48pn2hys9Vfig0Tc52u1e8seFpPrYeCYC
ZIOpEyT4+Z773D1VF95ixVvA5MMsgqr9GFLeFDL+7frp39Ib231dEO0VSNWv//nZFUmK1DjeHt7I
Lc7REbQDerx8zr8mBUS0q8sOXmT9jzRYbtIRT2o/Otsqne6xyP7anQiWc2xah0iN58YitBXzN8rr
yoP/khanZspPTcmf5+35FHXj2aF/WM8tr6XQzT4rt/1oB1CmfZhaIFXmu+zwtknFjWh7gJeccWjY
D/g+Eu8qMjJywAKjmsj+ndtzxIh3I0xUf4hYxFKr8MmRzrMaee7MRL5Cf/tsjOwtQ7XFWcC9kDdR
graeS+sSZrxgZC8Q7eaE4xYQ7pKEGTnehlcnl8Ha7jNmUwbX0uZ1oIfuo2jG/DBa2Y+0CmfRDL29
HFF9kWWHN6TwUOYmtgv/EDMQ82HbW6qRPIN+dp9HJ4+2HkP8PUupdaIguEI54drG/q0uTAA5Bcp1
0mS5qfv0LzXwKzjBq/byT83HIluB/znzxFcy8UcBZZyyZrobvf+k6qbZZjYILxGCY3NcLmiftB/l
XMAbzPgm+tD4g8MnX1GVIispPrkPPirNTR24wS0iuiA2UnIRAr3GysTpLQCQOQAJX2JdXQug0Ekh
P1Bh4lLWWXt2qkah18KJFPnGH940ZInV8GFNo6ddxDdXlOWnZcSHSfpsANLkx0geXz07m6UngW2J
CmDdqLsPjfRmIRI+o8XXrKY42hvBdNf1GB/yUNXsAMvs+eHtWlRWcoQKZNxGQnbXrYtY3fPynwLT
xKQTjOXJTz5wykhwIztDFvUOabm3pADHt0GGPSPXNFpULmNQ15ztdUMrwfPJheWFBcUvwbRT1iNf
kpH9jQRPG1RJb2mNvAMFPGDkfeJLOcaBHCucEaVxGzyOcswk4QKJK5/G53AeMu59xmD5MimZkY+c
BtUUhsx52mYxAloDq6hq5hh4JBe2+RAUu148nVtluXcYQbx0HngRb5TptHJr8eU5vHkZEF5l5bgr
07SWrcOvHmUPnpSh7zTubGJy/n4ARRxHeXxLXfO5F0wuo7mVaywOOL6bgCiOYpZPSQ8suS3S9FJE
lX4AADoMB/ouGKT8bpXPL1N0H4/6rhNsOkQ+QuuZ0UGb1FagGSlqJLCVlc1mZhMI1hE0VtglzbhC
nm0ma7soTl1p/SbnD8uGqj/h6Q4b6uYt1EjCoavkR+Qdtx/HVZ5z+psGoKMmoXJ0CBHYYWhoz2Yd
OJsJtfo6daMOwx8nJHA9hj6SWzNwdbHIXM5ug33e09hg31Ge+WwC33KgpJ1EwFPT82X6VfxAt8mr
Gvl8k4mLKEUtRzcJ4K/sOCNF+nDzOuKrLTl2ipIXr+49Nk8Tf5Kmtl4mFll5RZC+KqgMm6nlRs1d
rZb24/3iO8lPLfPPZGTCoB4ldkoY6JkJNRJ4zOkrdpI42XU5ojoLb2HqUE77yPb1bO2TVjJKQD73
Fbe2IrN7Mr4Sk5eZK8uGBQQPOtsLAIOPw1C49LVoTw5l6v3FGEEURQ3wg6LnrmTc70Ztd9sIZ+da
qJzXrlfANey5g20XyFYCxI6CIP3LzKkDyZxMFNTBbe6ol1ntNItG+JjWbM3WpOVNlGWarzH3nYOZ
Qj35f9WwnsV3W3f13/7/g2bVfgTx/B/UV78zkf+v0qvHH/rvpjRAKoXqwbfgevuuCXH1302pH/zL
cZDHuGzuHQQREZKJfzel1r+gE6OvCmw0qKj0+XH/ll4h5Qosy+JfRmgp+In/N03pP6lC/6Mn9R+y
LnQSnkPSnuMA/HgoV/5DDOXQ7rEXsmExli6+XZyu/d5tFC94eqWvHvSOWJoJ1rBsnGue7B4UVjMG
a3eMo5WP5+etHgCXJCSLriNdyn1n4mI+SQYi+QJ5uP6YBjt75/8ZL8Bt593sN+avzIzsL/LCqB4Z
Hq4ieiZEzWO7dnhVr//jevxvZFi29Y/g6H/6JQP/IS/zbdu2TNP9pzH/j1+S59cMZm79Lb61fGeJ
Tr7x5QbDUTP1tDaxCQUq5vyfVn4MBnFTyPiIR74iFmcqvjs8jMAYaZKHcB5R50fBPUrn5NVEyjks
ymp02kXqpeHGJUDgOa2xgmHVUM8hfNLqQVVuLXCtUBA3QILU1Qq1/4UDMFtlAKDUMtHxSQIeY6Nf
8YXQ3iAwaL98FwK1LhNnY9lYDXXB4gex2mhZG/UwGreMGvrVwBmUHSIQJ7MHoXPpMzD+o91Q/EV6
X6C5giLQbqcxeeR44YDHrViTuxREBRjiODlbRgsqvlfEr5YUsRcnY7yNXls239FI98LbnRfUYDXp
d51X0UeTJbibCmwfIWv/ZOmyJUVK6rkD0M44VwD3XC94w+bUfcDatNGL8n6iLDMyFghJjApm1kEG
JSkry/vU4hRsGbUijQjGHK9MGZ5DDGf7oIsBVzCS2YFgSldO6PRL2dKrkIqXXacwr7fxwBYHUnX2
N6RnI9UpjZ+owWk2ULwMJ28I7LMNPYxBhqXPEF7lrQiEsRlns92RzZZfx7oAONKpagN+GJHxOOpf
KNUKunKtyh/M+sXHHCfWcTIH96xUojZTBg4Pl6sFcFklb32c0YwzliALnUproa3M3Ai2sjhQKO1/
In/0LrHb9ituGKoEI3mIl9M6oR4ZEPllwE8MxEFPkokEs+hYr8LBBhQgRfcbhdZKDu1TZIJCd90Z
lMNYIxzT3R6xWfPcS9u5QFXWq5JS0itk8sNJZByKACdNgxR7k1Zmf6yM0t2k0jFAvhfWPQxDuNQ1
68CaodKStV75meNhfe6CafpbCkcUrAsn8SrnlMVtJwBb5AL1grQmdZpDLxwOVW1OoHKgE5rYwcm+
6tkTLxyvJx3MwTZdVgknwTztZ9f+7h2FiymRDzd++9Xw4C78csqWjiODxzZJUyVOV883wj9O2J9T
tAS9FdGpKb1p0Eiv8RA0lwTPgaR2XsSP6DiYNPnK15V3xHAKKNJvt0hdDn1ivcjOlVB+5x+/dvFt
xWtZy+FEYlu5oaFDs2+w3rPBU5Pf8T7a1gFj+ndbZID1zeSPYb020niaA+ShhaS4UOmzLsS97qdb
67cHTNk3I0lfc1G+EG67y7BTRk65CrNx6w/i7Pg5+0AmAmmWwBpEFQUIIOBca2/kHv82shGxDSqb
gIcdHZe3yBNrW8RvU+StvFx9pY57S3P7c0qn/kxOXn0xWpYKwuuda2dnP1Oa4MrqtX6SvXHKJ/+g
DKBsnbVjtg4n60/poGmFY3eQDgiVXiWrZu5autvuBqx0zYm0pCB7KOhxhrkSShr86oWRtTcXZ95D
JemYgKgQSCWztzObkd0dVO/OBfxJNJazjmfnu/ARSBjS78+Dk6b7omZrXYXVzc1j79BqT+76NGu+
nRREbVYm+UZb3irPp4vV1x9GloZ/DPC1Ox+UJQCB2+gJjIce4wjLU2sbWeC7/ehjOnJ9HEweSJQO
CiuOm72PdQ+tzRrWtQ+UOefALIhPn+WnBx2fNOBkmeTZH0b5BLkhpe0jjne6KbCd7XoWiEG88i3w
wlvKwkSkt8whsKDMqx8886yAG5sZkR0jtiK9rsdJng3jS1B6i8ovt8IcALG5qDY9cSiUvRpS83Ou
zQtTwnNA+MYUqhNgB4P5zajWZIw8c3FhDIa7VDlyYz6YpjLtXvpZrzKTRPCu7pj5AnE1ejbk8bw3
XHFuWg8BFJ5TAYshiDTMwmZ+sjmpxqx+ZnfxUNLhAbRjTjZsT8w5PmxJpFPEtRKt8571IauT6nlI
y0veWs/WgP7JDLND64N+x6t9yh7L5pKJwoJFEXcgWxEzE5fMMS481K9GB9Mj4Kclvk+vEO0RDLHH
BpQLBrNiI45xs1feRYVdsRBSXkalTugGfsmxeooZY/Rx8ptaGVkdUeAxfFa8zOI4h2jqGup+2/TO
1hT03K7+SzIMxyKWT9UMszYz7h5zRuhMiywFsp6WClAjjBULX5MZTKS69myE8BWPCSvVfma1KFmS
4jEu8FQDXtj13pvdG9WyMFDUCQ0n1WsBKWZJFO96lJa69M5aIuNy5R+er3SlE1QepGsHx0fy8NJL
cIOlHPCAJFLr1DRhjksaq8uD41Zdq7rXtzn0jUPluy+Fx/o9Kh+6s4q/ZKbWX2GzT7jXR24aoyRS
wzN5+wXco0nP9mxmld3V4Js1BcVBMH7bKs2IpBumdQ+/ffSBmLkqXngwKJZM6LG8ixhjX2icg2Qy
uF9YCXYiqzZoLJJXgwEtAyWp598qAA9QkxPR+wS4lM4dSpQOT4RXkR3TLXP2xAqvmucHhxD/clF4
6y4CPODbEeh+fQ4djLl31oNioVyuDqynKzF5PMoYu+vpyWWnO1bWPYDb6k547lQeouvJftklEb0o
p/KNV9KdBboqL31BczM63Wfgt9dZxxj6sA9PrX9IZl5Es7ULrP5OGkDE/Zf9HtqZw8pmH9rJn8ZC
uxgEuVrg6aVh9xgMB9L9URXA2AmSu/SkYqtafCEiW0Y9/B5RZg0TFr2f0XdxH+HGo5J8xVu1l4a/
qxpx7XL5CmT3Df7xMTYw3GLvY/J81QEI8Kp9HcxuRzQcjBbQUkxcyeq4TQ1tuFUTxzA70TYd00Pu
0VX5ZXPIQrQDdey98Yl/RQPfGQY+uzVBYvQ4w5T5oVONyqU+THn/F9joOeqbQ+uWWxSUv3QmXqSB
GkuGqBc8bxsn/YtTMyZKxwZaiRSfaVh0i9pVZGZAvGQ0e7QGuSAjgCOq54afjDLe1qa5azA+LdvZ
WqLUWJG9gXdarKK69JYAxk6djoF8GfEMiq4knGrcC5026yZrTlk4jA/C6MJvSDzxqfAXjdFebbf6
as2eq+VWYpvgHgaP1DAgmDQ4Tf2atJWNyz2W/IX+JhzkMTfMpRh8+554uJyzQbxkD02SCEe5M4ke
5Y5ngdCNIf4rtVOYhBemaNyNW9bUxzPkEuX6yba2sjftoZYkKohEACjCgLJYTxdbsg1xaNn0uEaY
MFvoLHsnSosxHjX2upzSj96S27QoDgb2ZVrqYDFykMAjCD4ha6Jk0unKR1jN8J/G3aCqWClfNBuP
HRJy1OQrjzH9IuksFgBO14/FM/wc847z5zme5zO433FVB1AUIsz7CIHiP1p6K6OcnhmrIZJpA2PL
iGlTTTZfsOYoRHPKkZRO1UfZCXEYHepu7q2j5U3dvaRi2yVJuI+FMJeqbTemRPKGFX05zOlfK8rS
JQbKe24MVxnYd9cNcZNVyzhpOTnsfNk/bko/L48NeLFFFgUXPIpL0skg7xts2GzPPBs4JDZOKT9t
TUlr2ma0NNuJ46NANZqBP1zUJWabpA6hnMXt89yLO/KBncn5jEkJAQiW6L7krA3eQdI3HG3K2aY2
KahFbe46jWpkBtHpSL3OS25Ua+qxG0+kC46Lxp/RJat3n0FbWXpXe4h2rEreRk1QQmYgLvV+Jv+Y
JF22UezsgBPMx1npo3DMP00XqhVA10dJdrTj/pfTUd1EoNZmh4DLzmME0zRq53Re91sOCMNaPoNq
bIKH2umzauS4GLP5N5/1dzgmHy5I7kakJs+yWy5sGApMstVXWBbPzpSe2s7TK4Mjc5X5Hlhr7aHY
tlqH7yawxQGF5yoOk0fc6Umwo6uyZtuV+lQh716yjr0RrpNuJRLDRY4uJW0fQ0F3OmcJblMZWeuE
ZFFqaLiGJYdrgsbbeQmT9tAG/sryxbwZMhI8137OsUMEEwd9dnPyfgC7kq1mz/lrmdHCKtUp0+na
t6ebYfrTmuDarUOqFZPDlyJvKOc5cocejl/H3NBlaouqFqobysRbAfm2WnWA/8DKEi+zGyOea1As
A31iGX5EQdntLcRr2GF6YPnKRujoKf8Z3TouUx20D4OfpffmFFd7Mw2I3BAi2fbd7PyBKWO/h3U6
4ahFi7yr6gROaLvgDCEkCnb4P5my8QWhTU6ybt20oA1JSz8wBYy/EWM7HyhMBBZkXYH1kghtrjRS
VrJkmk3z2qVofooKCd2yxNx081VJF6cKGspIW84fhK8xZ4bAx0ux0P4d/eHRRqSj82jLrX3tQjwY
pbT0xmta46JbVfwwi64BbAhjZ1ihCyI2G/djPw+7Zu5Bbw4+OAfoZKz24Fy9MDxxNnGgqRbrpvI/
hE2YlMdyBgwNqEYmIWbIHqMLNhNM4B+Ps/5Um4/UXCOyicxoG/Vtz/F0CPtcfvi276/GYoZWgRNe
H2C5EgOQBkG9DEar2tmiil+zvg43IjKcHQLI9McmlXkCMdfmzLeNsQx3wizxgpA9GC7ZxOi/7OyM
SxkX2A+C+KD1NILDrsrt5DYTdHK/9X/iwdVXygmkSW2duk+JMQv6Fd15B50LTiufmrhnPrhs0Jrv
ejty79CmGPs6fPlalH/mKgpe54qEaEz16AWZOT5BjtkXaX4PBXmKTS/MLepLiUIUHB/YlrQmp2PU
OA2GkMaqVtsMHhkzBSPajZ7B8HaofeO1Z9cdLWMwrkukfMG0SKrIO8RysHFbQw54E1Br/oyzUp+Z
r51965Vq05YTlbLbGOd5KI2zGcO9I3SgP6SRVZOjTNZ0RG+/1Tghfhec6GgPfMKsF7MqUPiGQX7N
OyidVu11x2hI9GYaU2/fjh6zZwvY3BjCReW5qd8bRv+//a5/7zT3fT0eE1qoLStgKNRD4osv08k4
V9nxpjlN0iBKMMNxBLi7JXtLq4IBiTtk325aZ0e3dkdirh2KRrbQ7iqzg4BJcRZffXOYl8wb5EF1
qjk3rp+vQvp8Pra+IUP2t63VN5sgCQlm8b2nxqGFq1ksYofXT8ifAMTnxhjsukT1xxrj22buuvnL
cA0sCq6VftTKQmcVZcVzo5L4V2Z7zt5PKOz5x37pYuKImkFNtMmID94ijo9dOyFsX/R+k5nAI1PY
o1MX0HIF3pPOx5LwsxgYGP7TapXC4l3W2OYXuHvsP6Xwsl90DiEsbTltpniMTzX7+EWTpNN7PtnJ
LUZ0sKpzL7i4/Riu09AUa8mWFgLLw15vtwhlQm3huqaTJOCjFBczyDm1Aelt2lZn76SxQQu2zfIS
JF6yFPByL24djM95N6pTGszzZ27xpvPTwXtOrXDa2jnTcxcJ/YW8n/mT9wNOKS+s/FVeu6DP05zg
P0Ck4iyVFyJ3nOvqZ+gkJSQ160ni6bh65IUsEcPbb+xH4WPYiM2tqZ1uZtDxlqHBQw6CQcNYqtlg
b+C59gZrZ7dEHaeONClij3bdv9Bn4C0viIIqH56pENUwkehpsUvjOts0JjYCXyP+w1I5rBQuUmDk
piV/g53JARAZ2JqsIMCTzo/u4UMuCwXBgGV8+T6F8XwsLUIMLA+fPtv0ixzLV78JBEsFzAtBSFFh
C4Y3bGvd1xkZxdL2WFIhHvFoiJENr9xk7okcIv8gUpE44vzp3zCFuDA3h3CdqSp9nYeHUd72KSDD
QLITnrGScNtbt5jMhWaBTJ61vo3/+8o6sXkmU6844XbMP/JeqmFTZfAhBp7LTZ1i6EGgPBhPtZjS
dAe7PF/CMEx5uoOa6EcSE49l3nakxevW6M9TXTA77eGjQJvIM9JW4Kz2t7Kt8zeBKQbbeRQVl8ab
8H7G4tECOjyQdlAxtx5o/GjcXRrRsA39WwlJBUK2CxUoc9UxKFL0U1QnHui3R/K8YxHqFkU0zNCt
mlXb5dQ/vgYChAC3OEi7kd/WLC2SzYr5MdmsLz5oySkAD2opO3+qSLt5KafAeg/7frhWOe6ERUwT
e27rwtsMfvZLFMSKHHN3jl8h51UPPmJHgIPhfIP89Ld1C4LXMpr+S+dl/D3a0v4iRt5+BSBjHHwB
oGvJwZeSA0M8EsU9Y1mkPoXQ9yAqhVrFCScyo46WO3y0wvPgDvSUCIQFWAg/Mj7DIql/d1lafMUW
U8x1FhPdqaKknnDD9DG93hgJgBNFdCvgHG16HXTiSgIc6RouJDXSLgHrPQTgA51bMSJoA0TBEYWQ
H7mYh4pkTQ/svIa2HrejMXlXsnfDG8sHigDYq8OpGoS9GQMKx0WaR5i+mGKD2EHJdkfKGaA8d6zN
zFyckJCh0RwYUgKe9qoHfMVN8VJ2A8GRa8Wc5jjOsKj1UOhlMVXj1u4c9xOFi/3LNdSw5duuDu6c
eWTjqRh4DCdt+ZNYQ7fXlRVf2GW7d4MC5eJ1VgJBjZ//SBMN9x2o8gcWTDpvuBpFsQH5IW6ysPzt
mIqmhuyW+ai1DXBCmbVsMA5trcpy95ijOO6BQ7WvTQF9mc2RmcEomgDtz9I4i8rX3wm+D8ZVc/0q
tKxD9O6J/TSAbr2SA2SvqjEg8C8p8xqKbYE+WkcQcdHE5emtQf62N81ieLOn3thPmhMJuXTSfITZ
AF5ywnA+1NFDf5Ct5bjyT4YBkiRTq1BV1zhJwDIn5ryOsK3sJ0t222bYJfqh77ZqYjPjITaf8PU8
uNtmwQ43gd6I5cY+PnCAXFHLJoq2o4VA+M16O2Pwwwn2Q+oFk2gcpGfH0+0Nto98Q8zLxCg14HMD
YsofHHpBolXOECscyoBMzcGdLyNsHWZrqbI31VjP29YeebO71FfIrSlssdesFDNhhP1NfFS+qo80
mCALq16+jpFhHXTR2BaDDcd7ZmpWHxCUsNpl5Xtso46Gpncf/VyKBMXCJbstHEaSqWyC16SOE2p+
Qww3SejDOxJOfzvwO909dAC7Hm9lWUyooR0mvr9jnBfGuR69oDx7KQoeUviyj6IFx5Fiq1qlBZsn
8tYFvhFlheD4OUMI98MfsXUYdGvQ9I1/ocWwqvNkP/hPGBjnfD3LWG9KfJfNxRVtfQlNCYkO6CbO
udCo218dMqlvxlX4hv0qTY8CJ+jdzozwGXsII+FOVt9zJqu/UG/lhlJkeBtL/JEFgdgAngeBliev
i9eOVfpOO2Wwb0hDi7gtcoN0g6S4dMUwIKasjX3nZcOyYHd9qT0S8BpSwxatCSknL0x5YcrEnUVU
Lbm+Dylq0T9Yo7br9es8UeqNsViXL3qRdOukynGgTbCG6Q/LTQLVdC84lY45Nc8b98dPV/kUBkyX
tpiv+hejj3r224rhi3YN+Vxy1KQri8wBHrIyrZ7DiG2DycByZVUUzKpu1ZrZf/XD8qDZjtVUalYl
ODUMQsxrpJIDJG8X0tipqBjWx8HwTDoN6wG8pjdQ9eYa7zQRD1VF1EYfOsU66Kr6Lc2HYMNh127d
KGxWwp1yslL7JPnyxtDGXyl4PViKoA3ctAdijtpvrqtDSyb7P8FoF2jGDfPq48B86s3A3lgPl1cw
+cO5Gk2aJzfoEJ6YhUetRmgB1Ux7jePcuGbmfItEdGuRBb6UAVHDnuH3GueF6SX0VbLZJLU3vxX4
NHyainEcFgJnMLX16IZ4g1Ro7OeZRaiBsRcsayhfWl5+aNnAwRdhUn2WSPo+OWTGk+tP89nMYueY
0tecROXOb4kN87kPfPmZp639gdjbX46s/r4KIkZuVdz9lFHCcLZO4w1Kof5ku6zOEMA6BWlmJTul
QZXqaLlxeVGZdn5PA3BoJ9QHu+WzFnk9tMRGdc2eQbS++oCgyA/rmAAumeOB/07brDzFdFizr4tr
9iDCZm4pjzAfJfHJVdWveY3JbwOB/hunEMMOWtQtrRXVlT0fJyusV1BzKsZ/zk9eTNCdVGmnLEVy
py2XrZ7EzuFdtPFnAficYqW+G61r/fEDBokw4vsNxpRpQ3sLtXsm8yKbcEr1YLYPurWPRZDBQ+r8
dwfT3s5wFKqX3IqvAk3LQ5PhxkSFGAYIVc8snyCcMq+pjadCNP534pu/8zBN71HN3KtFzOrBAN56
JWM8Wi5W63lErdSl73U+dDijE+CBNU7rbgHvG4wDqBGcZxRdoXTMlWjCO5JqoFr5HKCByZaBGvaO
iUIJDdB5LKwVY3/jRXWtc1Q58zja33GRxo/+fbAuspPTO04la6MpvBZByK8dsCtd5U3FVz2026Ad
/Vcih/bSwcrBIn6mE50RCWYrOyjfkrh9a7Dkkkk9mXuKjMPk6E8DZDCfHWbRc5KFlyKTT4+AIGa2
JxKbP+OqOoZ4P5Cr7rUVvWRE22dje56zueSrcIpdSCBtMrTB3XLmAoYlQUtJaOgFsWH7jMoTJuKo
zXfKznYxGHh1qv4FF8iD4E+uYWvoG80GbX1Rb/2RiroI/PJ7Ztx8mOGs5gvbb9WIOClwvwSC5ZGd
8gMfrEEgd65XFih6VSU3zMKmg0aRDqGyk+8jR992Tr0HwyV03iOR90uweWSLRtVj1CTHF+TeXrnM
8eXgV3IChtldTjxnNwEhgZkyMoqPsxO50bgQ9Vju+/oRhA1m8JPdNj110bVgNz12P4PP4l27Tya9
5bYvJrmL6NseKWX230xqfglAs+BbQUVvR8fglOzS4hldhvtES8qwt8V7tLX8eH5SnIVbHZQHXljq
PRvqedGxgV/NOTxVNHjZ3tZpfDcbnyBM/KsxtnyXpiE3Gbss7IFHDHHkuIHEzEuKaAX5jLa0Hnem
zaaqbdqcL6lmpzaWUL5DgP/aiUjb8R9r2aWVjD3jZbNv30CIEPGoZnCxTkf65UiUL0GP9RL7Leow
+KDDR8Ta8IdkN+ZjE2iFT3Py6pcidjSrImtAq11OR0bBwGk9jzgxBJMCdb9Oq7NpgP4nAag78aoe
3wqja08dupvfvjF0zPioMiLE1H33g/ZMHwh5Tt+BNXVHPQXE40WT8Pa4wqxtZQJQXXRIMODeCek8
ggRAypIUToeixpD37SyKYliaVB0MWKbRemX2pt6GSmUwv7LSd9adG1WnSaOtXSe9tontSRwokcZM
EjrSfKtCFM4O9rUIVXZAhuyeA8yM7PpzY49jb2CrpK0XVoYN44RqBmop4iOKHAMAmpuUh9jENb6c
HKsnGYI8YlFONmmbmL7vXhoQSMgusuaJqdL6Xsw+fM2ag1g1TfVsacvygNTbtAhzZJ0pGN09g2uC
Wp2EbF0aOpMCLTXxyG7KYvTXTG9rREEk0LhFZLcrvw8DAqmCW1GEDKg8/GZPLX3pUXiN2MSGxR6K
7hbQsssL1jQBXuTBX7vNxRUT/Mhqt5XOxQHH7S6RZw7cj35xDCriuPKkb8gW4gRk6aZIAyqI584F
IdZjwe/HPpGtP7+eGF31rKDnwGpNGgN5+jjdKm+o3/w4TnY4EzGGRiGYVd+Ln0wrlrs4Jdek/iTA
6N1rfKYSYYrzxTPVa2nN9c6kdv1w59q+Fnber6i91GeXGva2h+V5khWMgGUOEgJoQVRcZwLYX6du
kM/YUb8IkjVw0vGYMnzKPdNF/z+hNjYEztOFgXjwxaLUJF0o96+Nm4MKF2UTLBMniL5H4RV7YL2K
tbdrsWTgDDMa0/hrcQ2xQ2bpvaQL3XAcOOgPXXOZJ6WDXNuZ4VRqyz9HxD+iPCCdRw54BDr5X9Sd
SZLbSJetV4Q0OBztpAYkwJ4MBqPXBBYhhdD3PXbz1vI29j6oqv6XUmalrGpWk7Q0KRQEScDd773n
fKcWH6SDWC6DXOOkMjM4kMCdX6assrEfpWTRWPkHRPyH1F+IpSX1It1VXqNa7qVOFLz/ThosXyAs
9domS0k435tknh9jLdTWnR19yrJqjoqVph4V+HS2syi+o2tsPzIxV2+h3XX3E1Odc5QmtD8BsTLb
YDJG8EviPEg4/xB7rdh5p8CnfKqofglCzcz7UcvpOc1zTTylFi+iensiCnxIbM8g3+aT2x+hR9nq
zw0m2R1FfkirSXE21KM7J47mXWdkQofrbpLBqMwhQtac4VpaCrI/QsZBJK+G/srGpUJWT+u7NMrN
e7VfZpgUdvPWAk6PilbGoCkqowO12Wk0/1IRGHuaWOKakUVy7eKwu+BqKM7xEErywgC94jqxxZ4a
nwnDkNCsSqvmewZA5qVTjAksdTJDP3UGxfaKNHsii1i80I2jdVYVOsHssBvzuSTpcEAVBOynJKOs
t06RTNu7eFBAFtfY0O3W6L76lV66NQzvFdbI/NTPhb9PSes5TFrNKutY7a0z5vwipxgMOgmzazXL
BbnEDdunRMenuxoHuWGuQIpUzj2ia5i6TipvaGOns1KS2z6UdvVsDeCFOfP7ZXs1/WFcdYgUVEgI
6xJJk1d0lq6R79g7tNQcPjKOJ/4xn+mydJM6AvXGqHIEj0HoR99ObiejGAXDUjITQr728YUe6qrJ
X+gtoowheLpA4XQkRKm+E1YZbalsk6cZosTdRGLaeiSt4E1Q5W0DoMco3EP7xYwU85tOsjnnCaiR
CNNGkLOGcPNQpE91WTwNTeaO1BF39tRU0HF669Kps8JnXAHe0dtx0yHKPk5NoWwZyUNzTnssQE7D
exVyFJ1L20iFWm75z1YMoiNJ1DJ0OYUpW6Lomvc4J4iU+b3jf4Ola+2ErGAdSYChoGaT+EHtA0aW
6A+HM1OMYee0IiM33K6HkxZoY7AuWDBqQqki+U1FcOfS4j87fabTb9EDC+UDvZpSW+bmSjIZh67n
cNk2A9OWwcCCazLmehQCsYCu5F4PhuGDnPNlQVWj8RtJqfm1o3y3XQE/Il4Z5EZ4OR4M5I+foMKV
dThPj706oWgR/YHXkceE/prnhy0ZnolZVF8aNCtbH5knjU9dC29JA2ydotnDkFGex3xx3NXAl/FL
h8zxDc5zF3pq8aVH7OXB9iLLqaqXgGXEygGHHibkuj4iKQ90pvWKLYY1j4nS/AZO9guqDxmsRZdd
lSbMLhU4k7YQ0/6kEG0zdYxYjqJdB25kPSh1XuyjWGOBaRmFbRCk1J6OvmDJ3dROtt1BJulqVHi/
4Yf9TEnjOmxDl0KFYQao0cEp+vN1RKRDj4U6EDQdjnKdINL2QM/E/wOl9v8207C2kNT+ax32Q0Rw
R1nUn392B//4N//hDVb1PxAVW7YNnhfoDrLp//QGq/IPwxFQbhzDVpfV918ybPGHDiOKhoyJeFtf
kHn/kmGLP6ieJai35b8Ii6X478iwpfjFG2zjhXeWF+dONJkEiF902MyFORcRlri1s+uUWM89slyn
CadtSTRxYSUp0Y+cMbooTj19wiWSNRhmSWXx5wrraG3uzCLFsYmjdKyMtRpi2dRHE1cVZqfFT1hY
+m4WKZk0w6KgykFsYEFxyLOU5GI1hrG2lxFxYRG1MszWXlFSWrXM6UYWHPpzGOGz/Er05QVoNTN/
OzgGCQGfCdWMzBnyWzUGGlvq93FqYSBmVMGrksJzTZFwzkZ77hEdNfT6KiPz0MC4ijCvtaQXZabF
Q74Y5fygc/VEAnUGiD1aGwV8i9WkXwA97hIaUrCfgWn7/dmcPlqSl8g0vSq2vg3k7YcIKC6vo8aP
kSpRhMZu1G8wdnoCx/1HNZH5lhblYn/UCaEdzb3j4DwpWfVy0hlW2RDg5FILfROj4N423UehfiS8
FUWk9JN6N5Q31cEakpmcyW5qkp2FBXFX0XcGlxGkKAzmemuC6Vh+um3TLQEfhPptGfAdhJgeZnLy
bITXSEia1wGa7yqM5odEIVmnYl6NewSZDSNuPtBZ9T1aZ6tWQaurKy8qXwZXZAzi2RDmOlJvaXfj
xKjyhYb28FyJe38JgOWFncjYUiAdNaO8kXTkEutThf0XUIKSKR0kQljzic1rot1pHWA6AJKHqX5Q
tJwJReohGvOWuwLY2OWHN9lsFUipBtjqELtW3DMchP+LTwdBXHaIC21POjSVWOsyHtrg88GMF2wK
2MiFNT4jn/O6Jv5YLJ9o955/3Depzm/jZywEC1OhHKrIuCe3a9MJ7NQjESW7NjG2Bq2Y5d3Gufrc
1swaACUnODgrDcZXZG6rRoHS0Z9zazjaxYsGncPx6wMbSc8TwGx3n4E1VugHNyAnVnWOn24ytvQ4
13Y9ewNNcN8mS4+sH4NkD/bJM/m+dJ2jb+TLOMwRFO+HKVAzN0l3k1PnzsUSxdBAcqyXhka18adI
P0amVbjFBENzGpwZ9jLS1Sy2vmScl266kS4RVdkJS/EyOa+sU87fOTXmt2QqrGNmhsSq4TBFVNOF
G9To4aYOLW3tgKl3e41Qhqar/A0hiW9lwI9hUuQcvPxlTfqpG+XJFfIW4YFOHW4qi7bvalbHkK+C
CNCs7F6D0flse7lEv+rXnAdn1Yix8WDUTLc2rhtvuaBJNf19YS53QWbm66HPv5vopVcZu+ZRodXO
I58RzyeGfI1gLV+HOgUZQyxQA5kT7dsMlxf51OEmlJqyjXKk+l1rZStl9F1oZcVOxpFxDXRhPUQ2
CcSSRGG8FJuywqVpz1vOi+u0jiAwFV9MpzkCqFnPuf8Kv9rD/XzAqOster+g7o+KNv/uBPC3CzCp
TNhEcPuyov+88yoR/pxAH7AVKDzz9m3BOIbmxzJytBd7gprcmB79sLIqjvjtq/+88bMtsf7DSHWk
hptDNX61qMjM7K20w9UgHH2bOeWh9Iny6kp7Q6rbyi982p7bqCHhmiVpRGcSziLa1TOOV4WxBIaF
ihRVubT4Oo2QieR7knSxaznqY9/RIa4eLZODYTZbl6jTt8tviTXYDNmj4qcHeLD3RLW9lvCD0sVx
3Puph/fFW7YhNcc0rpaYldVikwfTYVmW29Tet4wMUkSheIv2BvsSxvL3LCVVgUEAPYx1yYMzt3hT
8XiWfXD0+8lTyeaOIhMMKAHIXfh1sJ5Q0gQIWey02CcByILxxj22wpHCTKH7CKROuhkO+i67mss4
zeQxxH9pZRpQDLHSTWO7OB3LoXhw7OS7EesXTRqXYDQvgBtPjLkPzjJkddBkuvjh1kqGaW4AcujI
HUXPKtbGJ5atfV/B6qP9GfrfS9PejyzX2LC9wGAtpkQf0o8pKx+WN2SwsVr6oR7tEUEmhI6G4OAi
3wH4LWbjojU16vv7Px1n/sbG9Auz98cNYjIHhC/Lk8Gd8vP92aTgrzpjKrZxV5MLz6rthEhAwKWR
JyU+/vnFfhw3/r9j6t9vR46gDi9kC5xPv5xD4c33XTDD4TcLyqCoYdVLBNrU8L5RA57BsttWlblR
YKrmVCZoOUf/d+/4x1v660XQ8qM8dJZZ7s9v2WkCPbcjsyBML1tV+dKTpymN/AL1Nn/BMoStkS90
2c6q8blPU4ISJMyBIkWrMnwgpt6UgCBSRXOBbrCR4komTabmz6TPkLZEWaH7yBZZr0xlHyoq8vX5
GjbDbjkgVK2Bmnko3jX4VCM5bTrASnBlWp+jtJePuDYVQkQxF2Gq2sXhN13/cCL1qhrD1ko1Fxbw
+Z+/F7l87r9+JA4IG86rFgdQ8Su5WWjAsPAXbzs6aIVQ9+j61qPZsbPNxDPjcZB0btIjzbFGEO49
ZmttvlrI0oeR3TI6jiDAl8dnjPUdSfOnhphnbu18W2B7tYdvNP9v8jojQGC0eynn/jah5P3nd/Gj
mvrru1iOzoYArqPjbvxztTXACEl0AlC2HaVdXBWncdK3mp69KSFkvLTH49R/iME+pgbekOmimspO
rTnDthp4ZGCMLBLptgi1XdlYD2DrLmPPmVP0e62yzsvZMx86QLrBb6ozsVzYXy7clCrOSwyFUPN/
vnBZKrAvCNrZFp38oBt6JDCG5Ih5pWEoh/Q3IA1m5WxB0IQOXJmhvauqcqmi5xXSeWJF5h+LW4lv
EA1+8Jtt5Acq/6/XZxrsJEDQGZz/cn1pJc06wEnGnILDY4vgi8XcicsvIfqu0kpOUhBzA3Ej1/V9
rIhtwAYiOHp36BnaGZTDIJ9MtDVld41RQIrm1iWZp8M2jfPqXpn9lV+HzyLTMUUw5RQa0rEe2Qj+
K6t3c9m5RSHvdZTaIgYX2SRf4dvtjPDbP99Cf7tAOZbUVQsPrGlry3b+p4I9hQSbSBCyWyOW98tp
TCNtWfNPwC02mZq6U2zu+mg4LzvKNGm7OagffnMJf7ciA9XEQSsp2xnB/HwJRlm29SS4hHKk46sC
XjENZocfyylbROFRNKlHKfKtUQxXdhh2xuLVAD7X6dn35ZQNb/M3Vte/qSJ1lSrSwiFsSJwlv3wq
swaLyZ+5Pw31NFsVJCj9atXmRi+Lq1VE36qOrzppLxYm+0S/+80HshyRfr77eHW+DengsrU0ffn7
P30nQ4UlCYI4dx8HT0t5K5onAwhQBnlJjfV76lRbq3cz12JWwVEZzMs/X4D83QX8sjpWWjBmCFeL
bTJD04ZzAIJmW1K78K3oGiSKxesKvJC+74bA2X3SN16tvWX42Oht0RQe3RzvDM8zj8y2rr8uq/6S
mbLc13aSr6pFCoO9A/Xjxa8zukH8sphSd4DdwlD+f4CAe/zbmBLCNb4WJfbYIGz/7X+TnZ6u1p++
1L+Q387vwfROJFcz/9//E/y5lfPj3/17K0fToLxZFgw1Z2nVoZX+VyvH/EMIHkaHPp7G/5isz//p
qLf/IPZMM2yQxvSArCUB5T8c9brxhyUt8kw0IXTNWBpA/w3MG2ekXzZpVePRo73s0MzhlTi5/fwc
FEXcdLkDfJQsgi/+ot9IH5bpxq5B4reTWpqjjsnUjU3GpKr5ND9DoqQz8vkQ3MqNVYgF9YTkK06y
J1+bOGwOJDMyCqGaGmjfANSQZBXNg9eJQJ5LqbWg4s13CW4NqKxVHkzkQigwCphsqfk2Dca33tpm
HSwQAPJeUdrdkWHTfNVouR6AixJbWcNF0yIwGFiPaQoH1GYHTVrBdQQJvpZo/Ldz7JPJhCORxtvV
UJwv8cQhvSznUzSMJ0WgD1O0VtmGplKSDCsUhiuKPI+mIgEnVdgicBQXeCkA7aawwLeh2iS30QzU
cY1J0X5EmVh5atuQx5ap9jPgH38nOdELV3IiXSSlkdRcM+rUx1LR6I63hfJY2hJgGanFmDGYV7wk
zcgoJyIFk165IXd2R4p9YFtBSmuMlv6+tBwwL/zE8nGW7eCNRii9Tm2N5TQ7Y8yFhcCkUgmFWxHL
Eq6FSp2AshG+/xQNmRs0hs7klJ4NUVj9NrcKxQuLqfxC3FdAx2gKoKPFOn1qyrrkQQ9INMf4MHeN
19lQkSYVP6KH6zNhUOxHyolgHGz/fUoyuTUTuOUj/l/pkUn4plWDdl93bNLRqrRFtp46S3vpp7Hb
x+GU7XP0oLis8q9ykp9oYc9tNJteCkXkO9IuDMYhROc12NPqPMzzUZT3ItjFBKW6I5O8dVGhyvkh
d/a7jlaIFXbTK2HTDL1123pXOhXHEqDOckTKQAG6nSt9RSau/jDRRdzDV0N0Vm4VRXkbrXmP9eCj
SAKMp/M2H9VdJrJb7Vi8gQWXX5EBe+00R3yiMiPerSAkk8gJumpBSKexhRRso0jRICl7ZoVIOrbT
bScy56pnEAcq9E2oISZ/50RWdwpKSVgiUlg3x1guTWtHDpv6jhASLlAc1gHruOZEm4jYlz0tV+di
zlhEoRtAmZu0jl8n1UTZQBRPT6k51p6aVPfNAvfCuWbj/muy+3HCUpAjAl+JflB2rZ70F6emr6Gj
zfMC3VooVlBNGQZj/w+2jlVr+5GkMC/WIpVw+HR8qkFDr2KjjU5dyc5bV6q/N5s02Gt+ar/2SiHP
A8A7vDIdPAhsM09xXr9ZHRrBsWzMJd8u8Fddb1puzll4XSErifX4FS13QUOvElsnlvDCdJKaSXV4
Im+7uqhkJO87za9gYFGycXbGfyaN6ESax9cp7YCdTyiwV35MehhzOJaKRu2RgYFaXYmFBxbV+spJ
VWLNqTRQqBfmmfyR4JYZynAyGkXdESacn5LQMd9sTX8gjoQw+SJ+iML8oKA+gt1q4+B2cpDCbR/e
htRQ6SCV+d4wzLsidzjD864ToCJ+gvy2PTOpxfQ1gjLHm1idszHgGX4oaoy0sY4ZufaDFXFk35kc
aStNGXI36TV1Y9hBcedX6qlbZieqBl1HzpZ1i2jELzN++1Cy9nMP6oFn0Ek+V+1iXea8lgREEeek
Zg8MUklaMwvt7IhoW9noFiMG34rZ7+1cnjEH7+Nm+KpRGaxhXWMUiZElUyX7gNI4+lrhySjvQ0VH
J99QiHVO4gVRRkfGRrXl1xwCJ/FZ2XibeTsHslYo4fMhcPswLZ/qPKjwNZq3rMyieyefjU2K7Zo2
kD1vRlMW34wxsJhQJ8PVYI6+YxhdPhrMgKN8dEH60KOv5VrpgGroOdqeHnWOYRzAjHpzLt4moWZ7
xPlH/On6Wi2iGkFm4+wZgQIFA/X8GGYjup4cYsSeDv1hpDlu5LHtaYNartUkJ3fSshkAgyR7wqfF
r0dv7lG18x0gDFgXaNL4/POz1gzRmoA4f6eTJQId+lsjoCNgacm2PHTjLpLzS993GruDEbjDVHUv
hpO5vSx6xPdDQyS24fTXuM7ejaALNhP0bXwGbeS1MyfsfhgPoY8xeBlVTA4gzHbWLtMkdq0MlCtA
6OnqIxRclyK/y2b7gfzvYyIKLgwE3iJVV/zybZCLarwNJwx1VUQABE0DHePB2mL1WVuLXcHKOLR3
3Dyyafs7U6GxGk6ViwDEQ/koL9i4QAgPcj4zq6b/EFTtLk3nvT3AtjbCGCx1p3bA1MvuIEPVY666
SrrTZDcmFNIqhhpjl2LrT0ursSLrBNfHMYiLXWgBVI+zkkjTSVspSJgzIDQHHHBY4gX7ZlCP/n4g
+JZCNPNZw+vBTeP8Pm8gPAijPTBJRg9EhHtfNqCip1l/bMWl12JSTeYeFHqKgyvEJ8MR1tZPTfw2
27niTgSn4kMq8CK3THxQ0Yxu3SovIQGqLjchru1Kda5dglABW0K5Z4/QdylLyLoA075RYVpjXI0L
c2sOg4+YqVbrlaEwsjdlv+JoltG8684qmvs71HtP9IS30my9Sm9sNP60povwjjjGb7VmuVVDRweq
y9eUzwJNQfuWBiU/G4/DGmGZv8gz/dcKdvwNtOR89mPmFqBFxHZ2whFuLgAxtTeJREQE7NP7rDGK
chCLcDQkmjvb0S4jEpG2FnZR5JbQ+oJuw7L+MlTtZmrFdoqU41wix0teg4wNM3512vRiGthJiKzR
l0IrRs9VMxsyBdMt+TIW00MeG/dB8rHYraUDnN1xvmS14pLc7viRa8k9CtdXrWNz7RuYccWd3sld
lfVumSA0DImX8dQJEUgi0SwSDnbAcegGYmT2b9V7Mw5edFXBXq2at6oPW4QvjDLsWl4LWnF02mnE
StVre6obZiJycDaFmR706HWqqD4ZE2yHLH8HbnOnEp6dltoD/jx6v+EBVcGlaXVCsKtryw0zk5QE
YtOBHSTnxmvIM/b8ocDnqRp7hWPrOhdT5Po9Nn5DiOCShkh5y4V5rvAd2QS/pLAa7QSOeRjZX5Rk
0Lym4XaxW7aHvoChV/GsYZxVsZSykxWrPiHS1JcIaTCdQ1JK8m2Sq29zVeZrxxAz2DX/WuESIO0y
F26HtR0Xov6Ayp2JuTp1Hjnr1Q2BU4GxvQy+RgrJMGEfe5qWsmPXiXFEBJZvna61gWlO2MJqfxPV
IbE/yie0inNtDNxcsEsQI0BccRDi42HCQu604QZJJNMuqXsw25s1qEFq3ap+/eHWrLHelKjBCWBm
7hFOr6lYgPJxn4Hrp45MlfIlTYYL+bdf8059QLshLoqafnI6Kwn4NLRXWct7BL9cFUbOIQxx/z/o
mbi3QbBv4C36d6IZblUobhBktjWLQYMvhw9Rbqhf8+3EC+HgxsEz9UH84KREB0fxZ1foawB/DKza
/DynnHrqFLO03kxfVD3MznafaKsa3dpdhhiLZyWrbjxTVyzS3xiCeYUuoOcpGQKXKUGqYVgKefIa
bKjaluZJ+hi+Ol03POK2jkWDigkIjfXAAJP+opFM05MdldaHo6n2OoTHeAKPG7pBwAZfTVbCNwVn
NqStzZGe/FIxjHJlWAuL0sKn5JAWQqvbvFOnefL8JOCIEYT7vtDKU1Ek2oVKqYMinrx1vn8zbTN6
o011stjp8Zc5GDk4hZthWmGGW8wPdgKgMeEascaF62Lo9HdZlNouG8wlIUdT9oWtsPQKmoCIMHv+
MB6qY0DdoGg6+z5ZU9mRFID+GMGj8sQyJtJqozsUQ1k/jCGZ3L0fIULWLSYsBLu6SMfJ2YWhipeE
xMc9u2V1VGsn2ERoU5YetEPcVhB1npM4X2yy1zdtoGFQYE3fzoNerPtsSd/AGQ+AsiD8ySm6Q5ky
Oal07V2Ug/MNiNAi3yIUPU8r1YurGDGU1dLgVcO30E7kRjEDsQfhlB+yopvFKrC6es/ZWjzpYaC6
nc4UGppp/VXz+2qDEOyYl0EN0DgRzlNNtpPXL1wSXW2tg5y1EIVkNnm2TSqBlfVAGbmqZzLVDHix
oDjvYGAEsCKEtUusRt9hhiBFBJWdsqOl56+HdnoBEiMwL5YMlE2Rki/hlNOObNq3cM7S3K0cO26J
kpqqM0Ma/64mPMqrUwvcNiul15bKfEYI7+ABKSu84rP84gyFhpOuHQ7EKzWsNTorMUJcdc3UNUIc
Vay13hzcds77TZej9mocsFlOT1WsNfMTAVkqUm4NZ3HTDc8zx+3ncQqIiZtxJrC6Z1th59nOCvIO
oUGU3tTRIEFmCir1CJ6qwXqSj16NIfOcTn7ijl0s7ipHw1OLM+A7UTykmwGhOtdQuCKR30bnJc0R
kmIheMYFXryLMPO9xKoUdnJf22lgLVbMjr86eaNvhylwiLHGS7sqg7DcWuooT4y2/bXZCP0aRcZb
5SjGE0ZfaBEzlvqW5+xl0piwggDMT36QjVs/RBofmATyJGH1GNdGv6oH3dgbsAC4W7O3NuP+8uvR
neq4OZhpRwBWw1F+qlX7qC1P5Jg4z4kok/sOZtRGrZKF/hZdZdB8z0fSMwaZgZ21jPFMdT5eq144
Hoyd195o/G2vB+Gp7NHR5tpAwB4xxUdLZd+OB2K7F8mBj9l+jp+I35gv6RQzwg856zdKOTDuIHfb
QcLHfPwyiNp/tbui2vVGawLK9En4KNhy1MGydks23tqyYOwMprMyDbs9KIL3QjZze1j8YHu/T8x7
GTjTLheFv3WUJFGwmszGq1Y5AD4IZrtxUDM+pL2MGlR0gBwCSY9GsJ2xEoX6NyUHsSWzfh+geSVM
3s/uM/MrfLAgKq9VK75CEnWzivnELSzatW3uZJt/TOzph2wmntwpymznWE21cYCMcOwcEPs4laHc
pxrK8yBJ+meps9Uq0P+/ckdiXbVJ48rsPjgpXeQy25oX5FXwygcfH0dpJZ86lNH1xIiK1HAnfUwN
FAy8F6hPWIi0NqdcADj3HGbCec2Hlrpl0Kq3kWD3/eTL+EutdzZHKcIswbTVY71WrAz+bicwSSPr
7zvyMgrktFDfDX3BXg9iJuysmzrVU8KCSZuPnD98yySgRwAv7bEFlKqh81NUsW1rcBBolHTlBgBp
qev6GlKHHigJ5/+0ewtGqMNogcfiliOPvia8RzQ1HBuBNIGfJjEQEKWRV7hUOPrtI5lVzF/sClav
DvfhrI2lRPgZZxfgicw/iEJVnFWa6mFNOIg/PDB+IntL8pIwuCrzooKQeFZKHJqZUOZb1jRUpsCl
yn0t7cJxAefA4R0kR5cBwetVR8j96XdwfhjdA1Yx7SKG/5xAliUqyTpauhGRftmhGq6q0HYpRLUP
I4WRo46+skEnQwldaaVnVIokOnLGdqwhH5exUxMSU4AxCBQLOBfhQsnRTIZCISXFcD7w914zvwK+
mVBbgPVtjoSO0rKhtFqxzTkWTTIU7GtYmSUeoImqWqQz6C3ffieACCw4+BhyZUhTURgl6zQCDmGH
nAtDTHkOynjcG12PA4KCKVbI65WPdS2AnaD0RG27aSlHuqDx70mhLHdkNDADzn8wh2sq95nkBKeu
3QlZR62fS8QT6JzZIX3tnnex14z2VSexMpp0L+7s0O3Mam/XCEswkpj9a4X0IbYEOgjknsCN7Mhe
tcMl4Oh6m2wLo51BOicqYoxtyTphWy8qGUNMQ1jUDVGuuWqYI0jvETjAUk7N+3KaXS0b8BvYj7qa
ebhE+/UA3iH9TBo2tF4nZTEybwbo3Ecqw34bGgHdiLxgr0PY09tGixhdkvOJqW8+Qj41D2DK0WLF
8cZWg69DEH5KMU0nPUqgHRtE3jOJWE/aBMZKT5/pXiTESfE6sa8j8AZCYBD2sDVs55irpFUCAD7a
0vhqN8uZro8IL9JhikeoqDGqtCvQDdl9Es5yEUR9Eu4FoaiIshs7sGeV07gWoMN3FpAlxUA+Ikit
s0KQAxyi7rJlwSOlMVn7TjwhxxE4tUzOeShR3mWZuGhdN3T3vAwN0cqeQeDU+EgLrVqPpY+iiUI7
MG5G3rsxLZRsCNd0gmCSWExLxNmhjGcwmqwQ7x0FIn8tMruHmjJww036XpDqtFruyQL1MS85XYoA
2llvBxAyYJqk+RKw+Nl094o2bfShDDjDqJx87dFLZeHRgX/QjQIVRswOZBxHJ/hi2bsKoM4M6Sa1
nMcZok/X20d0xhjCNTdBHVJbJcy5Hg5TaD+Bd7oBMsGMBJ5iaJU7iYoMKu07idHnIOZdtxpkIstE
XTl+MRdfdzxtxpTkzzAjeO1Uh4Aqm8g/QBK8cVq9kEKKKiU1Yy/37TckbIM7T8u6Htz6HGyYHTly
VfrafpqQuRW2j0XMaOE2z25aKds8lvDV8UxAW6eZUtSVvmfnf4YUhlETKnw/YlNSy9s4u0Gq7QW1
P3WiW6hkmFHkAYFnyrEyxpk2ty65I5Gq9NaBdg2UrxrDN9Oua6Hkya4N2gPMn5zmoW9wYioWLSlr
dr+ebEhAQMJMlUgueaX7yNF/yfws2FF8kEtkQIA656OhD9YST06Naza4P3HjrDH2j5BBSozsKl0s
OGprGoDXAc5cAxrUZdSybnsHEAi9Nppl+z7QAzruRD9i96kUNzDfB/gqnl/7bOjONwvHo4wT8LPJ
JzFiNO31uT0jP1Lvayj1LpnOLK8VqJwxtoNnJ9OW7F0t2pV+h3B+kV5SC72TG8qjE3KHF8rZzFj0
wLqRidq7dQCYhTZblx9ABLgTxue6foY2gzPDuUM+DGsP/Dm2iXXfJZs5dWtRraT+4EcnJ7Ldoq8J
79KBDZXkdQp3qF5K8WlH4p0D+oCqrqo9pbGvSS79fWCMxyIlb7Jk6nocCauyfPWatdU5Nmi7stB/
gEy4owrZZ8Pw0ow1NpwXR2tueeWwX86F5Q0Nx4JGJi9xFG9DShWz5EtZPD8pSseIvAMcgMqTop0j
pWSuMa5rtTuS7Luys9md43Stqa1rZKcpyfdKZO9yMhqPNT83mv0uCyZIT1ulPmEmCDkC6Qfbybd+
+kTXgbDLp2q49KDjFWt+EFpHnx8wrbPtFztQS97wZFIx0qJWrbUPt5eByirsjnH1wkK04sSxogOx
WoykVn2LOI+O+uBO5oQiRV5N48nukB5ob8b0kTRPDFso9SgG2Q0abBDFjDG/XZPTvWnsV2BR67YU
a0G3A6AcJon80ip03Do4uzkrGtXky4ifeW0X6XFWccaXhPI+Nvok3S4oEk9jVrNOgUz0oQOHedRu
ukWqctXUVCEaDPy5/dRH6wBPYVE73KUUeBsnwrioQ48NOL0AB7DFsfCHx7JsLlWs7OsKFCs9aL6s
0MkoGdFShFYxEwRXuwhxljRcaxeqFKGaz8I32ffxrJueqUxDyXuguptM+Gai+0KkGEFLCs7zM7HU
jyoOph0enulEM0vHOZq2n2xA9D4szjF6SE4qiyJpiMs63k72nR+343ZoHIynxB2aLLzMM14hOUAg
y+bmflCfiNe4JAIo9yB5ikNp3hEiZe4ZMtPA7R5wnB1bk6IGn9XKgmPvQj5+bVt9OlmDseFkzbSu
fy0BhiKftDZNUZw07TozBa+1bRIl064ZkHPaUgyeGK1HJuqu7cgjcYt3Zfk8EG+gNtljolhwXYn4
REG4ygkYGWJ9M2TM13KyiNkGtSk4ROA9d0Zq+xCzjXiXz4FZrEKinHQVXVbSludINWjllm6ohreS
Ni5NFnQoTu7c4/eE9zcYI/+Wg5hCv12V5c7yMzpKzoCNhgIJjTZTjqbhnEU6dHoO/CMcpG6X9lNA
FeJjE+uK+l441mscBdG+aarYFXXk3OUgww+RhV+NT2FtWKV1diryVKPiLkR+K8ELSGF/gAZBVqyl
6paUq8o1tOGW11bukTOQ3sBhqtvy/3F3JjtyK1uW/ZVEzpkwNsZmkBN3ehuNe/QhTYiQQkHS2Bn7
5utruW69ghSJkvCGVQ+4b3Jxw+l00uzYOXuv7aGxQh1tAzwKYyA/BEdzqtMl9ibclheV+lD3G+0k
EY6d9plO9mPXzWpVjcnyTJ4GOTTIT9ZTcOEk+1RLY7cRVBp+3xFwbGSPIMxxWIFEW3GcuydA8K0Y
EVNaUGpdP90tTvky58YtvYWnTIIDkNPe1D6JQRi/OtHTwgoG2v3yuCT+HQCwfU9qVpT3YNWgu26K
unsq6uJcWT5W5qVz6Aan3brI6vHGbAmFkA4YXGuYPhJqauCoUFiWKvuWzDgtgYRD48gotHqRvin/
zVvqO0+m0Osc3jAx36Sx8+RzdDTox+9SmzIqdvA+crjHH1Tj652sgIBFYCyAth+i0ahSBhRLfmy7
DMhmm3zPfWZ7Cc0Dk20xFg+Ln5Dey1y+AlG/Fhfbv8Lw7kPzgd4Tiji7NpDKseqMDBUKjLFHF+st
PbdoO1YDpNY6csMgbxFAOvauWpZ1AhLaHWZQjG4PWbOqjfVCttlTXPgmoVDEuAhBqePqYH05sgxJ
BOq1nOhyMnxdp/5lBlffse1ietQkegCzQdhejj80OKYVNKBqjc4J1E0bq3WTmfUmnmVzm+X2KVVj
d+DSUMl2Pj7xRhfHuCaoMtFTH0Y9eD+7tb29a3ZfybTXWzoYVjiSpxwasLAnSNe8j+cmpXdDYyuh
1LLMDfQ7hr0LrbFIZNOrm1NPNuM8cnRr6qsxF+rdbZzq4NdJc1yqmEp/6AGWVrO1Tc3UAGIt5CYF
f7Zt3GQ81JNsD4brK97NIltXpJ5T6ylzRRx7j9eZsF8bdsG6rJA/iJRubJ8iDm9i8Z5N6YtRUOA1
Su3MARGCZY/52m2MNOx8/QpKpD9bnD+Q5sAI8CcHgIBHiWDVOIJHvzdu7MVhgFEh/AVwa6zA3T7M
ffM4e9GXvBfG1mmW4Jo6kWxttJ7rtFn6ddCWnFaEe1NxIk79prkyYqM5mLarnqpl8K9x9MpD09Pg
JruBlvMszujggttF56eLgH4H26V67zyn309WI66Jtgu+zWNrQGwop1eYv8vOqaB5rWF5h15RE6pT
ImmsllvtJqc5se6Nwbp0abkAvwIANNX2SDeUEYayKf6AIoaBGbxn2g6TYIDHbzX1mr40lVCaBWgW
qB8KivMFSgHLiJP7yAisEdhyilkQZsiTi90mVBZBTJ4TDZt28pc9vL35sZuadO9nRftkGe1NYYr0
K1MV8EnQSFdmM90ULvewstVuSFN98FLCeAgjuulLpC2RhyLc1nBcEr1hMGdvio6M6KSbzbCxx/QA
FGILypXMYNXcoGlvTtBJ3iKJUg4tBCtau1gkKCVUEr0m4xdI5TEQ13Ms3jraCYlhbkFXh51NalpD
FvUKSPQEnbi3gf4H8qEVbb+rclKCLLK7/1F//luBnP+vueZMtEf/d9Pc6i1p3tLyN50V/8E/Misp
/gt1FeS4f1nmEBP+k6bJv7Hxxbk8Y5JBvevwb/63zMpyyTTxcDGZvghAsQkkeG0Fne2//9MiaNPz
cbmZlulc4jT/PZnVRcv3i9jQRvtJbIokRTPwyFZxL4aKX8SG0pC28nLGsS4+8q1SxUdVKHYSUhiu
lxrWoa2QvTCYdnZlNGECp8GztRCFbEGY8pTao3P45d6d//ns/yixGVRp2bX//Z+f9eo/L8niSkxk
ab6LYP3TJcHmMiCE1KGhl76nM9AHWA96XKN0rdi+pjR6MwhXofDoiMxkvQAGo1O95lymOBX0yVdJ
U+vs18Q1pgFVrTPaD9EMem+d6ZEkqWIWayN2jC/02SFk9hivlmnmQOOlJ/rf02uTOQyZp0B7z1YM
8bD1BmMHah3IMLPMhgBt16UA62LSWzg1eg/zwsGarA2gujAULpwUzBMcpSE09kmJzqTxvOFH7mva
H6ZwiPSy3JHQYIRhsLfwDxO0Fczu17npoIgbFHt/0TR/SqhBmccPbVuey/CID/B/qu1++aH9jnrO
oFcd1h406MJCkIDdbOJ4McJo7IzohqgOU5s7WG8bgONl4e+8hMko4B5xMZk9RM3W84jUoHKlr1Xn
ZAWT2kBre5tCaIyyNPTpS9QglmFb/UWx/8nX88/Vg2iQluM4gfVTsf3L1V9mB1Ws2gZfYxyHvttV
azOj7fPnR++TLv3np7j4lmw78FAiO5+cEvQG0gRvO6DvuXQ2BuMXmhJ3PUwrr/i6oB5k/AGN7c8f
+lNj/dsr6AQk6Qoh+XpCuvblFf3lu8V20yoyIJqQ5LiCQrUQ17BAqcWHVExvRFHbP/hxFVs/ZIs7
p7BdyV4uku+6wjQj07m6zsm1O/d05AT9r8S4FpiSOD4CckuAY4ToGuDSuLPETOHHzt8erYtn5vMX
YHkLUISyQ0v/0xdgZVnkHGcXKttAnWCPpK5nA/T2pdMUKG61bXpyrJcBvSJc1pz2oc0LCNYELz5p
u7JNxrU0ElyTuN/pIOl2v9gGjJZR+qS5NEfptndFToZlUVdkvdMSuYGgN8KzC+ydqwVZEHN54uxS
hr2kVP3zL3QRmv72/SR6bDZ7z/ZJMWal/P0HkoNhc9kjutLBafa42Q81NAhiBp0P08J9Bxj1L5/4
SRNve3yi5Zg+YlqczL74tAQyV66iAUR9qBvKrBrB6swiFWbGkcBJ+9+Uu//8NMe6iHcR4Eu2ld+/
XwVhgSFCw/EKBFneyW6rBVyO0qEOZRbib+sZgVx1FnsXCUKYTh9/vr8/V/RPN5i97CId/qlG/rw2
9ZHRzL0Tg6Z1g5jZROEccwQ5B/gF0TpqZRQmSAc2PUe/VV9Dj6/smpWGU+O67RvM0/hWDoLmE77r
bhvYoO1g3m4clQRrI+sQ3SUOOPwMNZ5dFMwe/QTNb+naYdDW5EXmQj4W053jK3hro2mAHYGwnZAM
tRkBdt634P/oePRo2SJNvBKSqtVC32wjEScwau/86skk72g9sXYkI03rxlDuYeoAnqVJ3R/NivjK
1OOnmzI6Mj9v3//XBZVl/bGiOjdvXfKj+4/H5C39taz6+Z/9i0Qg/8u1Xf9CeeDZ/ZlF/k9dFRAI
50hUY/RIAHi4F0fJv+oq8V/OBTcgQAR4Nv4e6//UVfw17BaCt1ywfEj8KP+WfJ0/9Oua4YOjxcAB
iIPrI3iKv/bboi50r4NlMrp9ptL5LK2hJ0cgg/FT9JOwQw3OBPy1jIHjE6k+yZXjDAzEHfBGiMbp
RdmcMTu/Cf/8qn1aqrkspmqsYxCqcZa43mWp+2WvkRkBm2VO+w+hBxQpK8X/Grp9YkyhBaWHwLlS
3xgJUwnktXZ2pmk81n9Zby7uqV/edp/FzRLM7Ezkd4Il9dOt8SrCdAdmBrvYYC/bxcy5gUa7JKle
WuB8/T9/5U9QEn5oSfwEayjyS1Owun1aTDPSX6yyTrydM0Vtvxk8+zWzJtLQQN2Lr2NajKc8ClCF
l6iH0UYhhV11PZOb/V8u5FOtfbkQx8MJyoNJXctN+P3m68z05WwJuctJAuxxKUzWmclN/B51kXkb
5AgsmFnGLD2pWKavAjLQA+ip2Nj0nYVinT5STNNcgZ3+y2NxueW//SSuhW+ac4YpOVh4nw1PoHmk
VfnZsGNUhmbLgVHg7BvVlNFffozPz5/nWrhHePhobmJc/Pzbm0FpM1+o+53JQJ7EzlrQi+q0b70s
9Sg/rOyS06S6Pg4rwylwyXVl1Pzl+fu0uUIGYWSIsQoVT8A5yvtU5SFGwNQwlQOdJ3+md2VYauMV
00xXp27s+FqMqfWX+/upgvj5kZzULCGcICDP8JOhbJQQPvtE9FjPc/1FjTnRMoU3oaDxK0de8U8O
4iixm+nrn5+5//ldWclcflHwKyyRn9/3mQA3vdCr2dk4ZQAaacGCkxmu5knLo6haxWm0DH/5kf/n
t+XH5XwDfQ3lGqXM7895WXkLJy7RoP4ekz3NYROU5pCN72XQ6HeLGg/pfQbk7c/f9fIe//4QS4+Q
T9qk/I+i87Ik/7K2UTuYZt+pbgfKs7OZpfTNh1fwRO1myMr9jj43yQhQUv0SeUhnubs/f77F0v7b
JXBgEO5l68Czx/PtBj8TNH+5BEKHIlY8hkFzmZortN6v5kBAiT1U4ibp5KMeiRxYKh3aTDX3k6rj
o59EYMNoRzKoaRCvm65dhmC17DsqsvYQd2awr4Mpf8ySzDyBQte7dsy+F56KN3ZpAxBfynFjucgp
o4iGj2zyLjSypDrF84WmSoEij5STWoWcAet9gt8WLICAvc9ZITXelgDE+lCPvIxL/WHVFXpJc7kq
0b4cWhNOAbQ75mNZjMx3yqCA+Hi3KxpSr3RIE4iW9ke9VOa1Z8NUSzLeqE4p/wGm5bJ1a5mc8okv
TvbGObblqed9PKR+HBzTdqCqxM9UfjWz4LWbCgJdYte6zjQqoHJ0yxpSqwC4ZQ8IE/puHzCfZLZc
GDHGEnFpumUWKYg27chhUh7011TQae+r8XVakNgKltEwl/RQJ48dYGuQG54+gLKO6zWxm7hbFm+Q
9Khj6cqgATHd1V6yrUyE5zOmgooFCEWDGVwNnb8EWzQx/VCuch8sMkEyGTbmVax4s1QYqTKlZYqJ
ILtYzCing7NPVctYd1R+0sEdlx3QHuSLC5cjETmSiFLrLxl/UV8LZwQ4vvI7RT5ZTswU5HURxOVy
rgqCp8helEP2Mrcjy3IeZAWCQebr57YYgKST6X1BpdOyTe8cCXBmZ8GZnp5yM/DdY5o4VbZN3cso
yuqZ45P7jEOANqArSCq6fOjM/caooezwnx15MvsCRUXDCPwDTCd/FgmGM9yDm7zMs4JJf4ln2zVX
NkS6njSgQvrRlQR3xp4a435Bm6GEiZon4Kpjpbne1ir5/wbDFg9JTRTw2uAZykImnlweBg7BhdUB
8W85ypimLG5RFcYI7YaZIEZ8GcpfRy5JXEciLAbni+0WEtONBd40TIeq2lfoG/trhznA5dRkSP+W
5jB/ejRASW5rBPTNFVncU3ssIcSle1E0/nydN8SO1X0GS1A4do3ahPeNG0W5gDQ0Ka8xcvRbt1Tx
uPamGdQTCKJmPkhT5fcmbZs8RPMovevCAEC3HWXeWSczrifjgaS8PL1Lnd5BBN9kRYmC2vwBCXnG
iBQszrs5pFNwwwBDn7QrsYaPqFwjMjKiDpFbl2MhaNuCOzXYmvhJp00+wNBBuHf1nMahrECtIz5q
FnmfqwVsjBHPPuCjzB88gsHs6LWwKrMjkay8apyCjHk4z8amnpemXelaXtaixBXtGwGwGnsa4Op5
nwsxwThJ8FJMLgzwbSPksjbqzjeB6FTKO2dwYEPpkrx1mqoBhUcemEu691TPOsZZTTM/wq+47uO8
JxksD5B3k8s7YRquM5cAGxUFPChdUHHqd2VKQ7zT0ocaWgzO2RakTm0zu68J8wjETDJkvJR7YEDG
zzhAti9t471YQcHB6uSMgsBykjZYzWUn4P6OLbN18gsoY3rCUKKr2FvI+Q4aYKUETTioXsHfEPOE
AEqG5pRC+l0WdqiizW7KzisJVku78rrgqLA1DT+6zwJGHIGsypNpGgSFTjlwxE6axUeZEwBZB0F2
slpnvF4Cgf2CtzZ5H3zhmk+VRicUctOidRmnBp60weT2pF3X7itXx6cozhO4RColmxQBV7BxxxQq
0YxlqkEvEAXuumpHe1snjmT2UV7eo7qYtkR4zRuzj5zTBAXiKi+xmBUyPXjaam6FsoPdpBcbpDAz
l712pj7ijBx5m8JJ7Kfetly4hNZyxx7a7n1nhAMyEIYzkMeWH0RGck+hURWVYlF7ZDVE4dLLXWPi
r7ZDPo6HNqvnb2ky21uHAPcr5ZfxTWUuL8LMsJ4EzMwYTiHPxgq3zLul0OPDQCzyRepgB1CmI0jc
/sBYBo/liM+TPK5VS1GEELWtCdPtjKE8sO5l5SYbXWwNfiecHz2HlZXRut5bZlsvmLyGW0cv9SGR
ix+SIIkLi2ikzWLorA7bxumMt9yIWJ7abrxqiW9JNv4cxM4Wh0MQ3aaO4T+URi3PWYwEznQwS2Lh
dZpNl3puf2XHJrtnnuXnOWiqeF0oFbxCXWwTBnY5ZNR25s1al0GsrseRIOCbyW+D73Mr+x+akmvj
R0jByK4lA1ejqUDDVWYH2SnX5xcHYI6pZT4UldmiVMR8kzIlkwmMInD8I9GLe/YHE3WmJln3EvXH
fFvdptPQnZi0I2bE9AleSskz9xAueeHGEMJyNmmVlg+B7RQbBBzucaY99s2WF29LkPDt0T+PRoiV
1DzbZVf9GLU1b+ahToB1242Tb2irFmBGg1EdmHlfhLljvh1TnTBKrrsDuv0MXGwWUEN0SATyqr0O
MuGLDcuU/8PNQOfSVDFZrltiAJspb3Gx9iA9ApzMaw2zAHZ+BW097RP9xAjW2MddwLuh3OzcWGRN
baLWSZ7FKNy9LLGTStKyd7KlRkAuHCZJ+06kNjIx3s6T6NR0GnzrTroMrquIYJKpmOSGxRf5YhEt
IZUOueSuysrbdDaNg+eUeYiAXnynEGyvJwqesBeseOuoJ0y2mQf7ZPrNMSGggEgxrCPRJTK8I6ER
Srzn06/v+LnXNePmZ2eWANhBqFa3npVlJ0w9JXmWDaFRVBXtCGM4wcA4O+hTERMRKMnomkAU21gt
c0G3SeNUQOc2bDswbAbRC6h9MoIaMvPFMaW5Merp0cLYmOfjY4dJcFWgWYP2QtDKqk2i9naZreUo
GG0epYieObp/KJwajRm/e2NcoV20bvqelIKGhXGT+vMNGV74ATHfeQV9RYTCT+lItMqwoBeU/vLk
1v3JV1ERiho/ud/oWwVw9KadfnojJ8ThQX5juf2jg0kNtSMemwq2TTXjdDQnsr2tsc8/+osblars
MglPNoWB1iryMGN5jVVuHNhgc+J2hyBBlhl5jG0d1Sy3aeuOWxUQGpkMi3p2Cv+j6/30gIjyC914
49iVaNLcgkLLYwgzDMlLLsq3AOcG/lZB/iyByyGUuPF5qvJvLME3rOrnwq4FjW9ETn3QG2tGQuQW
DaXcLnb+I5mHlzQf1FaW44xGv4WOT7BnZuFDTtAkMCzu+m0iUTuBw6A1E++aBhYs61C6X9Lpu8Zk
vnZpMax61r8wmDsFI1tFuOQ5hMwRk/kWRXKXJMHOpQACC9nGtxPHk30Fuxq2WPRQ9BqgVhrsxwp7
oQHmpsQBsCaZo9iTBTPDDVbZjyA16hUlJTEL3mWALZzlNWsFKrWh9W4glk17OhBYrSN9xeIJADKX
7WopBvHImvikZifakKeNuCibyQHGqAGni1SDJ1l3qJ3avFtHBpm6gZOrdeES7jmbBU3NznurQS4j
hDMOU6YF0hmUjE3lfbcy6yxL4wGhLtwev1f8+LW5DlT0DF8JdUKW4ZaupHv2UAnbWmxp+o+4KVla
UzK/dovR6K0/Y1+aYm0cbNc+Eijr7k1XZwcDyhwzPvepncV+iNn0LfTf+zlZOmsVRIJ2LyL5EE9q
cFgifeuNIkIlOVPNLgLdh5FaE4ccjealJBVoby/eKS7ah2G2o1trGZajrjvszBSi12rB2Tb15Es3
rnw2tZrfB3tsDjgv7XuPXeB+7Gi/ZypBO2P7GWy7KX5M6rLEp7gsG7Sl0K20ar6ncKW8lSEw5st4
WF4wQopdW2B1L0iEnacMkUHL/XorSveZeC3KKLEwFbQgYgqMCFcFEUU3qnX9tVgsHDiX8LCYuWux
xQpKsBPyfhLAiksDwVlr5vcrNRtkJ7qYpEGLiX1mAjuNrebVGnP7tiTg9b4lLwEBb71zELmHBTPe
F28QxC62BQLnEWjULe2f8lSa/bZDRX9LLgWOI6x9PiJwQS97VONMgJhfoVOg5hdmCoAdQ13UVyGs
ehLgfNWgd8o+Gg6wbtlc0t8oAWzPy08cmQm+8yxB2z6tCQ/A8uFuOJq3FP12nKy7OAMUbs9xidSx
S03yW9veekzS9sYZi3rb6mo+4nnBI9H4nFnMoEFKE7vYSALnqkpV+xCPLduRXoYWNSHZU8ckq+Jv
YP1RYfUBbDP6ZhNaGRJokK823kHFtEDXZLzMmNtn/AKkcLJAjwNISSpK4BcgJGIMbqoG9EWk+y4f
OH8N01R8zWvkgORgmUYUBrXpRWFjcBPo2aIxP0pagfW2rIV1I/IuOhpZM/IgpnZ6N8iRdBHXSS3M
z331OIhCoRWdbSK+ooTs2mJKPI6/fjvKnaUneYYAEON2TTK86maToBGqRhyxvl+eon7S50yg2FnP
iQw4O/BUbzhEIdcZI4AOvUPtsp0H93nMM2pMpeP2KBq3fp0ZTS/rCbM18kz6CLucJoUEEq49UrgL
cKS52frjDgyShZyu0SOf5s/bRtZDTjJd5l3PiYjffHNo3oJ+6o9Tgcy+TkDxawvhKuvXAqrQ9a+j
1sgOlHXcggwIVkqZ/oEAzwlxbLcMv6v0wCGQ8xrec0K0CANHE5o2poIsHivFNxHjVhuD/0M6WXq0
yM/8QuzruyZb442vBUIUiTscxLggZqlx95dHlYfcb8UeloJECJOJU2ea8lwY3YXxbnuvfq5qdna2
nhPFS3LgWO7cjJm0uFLD2Hn00O8aJrYIYyc6o8hjSYzfFnPOSNPtYVFBHzDaPVKazg5x/OfPaaym
bWVNeMBFNIF9tNATxguZdzR7rDMqoeUGJBjrJBDHJ7OwMSL3cy5f4dyY10WkK1IJdX9vTPDjsrnX
b5wgTw49rTug7cDcULqGA3A67rCpQdHWzmMGJAdNsbMc/d6WT1nqzY8C5MBm7An4Gbs4XdNondaa
GnvTCqt4CCqM0CrhsN2XxbJSokUGYDMWxEpH5yjbSKtFC7dUgEf0YKWHrA7kcUjgmSeNcJvQWKg7
3QgvOKlKiYS5vpRkx7NmJSHmSY+dFd300sjv4+Dfp5b2adOY8DCNWXNuCc46Z2S22BVdTwf1QQeM
ht4nkXH0Ir2HaZzIDmhE/Q1hAYfcOlXulRkM451E/kawioVpiKTztGsWhnmANnwOrmSIRHOxA9nM
YT3QSQ8rbnFPyUKV4JUoRWKkzs4qtSzxWEvZhVCCBlSCntHtAruN3r2kbU+R9pwjxKRvXYOeJ7Rc
6K/MC+1NoMS8zeI23Q/KLaargKDirWmTFudG87BhrPqsWxLee7wAuUkYTCDzPXJ/MMFJF7xIE4SF
Gs8jC+7tNNk74fTXA8i7asrPDcXPGPcODM3u6wzbZm2TH3pF13bE94/dBVYLv5bSOYmXRKLAuHWQ
9/noXJ5QUu8VFJRvrT+zHI/KZEqJF6hIsbGYeFnXlQ9nEs7+lI6UIbPX3iIJvMTwCBpeexOsBed3
t+3INsGGxBSK0bNYjw3MxHW28CSEFXCA7py2lNykK3VBcMSfWRB4lYsOTnFsg8wFtQ40EE52m58S
YjkztOeZR8p0ovsMQ5nyP2JC58ZjRaTIevElbc6IKPSAsK+lQWHZld5VL8leGtPsZWTwHCJ03+Nb
whzptFeOtr9l5sJgH1kQ7qqwt4vrhH7VPFkk9BqhTqdtKr1nQ2WHbBlfW+AMV87iOJeEoPY6LIkV
WpPCyax2cFyAp8WpZRtl2EFOcjp716qL4rUtuiSMAo7EvgKSm8w/SF+7sS3iYBrxTJTobhiTawIx
Mb8aZbSNEG+jXy4ooKf7qEYP7oHNi6zmwQY0AWXIessKVXNQcc9EtM8Xl95DuwQkRBPSZOvAoAjK
6fJ0mLOWCFkHsoIr6vT8Nincb5X2d2pSOeJER+1Ere7r2ngkkYIVK7sZ/eLaajVWJESIL3UyH7ws
jtYwp47kZ73PbgPjNELiXvnBlgMSIzZlWpTqGMjIxUXy07KjkXh8hWqRRJUGX33dY+1I2VmImIS+
p+b5laB4CEq1q7exT29uW5ZuOx4DPX5PzVqvFL1esUnNSbMp+9G1lzfuUUl6fw5S9CCl0RMJbqjV
IVb0qKO1+dKq4CHWsYWLLibrvnXwhnnuzQDc/L6vDHUFdoEKv2BtgWadvekCF/cK8bQBcEM5JPaQ
ARSAoUugTF3RPFEvNLYr1FSZqIOnOVLR98pOMc5SrLbJ7dhy1oAYYpJE2tChJVOjIn5+PbMZzlsT
PMm7MjTx4Z5TVf3ZKVOve8vtXpWhLJfcuJq1Q7dihRFo6rB5gK85xtJM8FIoTkWruhDgtAUVtwaF
Nz01gAVwIZ9Nv3+mhU8gnDL3Tt5k2PGTBPSVybVL/zHRgwshGE2V6JV+pfjxt7EYnykRs23b0GUc
Ku/eAwkF10M0N9jXrpMhlmeUY7m9i5duEJgIamMVFWxzqNH64q6JKcKnycEi3ONheqF9yxtnBaOz
NqPEVfuYBLRrJdGz1rYnGho1+Nxjr7x8v8T6GnMr9arKAkahbk60iRzaCm9H7IAxE61hU9PHPdHl
iizCUVFttjk9iVXTpvXeKdyXDtDafNXjC7COpMw4TyKNftBwHm4xXXgEUQPdXOeDsOqtGcd9udEc
6DkneXjfBjG++uKSHM9ieO/Zfb+NbfAoeiKqShmk6dCeUbdL7g33Xtn099AE5LZFNLbOrOb7XKj+
4OZG8iVivWeiaBia3/2Sr91qQVtaZOiJRBHEp1x3x5o4SVq7NS19hWwW6QvKk1tsCvZqBDDJizAU
+75vsy+Mlcmq6U3QCmSbEQCWVyGpJV9YHydc0AV8LnaslTHHEFoWs4uv8f1b2CEvVJ2eCdkJiBRZ
4YCWj0Fi0lLIGyDgOP3T4xL0ejsUF/807l86TvEYrUm2dZ9KWt/PUOLVVvsRWu6EwtfMC4oOvy3X
tUkTE747G2AFCQ8/choOqbVkIWFgPg9oMh5tdrjQskvSQj2keqX2GAgZ4ADA/1txV25UOgEvsOG2
GOngXktER18mVOcPdT291VPVbYw4kvjSA5xI5Rw/TuMFTNOr+7ycyJiDA3av8gIdeqA7mEIoLHbt
VNjv4zTlwHqw6A503m+WgX8rUjq7eFuGY45CfduncfzRuktypcuKGGb2vlVSDQDw2v77QAP0LiqM
m8wrr8AjU4EFpEPRTA365N5hkd4KBiHkjTKm9wvOShmBvfC7K4vgZJMa2QwnUz3HZr2MNE3hGSt8
QLucvfTWihfvuUOduhrqTCP2S3q6YmjrC58uPN86fZ3wlK1nyh5aF4EJcij7UWDw3qTSTQ5OOz7O
yyT22m3cu9QICMLuluB9jKr6xQq0cWXIMkJALQNwlqiM3ICmqdYe4GRwGNOV19juNxgS052XjbBO
IiN9Yqogt8lQ8XtUF2t7kpPZmlouCWh9cx9Efs0S2DkfjVUT6ZrU81pBzwtt6F0HyiOwZZQqz3IZ
9O0ljYjYQoJ6E/z7u2QYUPpr9zJg6LKn2kXSaZbN8JoM9rIbgqkKbQy1a18DMPFIObjOzCa7n/P6
Ab5Dsus7F1Owp3Bc2WoGTTgUX0u7UCd+7fHed2v7cWwVCD7D8oengSHOhYxlGd5t48t0UzcpDTCm
UCuNgwDxPTpi7DbOwsnDtqrvLhGg5A1q0Az1INMOy3XecP7joEwsN/nLXmVbiGJnB4aCsof2u2Bo
hH6widzbUdcTfRpt6G+TbeQvJaC6W7aokr58UnyfawtcGxM8614PlROHQaHNIizVBIWU7EB16Ada
pozyAJrNY7eNshoFogAPQyyrsYksaiVptsYhyNyqxxiTpl8GS+PHgiCAJWpkdlKEY+5k23yqMUhn
6Ihj26vpQnrYCfnexWGsY/eK1OIeoGrlkcJT+v2unM34iW3KwM8KWqKwmbvOsq6fmWjM92aLYE0Y
AXtV4XdPCtTLQbhYMSRK0K1ye8hWGHf9rQ1bcj0VrcduOn/DJs0J2SPxtKTrea01IVL2ONs7mTfL
1vaheJh6HlfW6GCDTZdqhWcPXnxOHeUvkuNGxLS01L350HLT11lheCd6yQ6at6HbMvZM9w5s4wsY
gKG1IJKENxh3VFO8TL5Kv5M+ADxvrmiQgYNyWCW9LBzlgjkzyuOzVQXV1h0IMqrVgEy4p8FYRjYl
Ytzv6da44URBtOZUTVd0uDAHjdxfKyKVX3VT9jdu6ogjMWbTjoaCQRJ6LsMLZ2KfBpzhljLjDBd7
NLiGCKuVD+XI8QZwgcAlbmDBe2EeDfNLmwjgur7bXlqofvXqDRAtZpK+qKvMdQsq/VXJtjWZ9HYn
Xy/mLcdL+QEmEk8TtDt0zmm3R3PBQ+j2/hspbjNLdv+sRs/bIC7EZTfyJKAWtDteOv8R5witWL/4
YhPFvJ3nqdils/vOIKsMCUyhVxi4+pJUgXJ8LpCEGcmjAzaOMVPt7xq/6l97Qo23UMOY9hDavF46
Nhyme+oxsaeAaWpO16zI7eLDVOD0q5xDbHuJu2tRCiehBKXI0cQsQddozDZ+ZWFZqZr+MC2wQXLa
JEtYm0XMMdOt92YXzWeIjba5mpNuqPkSClCXpkG9MbH0X2Lhmjwi+LksD31U6K9T1xa0cVDCpBuv
EzcDJiBF+XrxuF9abeR2LCgipnHkTTOT18Lp20PXgsJiLhBHJ0L6OIc2/XwnafwchG67Z531fElr
GbsFNJBHqDkDACw5dWyJ0I055H8oFfsxJkNfxrsRuAibLMrZSzAZtX83VOMVnpbkqvPj6T3H2Enj
qc7sg89zBFrnf3F3Zr1xY+12/itB7vmB5OYI5OSiijVpli3Zkm8IWbY353lz+vV5qO4krpI/1ekD
5CZAo7s97iKL3MP7rvUsZ8aCK9XEqjR6v3RdTo8E3pDKo2yyZkJj6VV3lnWINb6UVa0l+lOHIC7c
dOSyv5RpThEdYNttQWLZfSRgzSDfT8vLyUll0Mlq/uQTEApzwOX+rwgZJGqUgyaZZ37mMsG2dOFF
TGIKFjMV7Uce0ScHZ9lrint/Y9IZX9H4f4nc6HVyDWrRk4wg09q4A1rhsHSbUiHRFVCx40QbL4YG
Lw8bAbvemdNgkiyU+o+FleDLdTVhPxf4Eu8i8nWHyyqqrIu+nK3LMCPpEt27+x3MDEXaXNr7UYNm
GVS96q4HZhjcrpEF1KduzL0uabV2maRJIepI4+spna9u3eprNhPYQvusDT8btds9CEHMMu63bNfg
PcSiV2BjosEO3hSmfBfM3DsMp1qhiERYSkFjm4g9uu6e4qrXcW5y+f0lk+BBZigCKONl/mXjAZJt
MmA1a4ut1tc4Cb2KZoqb3xatbKnET1G6dlKgnPvRKIuYN9sf4LUWM+kFHpScjKonlcsdhnPT2uGa
yM1VRVdXbOZUI3u3Jh+Y6LllVyWXbh/nGnffQPpbAVLrSU+QGmGRnsnXRkCuyX6oVyXxB87spWud
RufOUsmtHsXTJiu8Pgih6m2scF5q3FH1GSE9O1wNeATpsHWOUdSHznhDBUy7bF2j6Sm42uKzGmS8
M1Ers72PdbVWucofcJhQJnUtK9pShhyDEvmzZK6RFRnmeeKT8K7jdczizplWaPlmqhQ4kbcVPl/S
MadufOxjV/QcbIi1oU1RxxeuKbJpJ2gi0hkvZHHRhXQZV3k+meu2zfzPfU9nLapNitSNwRQVeDOL
WsVk0wZ6C0KZ5jxNEShbh7KwnGYrosIzPvXKVN8B+sT3yei4U8DJELQBvXXXXkF7jG/LmP1Qm5bz
RqNrgHJJ62mUNySNkgBUd3PEfqCKNsmMmCsxaRZgcJw/aXk77smlHjtIHJK7308Fcc2Fbu7qhPgR
k4PTsM2EAyEEmXiAToi3DO9LhycWqgRndBXftD1SAZ38wR2MBa4LCj85VN3XdBjs59wfHZgN7sAx
TIPEx1ZlvsSaTkaElUWzgx99jMnA8IuON4GqiRSz+TQbU7KZTXHtaRTWeOwJdh7s+KbmRMNJlLWE
okfv1htaKYoKG9t7zEIQD/O8hbybyS9u6GRbIgc55vg4iVyCCu9znVjNeRA/8tjpqP1iC6Fj2QbV
2EZb4Gdssr3PiWeE+3Hqqd8IlFjV3G1rktLdEVAn6pvPtjPFjxWb3ftE0JLTDaE+mZZHrz5KHahx
Rl5rGJllNkwXHHhpVZAy7IwXOZQ/seEcQIVv1WfdiGDQgfWk1k3BpmDvjzbipCxqkK0QrxsbMHLc
cPg0GDE/Y3u1ax1UgVHjcRyaKf3618/kEWL/vdGmevEofb3u7yyU1HBDR7ab1A9rItcDE2c5FIi+
RYKqZfGiWkyB4WzoZjk/yTyHYhCFIXgXmhCUzQ/Voocy4johltPmfVwB1UIJpU/MyivVWvX4jXdb
1N+1aEQV5LhaBWw3JY8w0vJofNR4WdobjfbQCHqoqOzLqm+Z6WZROYRsvulJMj9xrX2r2BEE7lij
xuj1rKWzYNhJ0eO8Z1JmsUg5OH4ykrRm5wnTpFuLNyGSDisCmqisIoRrizRvUxgeCjK4/g1fgT9O
6qDRWK5vc9Yk85YApYhemkrM6llpDotW3XEbkCZBNqaXPPLYklRAZVwWqMxbB6A5vaGrobPt15IN
OTUPY/T3UmjMotIHNZEa7o3AlE2bpOrUppmJw8GgLMwbfM4kyTqskKjDFr8xn9VYVW4tX42sGx44
TV53dFVoBOGEHzZN45hI5KKu3Ym20J+q2PQ/tUMX35D0LoOQbctDCdPvYNnscAnujW6MdozX8KxA
ulRx9rMaIQeyhzU6olFx9K5ySQ5L3FfTFjWA9TIoO/1esrN9VHnMEb013eXoWdAeoS82W98HPE53
IDOzW8u1JFu+KblME3O4cXpSbTuvG7/KodhC/jUUIWS8Hiuan8W+VhrwsPRu1hza/S64nwPnnZnK
reyqL8Dtnzrc0uvYGuurvqMiTKqKuO1CjflxMqgMJc0TvoNw5/a59zAIiCSa26cP0zA4X2h2mxsO
nRaKFLfax+wqvylcDRuSNhy6/QZZO8yc7ZXZeWiYTCe+iGOthNDMwT0u/U9p5BKpRE524I1d80yF
9iVTKr+s0yy9ynizn6M8uvfY2V0ZuvXUhnKWGF2gS7ezSYZUqiOBGpHGOXHpBvPMJk1XS/Xary6d
LDECH3n21u4z8yox82Yd6X6rB1qpjVdvath/5Er5t4kKR7kLD/+fRTM4GB7+vVn4+iX7Efc/299t
LcbyR/6ytbjiX0A/6Q8iTtCFbdgouv+ytbjmvxzsvjoWBnRZDgaX/2NrccnkJP/H51/4ZU1nkbT/
bRfW9H+RYGMTteMgu/ddhNn+PzG2nIisLZTVBLU4Pr7kxfJnLeaO3xTO8TROMf0CnWIdm9tPMOoL
SOsA44wsE2sXLBTdmr8eJR4C+RN2UrYQ7o8cwUeqatciSkJgBoabgMeQCzzRk4cgY4uSsKOgQ0FF
48Ensb4wuzO2APfEBPHXMBaqdUInTMMxFnH3b5dGcDklFPrnge05KyxHGxHuKeMT8afYTMXPZfo1
zVDTrdvsop432NDwHLPCajr78kP9qBmQ/QA83lRawI6769YdJRyDWvqavm6Bx7gK6nHd0iUu1/ly
HOMf6ksr78q4GV3W+83QX2Kv7dHmIq5ltqNp/ZL+EC8+hGRUmATAmEE7b5M8mF6n1xqo8BAkEr9G
T+s3oOHq+leF/DzT2B8HzmugkDduv0/Z+v4zsf3bzcJNrDuc6PDyvGVT/XazgGbXutHzHLAvZCeV
zptoUSImSf8phZC2Ro9HAW127n97V/6Tj4LlIsElg9ZxLHHi3chYmKdSMiwZ8qAyZ8WZ0m+rcwk4
JzaVt6tzmZYtW9Dpwod+/Ciw8hMEyJY9iNxDv1imA6vYRe31oqIr+1daSBWKPKdBw/GlzW4M+xZJ
xaoCYcfjD1MTXuyqsQ7GQ43DY7xr/K8pXf9Cv3XNC8O9jJvbuB8RAoXoKp4noqJyMOz9s1Q3Y/q9
L868P+JPl4MBCruNS7IZb9Hx5TRT5FKOSuDjeMA2bsuMSlaWbCM2CzjhWacx+Hc7LFgod8cAqcPK
Hu4Smx/yJOv70tup6pakFVC72fxix780oMHoKrKFlNU+OnLRUW+qgWbxJiLAO7nxrQD3HWA2hAjp
vaO2Mc0uVx0+fhpOjCZvX5OHYW8x+7nYZU8mBtnO4TikDiL/HpqbqOdtTJYgMZg0k0PV87bU1pnn
3lisOr+5TN7GBMtgk3KMf81yTu6lsNlvFqYNTQ5RnB+/ZHEa3iAPu4pG2otpD443TpF2+UyHqhLR
zqM+9vFln5h6lo/AlsZx8J/iMQHfcPx1loJGNW3jMVAupdbZvBIEJeRj8TpMnX7G1PKnsTxXx+Ds
LK/7qfcZpR5ZBGCoAy8OJwi8K8AQ7tYjoJTvW++3H1/ZHx7UxSDlsFBhlmIDc3xlUyXK2bQZyOzE
VZmwg4a8ggTPpGOMD/xL6pITl7YbL/HOvPJ/mPwZ2bU4FNgssvbJusZhuk5rOgTA6bHHUChPdshm
5Jk15g+jsLD7Du+hoRvkZB9fH2YJs+CIxrzSSdQfRQ1JzyJV8OO7eOp4XB4QW8cCxVomDFd/W+l+
m5zTWJREbWF+8Ymt8Ka0Jasl2ggFJdHFysJp+LbQACdpI9UDrRvOTNLv9ggMbzCqxcRpsV1Zfv23
4We66p3l9HOA+4yvSn+pO5+IpolIYSrQE72pOOAJPjPqHyYDYowX17ylM+rpzgSeFGW2TM5BiQln
F5kUf1ufw2784oS9sXYgQv4zn9vbbTaYVan0YlyHEXB8nWCkUjkgtA+SUgGLNBA4kYsA0Y/qEpIb
ZAJz4sszX+4fXkgbgZJji+VBwq58PGgVokDv+nEKcuPWbqjgS7gOQe+Xv/AMn3lc/zgWyIPlvedl
dJZf/+2LhJsSUVxnrLCiczeRU0IHnBJAghZk0owzr+CfRmMkHQqGbjLbnNxOZH8E7PCAgNF77CcT
kcpM4QnwK81/wzpzG//0JnIP2ek5/MNEenxpQpejSU2VmSYehrU5gqHCg3kOjfH+knA4u/B1mK85
RvsnMzWpNgO0XUYJ097a2Nk3xN3fJ7teW6aIz6xM7+ZOOok2kinC+CzHYnU6viJjecB5K1E66/Fj
0yThTimUlUOqf5k41g/guYPWGJxVZvdnvrnTGMnlEaG04ekmmYnLxH0ye0aIkpUYqMpLL36dm+Kx
TYiYHq0hC9pyWKPLCCgnblQ05NsId/FWD801atn4zAP7bg7gc/iAVHDwA4Fmh3h8DwAUOUU7NHpA
1f2HyduxqXRrBzt+l5ogRGMNedWZuXbZCh7tB5YhSZNeXkYOD9bJV5zUHu2oXumBSFW48hRpnbV/
nyR0IE1lX0fjcGGaEgNSjWVC+davAnl+V0/puQ+yDHTyQSzuPIc/nMaO5Z+sLbrmGUuThJNZOqtN
nHc4EEztQk9q7Uvt2QDRqKK4Ttjumnmda0l/UJ22t/3oRrP66MyW890SwHGTI6KJ9V63mI1PlgA9
mVQ8G8kcECwk12lEecJPYFtPQY24bAV2+SKvol8ffxdv7vHjW+BisKZyCeYIhM9yqv59vjKlM5oZ
HodAJ7RE5b96jgdSPpXVT94YsOxIMVFtFVDVaVsiRvySOzdWeqO337L+i1IHU/sW+TfIFFZWtbqP
b+2LbNjLBTlPlFGxAz4FqBxa7sgL7B3c7DP6uMnYVOahlF+S6bmPflHPH9LrsT0XCvo2+51e2zKN
OMI02TrbJ88Z1SpsUhV3NGn2NEE1zp6u/WPy7vJBbpv2uS7cde/chtMD6NbQ48z64KWXQ7XNIw4w
9k0zfDHksJL1vaUADHRPjtp16GCrfcGhttzBiJ/8bV3vMH/BKiRFJyPim2VsLTe1cyep+XWHst3a
wzZMDpm4is37Qt1r8oeZXffmpaheygKx9vZ5TPfk5rgOOPJ7gQwjCsTT+JyhZO++9tHnLLshZ9FW
VyjCkbyV3+3oaYyf+nntaL9k9Hm2DiLZ4n6g+Y2SlG7b9Gki83de6cOeWC36OXddc2n2K6N+LP09
GRl18TC8EtKRx5+KcBPLXZqtwyQwH+kuFvpdRO6BWGcR17FtZ4h6AS1iDtm2uKzkPa7ctkDXJlfG
8OiGn2vary7h6zs2LxppvmxEwRXX7qXXrDx8CM9tDaeIPEAUKYFEtPtqIJxZO+pWN7d5episVWXD
8LpI/JtkenWMuyjEgNsd5v57Hn0fi83k0p6/1ue9BVGLSKZySOge+eQ6vcBLpBzprUxUs/0mHC/J
wjJsCGYHiqeF94+nS85OwOQ8CksgUcyTY67H2pRj02M7WgqC+Yzkkg1hssEF/LVPMhNFCJDSM+/o
u1nK1QFqs/eloGOh0z9+RdMQtS6pW6y7/M867+nVepmen5sM32pCp68L+zLacDrrEvXY43FQvNr1
BN01GHrEXpxa1o55LwhmwwD3SnCYp3+rQCupT6P1Q1g/4dKuenSKFWA2/RAt0SMraEH0a+c+wFSo
oe6NN7a/G4ydS9PJwGbkPSWErxWLUuEpuqdJGn7SLnOstZhQNtE9RxYLpiKbwMvuSl6417QZI2dL
M/q6swP0kCV/eb32d/Z1c4PUxl01UDknFAZB7qzKewoK0MkJJZQ3fXZVqT3RRH6+OqDTRL+Vvfbd
g4ebHTr69GtGOLhZ/PKKUm7AS19xhp/o72AnXev212p+JVrdxrxPznofeBNWq4PWbn351DQ3VbQH
WeqjY+8/Uw/wANulG0DIag764VogacPsSIREvbW8i7Z9Jgq6uw/nr2X2mJPfafGW9cY3D8dNlw8X
HX3NHvixo70sKLjqVrQUw4i3a+q7PkcCvHfFfTr9+Pi5erfT4sQIXYMKB1Pk8t/j77tD10qjk1y9
AT5KYMf9q93gSdJs63LGhHVm9/in0Ug6FGTTkutGNeB4NNMprB7H70RAOr1Jixoeqc0oldrQCBCS
nRnt/XmOgi+VKA8+FvJz2z/ZGTcpuksBzoGsNSDr+AaLAI1Rs03n9NpSPHlO6o5br0YM3Bqf/cay
zyw/y907eZvYJLOThYrH/X0rivx2EEhcGAMq5XpHmtUkRcQJfXRUJ//4OzR9V5jAWahVe6dLnJn5
vbBaydHGJbYRi84aOAI8uCXVBCTxOSjL+z3KMhZVHASYNhWHkw1TUpd+rvp6gmyL5CUhuUinvsUx
ZNXZRRAWNiusB4H1n12kh6iAUjb1eMrxBv93/Oh4Feh8e4SiL4rhuSqHBinBtTl/r1saZR8PdXoi
YCiGwSXPfgEQnn/ylCb9WEhngDSEAE5ds/IRjCdWDhppEVHhDi8Q6eAsiqftx+Oe7sKXcr3HpVG0
h83Fpzi+RDJfBJkxYRsIo4BeUBGX01F1QIPeU38YbooeVcTHQ76/1KVpIgQTPsQZ83Ql6xf9R14Q
0tJIapbt0F/XZNRw2mJSq1+zERw+JxKUgm5+8fHIp1MBtQ6fUw+QroUaydnr+GLjTJOlRlwXQOua
yucE9bNkL0O7m+do9j/989GwFwpsPzRgnNPrBLpD/JqWVEzzUm1wguAMNQi8JfZvM3TOOQ7hu2+S
v5C3YwGGsevESnd8cZXTIwcvXKSIHrlFNQhmEN+0MGuN9PamUr+QQJ1lUS2P5e+TjYdkkYKK6bAp
dynHnTw+MZG4RomojFC0O2Ap5Lghrr/ymke3FrcKPYxesYMbyCAptp4/ravqoOdX/KDX7ubhG+L5
WdsTlzDr36L+MTGqrVZuY4xXdnWlymv+PZXJZvAfazDLLu4Tfq9f3SmD9NjtIs9Mt7bG4ttuM2ye
5VbLSTEJr+by8R9+l1wnbEfYZJC3OD+eXKeHINWevLQIpqoBvN4QSFzBmq3Gsl/Zi0rv4+HevSJU
VHholqaG71MnOKkPjEM1YWjCgs4CHUyKUNao9lGDV+Ymy7Jfs4hIydPju76w7v4LIxsMz2YT6J44
GXk2YuDpZR0HEybmaCTYgCgEew3BV9vh2t767byGH2BiDvt44Hfv5nLJlOeoX7NYW2/k1d+WLWXG
aStqsCSYlXaTLhVVbJfDD7aedZWfK+6+aw0wgS331bCWSggV0JO3JbOHrLK7GVlW1tI2agNUEogy
Wwing0NaT0uWApzxG9pWEp8jKQAeMNuPL/mtUH389tAwpTtJ7ZfPQmvk+JXFv2mPeYM2TJDSk+Py
0LWV7B+JWwpMU8ONEG/04THf64Z86DV6mfQ744MVtbsiO/DAz6Xawqy/7LTNlL7k5ZUGCgYjMzHt
EtnPtvgc0Sfyuq3u3Pn1gYM258I83SoaH1VZB10C6ALPzspssd4t/+YlBDsPEnPTV/IwZ1+GeJF4
sEfNVvitQ/0q5K9GlnhBuObHd+NPX4m9fPvMI7QMqewf340+IZUmD23wBNAfoBOsiBTtLue3tNnQ
XUvHwTxjEELql5e9NolVQ5vszIc43WcsJx12T7T0dcHeacFR/l6VICwo7uqZrbnRZ2AfSDMfPW1V
9V/c0ZXA8qcNiL/txxf+/sln+bU92zQW5jPz6PGYmZfVSdeQADqTIKQUeqiZJA3yFihTWOfY0u9W
CUHdyaS2CIdkKRSfbE9pytYldsxu2WcQySyUR54tp51czAE4jXWviOH++Pre3VM2Fhwibd4zfbm1
J9fnxZHbua3oyNFC59lO4TW1v2012fTNp+xFdqLDvkbowcfDvptD34ZdSMe84uDZT77KAXVPOFic
+5XUiaJH3rNFF+heL+LNdT/GbB+lt8tbPQnGFnLJx6O/gXiP3u1leADLTC2cB971ceU4T5kzOF0A
FsrdpWNiBwlNauazwzxwaC2U+TPHyXLBomZCRrf7aNshoSdlrAtxzRFD/fEnev81ML/ypS87H0w4
p43lmcZIT+hxHfRafYmscU+3YB0PLKigaJBODOXXITlzFnn3aONGptwqfBOEKbvo5Tv6bVLvww6D
SY+WgjMTWVrad9KAV96gSGCZ6od/en1LEfmtneZwRNBPHrO4LCFrxE0ZoIfGLKlzkHdHaqq4DxMX
FAmZ1Bes4MWZp/v9C8WzpRtMFgDwqZKcbNz9uEM3XpA0xu2tV63RbujT69gJQPVkhv6UJqTKfHyl
72dKiAEcZineO0vP4hTiXditYQMBKkFi9QJqEQWKgQo9ODIVHgpTw1fiZMNFWi3UGoV7rwDuuO6N
9Mya/f4V85E9sU1hRw0/93TLqapUOCn5P4EOMGrs7Dex/GJWgW9YD+6q5oFCnhuM9nz/8S14/2Ad
j3xy15NhVm7nLSO7yDsJVMOA4q9xibi4t8/c7nNXuXyW3x5iIAv41CY7D9pa+0a+I2pWJdBPwcvo
bubuyjIT/JE2CYcfX+OyBTmeQbhGZk1eTDpSSMWOx83jwvYrEgmIjDaqtZpatU40SB8fj/KnO8kO
hN0Q7FHkVCevqCRsiixQE/8sAfVrQmCCieQVHNcxsOPoXJfyD4+uT3okki021JAaT8+bhBPbPkiu
IkjG7DV20l8lAv0JJcb1wMJQ4p0sWf4jgHoHmhaSgqpz+PiC39C9J/eVj2DbPkcz30YSdXxfZUOf
o8FRGZT9typaKnGFG9HwS0gJrhIwl00fXyKEhndgGS/WpKHqp4aImjxcpZ0xkJ4jvDXRQeXGyPuf
MzuwrRfl1TrSCkTyUXFmKXk/cXPLIEDznLFJ5K4df15gEYkwkNMFUaLdogxfG9Kqtg4e5cyZEPCj
IrVBcJxZLt49FxaNKc6tiPgo1oFjPh7V08Kc7jVhqJ0T99uySr5pwwhuyP0qoBb+VwYTaCghKlMY
OE02KUPP6vo2gsgUN3Jn+IRvDqnxrCoAqnR8Pn4A3l8ZuiqfypxDicx8J1FE76APTUSpdJTN9wZe
x77y/J3K3aAwaufMl/enwVyUKmy4xFITXF7y3yYPINZRhy8Oa71d7z0H8mFowUaarBw+gvPr4yt7
txZZTBXUH9ltsdwSynI82KSNiGEMitI1ZcctLlAwAb73skA1jNztD3lES/njIZd0neNZ6mRMcTym
llPm7WPObfiegV056a6snA7fpNLxwRkbzlg0wGpjmxoOpIuo2cvI9C8ANZrrIvs6zyMEolGzLt2Q
RNhCuGdqPu/eHj4fbUZOlJSaHf1U4IJSP2T6g1LhV54WqIxoWLP7XhN6jUl0Cvw0uvOyoTozyfxh
VCYXSiIMy9Svn9QrMYBYZuum9LVsWhSxPd26/ooqU9VW4qKs/J+d5p37JpY17//Oax6nWOFQVlsk
yctjfarJ0LPK7/zai4PQCf2tmV3CSEr2mDfdDa/5o59KYz9pUxIo3/jRpuppsrDKRBNi1WGuDtDz
Xlo7Ds/ciWX9OP1UBCexO6CkwAN+Mo+o0mrAG0UJlRPnWvj5TVcTIotDMjlUMzkp4jmK5VXsTNaZ
L/5kB879MKnwUfCjOC0I5jit9kWFtBR1at4GHKD4muQKQfS+qbNsi+nV3OnoKFsbDSLmwXgzjdEm
ni7z8lDYTfNNDvOXM2/K8p0f3Qk2iD5nvGU9R21lL3fqt6lgTLQBiAPPREwiQiAgzuE80KTbbPyW
iiBW8t3c+U9060mGSamBfTz+8Yv6djtQIC6VBnpsvn6quYpDpfc91u8A6FYJ2WJ80MYW+bF+V7c+
TM9eG8+MePwS/O8ROX7ZNHoIBFp+/bcLJpPPmSh7JmjBTbmuCn+8jeH+kd4M3mwS+5okEBG69l9T
7v8DN8Nt9bP43DU/f3bXL9X/WAZ4LQn/jGXU/c/jH7Z//RgNfPDSvRz9YFN0cBPv1c9m+vSzVRl/
9C+1/PI7/7O/+N9+vv0tD1P18z/++2upim7522RcFkfeg2X2+vd2hQOGlvjl3R/4O4PD+xc1JnYS
OqcU5BaLJeEvs4JDmgZSFASVCLrYDy1T/N8ZHNbiVmBRZkmx2Iu+KWj/NisI+1/0RlCAoTbFy8Ax
759YFY4fTkIM0EMhhKIZyF6D7e7JLFHaOexJ36PrGgOATVz9BQ4DmvvOFPvZTEh4xIh8JqfKoKx5
9EqyoUIERfuKLgRKDSbNkycUlF7aWEan0wdmsnysBi8pDrnmVW7ghwmMOOJ8E+eqDKcKtGbilYR/
D6GBWNoCzneZFJoNMT40M4yUfYOmL8QVOq57fY7nA2nS0MC5tz8MaRphgNmKrnHZAHrYJpk76c9e
VupiX/lNXV3obZyXCLGTinDDGml3mqYhogdyCWOIUmb1FQLL9EPrE1GvZ4q/gUx1uPCh2/ZPPazD
fjtACTDXph8NzV0y6dVnJ0nSkL5wNTsXlHuIuSR2EAt/NvvWk62pWe40z4kmPtoIxpaEdgsrResL
rqFIsNyuoECTKM8hUBNoKKYUmvKYTvEUGHMTu5fgKpwmCzpQQiBpm8YaDl2Yj/mnltwGMyhl7+9y
Q6l7UIzGrSkloSrAFvXnPNdvwaVSB9FmOVxXMbKOqHF6B0vb4D7lRd6CZCxbq7wLB7fMt/Be4HS3
Qkxi0w1CZVc6G284rQ7YpZ0RGenzYBTO11HXwk1hNo61hhaPb7Dymlud8+93jIUgfm2CXcIgjGcu
tBxi0oMNdzLz73rZ5rgwanaMq0xEEenZGmpZ8Ma5aez1VOPnGxH5gaIKD/yp1mGOzpPERQ3Y/HMf
pvRBRZEJoswd2W1kZXWbGZSugDWT+rW6i6ep7z+3kPeW35LXz6Sak25dTxNG61ZYKWl57nyRxF15
k7atRjJ1mccPOP+NeJvIdkCMgqf4VSdP21vgWvA6Ui3D9zjC3Vk4mrOlo/UkD6nZDZoCir3CfV+F
900CsviHR2KFIS58v04Kzuhy1quLicjbcttZrcrXCnxbe5frZfWsQ55v71K0Zsm6t6CZU5nKTMBO
vUuZ5ZahybnaQuku0o0GE7W5S1tDpHe1UF0KIDEfqwKdZhElu64TPF+GnevtPSGemkRCM5WFGoLB
NMVwpy/QnEcaG1F2ZfPY8xQ66fK7V7DJlNBXf/8kx+6434++yYkEHxx/M7RDF2BFkwKHQDFUSY9o
L2OggEyVzS+kOthp6DrfLAlrPZiALrfbClq69rWpo8UtCuSMRzueq+ceoI7YaPVA3tQ0KK66EC2/
KKvKuy+qAueq6tu6fZ5s+I3sr2I4mmBdbSJXXbIO1SR96NK9xZ/XVIOwv3RHAt0AAPKq6NU4JWtL
lVnyxSVTNr0bHKvKH7qYgLBNk8fMG11Lx3ST+H4cB4mTtA+xhc33UE8JSd/1xP7mlXDKxA2MJmv0
HTQz5wcU4vhX1hj+J2K1K/sZJzeQQAVoYmsDL0pxSm41OXtfBCAufzvYrfUg69i9KZWhX9dTto9w
QdR6TJy5aeIab9iuwjFaJYZL+Il7yEyk0oUMEyg92EJmaT+KKe33tuS76sgjFaAVIDco986XZXZX
22SWq9wDb+dA270UqRF+6WExNiB6tdi9Jyn2ARrNL3bfQ7cq0f3sYG4aBxjxhb8qgOespljcRMzG
Gax2a/hcGMyEWWyWP8w8NHBq68495Kc9QbnosaSN9ok0IIixVgCz4kvllT9zvmjQODAJIsvYcyRq
d1NdhQe3UN+LLr8VbFM3ZjdEAUiUz1qCtG1oXU4CyzfjT2gYNK++oEhA53R8HOJuV3V6tG0jLK1e
PLjXfRt2PA/EODf4nacYOQ4kt5Wj4EoXBTMralc46NBmbvwk+uIBJYwtgpNxwHcwKDyqCElcPRnS
AO6Rfims6ZI2K0BZQ16o2ds5elRfdOAbGwDdh8mvt1lDS9P0gLtZLAaQSC6BHWRbacykUIUZT4jo
LkWXMYGBe2L1GtBJ8LpKK78wK6bQZPZg3Qn76wx0UmQE3Ctd1r/cVu1tdyLzlwR3HNrfqlmj+VMg
xkGfA57CgY5ipIO39v0GnrISOxVDOfK9AJ90IE3xgyybg2ZAUIxNwekmn55DGF7ROoz4WqJB10GP
Y+w1tCszkQ/CJwzXxnLf+FOyImcA8HTo5diTpjgBBTHMkdrqPTzPmrotEtCuvrakcyHTwr9R0K30
qh/WEbHfq9BXX/vevdcTwBaqja863973UMIhFcobMybtU41+Thsl2ckKu79Izelg2BMCRrIjdDvd
Nh0RFjBMWJS0tIgPWuV/T/oW/AdAPHDxVu9Adybsgkh11OH3vgfGw2Ce2dA9vMeHrMFyX9guTYfM
fz16U/EC/4RpSKtIPsH3j6UjBtWTrZK6rzcVRdldbxT2fiic5HHSwyHnQ0qPm9wMcbyyHPnkT8An
pnhuFehQFRP3bqr0ognH6oHEAwOAdi6/+VoFhNpxG3jlxlRdMUtMt01bUdPKbO/JBVhxYc1p8QJ1
vDGQlU50lvIk7TZTxd1CORhIl/xz6aRhvmoSUSUbVZveQ1spQA9RMkSAZGeoSi02uk3I2nAdyRSM
HDJ5Gehj3z6PUWfsGz1yv1UOgX9lSYJGyk6RJSHt+60zTs6tMvwX3a4xtkjNEjjIyyzdGURjOt/t
1O+MK2Kj4eN7SkrOPGwMCG32+mqHmEGBRFUOUlItuq0NOf7ya6Ke/LJMCTOftBhAQTWDkgsTZ13D
eZSBMuxWX6VhbcYgPITTBy3s0wiRYDbxhbN9+6onWXeTx3JQ68KEk7ot9FS/l3k3DlhDCy7a5LAa
kF6q3eRz5LC9qhp3h7RJcEBqottcM9pdaA7ud1/v0/0M+J6mQuqufVeKTdN2Hakq8PbWzphPLIHI
gFdZvITe6k7NbsK3791qwdBPaoY1Bm23vkYZFKN47el2l2lbbe0mrT/XRH/sTX4W6lJYkngSj2ZQ
AWJghZcSHSvxZNj5E+OprgySTdScEQ1UWGNUrwocRHuJG+upVU6/IT6uM7eS5g8JB3Wsf3EHfwcp
FipGjmQVTF+OKEMfkxVA5BgtBfnWthysa+z27oU08/KzN7qA19Hqt21vZDC32n2qKtq0tN7WXeHs
WqbAnS1hjAeN0IyHpg3NDcsp7LuwqNZzPQ47Ip/EfQy+aG8xV+45FCbApMpsC1bRZuaLCahl6bt0
a63ZFUoQjCGynpR3AJgiTp37nn31vSKfgEWpdi5hJ/wa9TE7VNky39aApBTmqaYEquqiqfRLaVwn
cIkunFbNN5EZZ3mg+QlNXUlx87X2Ws7dSUt+hbe0+ufR36qyARaQNuShR7NqebVFl7qfOq2Zsfhi
29ihmOoCr0y07zCBoie9aTHmU6jPDnhL/hd3Z5JcN9pm5604PC5koG8GngAXuH3DXtQEQUoi+v5D
O/IqvBHPazkV4V34uVRWZor5W6q/Zq6IDGamRBIX3de87znPccKNNSjOaqpz23Wg93lLa0LttK5o
9nqMvzF9wqqyhRjXUNbbHSjodkfVxPG0EVJ0MRvjDUMPSlTmG2Mdy/XMGjdu+81CR3o9YIqwvbpD
CyY0i6ydLpl2IRzYIFUX8SA0winwh0rzJqWvuRdRKoJCHbVnh01N9U2vQlP2VGE6/X4wF3HOOmd8
rOlu6UFdmCbsFTD2g0tYvLizh8Y+aq2lsHTJYTjycgLwkKxxLYcDGzKAz5Xb5T3DNIWkCpmr3E33
I07jgRfajt/MQuaRTjGTfI5QK3pda0ZAd2aHPAa9rcegl3Il8YZRdtZ1GdmkR00gzIcGBX+jDfNr
ParYdKnQkU/bmup0NkfJ1nYZxpV2YwojH90pjSpr3y3GTQ6Ehpwm1F3tuh1aaxcrWnF/LdJ5MSDG
XZ9p064swI53xA/5uZV+gSivQC4SynAwKocYHA7V3EjTPIJFhWXitFruqwTMuMDGIsnNo1EJFr0L
M0+DZeFWUoOkQk3mdPb6cIh0f2BlE51jbv+V9APpcE7ZkruGSmKHpjcFlKDeUnGcU4qjP/LSEa5x
CywGLcc4wghcsewSni7q/DiGpbQlmj469HEfo65MHkMzTvaM6sreLhbjhCJQgWxt6mvHbtRg6I0Q
hWmjno2xtHzVTiTm/Ch5IDwI2m2zxH6FlwP9f9oRaqLpX+x+qZ8MUoUOBCgON+SvZOuysh9SLW+2
0Fiyg2EU5UM7NV1A0nbiCznq1pJOfFGoqsSKMwbVKyq9IAUKGf11bavjMRMwgWBEyZVfJQmL+oWn
ub9aqgG73C7DRA28lFliJFWD3SHOqZHvDTaPfowIYKUhp6vdhMl+PanNsJXLQRMHOQ4lVCwamyLY
2pnHKyNtmmKsAq0tyZzBgEf/ZU6u0ZBOjRVN6yvj0exs3QtL9tgpBNZVbwiVSXzprjtIBQ14zgnT
0Yku4WSaQUEl+ZgjoXuMCCB/Sx0JGJGQ5QU7dXtms3hFkvFpfScfoCYOuYLHpJEyQhek3tmDshXA
7EUl76Hypkw4NnrmjAwhAOnLrWhRAIiSVfw6J+fqYlrVgKRLjzK+VdQMYJHhRCC6NSXe9flYYde2
psVXEYd4I/FUX5tqmf2ip/czxwl2hJGkDgG53tQGyPjq9YFkS7mHWW8hWWEbeZBgNW/nDqpOY+YD
kh9eeZ0exas598bdPM7LLu86MyNNvSM+LQFB78tzCgs7YjORILazh8hPK8AJk6pFTxp5l8/4NoVL
iJF2q2h94xtzFG7J+Ut2JYGFPJBwau77sQPvZpaTjsE+q5w3g6HoHlvDtyKamHWHiPVurHaD5nHn
Hdh+lAuegOri3lDTWvvSysJaaYIJjmUA9vd2iif2oiKr9/GiZtuupSkltTGyeWhNuF4ayA0SbQhc
M52oAo4cexns6JUKLdrV215bSUbfPTG5FVtsZ9qpXyaxaSVgxIgUnVr1JtiOdw6ZnkeaBMl9Yc4Z
nPupcYdaLFx9e29xW3Zh2mZBo82T4ofwMDv2Oi0LhVbO0q95l3fBALRK+zKj9X7JC6ngxs7WKyXE
aVcbNLTSsqy2cuskhm85baqA1cqSmbk4Gm9EGwJ0ylG+TtAuFeOOIHMwZrUqyicxcNO9inHsgE8Q
GBE754QNH4upfTY3ch4suXDkVZ8l2RryUAPbUWQQvVS2P36YqebnXCHny6M+Q7ybutTU4N05FfmG
OJxFCXLRWa9jbY/NITPGxfJswKkaBou4fMnLuXmRgWU9THK/AP0F9Ub40si6lKsXS+1xhHQOUY7U
AH2fZWC9CrL0nqDosfhhDsVB07LifGNx1vGgEnVTwbGVkiOxgWj9NINXbNIK5ZlKFKVvYYzR3iIX
7akprHvmb5mZY+yqr2Nvwc+hltwYPFlz95JhMtuNccnWO3yvZRn5wH8Xcl1+YV4Y4u0oSdYN+cMD
iuPCbB+w/KdUq+gAAh6lvLJZ4gZOvkjqYSfZC1gERR7vEyFZEHVbigEiNCLn0Nd2vktzBb9wyx+8
iLqiimBIIYF7bjhIFBbQbWr5ttfs8mkw1QLB0aJQSpOERRkgm6EOwEbsOoEbSYO2PSU2XxtGdWoS
MQpbTxRK8nnSc2aYtq8oO8ROSeHJhhk9eeQQKjXjX0YkYlMa0is/zaofPhB+oIysUhFL4K+6OhzZ
O6QZPBG2bfyS2mCOotMAjj3Iawu/XDh3YO46iM+2gqCTqYlv46XUeHqdAUhIBKGuuE5Z/Dkw5+uJ
XgslalLAtrKjXRSV0ew6qanm2yQ05CJ3s7FlunZNwnJkku0oMiybvFOnjKinaKircxGlXAwVp6E8
u6DZlmKPi2C0IPrNIzUmzaolwN5FlUkuMKmou5iLw+WfryGG5Xvsao29E+aXHfJVSQu12FOglqsH
TS07lTg3Xcsf4N5x/1uCasVGxD3TkJQC6gRZNpKSfER/oDavWKmotxQh5dTf6zYUq7hIqkip+/RF
m+RA6yXS80ooaZXvFNqYbuRRAjVsGn063bwnQkqGxi9QjZTL9L2QQ/wfn0qSYqMLxk7mHpAdx8mZ
2sT3ONXYZH5nRODOZmNpqG+NLZF8G8DXnJLoNH6/4D5RZq1BLZ8lJBsYk0SmgJVqm6J7zpHRMj5j
TageZLXPpxvGyyilT+7o2VHSW+5VzE49OxbzpKf4f+y0z04KY09xGPqsf2Ll34lHmBRh+6B08oJd
vLKQcxK1GIp1L+tW47V2zW8rOnD463asjPzkvJ8quqTe3FLzkxoPRCSY/GbqylPaQhRdDXyGaW9P
ceVQxNKo0aGYCnVvJBwZl6tZcYpTTtvaVdUe2u2IDGOd9OBAyPorDiDLYJO3k/4IGeQqf7XTTWHQ
OC6tpbjXw4Hm9b/IalxSWyOpo+K1xJwnz+HCbJd29VkfS6Xa2lVnPP+ljXL53qP7K9ToQxMfo8LV
qKojuHLoZP4tCTkdI4wbicZTq4J8I22VwFgB3G5ykaG1SaARwil+oct5l/f82S60OBaaARUxKthH
WjDmh94Eq+mqF6ye3Hf+HaW6gfgtnoZvLfs73GOLsdPnrgHRNqAKYuNTSlIwU2VxxZg1N/lYpGBq
B9nwU7UkOHGSi2DWGuNzM9qgiKDEsTdulprZfhZaWbJzEfaDbkrDnYVPIXCURtmJSlLalWOm7a9E
bNeP/+H0EOCYum0jwL4aj39sDi6SWivMH9eRIIr3pRKLbRRfwwA1AwjPqGNms0ZY6VX0K6Hg3+4m
TVi0JjgpdVgp9J1+PHLDqzYkZI64Q6qyssxyc0uJOP4WGzU7CId2U/qLe/lOefnxZFm12tfuK2tU
FKHX1v1fOqFtmXT9UFBHaos8PC361SplSM5uShejdpvQsQ9F1lhnyRjqXWmThEKxvovAwdmdFEii
GhU3jjWI5z9/sH+UDFyfMfw/Nv+m+0d37WO8dgkkNmuY0V3kitPFLorpkr4TIr+Hv/78YNc7+uNF
gIUjW9QybTptvE8/XgRnDs2q6gD8DThZQ+IaaxCJzhTpv1AcfDwp2nw01YDSXJ8sbFsf+uwzcXQp
7xQZinJHaV2mWJT7bRUPABlBP7X/VJebzijdfJ4jVaMdStH/o1cDNnhSMh6BTH+feIhvodEwX+m/
azvMGPRzMi2oQjExUEVeWGStfn5dFf3ju4SHC4UWEjGYEgB53v/+L49XMqrJlNEEclngN/1T3OUL
olddF0SS0nI5s+bQB1/qoprWQNxlz+GSVxJFnga4aW+10GeoB1MyEXQQT10Ug8gNS8uufaFm6CY0
cOGpFwpNr8hFCQeqbILxA0DzmLDJWNRlM2kAtdkRx3NF7be0cneGKw92n6g4kNa9YOz/3oMxBsFE
S9PguggFsFOhxykIli1Z3mILR5Tw2SYVPNmXrGTVE10HEwsVUje0G7mQxSUfMU24Tgcx+IHNBRMq
bRpagU06MemKQeYX26XMle/6sCyCSU6uU+8Y8rUapCrzsyo09o2lWTeRM/OnDap1QqJGzepdnRFP
WY+ycZ2J05jVAAx9PnzVimSNVJ1bybgWvUQ1trkgwbSwK9qOSrAurP6Q2pnzJmsxEzjXOGENENJS
2PXCDMOnkqBLViZxHD8urVhuLCC/TKaqzkcw8pAWlErpPT8kbc2ETnAGixBhS9OyiSEA99+MXGcZ
XTlxL91NqRaK7VwNTPddb0Ds4nUCGVktdlIEWMT5PVpCKQmrDigHVydMijCZNmbFmaHaJpOBUXAt
TSnXMqRzs2zCLpLEVhQTE3SBSoLm3ft6xICGkeymSpcI7tEEtdSunEhUQAopF/vJGrFAi6Shft07
c934w/tv6FG5dEFPM4YgiG5sLIjKCamJNPLeLwKEUDy4CUev8Mflh4VFfuqNxRB3FzE59TPiJUGj
pp5CSs2jEyRIfZ5UreWpSWUaG7M0NqdQEG7uh3UW0sKX7Jcwm45dWtJWIAd6PiFxZAeZd4Tu7b6v
0sjGw98iUrzsUjMUK53S5ptSZerNHGWK7kZ4avHwF4TJ7Ng3lb+a9j4oDhC+MlSwhEINiJIT0fiH
QdDMshqrJRmYHQx9L6KBeMM5Mk7Zekick9LEp9TuuQU/HyQ+Dr4K0DWmWbw1mExAAH5YTagjG8TQ
Hmlu5w71gEiitvw9mPznx7kOrn8d5JERUNFS0FfaeMiQV/x4fhRW9UGkVevqmmQ9xo5SfEtlrSXL
PnUMjEalxc41X2TZ3oeLUn0SvBRvP/8If7vEWOYABb1zRZjUPiLXFmdWpbLAXymP8PyqmWU8tSbr
RlEVFBCaMX8toplr8POjflxVXBWlJgtFA3UELoSPJ07TLUYoTwmo1O10rynsbxi1rr1tEp+fSTEf
fqXQ/ds8x3kilkDKhUQHLcIHzczIuzshxV3IGkmcM0miY72KJu2bM7cMJT8/u4+Pz1WXy1bDlpHm
YCn/uGYqUag4YkobN3LYisBGqDPpphL1Ur7+/ED/6OYhzcajCxvMUqwPctK4j0q91a3FnZYqezWM
MAHNgBx8cUk5qrGA2tPX7+qNnx+XN//Dk4suDxOHZdi6xtIbvdqHJzeuyCIJlZFKjsjPstx1u1mX
SUIngLWE8K/Tck+sbHozkkr5akhiyD01tbuXLibACvzI3HwldL1VfYQpxj6jhTivCBXPb6xi0B7q
0ioOzkR5003QVTw6NJ5fikSVxQr5s802m/IeU+0wU8lMEjKT1WgAKJzYV31O4kwkVRJsvlJHZ37R
jKEjcS6VmvTA6EyPqTGr1xHwcbNeFHXaIsQo7cukWExXM5rq5FNFrCaY01hvsEwBfLAKbW2976+T
voyJQLBrwiJB4lvhVlAU6785qmAY6kJ7qXcj6QMW/bRykDaoaxi1Y52sXbftpaSiLX2tEzhtzZ+X
79UlSWNfcSzY69sXfZj5DVFeJ9gpRUVIuxUpdHCXUcjFrjfD1PY7W9RIhXo052dJ7Qp+ZxlXKhOn
s1yiTlvQkNg6ypSFIGM3p8F4bIa2sINkAfMO2gFpfIcW4A787PXDRSQO4vZevqaivJbYSBw+d0Yh
OBE0ORSdZxYJDukbayPL9cbTSkQ8AJzfIONC3zezIWLin22587orc+3QkTKFKznTxarGTK1vqrqc
KXFKRviUxGVJSHLRO5tpibRPXZ2MjwYxf6xDJNOod1KlGfuyjXSAEHFqJ37p2KCd0uvIJJDebehU
26aXVCFTIGmbBN3a0zi0e2COKNHq0SC3/TonGJQHyXKkR5kdvheFUp1s3uc6Hq+3yrFZE9QRyVKb
799PK8iO9nKCZPhACqOtH+DWZ58mo9JWlm1OkFLmxTFXWd5JzxINmnuYHRnVI10Ol89oYDJ2ZlJV
UAKVGsrmLHPXxuwYAOYcEnhyh2hkCN99Hx7Tkgp00BYC5A6Kj6I4kuOHoTCfTF1ZGah5JA+NIQ/z
d63LAqBbRblB9MbaLGxK1vnM1En9u45lt+UdKWjBXW9u2ibaQhh5Wzn7ap6m9fub/0/JRf+LYa1B
ef1l9LvqUH/Xl55eCvSlT9868d/clzL7q1T0/We+S0WRdmL+Zg57p5jYqP7+XSqq6b+xqUIgw94K
yxA2ij+kopr6m4GxFACByhbXRhD6B9daU367GrqRiqI8xv/JTPXvGtnfiy/Ia/+fhGnWEx9GavAN
V188Gx14sjqL1R9Hal5OnhHA/R5Gkd0Q6o9CM/sLuZKIgOos2pgNFUwKiwoKwnzZ28t0QaFJU4CG
pMfjSFuHvkYPV8g89HKrr+GxRchGtOVSmfq0ITCCvFl9InHEIJ1XE/K8H+ReDpICZ0OXk3/RCdph
atcoUJuzyu/LMPccBlUX6Ny+JXmWsK+mQhGI++NELf2RDhFkooGenBjM9C2cK/SQeDWeMmlWLlWv
STfqYraXfkzknWWOxYF9EjYYoihpkjhoD54GFbAVRXR4VtKAlHNOz3im3XG2MVCot0TEBnPLWzmY
IzOI1n4yC76tdFgMIzs7K2nqm7F1oOO8VfOC97jDSr7NXkJFPRrSdDGq8iU0m8/l0ry2bbmr1J42
qbMfw/qAni1IxvpiReZFicpLUUpkemjLBjXs/TRHK6KK1mboj9YFps5d3NZ3pUXNiPUeEW6FH1Ex
a8Cv4Svbk2B1GQEyJXR4EkJE2nxtT87B7KbDgD11LHvCWirpcyPMniiB4kZ00R2LmtYlTeezmJpb
QxRPpr0cCK3ez0P4TC7JE4nS21AR67nqHowBsH9vBVpdsqxHKIYOxCPWzyKf7PmqtZ9oVFG5PxOX
ArEWxcsoP2v5IWq+TShlKmZVssVumc3Z1Rc0IionmAqBIy5S94Zi8EkS+xgrKNkoMIFoZT51TnXb
bprOPqsNR7QrInFmIhztdLtQhTUgOor0TH9StpVzHxl+04YvRVZ+pbq5ksSNpKZnJFD+vOyzMfNo
EBvqpS8RyLbBsjxfRQrx9BgrC+GRWrsaZumukNUXmhCbTCN6mDCxRW/XjpOvO6QsrmSJT1IuBS01
dQT/D0Z4X2lrXc9vW4UMqx5klJquaXqncXJJpGgrETHaqqnvjOpJE8ZJDPZJLe2gqR6X7iks+62O
L2IhPrsuDFhRmV9F5pFqy84q9M+sMa7stPUk52dwoyr7aI7UoGJrROdFtEWk7DPiEUIlERAShWrJ
szfNxAsr5LcM9rphvQAvk3CdSbnyBj8b6gtP0H5pu0AZ5OdMfU7tWyXmPjWbMgzJ6B7GNwzTN3KG
TnDQVqMdr2lQujJNK6v8VEoN84tp7HVb8u1aHLTR2UFHeqDivOpE7U3WkWKjZ2d90Cq3Tj88KakV
UHi0tWNv7OnU1u5ozWtnnujBZ/vWfLSldEdIb6DBNdZZrVmEcSMQ8LsOTRYCHBfZwM2cj3cs+Vgl
2869MhBicas338jEW8HKawuoUwaxnwjGDPI1Rntrtk3AQuOgVWlg1s6xMp3JzTZtVXpjSjwYusNm
Kt22snyEAgiki7MhtZ9yy9jMavhglai06vogZcVCGptzMxCIIqGWiRoug7qGxr9VSfIalzVLI38m
nrozOt+IP8+6celE162iLl+Pk/wYNsMJyf+TLesIjFI8G8noLyVr4EH4U3M0zCrhnCMKA/Xokpmh
RyS3B/ogPXYk8/TAM12StUES6s4Di+yL5rReLvW5i7CopA8u6JYqeTApr7M9rye2SJFjBUu7bnh8
W9n0rWx4VOUIekUbvsXh4jnIvD1RZXuHuOBeSy1CwEJSKMuvdJtlxnEWIHZvbFjc7wgGCcx4vDNz
e1zltgJUXIFNmNW582SXdceAX392wrg96HFaH1uRN6zu5D17urMmLYcGGa+rj6TaziSYn/uQt5U2
UbzWk/Rr3A/nUMkP+BJy16ZWsSfJ9cYwUS1VisLDYW0KfhQJk0X2maI+k0J+h0blBcTQqcvzeI/a
QfKpV8gbI0NyImrizrE9FSedCefWKDr1QvyfclLlT2HqG12Yr4DvrEYgF6g44siExNxFUFoFoDng
KEHnALmHap5TL8brvexUZURF3m1Ca74hOYxe81w90LT16Q6u8wyaRrmWMviiaZmhLSEG0ooipEb0
M1fAEvZOLjsEBcmBUzWV30TJE2N+TlzenRqult5M1rlc7dn0fCJ58qGiYIFEwHogXwCSKjcrs7J5
1Tf9oSgvZALnaGNo/+AeGLyumHYDMt5xGL4svXYft8O+TInNDqNsQ7XurEsdLkUM87VZhy+o7nr8
tCyPE94OhDskbWXYktEleFWuLliw62hF+zB1BfJsb+zbJ3r8jSfDUyFE0vRlOX2SzUlsJS2NtrYy
HdPlBRzgJ8gDHtXCqU3XBfRMuwCYXqbSVzzsfoEkA/Ds2imbcZVF2hzMAjmmQv+rrMljdIAqEXrv
DcPySe61N2kGe74oCOtEirvP0KIQERNEh37SyXzRDlke3itL+Dkbwxuyzk/onD/R23gZHfViGMxQ
uvgaT9tGvY2qUSY9WjoIJqX7sSHEIJVlic74INPfxi6oVnKyHisTul9t0i5LJcVF3gbwYBo1hu/8
Tsuja4YknX+S3U7tsDRrvTOaILxesZwmAOaQPAyqXOmPIrZ5p2cagY2urQZ6zocijdGf6BZ2vDg7
Jibz92BH9ScErEzwejN802llBzYrfejyrbkCoWO7FAfFjgXG19Ic0Uxly4HsMBibSwJ1A4P0tgyN
7BAjMzkhqZDXiY5A3W57VCcdpLEZdXnUtxsCbmq3V7jK7AUCaFzEZNiTh36rW49muc41SaMf8qme
nptEP0QGtNPCCS90iQpPi+QdywuDccq+l4RzhmixnRhGNDikqDLpJwvi+3T5FGWvTgX5hFS73leN
+YTc4a4B7eSOEowbjB43WRlGvoZAX87K3aykKzsOW28AgRTUWnmHa+WwsKlkYBM5yt623tERtvel
SIH1CkmzTrXdTUdhkxhvt9fRExcN6EHh6EGlzOVNgWwDpeyulo0bSt32FrXtJyFJUaAlG3R70u2C
8+oBoy9NKs2pU5k5bURvrUehP+Xc8bERxbohm2gdN9oTWcGWP3TS278UFdUpadAAe2jWnTRQIZYR
oNiSMIhE7LcNsdxZpNMLr+ej2qqvSYdCZlC/9qwv9Tr01KT8T2yv/mPZQv+/ufHQ5P9sl3XfX+Oe
fthiXX/g+xZLUiznNyBHdAQBG7I5upKGvtvxFMv8TTaB5ZjUUJFEXet6v9vxJOM3jLRXUCANYb7S
0v9jk4US4DcLT7tGEC8/duWXf9hU/WyTpV73UH/WcTFsMnva1Bahnank1H405HWoRIRRG+Khz9na
EJhq7ictnO4MBGibpO/sbUl49NqM2uqish/b8fTUQT6by6XTpoFQcbi+eVyuowigtE2X5uA4orlX
lKk8WKXc+CaIJ6i63bJPlEXOV8iiw0MTbzJVkFT3TzU6bRv7MdtFgx2tTZHWlj+UFWW9NUzSG/Q7
I4PnFYEf9FPb/iJTN9r+5Sb/vl39q1bgx17c70din4v52CG/Sf1wpL4Anj3WyOvUIjf8OJ7s7TLR
aQFRiYTDic1j3dcIHZwc9urPD/3jPXs/NEe8AvIxGrM8/VDjj+26mmwC7u+MxBn8cunInw3161hp
zv4/eSgeMsYg+KY0WHlUPpxlynODUKho7qXRFEE8my+FGROxO6Hz/fmRNPWHJ5Gz0mji6hjpDWyq
Fsk4P+72rUo28W6BC8osOUAVhP7ICGy4K2Uj+81UBPSFmHm3JeLiQX+CoXajkJibpvuIDZb1Tddt
eGYksY9iNxcXmQbSMOjbQi+CIr8j3vFhMphBCmuT190+LZJ9O0QX6FH0s1TlF8ScH7sE15NBJq3x
el4rF2gfPnABbJxgZqzm2T2uGimw0Hh4EyGa9NtERYyd9Cs60d+eRso4WHBIwIFfSInnw8WrxwkI
wdzq92RiYHkL6SUSx5nvxyIst/U0OjeZRNInfslfPSE/ltOvZwqXyEA5jjTmvSD04balOO6dKNHv
e6oZ2CHLcNWpYfGLt+09reDPcep6GMQEXFSMJTBaaU/8eBilVpDiS5N630Or3qRSnG30jBVcVlje
rNg5AIasc8MIjWnUknfcheBUW53qOY3P5FT3JcY/MuH7BmP1H9br/8g4oBNOAxsTkD8cXqbdHz9Y
PTVM1GkYPSRhREs8F/3ZUiTkyPXQuoo2qf6gxLeShTbx5wdW/3blsXczNwARAKdt0s348ciKWHCQ
mUb7IHSffIcOqQ9dAMQ0N003P7XacI8ejlzLyJEJ6tFeUXWvRkoKbONpDNb9JR61zp1n5YUGzzqD
UxYpmmAhor9W7Nh0e1lPtHmnXyYKfWAnczOp7DmgGlQTuRXKvetQ8BcdA/4rG1/qMD80hnoMF3MN
pBGyqHPCpoDZGksvWvxE0p+U39Op/qki8H/NVYpi8OT98eD+rRb8b//6v//P//qff12lvP/A91UK
hpzfTJRSVG415UoNYPj4fZHC34DVsEwWCtAkaA7+sUhR1d9oWbBuAQeq0H/VuYtXqVr8P/47f6Ug
ZCP6AkwJphZu8D+xRvmgqsJ+rbMZgZH14Z2PssmuG6cZ9hZBLaFzyirtYdJIkyd1fLyEho+J66nH
D78X5YGF9vNfLtA/eLM/zEh/HvfDpCfHeifUrhr2wxws/S5X7uSxOpXRgxLbG5lM9LMh2peQZ9aM
zFVnTRur2kmy3+u3+KxyvkHOYdsv39ibun1e+sglvMo885S7JM9vLKID7ey5z7ysjPa9vgAsef35
Z2cpyDv054D554f/8G5Z1LeKNIqHfZZsJ/lbarzmyWdFo4yVe2n5bBBYX38plTdrOuEuM/EGr5bx
QjiI60wnZ76MlHKs/CQ9J6/8XzGXiI1AMxwU9XAU0q4p7qzsIWPX1haBqlGWd7HGk/LtT7vqc/OW
gXtPcRRsq023KY/lZ3b7qasHhBIG7XrehL6xqlfEN/rTinqoaxwWN3EjP/LtFVG0XrrK/PIsua+W
W7gdcnY3PqQHcm0Z5KrwCTyFZ6lAb+4JlZ3iDUGxofJs1qc8fygJRybjQnvIEFOOsj/mT86U4J2i
A1CiUzJWiOK74SzXgR0FFBLnfPeZ2IFqRzHRSM41AqFbNp9WtyGpm0wl/AU4DYMwPAlcwtnkwldq
rpz8c5PTzPUsc5O39xyQEBcBmEvpTA+tUNru9OYwUu8Rj025y+aNZmyUemPGG1qA03Bp+jPSaqVZ
y8NWG76aFXpkZLDDBo9+xj9zTdH/Nr7uslOPvHnAsLpfv8ar/oHEbSO7jZejccyNACOZ7ufOyrjt
RnLR3dqfak88SvrR7CACziu9PTttwD/KropXCgkADT6H5HmEsUqY0/Cif5G/kCchUEcDhmUj7nap
RKmWEA3mDE+5JQMzROxQN575pQrP9itN+udyTW6w26FpmjbjXfJpUgm3dpSnEQ2ZHJ26cD13910B
v4LIhoxaf3h1aXDbpWMCcrXaF1nozYSAqdhsvXadI7/eZbE/WZg33NR0NYvWLc6pfVmutMeFL46v
pgERm8Y2mR/7GXd0djLNnXAeuyFoAmxRfrfV/HyXPzgbdWcETmAEsu+sTMJ29XX2Wia/Clj6cY33
5xv2YcafTKWIBfrovXSXX8Jds1M28Vk7GUdtV56mU7krj8ql2P/8hX7nV/2j9/nDLJ9OLauijKOV
h/6xObWX6a76HN9Fa/S+p/ZUPM93pd8e7VP1nzziR5gnEVw55FK73ytneRfuCFDeNuv4nB3Ng32N
3znJB3OjPtkn7f4X54iM5h+PWh+VjUM+9gp7in6vnZsGiwZGULfrXOWJ6J/dtDV3+f1UQS12i8d5
p2ybjekvQbbhFdi1Qb/jz4J2pW27XXlwvmjBcGgv4lwHiAsvSUKKWJCzMQiPwnGxdkvJaqEYtWoU
qsCBShOGNlLmEckN0SBjxSS8pvBjdRWTGkJx80iDoH+FmohnE0qB6pKCQ0QBPfzUV3x88qT8yN7h
VAU3Vree4C7PW0N4xqf6oK4xPDcTxb4bmVSBJqivmZ4Ere+iE2udsDtgi7ZoLZGl+DaXKyqh3WM2
8z+o+JYesYhrvpmVx8KuWBc38hHELboF+6W5bU7O/p6ob/oPpWsonkpi6FFsOor4udt/IkVwvswg
DYNCchPD6znklgOcF1zoruOnjWezF1/r6YqQXJ2hJF9ZYtPj9lMpOe365pvD6FvVb86nrPtytZ1o
j2r5Fsnb1tog2Z++qMdxLz1nCEzTFWFw1FnNXR1tetr63+TX9Khtk7fOcPV81X6JXpdnhKMDND7J
LV6ni3zzmDQMWvsp+4xiNypWreZJ5ob/oI8AcSHMNzJLeAR/wueB6N4QbS5fktPsJ5to0zxqzY2j
X+cRjUqx62y6/bwnsnx8Mm/lW/km38b32qfeJ2EsiHkl82O16b2Wl0isvraeujKDbBWdnQtXXxkZ
HgNHeDhuBp4VHNiMvRSlt9oqDzBLbsiD8YGpeEug3oyzO3q2j83dz04VRWavPgzBFDhn+S2+7KMV
BmsvWXGj3JHDpx6EjU+N75z7R5MOSeIqq1RzdX88MultLR91qWvvOMV667j/l7nzWJIeS4/sCw3a
oMUWIhBapM7cwFJCXmj99DzRpJFs2syCu9mVlfgrMwK4wj/344m3dDz8Pjs3gZ7X5aKc448uD3vn
FmusyS8d70H8hJOHRxOGpUnt8pf86xyah/q9fechoN4Wqyw0hBbSM/U5jkdeVfaMAJnX8OI/mV6l
IH0uDiY5Anvc2WXYPxkttO+L0iwuE0Rabzj+Z6FZesPkKg/y8mgzC7vJV3tiK30w7I32IO+kW/uZ
nY1b86bclot9xIq8EYF2VIPGyz38Hy4tNe4T2f5t9SC9WRvjeP8wJQ9qxP6j3zn829mGfIkPE2iT
nyyvdt8phdwMT+amD5Ng2TY0V3nfVFRulmP+g68+fe8/02txjh6Ht7H1Zn4llPprvkewv/9puqvs
GVR6kc+soHP1z1wLe1ArJdgTHx9mNwXKl4J5z5eD3ATEcBidnFySHtxVZyrEVo4Xrrk88NzN7MFY
eAjM8Hi5zoYygwNvm/6T4WV9g7pjlQfbxCVb4VAoca4ULl1Wj/XJhMW0hJRREUMPqyNv4hqKo6Cd
NWHgdzQC6RzfUuml+rA2/XGEy0JYT/jTH2OS2tkBbJHVkzSGnbbBnJxqGwLrqs2kyMs/9AAxba9t
oMt55k55VV61rR70O4IydgjiXtkM53U3nJuzuRcv0mG9TrfxWyUx3W474tUEL0hh3tMYGxVnGX33
3zRXiJtq0srmShUwj7Cx/Zi4l0w2zU1HIDtHWssGZpiD38HR0FDaD2t/BQSyyl4DTR7V2eIGvl6j
5TyDTg/JTE7EIF/Lx/wQU7XU5cAQX1TlvQaokH+Y0qv1Fq/5eydb2wbGR0rWTyZl/hQvf8zWyizI
notbMfdPXVl8WWUV9LFXMRqR7yvltM1OUAw4oCbubNrBsrjF6DKuS36kt/FpvDqvY1ELr2qaj0rt
jjSLmbXqS7kq+GX44nOXOe2v/W49qFf5ulzECsaF817hRt/9Z/zeP4y3+K2ZsKD3oQxaQaVdbgbR
QRyoojKxabZFD8D7Iy7IOGPN4Jhfu9BQqvRZb3dJvgN8m3KEah9KCXLOo/3b/+gm1kY3bb18PA7n
/qK/m48ccoblTZfMHYMVt5vVnUIyliCDO1vu8pmmOBfCeNw56ragUvyh+smiw1huTeaPj/aLPH7l
3c+i7KQ38dK/6TeZJ25kBFBxry/25NKdLxj3GoZ9Ph9e8YryOFKV48tKoUC5SQH+4ICZOX3WkU/P
9LHmKByb8cnpfjTHM3L/3lc+BaIjqb9LnutiDKqGTqlX3bdOxuSvBFpZtllk6Y5IQ9N5EMqmjIDU
XEGB1nSDSCE3o/bA6bljpn3Ut/mleaTxj8zji0HevfWZzgo4HZSGEBcQbo8HMwuWya0Jx3EQjQN9
PIDexf896cE8Pq+CJyz15Hd2N3616Kj7zi36jn8SsF94Al/q8rqId5N4KZSZYvGkZTfqG4MaL8vn
lDnFoQyTUXFRP4CViF/BJaMLDeVhdW5Gf7A6j3WO7zT7Gxc3v6rH/rbw7NUUmHxqGlrrUehfxP0j
LoDGrrP33O0U8qZQMGqB4jtt8x4/nCtq6MdeBO1NOWj0uBVfCrwxopTuYGLYIRmdv4iZUfn8k0ZP
bJsWB5h+I12WF9bGG/PljrdeOmjD2RjO+U0P0of807jUb1r1UbyN5EBe08fqoj1H9+Fl/0KUs9p1
/vygfFxZk4LewwWBzSWoG25aSeElM6/ZFppXze4UE9x2l87XMetPvVdpZEEmf1Feh6w8xIqCSXT0
ZLrzvDVktHxtqSxetstXXN3UR8NhiAo8g+vJVD4Nj7RF4JmyX5WT/NRc0VSBthBj59YxJx6Xy/k2
fROsIy/CQ9ekwVjsVqwA3rDhgcy/q8A4ZoOnv1pP9qa7MnrNwgp+G9cEGLOP/Qc0pVTeSGro1AdL
f2rrQ6p7DgYdEQx+3m2JEPrNF7Td4hkEgX0YHstb8QvlaD7xhMc2mXmXv6i+0r/sOL/DaaB1znxO
jvlrdAZqIWnuTA9bvAUTRQj8Fe8szCuwBxxsVHVLrIG6QvgHEgHQjfzA1wwRRZW9/5MudpNVdMke
0iib4EQRMx+0rWlnN+nN9PTnBJtE7Oa/ZuY7g6fI56w7SXhhoj2cDA65L+rsG5xyNhNMD/pA4ZP5
sjyFdSu5uvSuNJ9DUQTTIE4FsX2u047yNkFRmKu/fx6//1fa2PmTSNxf9a9QzH9qN/9FzPy/myj/
har5/wdGU+V28f9WxNzf4rMduv8uid3/g/+wRqr/oMnJoLmKyY6GWIn29O+KmKr9Q0HxBruMJmZp
6NL/qYgZJv8IayTUVwtN2Lyr8P+hiBnKPxA7KTYzCaDLxh2w+b9QxO6NA/9yUWKowJQERjikaSpF
HNv4HzOgcYbRAEvB8JVIzVkY2sLZKHNjhcWwWtu4q213Na3QwE7sY962d+AcLtjuUs3FblMcmoK2
ilIvPxp5NV3FAXuzVlxaSNDsnHXG8l6rLbktk4LcTr6B2Vu2wq6KR4uRZ1BMiFbJ2O6bXHDwyCQM
fHJrBbPEGa3oBskHF9GRYUfyGfv4r65GmhkGXeZYmRg7U6Fj0aFkqMjwMhLIR6EhY+AKS6H5yTLE
DX/1tB1F/V7r3Q0yHbOcocv9KO4uZbG+GPmk+22UyPicVcx3WkzOyQKSMbXvqWI11ybPup3TxiTc
LTojl6nD/WN/FEZ/Sip6jaDJ/A3ONAe4LqofI1Para01j0WC8Lw4zkktRn78ZHm3+JVr8PBYk6Cp
OPZhUqK3DCQNRolRnNUqlbxSTgauMYNGOB4j/sbWyyGspkhlrdBWcDOJanpj22QvCvBsd1lF9bOw
6W+mbGrJfOlWaI/rUbkn6ABJDN5iKVWgkr/Zt3LKBZRQ3JNmKgst7Za9E0IabNecnJ1kDmx4pTVS
G1BBFnGScn5ucv3HydP2QBlLhfbTmvuVme02Wp1PQ1ovaHUjJIAcyaSkpUNa8+aSlK0cSNjF3Qki
BKSLSgt6Ba1BG8maW9VHXWkOpyyt4HhKsYyfdBkW28hytuk67LQiGtxIoot3rNLpbpVlClMVtdf0
6QF6zYeTNFJQc++u9JmpyEp90QITbQWm8LQAL7pmttN+KDJoqzRuABZOTXSIGwPOQBElk7vYYyj3
5mfGaqyDmVngzMWF4uv0u+HLjTlBaxuj7o4T+1CjmMekMvZxiXtU4mJbvxcNSaVRxy7fKs8E2VEk
DbQ8AVLu7uwRsb4dqZG6iDLF/dMS1I800QSyUZTEwFMUsmpoDZ50Cqd54/TupZ8BsLkOU8t9kU7N
ASTD+FQP6y7iTQE2o5cen/qhpfTbt6iSaFbaTOkmDcd24tOrFc9ukIK7MrUvnRZr3xkQF3YhNfO6
eMB1KA/1BoA9xt+kWdidVanHaTRre4w+ekMIo7GCSrHiAKKXL/rJ0yQ29TQDDe912pieMtBo0JI6
cFNMo3+mfDk7og+GrAsrcFx+WUi4mpnv+rKRyfjCCjMogDU8AyKtXFHF7VtPPvEq6prsuWos++kO
uYnGpPUAs84hldYWB9+BmOhq9PNVN9Kj1anD4xrH3KGI+4HQ6bI3NepIV2RQGjLEdFIpKIBLFOqN
hIYKzatwx6EADMZgz8txdGvFNIE2mMl/yDFJljHr95r1aZnYosexkbdWCmtCXdr51LZDz6PEjGKD
kaH0BwU+rWOu0i1VkX37MWNlofTCS6Y5CtrUfDZ5p9cOOYXBd0j/QLSL4abn5Z1KZTsPsAtGL4us
u+eIwkkmxgQ+SEuFZTZjlyL/GcCVdfZNFNXCNWPFOFcEEh9U2B5ekhnRtcL9Zam89YZcwZE0pXOW
OH81J0lBYsMb0/zDaE3ttI6zu7AwnGRrMradldz/v6NxlOzofqIWPLDyXKKejMNwGYVZHWFV9dtk
xmAJOuuc9aPkO07XnBPbKJ4Va7Q9ScHfNEc9GUypnvatY9XYj7U6BPihQJY0LCTnWaPjNtdz8pv9
YLkDPjAy2jqKgYYCMi6ENd2yqnpgOnctJCL4RNmeOokgT5SLcFAcl2GXrOtTzoofQ+CaaznIOM4q
uBH0wWIzWrzMMXFCLUBoEpsO7I4jb/dFdtFdIpIuTnqMYgqJdPVMD+Q1JndqGIjT48DLWN1Iu7UB
wFwprO/92ANXGq0f3kUqXfrxddKTR6NwvCJb6M1u+29wV4Vb2EjHEb/b7BTXmFS4Qo0Fg3ZvYjny
lkH/kbN6lylfY2afFihqHIjpLODtSpOblWjyBeagdqzXouPCD7vWI4bf+8ssJsLrVbFbWHGfoM/+
VIB1/F42niMG66HRYNp3jYkKnnJSZ3AfDKxGZYzdbMSNC1L0j4fL3kLjAJpnNHV6liRZcKXkhhH1
gIdcXh7pVc+4gmV5G10UsFO4O/nJu5nSaq1RDkvZn9QkwoOudFPM5TNPTypkV/A2tiHCZIFyak2N
/VBXdvwpmbnyYtop+0+TWX0I+A9hMxJWesIQn++dMmpOqyYrb32mbed+0b4SC6hPDAP7q80hQNNm
wUPjTGz82gwfh3mYsWW3YT3OZTYezqaIM2XRPE2QUM+LJdeXrstYKGgrEryBGPlwqt4nHPe/Z6oA
19tJuKlj7trBoeewtxNkm8x4U6Vu2QnT4E5uj3vm2ep7BcIZpvScbgnU814W7XBr23oN7jTsvJfW
7xUmMO5cAmrenAzimChd+jGx2N8T0Y9gvJGY7P4rKkFYrSX3QlEgqqrjquxiZoobjP5tIJmm+BrH
xDnxYH1Uhhxhs1TjhtMQZQ5NWiDNtob9kIjBOhdUXyHNreZ2lNNzZCfvIlL73Vyv76UhtkgVLe/C
XfpsF8Obllx+wtQt7/rcud/xqaMqjbl6JfdmeAVbMV960pykaUToLtI12sGQto9zIjuBVLOJ1VYr
bdKF+BxPUBzUZb8eY6AGIehUahXM+pI5hJb7PJY9VgiQKboT89phU86Mut32oipecZ65ueHwDJWc
g9ATxqh6L+le2ei1DVCwh9rk292Se13ioFtqHeqtYwDDg8ya91aygfeSh4PRoV05zkqepEzDQZnE
i1BUjO24nAngCDtIxxbfR1OL0IETTrSF01p7ImgOEZPToT/pxknq7yzYPnnGk+ZjYnlsKvGBwfix
yGUud2hh/Xgt7pPExIyusRKlO75Ew8V7wuxKYbaXyMvTuubG68BdTYAnD52iyr7thjGsMIZy35XJ
eK3IZphLJfFtGnbuibT/ytZoOq+dIk0e4MIiMGq7xLWG/acd81dL0iEeC5I6Zi3QYnFtcPyl1Z4G
geqp4FM8OrHa+6khNygpwKiHcWlpJZ+YHRi0JkI1kfx+jOafPLLlQ2NLG21FYOgT0IVZJL5jbSYA
yPgQgOTGyqdz68A4nTERox+qqbmt7Lt4UdcPoOB2er68VXG8Mwct4QygBx1KTlrq+7sjO53n18mo
w9aQz5NlcJSb0TNM+sFywKauvdBPFQ9OuCQVA8UoeclMg7AJ+ujYDLdpYKgQgUnEOrZXFpk2lwlP
N2DscF0HkMJmkDMt6SYpaMpveSALmsjI6guahZa0H+AlP4Yq2gH14Ju3q+fRFn/2om7AsyZoh/Bn
JgZDdTbBrpdO5TiHmt3vsbEFSRWTMageCUOyUyiMSlfFrSIc0VMsfsepMP1qtuZ9MwwGOtQgB4BZ
s0MnJdW5mxayrzYzhjSqGSIUHJVicl+JlXCZxjHvJrJ5sWKZcCNb7yzgXONY4ttireNHSottFeuv
JSZzt1NYxQiPs42mjH6VKhRrI7ulsVyL+3B0hvBZo/vKoKrzpIt9jFXF6d5Cth3rVLmCCc+2pVXn
13lNNkM8naXJOOadeV8cY7m/9YZ+jmcGpNk0qyHpgZwHqZzCQtHiByEm+XNaWihuecYURh5+tURq
gnK2SJthVob8TWAH3P90WXJnCZwMqqOzGtpFCP2s2cNtLoi3U9SkfFppUcODLJLfLE0tl/Um+8IO
eJ7LkQXM4t0Zx1e5zMpnh8bdiVGPibyrlIlXoNuwK9yTrsrkWXk9n4XV/JilUgea1vbncmUr1WS8
3WU+igBb5W+C3c5dxsrx5JpkaKNZp6Uq7NrV68aA7Bhp+7SsfqMB8sm6LIzNtPi5U1uEEXgieEm/
wBf3e0E3T4D/uw1TJT8B4oo/CegyfO+nLls9emQiLwJ7G2AyFZ9YYLuDMQJfGuEx59o9qDJYKgC6
IrnMnbWZLGEiX1a22OJ/I/JSnUxrnR6Xpb2ZNpq8VTa3ykhQqJI3q+hPZtvPGMXSLwMMEaJ3GkyS
s5Wyas/+lriSPKT7li34ZI8cGFiP0kOixczcut70ZfiXwEiLY9RxanOacg31UWH9y2ztNWpn2Rfk
xz9LQN3vNE74EPH8VZP8bHQs7uE96uniJbXxIkSvetx8tvqkbQuE0HJonW3LBsQ0nLd6cqiPGuzq
oE/x89g00h7s9E0t0i9Tj8pAFnYemmP9OVaKGw3Gr23kn/00dV49a9ZTmqvyxjA4Qnc1a1GEmgWX
np0tFfNRNpl8NHlxlVgoo0i2XLXXtor0OTIpFNK4MSbd3KZqvZ+FdDVKs/jsZxobCI0VO1tn/CUA
HvDJkVA0VujI6WRoT1iNIwIUrQ0CrT/gxefhgs7uNbUie6amfg9pu9OsRhxUbDFnfS3mwCGDjCkF
U/2kto8OefHAiDoHbGD9YUNU2dqjbW5zpyy44TgFW4nC4kpSXJPEs6FAPx31+pQu1ujz++y1tHkZ
dKCgrTS2WzSKKmd6IprDGpvcqDjfl/64kgIHM81lWWszYiGy4KB8B+QZCtIhvY6cv1SIrBAeX/XC
Ko/4JhsGaaPl9pbg7R7Ahfhw3iN06URJ3LTgUlooTGdKoSbXtGaO0ig0B0wJZw5q68cjJXMjuAaR
bZdeRgGW0+UoDPO5scp6qxHS/AL93D7lksnsbE3L31Zo5n7UF8q9Zj33iX8JT2j3KHs0CCKnWsSi
o+UbQiL5W1NkznutieFTBartpqnxm6mDvMtthhRrZTUbKeNqyDA+3iTClrCxIAJ3uhhCa2bbqYgl
7GV7qciPQPVexbp+5UkthaQIZg/0K0aUiELPB74aWNsFvRYxjB1Pprt69IYBbRl4q/UIkx4MsKkn
tymrtIdeo6XTb6VZbPtx5ho1zETDpKX1aHMartrY1Fcu4PaxKuXJlZ3eOsxghbxiwVGe2wMySMaw
Hu4cJ5CqwiyU1DFu53bZFJaZ7uxUkp9GW0lPxF4ihBMrP2UqhdZC6WFpZ90eVybI91YS41sz8jX0
s7PsdLlC05aNx7Ro4I/bf0Zf2RiCoDFwnGdlBSk6HYZSvaitxYY9TjPzNYuGFVdeem7MhI6/dKup
Q44wpVsqcrK1WiV7GJL1TZPFCeh4c6akiwlxlfNgxtZMmqdXfpqojRinZmz/pqGT7yeAUnKzn7vi
cS7mL1Ab5OBEEz8WHaTveCEG4Dtx9K5IJFRdKUI5ULlW36/z/OiJJAJRVkwm1g7RZaY/5bzoBP7V
PAbgaEcct60REwNMdxC3PdxZSWNyWWXqezTgh4jNHgxvX/Ox6em7LureTSP5KzKWO+y4aCgfEEhn
+prCwCwek2h5l6b26EQUNEwGTJ1mZPYXm8teKmkVljtL4yg6AtdJmnjFg21b29HKiBnmkkbgbsam
C3pcJwY1FSTwJnuy3SiLU4xTSuzPC6IFVCd7S2Fb8aoNSkLbgIDEnynroeXZPkR9kl7ItcwPtAho
r3YhX1r62VHR64h1uVmJT9od1ZZ9XKaBZNRRx2BLPU7yOvIQrsvZsHKDO12Z3KoKk4O8ahEVKZJG
ZbDKlmg4mc770P+izZCEU+Z1r1OauY0GqfUzaTqYmSaFWACVyyIsIqxMvYjOAsMnvznP0RMsx7+K
Y5ofDZwTvGzK7x0IicEwnqHWsECXRiicOKt10q5VuPP+U2J2qTZpPFWKS2/uojpYHIWLJKMhjIdp
mJdGOnlpb09HzXE2UYuniW4TL9P4nWUmrylsC69xsA0IqZ4fCyWKj90cqZtBimj3VotpU3MPeYe6
HhQ9ae62TNqDmDD3cfS9mrJyzhOreCKawX2pTlFO6onAqkGDBPFZ7URcXDuoesTuOXfyvu+X+ZQW
6XKpFg6SXELVUK174WdqTOuF3m4H6OnYJCqG/pHFFyzGTyBCP/QrvRcJ1eZ5SQ+A3LwrxL0oRiJU
bs3iPqFRkCS6qDPDbBwarwDa52p68jGToVSjJ0mh9W7dx1Plj3jSO7biVbnpc7WDXb1uKhyjbtk4
Tgi5gHGygkUk7VGY+0tjlid5rS/TPdpH7XygNz0nIlQWp5FUlq16CEwxvPBI30stjJsYSb5HjvzG
xWzvMHnsLMNntRnDyk6rP+QL5GDpsRRWzLm1iX8iky/CLswNJSWOu66t6k6s4K/wEvb9qD/IRq0x
dMr/KB1yAoTz8kUkteXqMtWk5gpkutFmXEYZw9EpfyCcNgZtEeFnAd537lXATl5WdHhoBE31BKRr
lJSp1h8kG24+Re3kWWWJD9IpnL9GrTZoI0xmaYqSB4x2a9IdLFNrudbX49ns8fiRWRJ7rW291TaO
wOch6WWD5DXD8risCh0SMbPp1gAkJpd/CvnsqpCjMK2t4liAq0+kyQ4nxOct+LHmQBfQvU0+2S80
jZwWapa22pCwpoD6OeSO9W6RG/xR0TaJkD4r6OFPsVlAeUkLTSGo0H1xNVcI2aMTdPmdKE/lyqZh
bFtx/L23dKT6tY0c/nEL6K32Nckol+MdGdwi12b1N9dgDAya1acXOV1ZckCPaN2ph1C36cZ2AX9o
5RYaXD4oTbDUYyK+TDi7HXPxrIKQB55B9RYttmlMX0jAI0GPMQ6MMV3DSDMkbgX0DkXUHBT1j0nO
71xRqpvvIzvLhiCyU/tdGbUO7i5a5vfstBSoNGqbfvUZ5lS1iydvlJSEaeigcqfPy/5lMRaB62T+
AJxNLlZ2XmWrGhQoeVmytyXtwahWl2MSg0q5Q2YjbXKUuZo8llYTA+nT5DCXcpl3tXfOcdyJx6nM
k8MqUgdKuWMkgZREsj9GeKw0SV+56OQZJpFqsa6OwjWP8t3kINd9xmaYmTsCDuQIMjgZUqrfhlU6
wAehPtegsNxe9ytxNbfWrHCxfnqdVwk4H1rY8jukmXitifUcez3a80fRlzZAy6n7Fl/pUjbE61UG
OKvk0JXAcuYkNdj8Ok5CuZs+Jse49coIQ6EWVRAvU/wAqN83mFIBcGAVkso1f45grzN1J5saMelS
OX+xuE5ZuJJzz61y3+Z6sR9zLnqU7rgDlZg+jNAlUKIigzLPUKMQaNtZH9m+kTUPSmMiuSU3ZZad
73Hs5s9ukbIz7WpMXUB20pCwZlVglrxxKo0v9J6W0XATA8ZoI2PV0O5Hldw8L307BTr0TmwWVTFx
klNDGqeSHejtZ243zzyjqtdSqVFp8juF9YFlx0+Dve7a0rnRn6P9oXnhhJEMRfblhhcoKfMioISM
pyIy2id7mSlRlOWfeML8Wow2QvekZdtKT/mtonvQ2aK6bjZ+9ZXNmBCoBjIavJKZmkigMtJztMqc
CRYe6ME21g/09jIgpbfwaOeDX3EYgcIh0dI60BWv5IqxpWPDr+B1QJNaTW9Iq4cWcmDURQyGHO7M
rPYaDiExBmPeKC/KrNmXpUrIn1a2ee0F9SsCTPTGHOP4Hfkbnv8MVF2fLfPNkSqTFUaO/oYcgpPb
Cektg1n3sOrURPuKlZYPeTMUb8zRSn/lMMv1uDxhPP5ba1rQCulbqSsjGOJ6clO12IwctuK8pkKl
yD7Q54ewrsofm+ecDR7avOSujUnXVcr0JC+rZhtVXKj7tXFCRIAn8m9AIVsOQVVq/7ARUulDUFYo
a1DYUXnKNGM5IMHPQSt37aNu5urp/mX2Vpx4BiZdt2+KB1mmZmtoVp2YMQLlBG8VBl9ReeCzOJtE
dAxQ/BfWHTQGaySntOLu6Uwc85XIv0fdejbncj8ld6oVtT0a2foiAQ/TFzjwGtG+2EyHgpzPnbMz
deQ0kTBqbaSrpVdC5d3QxUWdxd2MkG5BDSwurOzFXVt7+uB4fuvTsTinjVhfLGI56OVZ5OuTUUGV
yR2OJrl+F9KzQFeT5DhhSnpolqzF3pbaN1nVhiPQfYtCbWfbVMBSyjkmH53KuCLKtS6eOo6NvoBz
68/CkXZ272SPvZ11Gx7DgWhRtlBzo+rLRliYY1gFNV+eTDxiZtP7HHO/2Ttxn2bTParGINO1a7QQ
hxLfvkkfNShbBw3cukQp9rFORqxgAIJOTtG9xOtdi1PxmJvNr6r0O6VY2flFWj+3iX3q5U6jzYXT
jNH7ai1h3ycnDnpkMGHotbPtE5oAyRDL1XdpDAa0VK3wYpwXfmlxMexrudotkVOebUgQhwjajF/L
0A9F/BDxg+9jSiOW/D7M6jr8o3Ieddw1Sx3WQgv3RGDkr7NX2r15eWWL3UzrTzQd6vvGbKZtTQRA
mvvyiTti5+mTSrgdE1htVNdS6aqAPrIMJF9neBZXK3dYGFsla8HzihtUg55vOmIIuC+VcOZV8CyD
NH+bg5ridCz76GZW8PtrqZTDFgU4N6UfacBoW/KnMdnMcGpmDUNv8H8rqroKy0Fv5pPeMMc1l+ml
H4bffupxA5dc2LuCC0JVvdnxjI9QQpdVC627JivU7zbZO9EU9F1EUF1hnI2AjA9PfWoS4ZGcPzSN
ibFWyab1Fq+ZeeYIUAWrivc3kzHY5dOxuZespQrLa9QC9ewFWBN7wJ5m8pTl1Axyh0DzlrRuB5qP
m9pwc6ij3qdddUzH5kxlUHpKCWQzGYW7Q3QBCWSaBINgS38GtoR9GIDHJWpKybfaDCFXyls00lLD
hTujMDtcluZ0obyyCWPe0h2f0MWedMWz7BKdF/dYqgosofcZoM7IZjt1kU45ZTb80LPA3XqO+4fc
WUlNFKOx0Kwxo5+qUR8YZQXicFKy2aWa8sNAHTwo3Yh83eMdxZI088ggc2teknIWsatWf7SrBMfp
CMRN7yuTuE2J7zQZsnOT4mQtsi73VkkGqbtgRZQblOBeWeNtLZRrUzrtYVjYvhJjLmhdL+h0qDrZ
9q1S778MJdcxPJnv0325y8E/uKY1ML4wGTyKUhU76D5tAII5PkRWu1fWUgrLBLUyt9872jL4qfBE
DtkY9Hk0BE3KSpsvEhmttQgo1qIDvP3pVItPhATP3IS0UDxY5uBil0JtoxoEYwP9UHwY3Izh/0b0
5fEFpWvKWbQ4GXaherXyVtSoy3bzKBlIKimONE3CTWigBffwP9Up29AyGUaNGtIz5pqjcu5ne9pU
IDY81ZloHGn3k9w/0lGI/6JWd8i1qGuAY5bRp0M9yHiPyjthWO3DeZLvrz9T4SIJyj5fNrkgLCRS
zqU1K/WKVbQR6q6mCzKVlC8LRoTKm5LZjApjypNaPPiaAvmJ7ply5SdPenCNEz50Z/RKW9txOUBs
kKgusiwG0QKln3FhVIQKx87dWukww8SAHZXWzvQZJlfuDlKfBpSjyh6q6XXk6hySvJ/PSR8Rg6uH
bWYwK0Jj4jOU5ed1ksKkmstrLKW9pww2y5VuJxfyr5VfO53mYqq51yAM8pYmh2ybozGelEn9sCwM
elKl5DveDT0/prForhqGBlIZ2R0ZOXAPwHruAc78mk2DGa1cXVZ6AX2JESn7uP7c24xRADgWb+wW
uAXKisqyLHLCpM3fq44JYd0kRVDI9epbnfxr0414SS26WdK5G7hKAo7WFeBZ7miZr6sYeIELpnwI
6w1kEbOq6bKzuJBr7xoXlqoqQ0dtqfpgubORIzQIqUNjMWBfVC9nWQyMSoGW0/gAZfk47PSHW0zQ
NlVoaf/G3Zk0x41rbfoXsYMERyxbmSmlLEqp0S57w/BUnOeZv74fum7fT8Z1SnG5696Wo5AQiAMc
nPMOszyGcfvBqFwEDdMJqaK4HxYeoYmgbgkFwqRIhl2fcW3GiE8P4z4peyQaUW/frRKcVpPel3iN
AHH4OdfyMrLwNxyciKM2BgOpm7ervr0XWKBo2+gJFIqNbYvAm1WLh1vHAZmqU+YvxSO8YeOh5Y3H
W8d7xO/mL81KR5CklGgDvKFsY2WE2GSwTSzv+RLaqeLZ8Nk0Wp7dXdB4V71VgLixWgS1R6o/a0+G
7ny/dwFxVX+bPPJoKOaTdxwGJC8BK1rXKbpDvR3RBphkXK7t4Bf64jdtSDdfGFxriTn3hwj3HV9q
2RP62vkNrk31DnkCXk49gOwkiDUyGcjHZnYT8t6HEI0vknPvTPHJjevHRYs/ViDa0bq/8hrnPraA
Xsc5AHIqgBhStLgcG/IpFCtWsxucg5FIsNp2tNzgJoWnh873AqAZ6X/Dwk6GCwPPpk9GGeVIP0Ur
Uhnp8hdcIfrkaoiiMIHjIHt5l2NSQdpn3um0/ahYuw8lavu4olzmVU95xuDWk/hhHMbEXjAQQZIL
V0RbpyLt1mUEm0DICHAWEblfRL04z7KBpVPilXONeoD+MsVTgnBMBkd8z48TzjYqr482yqXAwhxM
/rqlfEi9PPxANuleFtJcK1o659JgGOHPyA1A4AXexQzlouwycc0TNcMbzcoP7lrlNEAc7MqZhAi8
2Z3dutmu1Y2TW4LNB45TXRSavi9l8JRWznrEmt2utUR47SKNehut5iduLFFga5NPeTxH+8zpPg2I
CWMlClipbPLwYc64mj1aEIlbHAB3/dRb3NJGMLwWYrcHs4UVki8mYrJyqA4YMWs70VY6hs/2M9n+
vc4xNHXjA0J/AFiD5kOVlXf6JE5uWr6s1dBLzLLLa8vDKsoc8S/STVoFsu9oeJWxfEHqE1L6pN01
qeBQcCg49PT1aKc3j8DMaG4uh4naO4QXMPDhcvLScLc4a6N4wFyxNMxHQ5sPFEldQDfZc4q/45Vu
l0+lFiz0jF15cJFvvRBmTcGLBzymegPls7zG/bFqu+hKi2SvARKeon1Uzt/Qpk/2lYvsa233aAtF
1NmSrvYHl3y1qJf0EKIFvGrGlY/kk86N2+s9t0+h+QaGbVcZwuWE1BBeVhaGbWWBwlovp6di5jHX
6fVV7E3TwQ3gm/TR0F4MgrJ9pYV0xAdLElIj0Cej13euiS9otpjico6nD+Ql9U1VldpVk5adz4q4
gO+z/HPYR2LnLpXnFzEZX12NiGuZsCTwid5peAjv9RCpyH5plitad95d3NY/BzoLF0UVjodhiuN7
bWg50zifD3TjD60MvucFCgEL9OAC/NZRG+R4mQ9r5rpKrVOuCXypj19ow7ZHwJpcn66G95Y5yH1R
6OFxXBwK9csY3vdUZ/eJNOx92tN8CUrkmQDTNTsHQfTnlqzlA7/1Epu48CwAUa9au9JH+kJ1cL9g
dHPAxybeN6LRLx13SJ/J9PEYoJB8ISjy3DdR3DzUJRJNc0UqxOvD+hY2+nhj62KBujeFy87ps/iA
aq59bWHTQ8Gxz64So+8BAuTJg5nZ4obnEP7kAs3/iwm0i0Mn3cUA0qkb/Azm+SFv0+7HmNv4sY5J
4D3bAzJuGrrH+6Ib0pKEsaNjimigVv01R83UHVIQbtk+mzN9r9EipndBQ3SvMfv90ODKOZsNUOxK
RPWXKvBmbZeB8/1bDLXNoQam6yKSM/qVlW0BzkVgxrhpzbYkP6paNO2iIb6ElgwGJGOTeiifm+F9
KsrloRIFRRrPckjGyimUGFrWEap4hcTpjHQjJpGJl1z31iMadGoDP8Cs3Eviudn3cvle2TMsRXyz
L5rcBcFhxWRtSOm1R9vBfhWpZ1Fkl5HLeyXu4Uz0jtHugbbqNxaypfUBqeLBvE6t0ZC8JkGHaFT7
9jKdbgJTPFelzE7RSDo0D6k/WrJ6MAbRXyZZ/xVuCQJxvHAwtSh3uSfqD3maa0e0U4jXUpDrhRTR
IiRCOI3cz125GLdGF2PsUpb4ghn3ZjLNx6EsD2bhngpsJgN3+Csip8VH+GDK6RIH3xudr4P261ck
Ez8lXON6hEE91QA/cOT11GcHVJu4wObhUKFu0l0Ygwapk9sRhRHHDCGb9cPOnTBmHygY3SxtWO+T
LrKuyIK8A+6/5k2Y2PzmRMecDtLwRbTzZVUitowatntp4BAGeJAUSNIQ/DBMof1YR3RDL8ooML62
bgKdaKgCeDqJ5t6ORZB87VJ4WtHcoeLcmAFGJ6be7zqS2wgACb7RRlZ1f5GAPZgehnEkLaF31MJ2
uEp5ueDOWSbcbH3y08nj9EC5+7E0LUTk7PkUCf0nvoK0pbVrPRl8PSkhxU53dYWc39gA57N8rWye
gsL+hpY7V3Rh8W5spGldRh5+jVOiVS94fsNuBJx9h+t1uxPY7wDVzZOrJLcP1TBxaYObd8S+Ry/N
+5o1Lm0CnP+aXbMU5tdGa/LPU0dmFyEmY9Jsxntx0LJrcywQehAFCv+FcerHBkt5FPZsH/VbMGA8
7sPP0bLu0qx0PqajjebaVMD+TBEXr2KTfJg70R27Ux7p4iVPMxL7KAb6gynKDWL+Fq0GI7g0NU18
puj6qNMZ+uBmhAcPBO1H3tsamPa4lLjXs03Scl7NtlcCrF3IXZCby19RLCh70ED+CZyivLXyOXmO
wc3SpNC060LUrEdlfB1s8b2SZL9eXCQnERSf+6yHqz8Y8yddiOAIhLqBagQZqQXT8s3hjXDdV3WN
Sn1l3Y+xI26EkyR+y+KeOJXpZDRZRj2bL4mX7XjtJmn6rWskqGBgGnJC1M7qKfqZc9P7hViiu1yb
UenNm/3shMmhaQx5LDukQJPJ/ZZEQ3czwMQGcgeqe2LB7xJkwPf2ZD3kXZhCbKoz80uIJNjejcvo
iXjd0TMteFk6Ou66jp/m49+FPV4vXdjdzPqAKaM9JPMx66tmONjW9HMswIPF2VxQZJovkUJvsI2Z
f2jYUh3auCofJJKPtHKQ4cXqHVX9AdPDVU33MigzpGyKenaeYNzgvAoCAbnDst0LN/0EcNP+0ll4
Eu4rvEjazut/uBxwYDzsBX4Zjc8LSv4UqXA7q65iV4i7aiRxNczkWxlqtBUQ5/jgRO3PNouD7kgB
CocVrXefeIGJg+GEw2WZsDqo9n9JBhqOoxYTNqg/IZU7v5SaiXsB5aGdtO1rgRHvHfUgC+pXwHG8
xv6cLJ/dCHgmrWS0JD1RPLlGylXQgvA/tqPzJeql9PO16eFNRYGnhGNdLOECF3zgo2IJWKBUGnJ+
x8PP0jHn3SDyj5RSqQkvhS4u0bAGmNXPwEjwjYn3BXqnqz8dqPscd4VjV9qUXyazLQ5gx/KjOQw2
3XV0fEd3cT/z9qB/jFmNYfY3XS1AXVWB1R8d3Q5ujLS2rtxOS69jHrJUP4zges4tbPQMRFhqmSCZ
7KIlXHYe9Qn4l+noXrWF5+5GSJOCVvzQTNxAThJ598HSGeBOXO2KqFhoSi3Bs8hIOwpPdjAvAFqS
MmTHZfFwi8EI6gpP2ugrqECwkYICsEuhndzPmP0aANXBbiJuwtD4NAROeGUKCb53pNLI2a2HX6ib
kBw5jf6U087fYQMmd63jtI9ZKz8gOVXuini6xa3ye7xU0NDSIvFpj/LAS0fzkACfQKq64M1juo1z
9OJhOVTgJHbDlH6HC/KxinkL92EKcK7ur1tbTsdOs+CmL/jale387Bje/HGKtBNwbArTrnzpY1FA
79c/DxJGfkB+gPrACieu5bVTFHdFZj0hyoazkNsWe27BFmp6j1jKYL84JBJXRRHoh2GVr+aqfhjb
tL3KNSs4GJGeHE3NgfDmgY3ap3k2voiiegB/AK2OKiI42rUnO1ORRfdFYgKZ3tFVOIx1Zj3XvzZI
UdiPOCGW2NfMCyw+sjUhqELJhGrjRed5Guy+dtzrDWJwOk/YGJlQ2UPHRNq1uwbVGR/Jtzl6nMX7
CMHK4j5DpzkotfpYjzHMVCctQB/GcEk0zT7aTWL7Uce+RHvb5rPJDs8qtzGL7wBq3GOcWp/DHBm1
oUxvdS3W7/oe3YKotgLWRcxXOffPJSrCxq60yWrAidDj7XrOHEC5k1lD9l9gS/UD71wH//goMar7
UdTmqfWA3ZvhTDNf66Ye8WcbMdGhmnzSr4Yem/Z9GaK1PmSYOzb2qWpr8p05yaktrflWmE9XcjFH
pM2T+R+Vkf+KlPf/mmDmKt52nnf3v+GKgZ3++pp4t/4f/xDvgDiteplYw0hs9GzEFf/NvNMccyXR
2cK1HJwJUJ1C2+hfipmG978EqHJ9VRWzLaT3YPL9i3rHPxmMRkysyfsvKt9/Qb0zVnWX/9FhYUaO
uToluBL9d+TohGIfs1At7FsnBKBuImZp6/GnUGIfPlfl91J23+gBP/RI1B4jkVYf2oHCHlSv+OLV
iv1BmkpRUFtnQdvVMS0E1Czs6GxFosqirOxSA8QIgZ7gDYkKXLv8Z5skz5PW3sQJvAcvIT0qi9Jv
l3z8R+z1rDeDsf6Vv6/CL+lQ6emrlY50lVVApb8y2r62gDt60LostPt2OInWpyq3I+CV+gKSytQM
ys0zEokVyIgafsbSpiOlvEKjCDUCVQ/rUFZ7L4Xf59DruxBNCXAv45G7/7Vg/1UY/f+p+7Z6TJ4P
ti+4GYVhX74OtvX/+CfY0HqD5iodITzQN/9wWf9hubrIvumot63CjjrSjvBV/2+o2fwTUWnoOnZU
BvaOBOhvoWZglAMB9r8huDLEq+31L2klE4Yj//2VMGC3DLkHTDO814txvDSL1D2CxprfiZ5zoyuc
WTYyCN1OC+/x6it3oxXGl7R/sstXC/yH2Dw3uhIS6WBPeQAW+JQ2C7YHeAdf9IFVHbeNvopRvVqZ
EOtux66kdaoC3r40B2/rvnF32wZng7weHIJLC3Rjsk92K1/gG79w8rgbF31drlcT9xLUOGtLWDy/
oqvJxLc+fc8g7dyKK4fg0pgjybNpnTRdf7YBh1ykyCns314T5aj9n73IZfN64giwy8QdNOvE0Z5+
ipDggo3bFV+kDpi19EwA6hDGLnMcqY8xXfK9WzrJ7ds/fu4vUyTGmjSEIs0NcGrKFuBGYh+XQXzf
NrYiKJYHsmoDPG9O9jSeQilHpBEAum4afD02Xi8asupa5dijeer0It3HSwhdmx7stsGV+HU1MWMa
komTPTvfweG+OJn5c9vQSvB2RuOCXwf0u4R8ycWmFEhHcdvJsKprvl6UsmfQOIjEqUuqVRpe04/C
w5R+29SV4NWpbYZWl4gThi5HYwwfosbbuOBK7FZz2WCJ5+X3UM4bEMahdSkmuEXbJq6Er21mjt6Z
WnY/jxngfmGX7X0/UzbfOHvx+7LbZj0MLoZK97BO1iLZTK+1rV7enryxzvJ/MqF/Hw+OEqIalrO2
22ThPS4vz7gry31MdfhqAF7N60UrkCXVWuOnI0H7DgnvJ+l1AJ6SfFoRMcPe1ipUmd6ezJnjwlFC
2uWezyatqzEuQfYrglfOe+89CeYzg69+X693bz/MgCndqD51WfAUDNRlnQUHuE0zV2UsQhEuZdJV
6ArWlHZgx34DUPCOkOG5iSsxXXQN/oaVV51i4eovFpxx3JODd77/ucGVmO6X2LC1fKpORezgCGIt
YJ4Sx4Qztm1hlKiuTQrjdp5XNNHgIyU57V9niMznbaOvf9WrS1nWMXjnKShPBfInF720xlt7Mue/
3h59neMfQkN9nJgjfTlPtu5pHLC3LEMormNf2B/sBgbL2z9xbvmV2DYDXDqCeYLoOdoH1EVRxTG3
flolss2RHmZVW86pd2j+mjKtdq0otG3Hta3Eajmb1BwMuqO1K1CKy/w6TL9sWhRVuLPAYU8sVO9P
IqkdHSxpjwx4UNXbzmtVoxMwY1Y3teGeTAp/nvZMT/bw9sTPbBhLidSAhhHo9tk9xVaE0nMqnY9i
yKKdjHvj5e2fEGtg/mFTWkrAOppXBWYD4y13sdLNqKzRxumeABN3O9OLY2c/Qb/4GJdgtJf67yUJ
zat6speX2aQzqs+VcdWFlYRVPBTOByOmFTAFNeKb0ZQ+hGBhdFsfAGCWj325kpMmioeV1V03QIXk
hykWH9/+Q87sfFX13UorSJAdEIDR5YlkJxAO4rJJ3vkSZ0Zfn4qvDwbdHcKm1oLi1IkF8QY8OvYQ
YQN/09zXl+Pr0eGyrEXARZziPvk+jKOfDuJh29BKMjGMJnRurZYnVxs/mc50vyzFj21DK2dNVhR5
MS8l+p26QAgDqQN0bza+SS3lsAGzR2N1YnCkfW4c1IXeEw5ek+I/7XflnAl6/CI6Bj259LLu7CoD
UKFjRcL3FYduLOuvlDJxxdMM6/T2Op2J4rUE9/rrmp3scwDY7sky16p8kKE0sXRIjnaTvX/7J85s
z1V76/VPeJYx2LWeyFNJWF1UEl72kG17c5nKIWQUrZ1GWKydHENSRkM88q8+aIbLbTNXjp8c8Gci
TO5EL60/wM75Qt//nTzn3LorMUtvL7eyMPdO8AviO9vUGlTqNHETeHSp3569YsPx72zXVCIXOmjv
QQn3TvCu3c/pbINLcJCNjOK4fe4Ku3xwvQa9gbwPvENkVBhzxIF2GGkhHpekQg977miRlq5zmKqk
+P72tM5tByXocZnQ8hB3rdNkRjru1OkVGNJP28ZWoj6NHaexzYQMQ2Jcpxe0nZK42Zbdra4Kr/dx
YVLUDdyWFANeyKVV6sllNMh30q8zq7KK2r0efDFG9GD0weC5CVKnauAUYe8WbDtohRKC5oBMmQhi
QSs+tQ/pHA6gRfX3LI7OzV0JwiKahEs33jmFadZd51Hzkkl8Bjd90l+pwausNwl7wNo2g5vB8Ojk
IkSN1d62XX75bL0aW7etZMwSahNTNd0kFLWLpD6+PW3j3KKs//3V2LRoLVkCaz8l1pjdQOUIv1kg
5J5wump2CahDZIEc2T3i7RdeeGVMw3pxv0v0z56L2ALv6kzep6iea2fb9lW9r7y0nyYzt7OT0AWS
CQNaWg/xYDkbv5MSenqIAh/yNfmptp0rLt1vi0PX/e3FPLeWSuQZdQoM0XKyUwj5gc445AwLAOPG
0dVLF9NRTfPc7BRrrnPredCtQ6vddkGtntyvtwE0aPpOvPRRqaM17DpopOX7Tavyy3zg1Q7D1Nl2
0aLKTiTCvrGat9ofto2sBDQYOCdc8II9ST37tsR4FBvptm1iqFfqkudt587LCT2tb0UDOKzpcKje
Nm/lUs2gFIZToLPYmjHBKOA9NSaivdo2uhLRbealmWl6wSmYwEaiPQJRZDbmjXNXrkUXPN5sxPFy
AtMuj1MGjypEYeWd42j9cn9ILNcm7OttiOWULupARzrE0n8uBZKCY1YWjzUMNAi/o7lr42W53rZO
SrSOlTFAFnRhFfY45ZSrw/hkonK+bXQlWqVXallm5+mpEOTzWtA962AcN42tK8Hah7rtApPCXTip
3GvUZJEKmtxh21GgK5dwNGC7uIxBetICvEFzMVzqoaG/syxnPrCuhOzSYqubVH1woj8PByKes/7W
7scMZYRu1GnrVrG3JlpoWW9bKyWQdXsZezOY+WscHoUQpQxAIbB0uney1zWq/rBjdSWW5VzDi7Tw
Xe96etVgsi/RYTAO2yavhPIquThaZp+e5hCpO1TdwGR19vTONjrXhVINGFcvqsQsNYouddwfYhdR
iWUx0qu81XH2iNruQz2gEhUZSLyVjbR+dqVB1rftb1NCvQnQFg4sIznluFN4fXrE5/sdF51z30SJ
7LSu9RoYbnoK8e7rI+vnFLSfts1aCetcQ35kNNrlhDostkpA9Poe9t+WwQ2pxDVI08ky8jY5eYYT
YMWCYsco3gm8P68Jnmq/n6yCTydGE7spoVs/tIzXW1mj77tt4kpUo6wGoskqppM7Qjkgh7xzptzb
FGGGVCKYA7+YdBDG9L6jHFF2y7U/d7M9bhl+tan9fWHCMu60aKkk3NDgR1wa36koPL69LH887Bha
uSvthUVP9S7wo8GCcRSK4eCaMrlLvBkcZ6FBx/Oc/J0f++MH5sfE739HljshLH098HkDU1OMi3v0
ZbdkQ4ytBFTCnoEJYQY+EHHcGuR0CEd30+ZhcCWkeIC0XrH69q4p0WWlV3chMjX7tz/BmVVR36ue
CQrPSfm6QwGgCVRTcrCd3Ns4uhJUdj45uYvyk9+2yOZoBjLMchHVlqhaoWm/f1FgE32ECqP0rSoZ
6C8hgb1Yycu2hVGiKkyMeJ4DTfpO0X/Kev1HbAXv1OrOrblyJfbR1KRzzqoUSX706iMqYVsSflZk
/cVXT4kqnEZDWwzpe1p5m9cVupN287BtQZRgdbUGDflxnbWTfY70AJiNp22qxDJxJTi9FHZznSzS
L+vuAi7EdGF526ALDK5EJ9suNIPCkj6l3rsiB/MOSjfeuMWV6IzpUND9DV0fbWiEqk2UpCF6btvh
6quzBaiQpXHo+PEUI75A52faVEYQtvrqnKLYKWH7Ob45IgZdGOOVaOSWXhhjK4FZGRHiXQgMIMz5
ETH2U1oOj5s24X88O9sSycQkdnBuI9rx577WreJ+29hKWOacTADFK8eXneZrwxczXZ62jayE5RQY
eQFVlrXWHN03tARSVYOgwrbRlcDM8jSamzl3/Krz7D0AoAkFP+O9HHjNrf4jf+dbKpHZ59lUmaHt
+b0QhPtcQI2cEie8HlL8jWE0/EDfDqU65NhudDt3vhLLqIG2nD1RUNN9DhGtPiBLaX/IO024FyEX
GoU6EaGvF2R4zCS1se1g1ZW5mliHoBOe2T7Sheumbi83rbCuHCAOGE96fYyrIxl8UQeg+4tkSy7O
+ipjBwKtrkaYLnGY3gRxbV4IFxOdTRP/9bB5dR+MVYEIlTE72FuM3x09/wxFfeNaK7l4UcragaBt
+zMKkohON0BG7UVsO1XVN3YaJSWyhKHtQ8p9slPUfWPNfqdls0bdH3a0+sSeJNT1FKi7H+dyR375
XU7LX5vWW1eSBq1fZtdG1c+XNZTtdBlwKkq9jZfkfzylZUhm1sZMfHB+DiB1cdBqrrbNXDmiliw1
6plitx9blXYBkbREwAz25duj/zot/rTm6hklzKbMBnbLWFqwUcIMeolTYZhgcL/titAz78NANM96
sNKLgk7ixNY5qEMVM+4aRlfPG7etcl0HbT3omkSW0pvcO22p/D4wt9SFhKW+TuMY8hU6d5YPP93P
q9KHLrVxaCWP9uK5d8ACmr4+IA6jFcWt2SXOplizpHJbc6bFel+Ywkd7cm86CKEs77Uu/xxqlvo0
7Sq7gk8+Cx+uwQFFiZsIns/bW2q9lf9zR4HH+j3Vba1YFp1kpREkQQ09nf82MWdBqwwZg7d/4dzk
lZCoRVxknaUJKIHV9QJkZWu0WVIJhzIZEz3vLMztkCCipvtQZXLjVlHuQINEQE7DbPhUuPsLV4tv
0CPadLxZUrmrdDuuqmpl/cm6xlAtQi40g++76QiypBKamlkJzXKwlaom8WNu6lsriN+Z+JnN8sv5
+NU9KHrXmt1+WXzIk/NNla+bHH+ai4HS8DtH3Jnd4ikhamcI0veVWPzSAR2BTu/nKkGB8u2tuN4f
f9jsnhKiGBkVcejVi4+gzPBcWGHykI11hKF8jCNpDcx/41+hXGBL7GSE2gz7LpFPEx4wtdNtSnQs
TwnYQOQoS4726MPLnWHHlyU8DWSC3l6hc8uvBKsOqrIxSkaX2Jd3XltfooxnbduZnhKua58rDVGo
9Oc+Hy+sMnJRdjMe3575ub0pfj/IlgwYwsIj0o85bHa5UWTHNvZCpHRS8c5ZeW5xlLjVzKCXHu19
TEwgX7pZumtKCLDb5q+Gra5lopr10XdnN7xzjSr3kTLHPBX+zab8G/rf70sU4BVgeyiV+maE+yv2
dwm6e3O3cXQlci0UwzI8CiZeZyUCgUJ8Nt1+U65pqVS9GoeUKQ+zyceBbJ9pEndnMod3Vv7MZ3WV
YEVnHkhov5oK2OWADrYXXyGoX227SOCU/VZLynVEOStEFX1UevdN3JzGon3nOD43cSVYhxrlzCrv
B7/Q5nsvw6RKhH27bbO7SrBSrms7q9IbP+u0fV98N8ZkS4tAWK4SqQJbyCFbptbnZoTRjDHyOKT6
/u0wOrcmSowiOtVNYtYaHwkWtIVD70FLouWwbXAlRmkP516CVoMfyZdUx+TQcxBe3jS2yjrS5KBb
IfQRH/eHz3HYPmrNxjVxlMjMgNvWGdI3vjHB4kWWBWePbFvwOMqVGuUm5S87bHlhOn/nyLDsNKf2
tl0YKukIjfs8bIZ14tGAN3kZfHA6U2z7mI4SmFOK/JgzFA0+PfZtqrtfZ4Ret31LJTCX2irmSYSN
H8jVQgcjaZSst93/v0xVX+Vgfd1zjXp54/e5/jMYnGc9Gz9vm7YSmFSOmxQlFKbd4k4/X+ldu+m5
aKlEo94Ookoi8YPJWR/uMyyIdlFo5Bv3oBKW2WxButGyCot2vbs1C8O5XEv42wJT5Q5RpCszO9Qq
f5bTsyiM26hKnzctuMocsuA55FkZVr4zO8tllus/tAVt922DK5G5oNyaJpld+V04YfbRPIQyb7et
+GoS/LpB4gZSFsscl/5YTJjhTVidT5uK3pathGWCo1FbIuntA8NBeRi9vmvdyO37bYuiRGY1Lui3
VWPlk9rGu9YTe2tCH3nb4Obvq2JmcWwICvV+sWhI41tlj0R6bWycuhKdAQglhPxF7c+zvLZR+xic
d1KUdUf84VlkK3dmMYAroYdRYIuSat2hRioSCWi9L7+7U4ey/BB5R3fMlmrjzlTi1YUb40ZGxzpZ
jn4I3F7u0rb5uukjqAQiYecLniLYO2A++L0ukFz0kHDZdmeo9KFgXjJj0WTuh035YgQe57qxLZlT
+UNOqC913JU5Xk1Yr/etvV8tFrfl5ipxyJ5jCXi/y/3WTgqY9yM67joVw21LroQs56NXIRya+3aO
SkY5IOvvWXq4cXQlZNGMjnIH/SB/Cd2veTn7QZ+91xj8hfb9w9a3lJCdqsaTyZQWPquDRFRQYUxZ
F8287608vwsDJ760a2O5b0a3vwWLPh8wXzCu7UJLfEB93XXXxBki5ByGmAEBXm7x+nXqmyDBRAhB
J3xoRZ3PrLZE4TWzSAew2xhulymdN66Pci7ovWEn+L8WvomfxWAZV3ifbMs1VGJPJNxkNsogRawt
wK1PLy/sHjmqbbtGOQVyDENqJHLnG5yv0DeD+Iv827axVRpPbHoDqsfafDOU+JoavfZ3NJbRj00T
Vwk8cknHoTeS5Qbt4x95K/ejkNuwGJZK4OmtoKZKnS7op5tIpBkt0lCx1VjPm6b+iwj+Knksp9Sb
vDhwbgAh3EXoJaPelXzcMLaJv+zvtx+SVy2GiE4MtDu6Qp10t7jllncAQytHAH7GaR16FpY47oxL
SG6aOnSBWNs4vHIIuMuQZejLQ+mbqhJ3V/nUT/ixb1sWJTwN7BCjcNGnE8+Mj51D0agw8BzYNrhy
c+OftkBRCqfT0nrtQcyjvCioF+23ja5EaFSBflsMwzhlbmL9mNy0uahxbdm2X9RistTs2apbfTll
UfPTEPUJQaZ3zq11y/3HqY5NlvLgFVaBYl41dKdobuN7POd6FGjj7KVxx3ZLJPETSnYtM6dfdUS7
k+ukyYOGe+8uwtz006aV95T8GkcMkc+2254iqDDHJq+8W2gz3jsFmHWUPy2PEqkRNVjN1ev25EaF
9dUxZbank1JdzSGGMzUSgPU723NdjD/9kBK3DvJYQYcc1qnuUJpMq8b96uZl9REb0PCxs1ZgVdlb
4XHboilhLKVZhfXcot5Y25ex1PCr2cakMDwliM3EcZZInxAx7VGpND1vQlZ7EO8s07ocf1omJYox
U/SSMDe8u7Ss/dJ4At+3BcjGLlUi2EHzfQxry7tbErwo23G6Wixyv03rrZaTY1QuB4y8mbZphRjH
kGpnc7Cpk24iuslivbqqrCLg7Wqa2p2GqnvZotJfbNNcwp/i96ELJJS1URfaXeKWR7Fo93grbknG
mLUSuHEfhFMJpfPOyXFTNIwLGSZX25ZbiVrNE+7YNwtD98WTzlsQR57+sG1sJVDR0EYcMtK1u0iz
sW2J3FXcrnzvGDizv9VScibMGLMjW7tDgDjH0VxDfraftmCGWXElNO1eOpbb9tqdUQlMtMr6KrAS
Z+PnVCJzGCTu6Wgf3uF++6Lp8S5Mwy0tDeathKYIk2CYgeLf1V550C37OsmLLXU8E9rk7/vb6VvD
AYas3bVFeml0H1tcFzftE7WSPBi9tAdk3u90PfeHpbms2k2NXyatBOXg2c28BEQOFZSHASVWz+02
5mBqHdnQ+7RfVc7vprC+nShX4cXz97YVUaIyFGY3o5mpoU7ghbvUprC+4CGwbXAlLG1Zz0h1Mnhp
2VjkjtO9JfqXbWMrt2VGVzobW/YfomGPfe6gqjDgGbVtcCUoHdsMU0fHDqOt3Yve1o/gezduQSUk
naBpUpFIeQc6Ayv3mcdGbw3L5baJK1GJSVJd9/HITimno2NrGAka2yau1pHbtDFjzdKDuw6LkgYt
HnSL3sl3zxywah2ZK0yg18yso6G4I4HQpuqdVPHcyEpUjukY9k0waHdzUtoX6zVseSLdtkvUKnI+
tJzbrSvvlnr5ewyg9FgLhlqbvqRaR65Da0SmPqlPi+i1C6M3XwzNeU+6aY3uP2RsthKYEm9m+hdL
c0qX8mOc2Nnl7C6P0rK1bReyKj/VNl2L60fOD1QxNmvCri8ihwRr29oo4WlX1LAMXEROMT5DFwmW
awU0to2DKwGKzTPAN4ywTonXm2ASG0xNsnHbrakqT6XeKvFl4oEc21hcRLLx8OTR36OQn3kYqbXj
DHfIETen+oS3Xf/Flhi3lWipH0WKNVpWurr+zuY8s3/UOnKFGH9l8f45uWY6kBLBVT10GIw/Owi6
v9dRPvcjSuwGNNkxL5irU9t66b21uO6NFyffihh7n7f30ZqL/yEM1LJyjts7xHgbMSEMdS5mYTre
fgktmGfVYjzWTabta2l7l1OhY4b39m+eOZFUdafYmwc4NNp6J5rPgQyAvWrN921jK2H9fzi7liU5
cS34RUQICZDYUtXVj7Lptt1+zYYY23dAIBAgQMDX36xZ2RqXK0JrO1RqoXN0HnkyJa8HK6CB9Awq
aPowY6LrNDUR80vG3Fozr6Fdv+8F0o5yTSEzsz8O9eZHJBBGjkn3qC4h1y4vXKVV9baPCvJ+R43y
Rofo2qE7Nk2TsgiKdF9Q7ahfo8V+tXPc3rCFa2s7T24J9syW0dqA1Kx5GeryZQGi2e+yuHVgC7VO
0kG/8zkmA82ggHAi9e7TqGShWwaeRmoBGWzNMynn7xAvfgmV8lzasdwZ4iHDQpV5NrMu30R0GI7g
uJpv1Emu+AXm5KjaAEBeBWKBtNDSXUSLkYBIcsHYLxNG471MiV1+/Kf0Xfeh2sbLqG4vgovuRASJ
0Pm939qOmYbQqp3oBiw7CflTUPCvczL/8Fua/bptiKiN0KBsRb6aIMnMHEIPgXnhcHBjHBuFLEaV
hIuswCOy1VnUNe9BYux5ZRwLnUDQtyy2sODXmV+avfiLT34Doti3Y6ErICdlvQZpPg5TmoXUvIuF
bzHGnZyd5D7LuW/TvJK4KNvUjUeZKuZ3DV2mJwQLtYF6+/S8QzyFCDQP6/HV66q4Y7NdudAV0jQa
OobwLdHGMgxnjH5O0aV5GpYCMKohHZ+rOP1aRqw8aBTy/JIcl+cJUgwI0ZK9A4fU8CJRLK2rW6Z5
JYJyJ2c1vmYT1nhBiU3+10PC/jAXydd5MgnGc30Lpi53E6Rp4qTYAvwKR+ujhuwwx0yt3zPtztAC
PWTBulvUz0m3TA9pKA9L23qB8yH+4ZhprRYDZqgeJAM8YfcyENAormI/wpaQOobaGlbVdqmgywXV
zJMGm8fh30Kh14V3p2hbrUXV6UmCgiR9DUoKNWPiR5ITumO0PdRCUHUn8nnd5f0eF9+hhmb9fIA7
RgsCYjXui5DPtKveybj+J960J5WGO0hLmxBdMb7IZ1PM/G0qp+5rVLHgxkt9JTT6l8nwp0c0hVwz
hIlwKtArfQ9M8o+pWxbPU3EeUW5kEzCp5bMGdg4vHZmg4CW9oP4sdBvNhvXgSWakelaCfIbazadZ
QffI7x46z+icTBz6GkP53GwYEbGlxOgGFLX8FncMlJgw4ou5cP4HsoCAGQSBE51+8lvcsU+wk9Ea
ClzlM5GrPoi4XTJoMzZ+W3fpmtQ+VWYRS5Gn8yIPYyrSO6BMPOsp7igpbyHQFgDtkK91+hfE7J+G
sH3xOhZ3khQKjzsA/iAViGRyP7DxlSs/bCgL3VHSZUm2pccgSB7UMYFE+lQe9djVnkfuRLlRJNsm
3DRHeSz9jBrcsV+Sj36H4thnP5tqKGjJc6gRaqjCbUEmG98TZ7+GuQANpJFegyLXXWAeINF2H2zK
sw/rjo/3UQd6KtMkecRX8ddab8k/a4Iqs5/jcqfIAUPCFHZVR/nWD+I0zlF4NzfpP36n7lpoZerA
QoE6R1P2I9/6894vXhE6ceda6Q5a88QmNC9HwIX0AZhLL9QQg4DYr59zNqQOQHNl80BF3d1yIfub
q9YrWiTuXOu+NwXRorR5ZMU5iC4PEfOq5hF3rhVyi120lKHN442kzxjfIpg3Kyfux2sGradfz2Ub
hNAg/5pyuTdQVUZp8qAm4+XMiQtKAk80UZBln3IWGGjVsv1/6Ua8riGwgb9ufGiKCeyKdMoDqE6u
VYlpM+ivexkQ5N+cxeuFLRCmm3LbTg/7HLyfi1vh/+8DFow2/bp0DBxMv6KWnGPIusrCnZUZMEqv
PrZJ3MHWioloHVM15WXXnZI2/ZJWfuQfjLhgJGmWaQUjusmTOoIkYqJOEKrwC7WIC0dKIUSKwUdu
8olFH5u5eeFL6+dUXBhSY8exb3Vh8riOQGQgp6J8UXU6H72O3MUh1XJOwIkmLstXP1qCYiuIQfwe
T+JOsu7gt7OLjE0O8dP1EAvFD8NuPvjt3Hk+Q7E0NQqKOl9pSg9iruIDHYGo9Fvdsc8oNjvsv9Z5
ARHZbVbHMCI3aupXTMiFGoH1aBrjUGqAJeixn/+Gkq2fIxeOcc5p28bThJVNspantlz7Y8mZ5+LO
wwmZvWiY6rXL17Ro37SNpdDUbVTlhbxnxAUbzelczctOu5wmWwGlchqZ7R6CFrsfcoe4+INBlUtK
IPmYd7t6gtgyO1ap9TwdF4CwkWCyioZ9TvYiPux18w7qvT/+fBcvj9l/mzDEnWMLbL2NSJ2xdszE
UzEx9v0SgumMWe35kLpgrF0YsrGBdflkqvMym7wTxGc0DB/WqXWjl2OWOIm73IyoXGRQGQtFBl0i
7ecIXEQWXUumgnho86VHs/bAxrX7JyScvf/z6V8xV3e8N9xBfCIKq/NYLfpT0BdJtgQt9QuQuOPF
WDuYtArLNsfo1msTDz/maPjst3HHhe2D4v3W13M+bH91hnyPIu73JrmIrN3ERaAarDzZ8BDve9Zt
xM/vcseFoY84R6OVc76Qcci6iEALevRLLIiLyKoTXlraFVNezHH3HQWj/SOypFev43YxWaKEjgkl
uOZSQIClZNuHZI+9QBrERWUlkyilKKIu77chvWuNWh/QtLhFpXzlhifOHezZLhoZ2TEPx6SXWbFY
vT9LbeJbUlvXfsC5iUUL7n0z7mMuyiCGWDuO6W4LIvbD7+SdcHdjwFHb0vb5npTPaum749rWfoA4
CAn/GvDqudoEr3eT13J4S9fgWRa1F7CRuIJ4oo3bud5bxF5L/Zou430cj35uxYUixUrv6C42cON1
wA9IHF/bJPjmddwuFqmqp2XoqBzyJQqALdnZ42rAxua3uPNY7HO5VwErh7wZ2PpOFHQH711f3gi9
Lqv85iV18UgcRLrQGwr6fOpIqo+pXsRfWlZrlbUTnw/xOKtDDdIbz5DDhSjtZh3AVNcO+ZyIPlvX
3bRHAWTsePzzaV3RC4N+x6+3c6wXQaLCjHnfgCPm7z0cyPJWTEX3Bb1rMX9sk2EBeZitS97dQ+ET
klYg/CP9J0s4HZ8irll7kGFg+idUuTE5iOLcvGVT34A5xIZsP0xpDfJ20SzBazE0pcrnkbyuZkzt
oy023p5lMLH5fumqLSslxlezIWBce14Hx3PMlOsNLEd9XvH+HqDuL+N6K7u/QlpOYsdtiAIjZFXQ
D3k3zHvytKaaiK9xIJH+CBCUXZQSN/NR662xj/3cDeo0FgY6mVYbdvfn73fFMbp0yKZsVmYAzM6b
YjyhaPkNRPl+b7Tb0i11JRYDfd58b8xRpPoUVvZG0+JKPOpOE9eis8Uo9iGvGswj3Y1lWu3HaZf1
gHQmEH44IAjT/Xq3idZhbxo25GKPjmnY8WMDorsblnPl5F0g2BDQdhYNHfKN9PP7UPHhrppL4/dd
XfQXTULorTYT7L6uhteubdlJBnPjF9j9Z5CY211B8NHkbCt0RrDrBOIcB68r6SK+rMAU3jTj3gxo
wmasEE+KB3530kV27Uuw7XTacOiqwHxNuqgMOhl+Kq3E1e1D3jRXQ7cOqPDEJqNl/MgDfePIr1x5
F9k1F1O7FEsx5MWu4gNBWeqRSw7dzXYtbtzIfzuhv3mcXIAXVSoiUMYc8qBN27+bzvyztEX3ABcP
WYO9XL9CVLo4B0Ghj+tKtsw07fwwp8ScwmGu3rVsqY6T6tH5XGtuHquCiqcKmiFjFuKfbhzEFbtx
ES5d2rPQ9LCbsmr+GZUCnXixrvd+d8+JtRI+tQ1hvMkXJt/tbKiO8QJ4ud/ijjtpeRrUlsMm+ar+
V5XbYz/4aZkRF4TG2NLu1abGPIrTuzlpzpCa+eG1axeDxgMoxsdGDznVYniDi5eCOaCdbty5a1+T
/+pikz3UqC3Ck5vaviX8pYgDv6TfhaA1a6ILPadDng7hK+jnk+cAo+Yf/A7lYqU/dc0x7bkCx1ui
gsYwbl9sojtAP+jVb/HLWf20eDFX0IhoUERLO90cRCVUNgsY0Z9Xv5zsb4zcVXKo4nUag7IcczLP
4WPQxsvbeiPdk4lj9dRGTH9CZDXfmBq44rVc5FVZQklOxyMSIxUUBz23TbYFGjheQIX9ngsXfjVw
EfJx7fs8CoMn5KX347j7pUcu/IpVbdenBMGR5Ev8qUHN4d2a9JOfr3HxV1Gsq6pR+MxQIw8OWqLy
DSoBv/ffxV+psZGrDWC1cgn0SVmIuvNSfPvzFbpitC4CC2XSSFZFq5Gu8x9Raets7VvpuXMn4La6
LDbSIP9KxmA9Qu5IZsMSe+ZDLvIKUz3BQJtZ5wR0qztG2zH3iXTd71yc12MnrZqtQUNA79WXHsG0
UYufN3NhVwViorRZF5UnQzA9GZ0e0F4f/e65i7oq+2K1GODTuWDREeTFn5tO+XUwXdDVXoGOPRJY
OgFc7ChV+V3vqd88H5C4vzrKwU5DMTc9khcCAeY1Kf8yO/WMz13YFdMEEskSrktPpnmgUfAiCm39
Whku6sqMtkhbRrp8mbm+24C/OkopPD+n835AD6Xv4+ZSBwymb7wqz93AbyReVyzfxVy1cb2odd36
PK0qdm/nEhz4oudPXvbjChjIwEKec0UDJmzwRsgyeOyG/sZLdG3njm1uQ2NZXdouD/qjiqIYE/as
uPGkXlvbCewiLYQRCd4JcH5/V5V5lBuEwLzOxEVcmWqEsFiK0mLNtgxKY4ex9IxHXbhVJZc9CWK4
8dnwTzHNdlN88du0Y5gNEJBL2C24JglNs+HAoyT1PI/kV5svelt2vZQqFwJr9lOhDja6kR1eiVZc
1n4x0YaWXYI7Ah67JuP1vP4zzvWQ2Wm3r35Hc7lDPwV36cqheDhyBSDapO4CUT+vsR383k5XBQ91
9NSmaaTyDhWzICoe58J+9ts3/XXfY7V3GyV427hontgWnQo+/Pjz0teO3THNcSox7NhvOu+RbT6C
3G441OOcPkZ899y8Y6C1JvM62AIBizX0LoxF9Lbuey+eFpq6qCu9jaRFnVjno5hPUTtWQI4o6eNx
sbj49dzDLQhRRyv7vCvj+yY5dpXX3C1Wdox0HoOmDBpZ5YABkUx15sPUSB9vi7UdK527JF4wMdPn
wbDNYMfjzyYMfJ43rH25Rj9ZkAQbfBSO8Iio4XwBM9FbOY4+0QqWdozTNBB0iTfV50LNn+ZNvI9H
+e3Pl/yyxH/SLizthLVsEWzSo760iCbIIaVQQhjiGydyuQu/W9uxTdY3tmn7ts+HkPSHhFXsPQ9J
fS+SKT2KuLBH6NEFhwHSDvd//mv+TeB+95OOzcbL3krDhc7VMG1fNmMx21u1RX03p1yeWxni15dw
zPpg2lU2tmnzPt0JwlfN+8/1KNb3STfNB1QT5ucmLNr7RtXbK2mj6VhK/p7Vozropt8PJk2bNxPm
2bOm6efjaHpxL/uxvh+tFad6K/7Spg3uybaS0ueJoalwbsFCijjcpq3N4yR5p9L0e1iEPkOOuAWO
IxLxXEYB6fqckQnSA4rN2dhBQOXPX+XKHXMRZmkvyxFaYWguGSSTZOd7Vo9eZDk4FccRLSng06Rs
+jwpS4glG3nY4qY5+u3c8UWq7kpa8KbLty284xutsyLlXnh77NxxRlovHMTAq8rDFuiPIBYvKZP/
89u444x4HVrMT8bgcQyHL0mcPmy091N4SF0tAzGMbSMEjIbX5fcyaL9RK+78tu14jA3znmkx40jq
MJ5ODb9bUXo4+a3tuAbJpxA8CxAYaDTVj5Ro9SZc0lu0wFd83X/opniwWKV0m9c0VPeb3dTDDrBA
v/Pq0PAoOAYRdHfsEnsx99HURYUFumuqBf2OfFzoUt3NMwbl4jaEL/I6Lhf3NFe8hVBo18El0HvG
MSMT9NoLForNO3a1bTyZihap4CLlxyCy5jhUe3rjEbjiblzY01b0HR1hq3lERpYtNakyGXtN92Dn
jmHtO1oNhFZNPqDknBXQCsoiwt/5nfnlL/ophEggDzQp0GKDc2n4IteIZunUeVUlsHPnpYese8CA
p9Z5VS8F0vo3e9SvNy7L5bv95tl1cU8GYA1Kq7IDOK7YoiMxszxgmmA4DGNCH6N2Nmdddp7hkAuF
kryZtwhzMoDlyw9V+wgq5c9+H8B5Bxu0uwHfnNp8s12TsQ5afWS7JR988eu/OSQXBxX2Qbe1nALR
tqWnKk2PcS3uSaq+hvstVMC/hZrf/YbzGnYylmzaI/wBkyDrnU3kjy7u5Aso4uvnYKnC192WybkM
xRRlzUKaNwwsD3PWzmx4iQqOnfShldshLKr1+2JCdQs3fHVrjs2DOiGcCVBmuQx3M2RLj9dUlUX/
RnbgHDm0rNXkNEZUPvTIU+4rPrI3EQ/ol26T7IkPDSR/rKreas6TI4Bfg0+hnqYuQDWlpWyXIWjz
nW9gniYKw0bGq/SKxR13MZE9ieoI7/DM0vQUW6oOWwosptd1/Q8+bZmSYNJGg0htqTDHZLtjAd42
z9UdhzGMNGFz16PsEGLKe9rLOVuNZ96ROC99hDLXBGQ9Ul9ieZaUQwKCVS/yMJy689R3RTVvCSdt
znZ70Ir8U9Bg9wtmXWxamNYoCrSoCijDcVW6qM5A23YjY7pci9+Yr4tOI0s/Bonu0Hsp6+qwV3Q9
dBsT51W1XvAXqGs6HkJ14N6LdNLk7STEcZzap2WTt67Mtf07Ng4uLpmgHdBick/YRwHq0EMzhAzG
PHC/VMVFqklopKdc120+JLH5qKx8YcHU+SXaLiytAWVTS8BUnKMbGQL6ln4qJyBJvKzVhaRZdMLX
rrPY+WVygus3SgQvfks7plqt0TKKog3eogqeZDWpi4wL8+3Pi1953F0+E7p3lpqwa3I1rV10KPuG
nJKQ1Z/0AJKQmSfbm3VmfpqJqdsJK1rDK7rQBiosc3sYyPhqFPc7JpeCYNNVLWpM9eXzVukDHr70
MMWTp2dwe2FADHTJVltYVkTYB5uiohBSq27c+ytfwQXlqRY1oG6EaW27vivUeBame9BM3EnMytGk
8gtBXQjb1o9pTApYQFMWX9IyfQONTC/EMFyPE121RUrtzsRl7eV/EakeyjR+/fMdvRJbuai1BVJ3
KgYSEYW9AaX9ivXdIwEE6L5r5vRzCSn4D3/+oQuR6G88tAtg60AezcmaqjyFovWYqUQPaHlu3f20
E/vYbcMKbP6qx0wUpAEGyEAL4c+/fEUBN3XboWncdRWe+xZV9H55u9qNvOdTBAKjpexO0xTMGeAf
6UF2EkSwkO050K6Wr0nH5Zt2D7xahDR1MXYBgXexCT5iF9IvUjV/Nb0XTSSWvnzcn9KftZvBldmg
TRDx9tS0mOXtxujvP5/elaTQRdilGx203rH2HmzvIEvFst7q2s+zuwA7qGSsspISfoXrc1HGNbDM
iZ+4YOoi7FCy1gv6dgghIXt1aObpb7R/PWs5LrROgCVvbEdR57KiQEwmy5Qx2d+IZq6duROGQSii
anRZNmj4bt9tOE6H3Ta+O3ecCdDbNIACKwouEz0tU/BtkosXvTeFPMmvFzGuqsEmK75nSkQEBi/9
xZSxXwvCxa0ti7a9GrYmL1fCTkWRxAewucp7r2vuimgEKQ0Zh7RWvpkx+ADJgicdLvsN33fle7rQ
tX4Nt62N8MBF21496FSoR5T4b3Wrr8SO7PKrP1m/SjWkORWr84pE8i5OQLEcJnF5t0GtzvN0nDCJ
cV7uC5+bnA3guFzVe8yX+PkXF/7ZxxCNFOsi0evoX9ex+bbN+sHvmzpmpOrW0sGOTW5WXt0tRs8H
TPGUN56Vax/VsSPbSR0kqLLmdp2TTEbpkyKYhfDauouz27oohbwI0l8a6XPKSYW7HnsREGGU2clk
CKq5tLfI8mIJlEBK6ozMePv9dn4Jw366jaTc9DKsKKQAhBC/EVSlGdHBLRjclXDFxdgNYTMgI4ob
MDmHWbDEn6fCHMnYfqzT2nr+BRc7++kv2KpIoegfNfmOqdhRgjO/kV/9DscxVQzU0GnoU9hR3X0E
b3F3WBS5Nbpz5UL+h+EsBhY+LSeE0UPdZ8Alr1lRTJ5lbRf4FaooWM0MJHUbRscxZh83Gvmdigv7
WiJNqRFwj8m+fIF8dGu5n3MJncDIhig4tyAizOt1eFS2fm2UvTVXeiWgdSFf4yrMtNCxBvl8O7bn
oef8Y8m66qi7DsSkpK7ABZUwE2e8q+i3dZ6LGxnNlQ8dOrdIsGClBuLGYEqH6B5k34ZsT+Z/vK6o
iwgbIgZaspThiiaU36PeEd1Pepn9bMtFhLVDqiBSszZ5ENCHZSw66MD7Rjah4++TCZiQaCYIm5qF
vTZUR0dqluXGG3jlmf136Osnt5CUYxzHSYUkbFjTh6TaypcUaOt/jIJTOngdvgsOE5FZIaG44C8Y
lcm6WaHC161+Z+/CwzoTQxRsRDzcx9X/2kLkFsSLnht3vP5i0aiWo2nQ70V7c+3v6ybxIgen6X/o
uLTYk1HObT5CUfWOJvQU8sjzFXchYnbZeypbxAijCMYsoOXL0O1+8Qdx7JTPi7K2hCnZeASrDcgQ
6r+HGVAHv8viBGU62uQY1UjdKSY1DyaZU53VlJe+94X++g7GyRaaNurbXCbRByKtQtKeejE446M6
tsrxyspBojZW9mFziGjQZXE53GoqX7FV4sRmtRLQPL5EfhS8GY/VPu0PQdPSQ9zQ4ORz+sIFibGJ
xvWmJpWTqBqyCVpDJLwlhfH77QsXI1ZSgHzRCWxQ4x9Vl5m4Ge+GZu3eyapfbmBzL5b533qMcNFi
FSkUYPgjSv1k7+8EBAoPcxfOCNZwgSznX+ZyCG/81u8fLOGix+LN1nPNAHZPS8Kft0q0jwIKhV52
IFz82AhWWqUgsp4vqr/X9d/JuN75fWPHgJe9CarExjVImOL5DjqZ8X0wFB/9FnfMl402hpoK0rZi
4vqQ0FIc13D1mdanwuXrwiiBHdoVvqGgtD0QPnXHgM1f/Hbu2G7XbioVxV7na5R8b/vNgrUr9RI2
w84d0yXDNDVtMqGwgkHyBxUV01OkOq/CinABVSPg0VFXW5X3prDZMqXfKmb8vqeLpwLQSVjKSZ3P
YkofV2gcHDdSrX7uxiXtqtXI+RgDZkzj9f1AbX0H6Sq/diiA1r96ej6SfYTabJODfKl8qpKxfTFV
ajy3fvFyPwVOGySrekPQOLNG/xB0PWtxSx7hssHfODEX2TdbnZCa1bjmA90ntFpTdML3ENJsHG2c
h06Ht/Su/23z/e6nHHOV+7qTIAHCalNKZYksi6zhRDwsZpof4xEk59BM/x/rU9MeIhVEWUu4yTCt
bR5ayAO9GTlNTtCSovfFWItDGJPqhSVzdNxmMr9LQZIEWooifACNf3LSE6lPxYy86BAbUJEf6bbb
u7Io2Mmmvbrr0qUgmRym6IHPFuPPE1i076J9+1gFXXsa61VHp3DV/XpA+xxSufNqwQpYqp6+NpK2
4rBOQbscgfAM3tJiB6cfBBXuCLnMTkmQ/d23U90DJ1/tXGSiitWjTPqwg3bSkBRfojlsP0B3Bw2O
EPXPT4Ka7QXTsPSRCwQ6hPD+BZSvnd/z4dKbVXuit7bBUwvyhpzS/diN3Y0Q7XIHf/dVHVdmwfOS
BOGI9scizSnB0B605hS/i4OlfPTyli7AjTIzro3EHaVix8THQD7rfrqFH7rysv4HzMajmuNLIe7m
PD3sK9N3jW17nyE1KlwoWzuA0GJAqpm3YMPNPpKIeo2qYGU3XxA7OFM2FBRNs7EHKHRDSgy30ysb
ES6Qrdp6oSGCigrOYrqDAAHknRVG33l9UBfJVo5L3bO+B0yO6u7A5vjZYMLcK0kTLntXHHBeo8iK
0C8oH5K0qw6ot/hF9MJFsoVUoTbXakzDb+bE6uUNADx+IGvhItnIAsx6DABxvpUblD0DUn5MlzJ6
/fOZ/1t++I2hutA1oKtjtCbR3ZZRyc8McfH/0IZmxxVYvGzfCvKpac12mCA4fs/gDE+dJaw6DOGW
PNadXSX+J/6X3wVz+1axCmpQarUS8Hddv4kK+s2MzXLDYVx51FxOsSQs2BJhejhvg6DsDlRsFNyo
6Dgdh+nSOqUDBND8rpsLrROstQnSizoXVfFGx9WLWEnoubZTZk6ZsvQiipDbcm8QbLVIT3UX+1mh
y73Yoc5DkIDVmKMxa4aBvQiYotWr1wS4za8hS9Wvc1xyLkHkwwjo4ku8fG3kFw+50DZZWTspDu+k
Ux0eio7jFV3trVzrmqW42DYOvahUjQNK5NFmPsh6je83QInugEQ2IhtRzHuzQZvpbbu2kCBolXrp
xGgyzCIX46GP1fy8jpbduMu/f58it/NF9BoV6H3tZ2OKAZQKVt0bvFnv/uwVrq3uRJaJLQKRFtN2
5qBvOBdRW2dbRWevsCNy+2rkgvPq2zg+r3O3PwK3Iw9K7tvRb+9OPFmnRVglZcPPQbyAvJ7JrEqL
wMs/RW5TjRNAlKsYeFVZM4Dnkw3YpjL2a5BELsfU1EowKSbzdh6ZHU7WVM3JFr1X5hq5LFNjHIAd
jIfsjNjsa9nJU2T6W3WVK/fF7arVZO6rLm7YWY/jaUs/doX2sunIbamFewkn0gl6ZqlJj7wa2WHs
pFcYhiDrV2+0MJSYdwAxzkE9n4t5kBnBOJiXl47cjlrdJUXHdELPsi+2o0l5dKzZ7PcxXdYKIfil
OW3oeR/C8bBqKN0WDABBLxNyaSugJ1Xt4VIgoYwq9aWlwpqHaieVF60yjdxmRZAUMmSRYmdevRES
nEktuSlzf+Uqur2Kiuugj0CpeEZeBTolqzFup/xmLSK3VRGJRSVb169nYhdIileGH8dLgc/v2B3P
tS7Urm010nMTljIDgd+TEvF7v7Xpr1e9tKOudxXAmWvZZ7Y3D6Af/Oi3tpPrpYDvskQwegZ3eHTq
AoIKUCr9MFiRC2IUljV6K6b1XE8bPTR0eiwC40V7jpt46UH+VEKB/GYCHktOz8lBbQzaeCWobL1O
xe3rYn4BHJYAGJ7LNXogS/yWNRiV91vbcVzpBjKfZkiSs4L6k52KE7r2fp3EyG3tLm3Pm7Kz/BxW
7AU14A/x5kVbgdN2woqedWqsu3Q9g1dJlYexphITvjFGZ/wsyG3gJuEWgmknggUx/Xbq48/1rD57
HbnbQSSqKxNZ4CHiBWhZgHpMMhUkXlw+NHJbiDVyHoiA6/Uc00SeSmLsi1zXWyKTV3yiq+lT95Sx
TiOS0yD4zngPEdia+zkWt4lYKlASB2am53ldzuFkH7Z9v/c7cue6DDs6Zem20LPByZyCaE6fBwF4
jZ8RuV1EEKiYNQhx5v22xgddsPoVmb2XXBi+qOPMhz1lkN3p1rOawOsvEPLeNe2q/EJoQn/1W6GR
rQnbYTtPVRhlnSxt1pFGeZ6M49CnuqupruR6bhNbn6uEjg9d15Z/+31WpxExRXxSttLsTEiVz3Z5
goiw385Rgv31XNKRaLolgT3HC0mf0mpbHpJw9cPTMLd92C6yT+a1sGdMF8ZPU1OpjzwaY6/EhbmN
wzCN+ihNaoYHQxyTgtxFNfVqzzC3T2gsl5E07Xau+2TIApQFDxVY0O98Pihz+4TIWpLBbNh4Og70
MRVbe1f0hR/YkLlUEwzkpnUZ4dBJ3MjHUM7juQB6/MbJXHzJf8tfzGWb4IutmEIGBydQTqcQWgQ/
VJq0H9g2jzdK4b8vOzG3ZUgmSG9zHYfnkXfiuRRyPKpkTO7WVgR4Q1jnlc0wV+8nRadGDZaHZ66r
rxEfXtDV+Oj3hR2TVcESmKGLwnO1NuQZk3JdVk5J4lUUYm7zcKER0jp5Wd3ydwTYnwzE1d+8du42
D0cZ9+k42fXMzNB8bFVlny1nxa1M6VJy+831cbuHHD0mblprzy2q7h/60GAksSRDf6cAiDjurB1f
5FhiAqqtqvbTn/+kS5D3m99061DViqeKj+V81gp98y1A6iqD4ET6MPw8VOP2MoWD8WPKYG4Hc5uY
3poxgkONl/dBHfzNU+n1hjFXcmhIKhv3HV6ZzorDrM23sgcDyp/P6PcRD8Sofn0HwAMWDdHOFpQN
FCC+/fIiU7H4+TuXbgLNYgJqt2E50yaZH2kZLHfINf2gasxtyoVR1EMDTCz/5+xalqTWleAXOUKW
bFneurtnhunxAIfXhY0COCA/5bcs++tv9lmBmKYjtGHBQqMuS1WlqqzM8zyGUybXpssm4XmRXdkh
1iQoE0C89NzEHctEiH+UvXEur9nccRIxlb0NhhAbD9fgaJs5OI5J6yXCTJnbkKugQiQ01N3PreqS
12tgMsxuW696J3P7caNdAemouuWMB2z1UCaBzBYI1t2AlV4JAG5Pzk5NP4u+Wc9Glv37mVYiyZpq
7A/hXGCSdq6I35gIc/tzwRxsMub4vOVOP2OQEAIhfjJb+ACXCPrLU3nayFprzc0ZDd0YuKygzpp6
+J/XfXW7c30Xg7q8XA1CAFoCNkpzu1i/uOg25wzuEiSwhgVwf4sOfzR2KFEm//pt3EnE26VrWmKW
9TyqaLqfenvpBIR+vRjmNuci0qw8YcN6HpTi4CkybQbpttHPj7n9sE6aap7nxZz3cliyGkDHrE27
Wwpnl3PxUphyUvFlAmyyoZU9o4Ab3RF45CcFAsiHjcvaL4K4WjvLvherUWo6rwF71oz+XEPuN8vB
/miDhariQ43jTvtqPsULWNyBUvZjWmJuH2xu01nOGCKAhicG92mvzUM9x17ko5S5jbA0LUCd2Ozr
eRshPQbRvXdVGb/zOvDceddeAjaXc2XOa0ReVe0Xoza/e+oSMIiopjwmdD1369YdtnkH0SZb/Gbd
mcvAQLqQteEKmzDSmBPB/OIxihn3KlWwPzgYakODIYXjJXSrznoppnM53oStXomsLgnDurAwmYAD
OJNtCO7KfRoPg5i8nuPMpV9Ia9AlB6Q050GEH9ZWPSc7ufHyubbvSwb7S8jAEV90XcHmHW31qdLy
jSbBdud1EF3ahUiX7VoRNp/L0i4HRUZ9GPSNta/4Lpd1oY2XOlh1upyHOQURTD829xbkxscSeFtP
21xs9ott4igqSjWX87ligtxNqLrel03smbbHzi3VShM77GI+z5bsT3K3n0Kjuxu952vWcWLebhie
tJg5P6MiWtcPXayatzUZqleTovzWH7l2dpwaVLJ0uudROJ9pNT/oMPq0JX6MAsyd+l+AOGg6qEue
uxB0XCD5H7OabDdSySsvQnfuvyxNCf2iAv6xjJMnO5r0hDnG5A6Te+JdOFPgTnpFDoO0t96gVyzl
EgBAx572+2bMeexHelg4aU5E7eXR65q50/V0jbewomQ8V+X0ZEEJiAm7z39f+so5cqfrywioSTKj
bMw1jV6BnCs4Lgvtj0NpxhsZwrU/cfn/X24ZEQAbQFsRSQiYa350JK1O64JbBzLJ9FYadeU97mKW
RDoDTzrjHZsO1fIdwFRyWibWHatyC18pPrEHKGo3fomy294MFnzjZlf1GaQb/+pqqE6c4KHl80Ew
Q/e7tVYcUbUvF8B/Kr5MBTRvVa8DzN3Z6UaMf/kpJNwYbzA5HKRFXELFpN0OBMTuYMZQGl0gEZv6
UHS9H+OScOO9sqG0O0qHYCLZnwx+WlY27MavePnGCSfa/93WV9ZwY3rSd3zcdAGAGF8xH7VWgAPX
i1c6ItyYHi9gHkgXEA6aVfJTOsTbKamDD3/f+ctqbFTETlivdr5a8HxVz+EUrgeAmiG+UhgDbatu
oKAhbKaHMcV7OtuTaMsGFY15UEMO9+9//prhLkfrlytNF1O2S18CnxbTr5Wq74GGu/FQv7a04y00
2wSqmpgcaaLlLWp77MBq49cPFi7ZUjMMAEAP+CZ6slDsm+cPtrs5oflfw/rP15ZwAz7eQdsmA2Bn
O/gadtCD5O8mC4rhrBK73rNVx933JqkneZArZhSPJatkf6h3Mj+E/R7dx7MMPipT456MjTxSyejj
Bm4ckEnOIht4PXwbJSVe+BXhUoiQOFwTqMSUz5BYRHOsayC6ot54HZDISU+SXW4oxu4K0lQsydJo
E1mwe7lfETlZCQM5xl4wXsDMCxAD3YdoCTyXdspnPRjV5qYMi2coa0Gjbx6qJ4wx+T0JhUsgIiZE
16TBUEKRavZmtvH8ramT2tPfOCZfaU/HYNmqZ26W96LSkHa2TXTw+p4uAVSrWFwATg0ii/JQWlBl
xzG9Nc947cY7Rk+2NForjGSgD0m3k6XUQFlU3XCUVxZ3U0ERjn09RKCKj9v23w2D5BIc2ZmXUdyk
D1BmuwgoYD5HQR9mXKjXMyE3Uthr+3b8+7JGYA/qgJPeqvaVRJDC9Kvv5XS8d0zTca9sUz7LpFeH
dA4PybD6AaiES6mUGGasWtLy2ajp60QrkzHF/Kr+wqXJAedcPOFzgtEu5u+UaN906fCP18d0OXLq
WlPNI4ulG90fUtaJ48SEn19hjsUFBCIwA8mDPK3a/mDb+95Os9/VdIn4WB/TCjK0QW4gX3AIA1lm
Ud9vfmfcxQkXCaktciTsvJnDpxi36H21mNkv2LvybhAQZjI2tsD0XH0q+mM6+YF5AHz7PUOpd4Zo
WYzFcySG+6EDJCZav/mdFCf+RO3AFGCCxbPet+QY8XmDbIHwq5QLFyLctcPekhAbr3fghKIQAPqx
jBK/w+KChKN9xHuvwedcipU8rVFFDoJy6ZcWukDhaoSkQ2WqIB/bUt73db8dF/DReZndBQqrRCSz
mhOZ16p/E+jlbAbuecpdnHCxgwIbIlG4Q7VGbGtAfRr0o98hd3HCdtkpB2N98Rxw+hCHnXrobVo8
+FnlEj9+ycRFrxDpy758Tra9OVWkFIdYb7dEVq9EIZd1J2UtcugVq0/r6y39Osuffrt2bmcQLmUx
AmD7zJR94HzJUW7I/r70tZeRS+fZm6QNeRggPayn6G0M6fWspqk6Dl0tzqvhPxVaaPkgC/McLIs5
LGbwHNZ3YbIzIl0B6pTi2XZ8h9Dmbk7K6ur491925WO4ONmN69BuE1fPMYw2FVud1Yvye027QNkg
xFceIgF5HVL2Bxbsj5YR5blxJ5fhWjWrCiL1LMby2EfLIdr9aqzCBcqmy5pguijE0pJXWaX3z6wY
bsCSrtnbeYmSAYKsAWDgz/XIn9Jy+Nlp6Ij4fcvL3/zl2i4rL2oIzqtnOgBmjkJx9bAiK/N7Cvw3
PfXL6tXaBraORqw+ryYLU37Sctk8t+7c3brmjaKLVs9tNZGsqAJ+WGZa3Li+14zuBNcwoP3YWhhm
H9uPMpo/pHPhJadJhTs5oLq0BadUgxQP9IcPkdQfiihp/Byxi00WoR5XdKFxWijD3HrwuIKMyOuw
uMDkDgkS7YlAWLWYaJUETblVLJ7zxC4wOVZ64GpW6DkFW3zoV4YksrgJqLxclhdqIi40GQDHGqIw
aZBXQSgzwBbGbBCNPe7QxPK0vHNPoYyRrnVIg3wexx58dupulKvnG88FKIugS/ncNOq5M7E+7Kx8
N4XDN7/vyn53AnQJQYrQ0DQvkMhslXkQYep3SV1scs1UX3XgdMgT6EiClDddHuZkjfwqRy6/UVsK
s9bFluaB7ZtDO4bJcZCb34uduOWAuYwGTM+DukFMJ4mSPiCbN6xyeW79eRgTF5nc0hrqd/0a5KCq
0Ji969ZXFbBYrwyf4/+hUlXd+XzYxIWPBaBalcqMKVQp1DGw2waJH0/GMCCufj81W7kmYsczL2+V
XR6rTk4P4Cw+ee3cxT8LlQqgKJFky60lp3mAMqPRAbth//8eAi99AOcdvOyJKpsFVxUF3upICOke
663ih7U2X+06wv0QanMIwpbZKpc3AHa/bjSRxy2FjlGXqn+KlfN7u7XmgFl/kIR0+7uOxc1hGGJy
vzTFp2Zp1Lu4HB7CeXw9VdAmIjGow+LEFE9h2FagCxIf/Wzl+J3Vbgp9lF3mBX4QtcOcTXx477e2
kx9wSqkQYSDyraTDsZDFG7Cz3BJVfznGJi7eeq8aAEiWDS+pqH0SFsJrGsfzxje+triTHnQa7XpA
AtJc9snTHIkL5ZyXZ0hccPWsgyJoeZXmDWZzp6yxJOgPfTRhMtrP6o7rSdO1Ggsaprlp7HxYl/QL
OCS8nH3iAqxZuIzhkhiRR4oofpxNuZaHUAfJjQz+cupeuFouyDocIzQLV/jkulbjQULx52GNl+oU
zmr3cw4u0JoWlpbjzNN85CRvBg3yNtH6PRKSP0DOMabPTQMaUagQ8TaDKgM0f2zaq8irOJG4UOcq
7SGiIm2a7zPmL1KU+TAmqcUNPMaVY++CnRMqlyaCQGSuFvvPGJD/bVHsuXH2u8NfdwMfufe4UXQ7
AsND+sIzTjnJ9r5DB5b1HS5UFN3FYBQDe2Z4q0F7hashcbmBwJCha1NV+KJmqY62XMTdRPfp0Erb
P2K2qT4iRjZf0SoiNGtGLl+tSR+chiRt7qsG8dK08a1y4H8P2ReuhwtdljxMFt4zmSc9mR57UevH
dEWxLSt3ok6taKIBbxk1fhzXUbYHcBMyk8UrKHaONOTlI/p15bFmCUCaYLDfHlu1z3eXFizm1Yuy
vg/r9ZYXunKTXUgoHsnhUoxAPuuZ6ZOkM3vateXvWREk770cncuM0kZ1U/KVibxU0XdF+6/DwOej
39pOfiKrFtKpY4vQVXTRgXRjnBnLvXL9xEWETnYHnmCqRa46+iEG0/dhIf0NKMyVK+ziQXkKnjJQ
0SQ5GEP4qWj2e3DKTn5WcdHtFlJrTC0izUkUnNNpuQ/j5h8vg7vQdqRsQRIlyDaHnX7Q47xlkxn9
0OwQUfvd+RQtbsLeTGnOluiful9ftbisfvu+nP9fqhSGMzpG3QyXKcUb2dKvJqV+3tiFsvOKTmwK
sfREt8dKip9BlXgu7XhjOxcxxMlwdVis60OczJDAhNaan0no7yYpymHqTCNEnvK1PsoF5Ht2qP3C
9x9AdiZb26GMnlsBfD+p2x2qTYnfIfwD7ryqlRFQk+XhLpd7CcVE8KhH7/5ulsthe8F5u9NWkaHW
ogUt8N7k5n5tK5JFidyPzbrDw1RheuNdeylIvvR3nG8LaVNwtUeLQDa/oJSwgv6hyJgI+yPnpH4g
qQElWtH5PdITF4hlg3TYt7pP8qEnX1JdveZh6FUBTFzklYAoFC2CMck1Go5ZzJfXe1y/+fvXuOYn
nSyZpwKEZSJM8jG27/pJfU3byS/VcQFZPClmriqKuDR18vPCi/LDPsXMz+G4iCxOo3S3NTYuNmmO
UDL8NMSJHwI0cQFZe2VoLyUWr4H5zZ7SCGCyv9v7EjhfOJUuyHplUUGLiuOYVCw6syqqHsuqMvfM
QjCzYUN5V4dLcIfBrP7GfbtyD1y8aS3nwop1SPJSx6hjgpOnbNXPxLI8QefmSBvz/u8/7cpRcjHe
DQYC8Q5dknzr6/i5D6bwgDldP5Ra4qK9MO24qIKbJN+TBGR6w0Wa1wZ+ccAFe+31sADCVXFU2Jrm
qJZmOk3mlijsNbs4caDqinHkSc9zACmeGlvf61H+62dyJ+ePy8LUUHHmORNletyr9E0X7/uNo3pt
345rqJdp2KOFx6gswFvjhVi8A/5G3WjIXGntJS6YJ4aSC53rDscljUiX6SKePhVpzJ5TO33uwmE7
dfU+n3BZlmywZj4j2fKjNUlcsM8iyGShUxfn4L9Vx1mz+i6iTeQXm10Y9mI6qrY9ifNwkwxBn0Sv
d9KxW0+KKwHUBeU0tBgJdHx5no4FdGs2Xh0hfI4XixyJfbujVeSZL7pAbDCv7zQWJM55GE3/xHyy
Bxs3fvxpiQtZLFVI2qqKeB4XqTiNEOO0xPMx/AdkcVbhZvY5zo0eH1XP/lXLLYLPK9fCRSw2pATd
PDj1czJtyymmG3s1xWt/9LrRkXvpcOQXsEVeTI4hnC5qo2Ocrn5uzsUsmoBhAq+NYJV1rTNU9oJX
rE12z9Wdt6IadT+aEKclCbvmbqxteI8C9Hcvu7iILgyBQHmhSuGMguC97GiOrp8fIWziArqWdG9U
XcDRTbwmWb8vd2NbeHpRF9E1DjOUELo9ztUUkKNsJGYAjKj9jouL6IoH220lt7D5Wv5MDF8PvQL9
qp/NnQy6k+AtbXiLs9joajqQGShRLqPYj9I1cWFdDYqzcI4N7G62fwjqd9kcRZ75oUv9uGkzdmGt
47wkgXw1j/2/e2/8CFoSF9el9hidJ8Dl83TeplfSiO4OmjK3qL6veBgX15XQupwp5BDwlg6/kCh8
ssP0+e+f9Eo56g9Q1zSDHF3sNI/qmr7VluhX/SjHB2Xr6sa769ruL3noL5UApAjrQNI0Ql+uDyBj
l2QBw6z13/d/bXGnghGBSjeM2yDKWQgtKRV3d3HF/PirEhfbxcZdtGQdsHi5zhloLB+53v3eWS4D
ZAAqmSmIi8tZJ9NxWFFvbxrjWSJxoV3AX8kQUutxXggoYbXNAYhUz4072esSxzgyvItzSYIfY1V9
rqnf5HPigrtkoUI2Ntg1q8Xr3Vb3Jpw++p0TJ4zOuyx0X5Q0Z00XH+069NnQBX44gsQFbzUSvDpV
1NO8n+XnsAyOE4l+em3cxW5Rq+N4KGWIx4IpTmma6KxT0e7n0f/QrzN0BwK4i/I51J/SuMEpB8jN
773gwrf6BazqBs/bHO0Am9WVUlkpIs+b71IdxmLuIUNjohyy6j1YnuS33bb/8zP6xdv84rL2IVHj
BD6FvGuTn3QkP8UQf/Bb2omhY9mJtDQ8zPuRgHgGwqfNRw3aU68aI6o1v+98I2NnQI9E80l1cRZ1
5Fyn8zu/rTs3f6SCj8iLKCIoOXJdk0NTFH6YucQdu+zmtSRSaZbHsvk3QsulaTxvkHP1FdRTw6hn
YQ5q6TdQJD5DZtszU3RxYdSslVTDGuZzBJWTxDSo6yohH7wM7kLD9JCW6RaNYV43zSHaIBVa+elj
JC4urAPgoGbhgKWj+Eeqin9ayK747Zr/fgQ1RaMP4Hyac7OhCV4GP/rFs/Lpat6JcTQlWzeah9VM
Tm0n7kxa+C7u3PqgTVU11IrlhdYf2N5CPrWaP/kZxbn2PYOAk5kxR9lNtsnsyN/0KEP7JUEuHgzc
nRAKEQ3Nk47rb6wmxTsVFj/8du6UlPahSTYQN9F8DDb7wNb6bTdbz66FCweTkkREmTDMQbux3YFB
LjiK1W/+BB2+3w9ixDY2VAN84dzr9yYZnqN19qOX4S6UqujLFjWWOcyNqseDqlWQ7SGgGT425y6b
pNplW809HrVN3f20asUN6vxod7jLJQnlsJbv4BvIy6qN75OgnQ9MYMLNb+fOHVKTKlUR9iRvd32c
G/oURNU3v6WdK1RA8KinuiHwhntexOKjaVevIQ7uEkiuIx0GG8s9r2212AMmZaMPM3hI3/995y8/
srgLbWrnSIpoJSRn0NeFthqbLaa2JQu+qGLQN6ot/3G7/9lJ4K78HICyptG7wl9py1geItY3/zSk
1Vm9d81BQLMZtF8akndJLEKaCeCvjzaAG90DtX2P+6I4/f3nXr71Cxtx6cBIW/fpELV7LpJ4uxcB
/zyAIexG7+uKLV2kVbdHBVtSueV9NdjhMI0Qds5CHYr0MEuh/UTruAu46i34qiaS7rnetIUKycoP
rW/azV2sle7l3ENWZM/bbf2ZAoFyiOriRqS5hNkXrO9CrbRJ0y2x4Z4nKWD8YLhtPheLoqeNgFF3
AUl97HfVXcgVgT1USZMdVbJ4+5yU8XgIUxreagdc4stLv8PxJP1uhlJU5Z6nLDUnDLBUP8pB8O8B
UHyveLIW+OxkGE+d2cMjj1l6iJIwGDKzV8wrkwHB/u8BRNGxmKDMSfI9+jeBK85GUvrVFriLIlah
nTs0T0gOrbv40A79Myvr8cbG/5tJesl4TtBegzDpMay759tEFBTyQIBh4zJ+moutO8pKlPdxj8FA
qCHog4z2MGvSSh/qsNPPQZnWGZ9khxY/nYpMjAE7QRsZvdTC8P0QFdt2X/WEtUepx/bo5zOct8Vq
2o5OTW1zy6blNKXoa+9k80vTuQuO6MEqfZlCx+pagVo+HcwdekCr596dBwYJxlYS29gLigbznFuT
gfrZM1y7YK4G5KfptIs1X2t0pnQDxVJb+lWLuQviA+I2racNfigI6yfoXT10+MfPPbiYvHTb56JM
uz030fZlaMoGeNLYqwbFXbyVjrhYVaj3XM3yq3mz19V3v2Po1CpnDJuMYp/gmHU70CzlKEdnS8D8
RA+5C7hqyN5gorvY8whKlmex9v0hGhd1IzZeC7yXmPlL2WKRRve97PecRzPNNp7o00a7W0iFa6tf
/v+X1et5oN0wYHVCY5nxYiCZiWu/DMwlmgwwB7AVkH7Jh1nF76sp3N7waQr8zqILLOxiEbU0EFuu
i645NdtFFCOa/WbmuAsthOpT1OlwMPkYhd9oOFbHrgz9BG65C71SdQUY3WAxN9Ga6jCtjbwHblHd
CBSXstALccLFXiGjYVQXs81DXoNBTTasOaYlSZ6aOq6+xgkdH22igCRI59n3FzlRVQq29lAJXHJb
wNkMI2a9yeZVMeEu6ArFjHKIQBGeA6uwvJIsDO9iDAr7JbYu7opFawNhpWHO6RjybCiT5D5Ej9pz
dSeMrH24Ab7Bp7zW0UMzvwM83gt4xV3g1QTG/HnvoimfavkvKX+Whvrp5HAXdRW1NjESL7Ncx/td
UWOKZV7JTy9n7IKuArNj2oTOE1C156S2fQbw1a3R4otDf+Hgu7CrTY9VjBG9KU97CKrF/TafAPhg
D5D4ko/aSPo1UebW1PoVz/kHEMqEeBQX+CFQcgmzuE3NWztN1Rc/Mzl+uUnn3u4zGzGTs+yvgG83
2WxaP7AS8ujfvf7GO4U5rHbM68L8WCXJY8xL+23cyfmYrsOpS6Ihx7TMxziwX8o08AxWLqXRXJvU
hBpHXk9Tl1eU98eL2/G7qi6/ZRcHTAaBGfO0w6xaTEiW2nLzC1YuDkpXxTJaDD7l8GXVOdkBJWmC
PvXLEVykEyRzAqvmFYRx1V5B5n3BIISd33p9URdaCLBcB7U/2ed9Pd8FpG2yNOn9Zs+4i6JK8NTn
k+FDDmml4GGq0vZ+aybPO+qCqFgQKslpOeRa03cYQji01n79u1WuVWZc2JTFmBM+5TDkjE78Qdrk
YVgNQkd3kKx7E4DMfEyTz1ytxWMzq+ocaYCfNtve6iNcifIusGorLEo+IODPRdhsPUZaINc3DYJ+
10Vhn/RKVZitDVu/lkPhJ3DKXcDVlu7Rtou0z3U4TU9dN/YnDWb493836RWP6mKuFtitFkh1cwIU
99EE86e+8XwDuIgrsi5VODVzn0/6o0WBI+smvfrdbRdwBZEaOqQ66vIhIUfQV2My4lbd54pJXPas
DYIZ4LOoYZJVvLsL8Y+XqV2g1dgnYquaFeti4CfcofYYBZHfsCp3kVY9m4I05rbP4eaGO+Bq9ImF
kTz4bd15D9VxJ/9LzvMlgR5ND6GGETOmnos7YbcGx9rSQN0sXw+1Jkk2bdozeDEn5gKrMCM/gcDe
WBD9xIfRPNHOb84WYzi/B/SWDlMhyrjNpzJ8tZv5Q2tvyX9fO4JO1Qka7W0lk13nUNv7gjE0lQ1r
+Y/ft3Sy45q3EmiQrcsjQd+bwD5VMXJwr7VdfFUHVCsp0ZfLg4hXTdb2lXoCkUDpFxVdjFVqF8hM
UN7kwi7DoWyq7WDJ5hkWXeasQkC7U9NU51Eqvwal3LNlnvzuvsucRStalIVgDc7KFJ52FkzHOiz9
ijguuqqTc4Shx4vVR/KAJ8rHsWA3kpzLBX8hu3fBVSWLyiqMtybHpAP/XyeC+Bjv6BNMUvIbE9kv
n3XmxtSUGBGIsTfnlolPql/LbFTjrdfJtcWdO1rINA2IjSfovcY/0HJ9DLUfGoK5kbOrIgiyzRcx
gkGUXca0ab4NUx/65VHMjZ41L9H+S5P1TBvavFayQB5rOi8oIXPDp676Ml7kNJ2FzdZdl/+CSJd8
93ECzI2fSZEWpl3SEUJj3aeWlm/HTvhhfkGK+7vPZdOuoPG8deel3KZsUvGroaY3ED8vJ3fMDaHF
3FVrNcTdGeBQtHKLMyW6zExfh1kdr69LjNLdxY2fdi1z0ctSc4gERhDfaEHzdWBhEYMatSm9yjfM
RS+nJG1ReNqW88JU9wXSVuTBhEx51RiZG1bZlpou1PgKE+par+VWy/sQ7EvHv58f/qLPYW5cxVDH
YoI0XM5ztLEu61bBDgnrVgWJbGgStAn1q2YyF8kcxZNY25ZMZwBKRNaFQZ9RkMjeyGte9p3MhTJz
3gam7vbxTPgm35XApp2bXod3s9iEvfE3LgiMP/0zcwNu0IHhcRdqPae2CQ8A8KnDRsFbuVJwCdRp
oe46aAhmYg3pmknoD3kFeuZGYpQyyVzzKXyMrexPO6pAp8D6KV0zNxCPxtDB7iZ8DFTBMrnHgK+H
fu1C5kbiFfQTnMZYvCkane3yCTVtrzIbc+MwHxmoE0IsnfKOZGLWbTZjKPDvt+JKJHMjsQZLoukS
as7pvkIUgiVlcB7qxN4oIV05rC7OeStLrpKID+fGFIvMMGBdPCmdsHNrBfNK3xh1gnEN0jpiWygd
Wl7+hOrnoZwxOPx38/wHb3zpJjgpcwF6LR2paTwX4VqkMDz4/LeLCmSB/PkUKdE/SCCMXq1gij7M
qm/viGnliXVt++PvW7j2hZzEOqmbdgELiTnHbQf2NvGVy+Gr19IuLLrGYPest8mcg9DmIv2nSpRX
RZu5qOhq2CtRRTOymLZ+Y5NnZha/FMNFRK/xqEuNBjHkOIO3ULH7Gik/wQzm4qFbXcimUyPuAmrw
POlKdETrb36mvlyQX5pzqFijSrHtw6Ve+HWyb2kwe15hV/K9AdPLMosifGzTFgmdPbE2vYFZunL2
XCpLGYLEXm8KrqeFQHXSr4do1Z/8LOJeW3TNi0hibbWU9lLDmQ4F91MHZy7Z5K6SioVdWZ8XrT+z
Nj6XjPi1VJiLKWYLiK9kkpLHYtnepVHwIVnqG7nilRzFBRSXHcecyRyQR8WG5SHYkTmATVw8twuJ
jwNj+3sv27voYgig6m5PJHmMxiKTtXwOqPzgt/Tlp/1y0CeIKFZgvQofZap/VFN5XBj1gywwF11c
gcwv5qsgj7befpAk+d82Sr/RWeZSTQay50ormETp/nloaXzE/Bs/+RmF/W4UXE+cQ4qND23/phRD
c5rTiR/9Fncu0ihlVw0yJqBUGl8rtjwsm18zgrlUkynkGlpRY2lhy4Ng8VfFiV9pkbnQ4m6MDJoo
EbbNIPKbdt+hAOSnNENdZHHNeqFKwcgjF/V73fQfRadvZDQvu0TqDnCUKzU6HrFttoevTJnej1Ps
9f6hLmZ5NCxI0B6HRYqv3bg9Cs29wjF18coAmVLThLAH7eqTmKGBUN75HD7qopWZrIIBme/Fk9Qf
Sb1nW7/dcIbXLH35/188Cd10lIJ8nzyOlXqtmzormR9dMHU5GNW2FHEEquPzREyfidbux72Y/KjC
qYtW3qOEr0td0ceaqvdFsK0oy29+j0vqYpWLgoLqZyzpY7rIz5VJP4vaekVk6gKUFzGslpnLrRnk
swZBItfE72i7qOC2K9LJrDgmcsF7blalzoxMvBwgqDl/PyhNqupNkaU7j6Dif1BCs+NSsVtv4SvH
0MUCN8pGJAAR1yNLl8+mGU+2X+yN58W1tZ1gKcReViDNqM/pCJ0p1kbf+tV65W4QKfvdKlUJZYlA
teHjZgIADpb7fW09l3Zupq6sBAlxUJ0v8+VRlYH/w8ubuIDehHZtCpKY6rz2Exxsd2gX4ZWXUBfP
G4PWUoph2R9NbFhW8dGeC6Imv6jgqsrbgNYyDtPqDLJFzD413wc+DDeKMdcOifMAxORanZSy0mdc
IEwkEkDGGQir09nva7pA0Ias4JMmU3MGNc3+wBWAwxzyQX5H3IWCWlVPKWSDunNCwi1jVfwmoWCP
8TovLvkehkrbprV6f2yGmGcbNSSjpR+ajLpY0H3oDK2Sdn9sWX+MWvmB+Y7eUldKfsDc+rjxQJ8D
Vn+W+4jWRxv7vWOpy79HJiG6DhNhj8tsbQM5ryqhGaRhbhFJXzmQ7vyINCW8VTg2ZxnEXwKrnypS
+aX4NHGSWdsEBNIkiYYosOxf7f1k7xiGLI9/Py8X3/d/zs6kyU5cicK/SBFIIAFbuFPdoQaX5w3h
9iAESAxCTL/+nfLqNe1yRbDttjFXaEhlnvzOf7M5bK0zH60HAysQqS9z09TfxjLw3nW1U89yiN8q
bb02OKvVGjWRH0SLby7LOH+tCn1jyttU0mJrqTmaoLwMkBlziWutbkETenclb90bd5Tf+bI/DM5a
4hv2vJimsTKXSjm9CyfdHvw6mA+ymmnKeDCksq29LKEKzo2LiJbjiDn8bSRj/xl1AfmZ4YDPdtpB
AlsOufg2dchxCLgpmWM5mR5wsYJme+bxbieVFQfA5cwbH/aVUV8LiP3ckT7GuJ9RfdrNBKXEbiq3
oTLZWj88+2qGDw/PL5FbEhD9jiVM2/4+IX9XH/406OtTGiqcPqZ1fVEEe3CqMj/cEVm78FTA8bxJ
ewDZOCiLbfcwTladQnSlNSkh2ZQOsQz2FhRxANb7ggAMF9EiQVecfe9X1LsAgq+OuRy8XVnA5j2k
ufjs2ii8p37hAyoXx90uozM+DH0JawxqkR9Hl+UHznh36xicgjWq7ncvnTWXrG3fKmC89q1Wl+HM
qrJoLYZT6B/dGF88t830la3V0iEwzc40tkZcEnhP7dBPCevjcFPmUaxz2XCMmX3ctaENCsj7LkRW
w4/JpgsaAPP/DtYIcg3FJJbqFkxDtCNhJwEdwpf5+yz784iLNbfD08JRSaW5RWaY01C354Wat9Jh
f95TcdX796vzPheTIXVzgzmAfYIX97gLEWldqgwcuL+//yv/xDpPjVTyAkqtqm9sgUBjsX2RirbO
9wrW7ts+7jph3chhGaO+gEpD1Ldh7k9uEZuuyEBd/3uA8hej9RHA19vEsG3P9ZDti8nfdoUQ66R1
UfZTk022uWnY25ZNFieEjx+3jftqc4qUD1caUutb7unlTo48ujbNlO063b1VN3sZhP/uf8DS/Xtw
RthKeAPP9A1VUu+ZjGOlEr8c7UUVEQhWpBD7OWfi+Pcf9OeFwNfZCls0tmthUXabzfwg1D922Qb0
4fHqdyDjKaScGn3rFv4xJvWTX/qb4nOxTsJ7nWSgnUT1zYYWicPuurRsW6gofiti/y/HQqq4mtHp
BCVbXYeJLoYzpdk2qQnwuf/+tr3yhjYefX3r6xyeAihbJ7Ilm25cYp3hj0IPpk8I5W6c/poj8GsG
JbblWMQ6w192Q2PZqJpbOWdomIhZeWfdwN9485fL/R+m/DrJ37PQt4q01a0HVCE6B4znRQoOz2iS
OeTyZ8Wbba4LYp3n74A+GebGVLBV9Y5hPzw3w7Y8v1hbS402YiXUE+ZW6vIb+jM+NwSmMn9fpq/s
9+s8fz0CudXUkLVB81O1aSWK+X1pJYC7BXwWtx2K64Q/wtQyoxSqv8mOQxpVy33vZ9uuSMJbxTjQ
tgGsOLPqRv0gTqlwet9E3VsZ/1c2zTVPJFCEx7q3OM/jtr2MY2Z4EtY6eunvLoaUsrA5zrqib2xA
r32O1TrmtvbGpR0MujlpvQ/LkQG8AiwurdTPv3/wP+/LYl0LCCSnFajHOCJJmUTMDAnjclv4ztfF
gNpm1rkMDx/rILhq6o6tKN5yHvnz2PB1OcCMNp56r8EygD/IPs7bHzroFTK/rHpjMfx5bPi6KqDj
0NejpfpWsTG1Gfzsg0m/3zLufF0X6ONxVkTb6jYI+TMnzQdL2jcCqj/PUb5OsbuWQFQ3j/rW8rF/
JwDu+dSCHyyTsuRdUqvW3HtBtI1Oxdcp90EPWYdWbHwGruhRTK3axVmQb9oq+DrnPkRmEWjhwlZR
2J+K2ROF7/Abse1rn3cVPg9iKpplbir0QOVmN+X+gyh7s9/0fddp98lU4LCWePEqZNEuFk24L+Hf
8cZB9sqrr/PuTsUt/PNcdeNTce/jzpLEXb9JmsLXWXeXBzQHFqG61ZO4q63IExnLbfchpH7/HZgo
s3hhnTXlbYR4bvLGs+7d07YRf9kn/i+gcrMrEJrQ4mbaHCZZbT0l1PabbhJoiv73wwmLA1eGY3Gr
G1+n4EeQVNJl0xWU/yf3vsBPxy1U3TqTfSxxT1yq/o1Hv7IXrHPvpM9UYwG8vYl+8tDfpJrsDuW3
/jx6NX2UhNCfOqvKTUUEsHL+PUpxGAuTzU7d6sjFJzYvMkWHTPbGen1lw18jGXIrK8HLRd1cn9Vf
x7nvDpLR+dznyOZumkPrhDzPilmqqVc3ozIAH22xpFVLg922p6+qZX1WRfBKlXg6n++Gesr3Uyvs
tgvWOiE/23FqrBYSlMDhoeHulNllW1Gfr/PxVEx9FlRQGxdg6KSVFH5CVLAN6cXXGfkSLGYzhLO8
jbH7XOb60IX587YRXy3b0FUuZGDJgBbGP2S2u9e++bzt0as4Mwtk00eqwqPH6OSq+hOryPdtj16l
pDqxZIOVrbwpZ+H4Eiy4woltwBf4fPx7jTb+1DZZTcg1rOxu1PZuoM2nbe+9OlAZGT3k0PDojLIP
bBFNUhBvm0qIr1PwLc7qQRRK3ghSdvsJiCtA/NU2UAVfZ+DRsexqxWJy5Z55VMF0y1y0LRJYJ8il
AW9UToxcI9WED/1chw/SZdsOvXWCnLlR6r7J5c3V/vAQ5cG4b+Mo2FT24GvCBrL5I51rLkHYoC88
cwXnUY9++/tseeVoWqeMc4X1o328unKK5ElMgvaBwxnYwECe9UeHHukdjclbN9uXTfa/d38uVusV
MJ8hom4k17IliqcTqdWulqL/FVW9OCDZZg5z05J0CXi+bUteIzcoGUysIOu+zourf5GI9DtcKLJN
Ih2+Rm7QaaBysg4/iDbfbC4fQ9hm/f3TvBJeitVCzrOaa5jR4iwRv2DYXu8U4+yNQ/CV77AmbgS+
RShiiLyZCNY+WjTNYaF9ea4q9BdWUHokGqD4M7p/tyWY+RrEITIXm7635GomzOKosCAuN8sbP+eV
oVqTOPIgHjB7kVujU7OH6eNj021TcvM1iCOLe78A2Sa+umH+oMfifinmbXHOGruRD6MiBhC8W5DN
YdKM86c+49smz9p9yBvnSQwGZ27gzWc/FL903G0D5PA1coMxFOIE/Iyuzti7as50wij13ogvX/uU
q2PXBXDX5XLMrmWp7yobfJlBRN60oNbMDZuHfj9In1xB4flBm7E5Mtpv857ga+QGz7Vuu2WKr72n
f+UUBKoO+bR005uvkRtBhbnNsg5HQAPQf1QNX0PPbesu5v8hbsRNq7rRxNe5mL9Qkj8NzbgtPFvz
NoK+V9nk8eyqFhhPLv7wbe64fGPr5S9T4g+HyRq4Ac1LICQOkivsW8xtpmF/GKA0vpeF89xZ4RJx
bAFhTzITZsdQcvKILc7czc0SVEmpsgDuqdIIl8IeJ0ghmHVJLLOhS5qh7H8EICu+D2u//F6IJZAJ
y0vx5AoTysRogUSOjH33SwE58xlqauAySFtWgOeMbF/JqEr7yHPf8qhZDqgwgDONlriHPKfEJVPx
0hcXIRJOGhL3LskxZ261CJZ0JoylAhI+WPRAmJQEeY5+77ELL+jlL75MEcnh+BgN/MDGpbxKTaoj
gT/rnRjHBq80xtukz3zNG2nQQ0mhuEcjV2lVshQW3eHltiN5zRuZuQX6rYuzK3dzWo+iThzDLvL3
tfLn8gJfNz43oclL9/LiDTDqvzrc9u6UDzZnqOW9ZHV/+vs/88o+teaH2KnpeBuI7Epb75hF1fOI
mP6Nn/Das1e3AyUqOKoMXXTNPBR2SDXvedAuG/eSVVhR6Ugs6MLPrsL5V5XxD1BYbItU1+3P2YAE
TRXb6FrRKEt88kwofYvm+kreYd3+HNVh7WHxxNesBFW992d51NbR1Nhlm3yCr7ughR6s022eXXth
DYSd862Y57fyJq9803Ub9LiA91QSEV2RlbmjS0HTeqDbWjv5uuuZDUBrheUSXXs+zLsAMNq0Let2
092JrSNo1Q+AcksIVvDW92L8XEb+hy2LiK2j51j5GZThY3HJhNwN1H0BCaHatIjYOnyuS1xjMk7K
Szt1z3GeYUPPtg3IOnouQ8KqLGL5pSlgS9ZHXXHEtKk3ZTnhV/fv3IBmU2iaqqkuC2n92xTW017T
bJtfG1uHyj7c8eIsj9VFFOE9KlGpE9WmxCP7T6jsTb6ullBddNz/k5Huw0KDTaEbW4fKzYDEA1FK
XTD0jyFBL1uop23JGCj5VgNeqDrAAlIXCTV6Mms0RjeyeCP3++d1z9bBch5Ax0b0SM5BQb6WPXp9
AnhPbJvjvyOj/8u2y16TGVbw5OzP6hOT9SWo3Kbzja2DZVXl4OPUaOLoO1uAS6zuWu2Lx03rfh0s
WzJXIo+G/DISe+8ZEAEL22xUXK+DZZQ6eRAGjbwYlk871xgvMXLZVPNh/wmWDaDiODjR505Vtg/7
ak61Ntu6RNbhsvERChH04V10RaZ9zbIogQ3X86YxX0fLS99Ey4RVdEa/Un/Ho2XZ6Y5tO4HYOlyc
62isXE6jczTY/NqbfrzzdKx22959vULzOWgLnG/nDvrAFIh4P3H5QLZtuOuI0dQdLUfA4M6WxmVq
6fLi1rvNcIKt48RZhpaGYo7OpAbpuAjCr7zptxXy2BqWYztow5B/is6K+Pl9RvyvRPTtxtm4ChSj
nlZt5M3hWeTFc1b7477iy1uEyj+Hc2wdKkZ51XWLn4kzCWHsA6/V/Ax2TrtDZW/Y9lnXEWPbUFJO
uSfO/eTojrZsfh9PXfzx71Pyt+z1v7dPto4W/WVpfZAKw3MXWhZ+DWgYPo9V7CWVY/Kp8QqXiLLu
j0MNTPEOwOjnOQ+Gpx7ZjR+9bYfqEMAhGgablQ9PQDu+C1nmPQQQKB9UkHkfqI7LI4D2ceqQJb2L
gVoDtAMJkb+//yvn0hrSwvOBBkNb8jP3dXPfwO73ZmsRbWvKZ+twl3gEvJRM8HMwZp9bUj8Dpbot
FlgHu5RgtryEMWdSoe64RO2UShG/pc5+bWKuthoTxVMYwmzl3II0IxLdwlKAiY6+o2ow22KCNegH
XrxqUpOD3UUv5y+Ri+Z9WOVv9WL9OaXP1qCf2vP6zOh4OSuAEN6VrZzuwOieZNq62Pqph8JzhdsN
a964UIo/pmHYGsiDjncHv9gWXu1xFO9qfJRj7pNyh9S4OhhEKN/fmLEvG88fVtyayuPRpeyLEU3B
rHJ0eK6DqOjSpjN0F1WdTms9Nsns8/pZau4Fu37iwEhXtHb4ghaW5olmYbFTXVA8oWGif6/4JN+X
5Rw/gfdj6yRoBx/rUXvAdSwjer5R9niJZ58ir8ofip7IY1HZ8X3F5/DOGZhv/M4fXdAq8mEpArmv
87o86kHOXZVE/gA7Yehsj61PzIfKr8m1rkQ/JjyEs3ZdKftJMlwD3xicV8ZmdWkwSGxVqs2Ws3GG
7jk10z5UbylwX/nCa3KQ3w0d+lVKcS6wqo+BssWB66De67Jr3lk1F2/EnL8lvX/6wi8v8H/xbD7b
ojVxg1OBwNbkrtFju8PV7QX/Glm1B9jGfBKtbb97U8v3Jct/UlYGCdXwtFDofj3afI7eSC++skGu
FfFF0NJSAhZ3tvXyw9IuTDKNod30udaaeNLW86yDjp3hV/910kll+zf29Ve+1VoP7xMQ+UWFuN0j
BqJgo7rU80boI5cgSjs4Bm2bcGt7S2TnhaJZy/CpSj8lWX804UZIH/sP8gl1d6Q3Q3rGWgp/gfCa
HTpbev/8ffBf1sSfZtlqi3duplI5Gpx5FccfQ6+fzn4h9DUownpvpawPYxPN5xAOLJsSnmzdOtN5
wyyGsg3OBVruzgGm6i6aRLbtNrVunqF5O+dLr4NzGwfdWRlDk07R+Pnvo/XKOlg3z8y18L2Z+/7Z
LBNMgDsQtFM5RuzD3x/vi98d2X/6HqtAE02OTaXQJniuPZHLIM2LZca0HZs+9PwX1/favVtGOA/8
UBC8xyYBGXxaqoQVIxje8GyF30eXLGhQKpokY9YU4lHGnT/A7MZSN+TIxcPgyCZLbWdappAuVMHH
/vcSTGB1Jr1f0rWxnBK0jrrlvhAll99ls5TISk1yaH3AeRddmHumxmrfzTE7yjngZG+9GofFNDh1
0iNsYPa5H9PPfdZ2R7AbrqycC5VIgyTi0BjupYHO+W7kYYXrY44DOO5RUTxBBc+vVeG7JwqP0WDn
LSofE5eV+UHF9JdUZPmRDQAQVa6HIYUX95+ycMrua0ixvmjgWx/a3HiHPBTLYXyx5vs127mrk2oS
VfbQQZT4WUeRR455zavqIXQW0yOxiP40JrkqSPJitfkQw99pZ7VXJHoh+MZziVasznGNa67fXhVV
+Q9Vt7A5ENVzUy7BNcZv0EmU91NaWZrtBCmLtCycfgq7KcwT1rXhocHnfPSUJ4b7uMomMMW54Q8V
l9kDgZr3VDlNSeIUZWm5VJk9wfGXNc9g8KEukOv4Mwy12iQKpWAo3LMPMPXyvmcB+yXmsj43heo+
QpYs60QFladSQIPKHbB9fKdhYbbrgt4dikhacD8UydBAGIIQ3Q22+djYikUpq/JJXbo8Zu405gDt
PsRkAnkR1dl2PBVdNvkf2rppwz2pDf6+m/n00nsYmDIdQqFPrRL0Dh+gxluaAkTFu2aUEUE9F4mf
PlEhJ8VHmK6O7BLaMp7zPbbNuuhTYqrIXGmEv5r4CqD+pZPeo9LSCyD5N+yQyfrF49ONgSO73o61
vOvLSuUPZnLdQWG+X6u5Gw/Ob+x1rOGotTNW+QnHfcTAikl3zVNYRpV34BY874OJEacfCj7FXbZr
9IJ0QILGybp5MCFx0Y23WZt/dCWNzT/wXI6G7xkCRy81uSnbEi/SVuSItCFbTKoMuofPIjCuOjDI
3roDI630vw39oJZHkhlYeCmgGpvPbJjLkV792mdjmyCjsgyo/A+DuTLmVf51Qi+y+q4WSdWVKos/
qjEk/KmqC4+AMg+wwCFX3AjYb8JF9DSarItS+PGg1Jc08Cjm6WDnOLqhzBfLLyF4aN0BdEPfPEQ1
/sJu0TWRJhmnoM+eskGE/gGAPzEe8rYJ1M9SGIv2bdzNBvnQ+JiHx8gNgzjXdVM0SAVqhUxDIx3I
Bv2yFMNjGTm5LzqSjSD6SfRTJfBiHsWnCkjP5ks787J5gqEPR8DiAan8EDja+KfFBOH0CypnMjyV
3qjaqwkmIu98bTFjaV4U+V0v8qb/6ceAa98iD71tX8ounqITOKeKfJA6aBA/1jacIlA4Cj9Io3Bs
so/4W8Y9Ni2HrjcZfRKZexV61h2LfhZuH2jrmfdVGEzuFlJM60voNAn3LRNz80mgpZrjolnlmMZO
e/GxKV3c3hZf9vkpLgrdfvaWiKFpLGispOnQtZ4DOlv0vrgLi743P7qseGGI1iCJHgta8fpUTXqW
lwaYLXoSeYzAHey+qVruplgPo0xhvQ3pT+9Nwcvm6qDS+QSRed0fGtc2/pVhM5r5vlZ1VpxLBYzu
pyEQovyghYkFS4wZof1LWLUA1VJhq9B3E35T8dSBN1vvsziz/K4wGa++QAtrw3M+oGaqupxXx2rE
n9+ZZamzvQAUvX3KWG3ho1XQktUnRDGQ7e+4Gbzq5MWFmsxhiSNrrnOFD3NPRIAG8ESWTosjziGw
ImmsVH831m40P8NSMHFidcMg0xp0KRPbia7bNbas6I+lG4g7ahr3U5F0XTjMMKriZCctfIh16um6
dd9qFk7eo6lMaQr4QBkF81Y0NLcSCSqBBJKFGZ63wM+1xvkUc62yf6RQI3kXtpS6s2lFPh0DXYXR
lZZ0iL4XNQQaH/qSQV5VCL/PPvu0G9lNw9ykfxcUmKS/BkaG8C5Hx37roSzNaPBP4LG+O/ko3XsX
a4bJJByUx/ZnOAzDnCf+wPzuU8iA3j7AUMqfbmXviek6tj7uRkk1yKj85nqXxffwdbD5lwkLYciT
IBxt9iGaVUYORTYycWDhPMmrAjSSpK0/U57vNAv8S9WTkRzLzrX8IlnJ/MeYNroRINaidmZ3GcSC
6BrzcJZ435fceWqHf0iX5e5lcdgZ1oEoAo0JM/BID/eoP/HyqhgFmTldpBTDj0W3tvxWGF703/pF
kRC3M8ggPkR1VObv/RpkkJ+uUj5cCTsYhTp+EMpHJmnf9w2NrmWOTfaJQWBp85P2vDwa05r1fXty
eTv58tTXcq6WRIkxFp8V94NsPy91rBVEHKLhUyIWmKGKXZgrjwdJzxoCln7UqiwxaOAIcdhmmW26
RHR9x+keKAgR2V3uG14Hx9ANvftilTdO/IgWJQXfsDkAHelr4XgL/zDhBvAR9AwbY5dEs5GDSISh
EBAA/aqmI7TQtS2PmS+EpDsFu3ZizkjMO/+JDRqagtSfYtF+K7RxTYPGVJqrc533fj2ngaKVXpIq
GsMSvNqhWcQuGnoT5mmMNnTvWBhSNmVCNKAnd0tE5vIUEkOHX9xrRHgcmSLNMUfmKQL8XHRo7gl1
gXhpUjbn6kDrMJMVyjEQJu9FMSzzsRJjyb6QLDd2P7ko+FUsoaE/Qz345amZKGpxSMCmVa/MIyMT
95CBo0VwrBBtRJdYMm86WcKjaT7xhfrnqMnNjON61OUh68jgfTB+KZe9iEnGi6NkUwnZoCUD/R5p
5p2CgAbFMeI4vvfSKMuHNB4WiKxU7lFYZ0/zZKsUSToGgkw7Zo9SSxM9Uz0MLaCX/nxHXGf2cnQi
rRrnxedByf4YI4rqvqJzH7Ai9LLpKDhy2Koj052bKQ73kR+BdpNwWcXmaAnQi2GiCgW1ygSSZgTu
jmkTBFVjYI5z2TP2jqJfR5KDH3rtdNaiVsUToZbTS8DRgzSlWLqQlAL/bOL8H0n8tjtFKjzTKKjv
cgY1CnbYuP4yNjFxl9YupdoV4cyiO05tF+H/WUMsdCgeV/+gRxTMzWXISX5GYC38z32Hk+sBYCfN
3sHtzyvvIMvBBBRAUqCk0Re818epIy3eJCqDxZ3w/abyaRHcngOr1Q+Um3AYFtlykjUff4WhzZ1N
xsEMzaMvMuOuYZPPxYMPFC1/gLVIFz/PPtBrJ7CptMqTocq5fwkrf54PdVba+mdMKeGHSvZe9CVw
oRufuQPc7zmTusu+F3jXXiRlGC7516wPifAAiVty8bDouKiBy66q3sMv84RJcq9SAGraYMb67eww
0RQJW/gr1V4QyjuYwC+HYqoBuUmyoVFHVg6hxV4xlcUDoACSIKBEP2orQLJQsQYlZD9EEevec+G1
A01h4tqRZ1e3qhn3KElkvDm9CDOPcRjhqO6BF4jztIsN8RGcLTz8kRnQvNtUQLnl3Yth5OqOTQuv
EzYO03HRQfEcFlo2iPRDXOMOdVEHKkpGD/peGFZ0psmTsoh0e8+ysqpp4sTsBM5n0jGLD0dkActJ
S3NXp0Uzzwn+OwFPp+K5e7I4ILD9AZ6WdVMirTI7f4ZD1A+ezeQJ2ilc3rUX2otBlN4v2NFYtyBd
FxD5HrOWBklYNGK8sxFi6AT44Nm7p30boQybxTyWVyEiMIjTcoB0Yo8HV6dywiJ+n4dNPE63FodC
+zjWEFHuYHlSeU8IFBRso+dy7uWBaE+E7xx0nOJgOuGipy5u8vFoYbpyDaIeqPiYyyNCLlkCN+qV
8G0Cds+nDwvCQPStMsyret+BK2/bu4HXvGkRUL+k93I6EAini3b4ZceiD/8ZacE+joJFP3E3xWZ2
iGddi2Rg2eR2TdDxH7OIh1ShiHjorcfmLO2iTAYmxebjD/O+GAFtbY+BQyKjvZO6gYiDTMT5bu9g
s5Lf55CZj/0Otdi+lTsSLJGvDoHrmHvksR3ZYyBy8kW1YwRCisTFIEr92agy+oiLcdRfXNlIU6fz
GMxhmBakExCkaWRWA77LA9ObZOrjHr4UvvfN+lB5NulUkIJlOzY0cO1Fjzzoj5/RjkPGHXxHjSvh
3z1mw62dxmJSSZ8hknUodMFSZG8nmTVfIbmPxn2JFcHfRdBeu3PchiOvUhR7+l3RNrNLAjT4Q+lG
xLCkjelzynDbbarhW+1zSo9zxDJUzcKJdOQjNlktOlxdSTnvl5wW8YjOOzYFPGkh/HVHUeY8v81T
5/un0cWR+4kWRmnypJca1Ra7oDDBny0vyu6qTUBZfMcQ33+xGfINYVfWOB6RIjiLqipT3IAauo9G
x3fGlz7bdaU3fVFjRI4hY8GDcTMhOwJp3hGpd/9nC5J+c+iLtrhhrohLEJUxyk/9TNJ+aPw77c/D
e8BO6mcX8nJKgg4pjZ1BHrNPKJy15sTzaVjH70UQTKhCmOanX1h/RGYdYpO2m5ZkkrF4igZcsRCS
NCmluBUeFXZa0IcWqBrtWD5av8MOP2WLf1a17i5YXRaao2WCP1IbL3dl5OlU9EuP6HscTtzr20RN
HU/IHOkU5LwOJsqD3FG+2JP1+YuCMhvPhcIGFdGhThtd8xulyNfQvCkQsIGFFAVZdynp4u3hhkaT
tirKNGL+mHJp6+MwBM0XO1hsWnXFdrDioXuRYdsl2oSJH42fuj4ucS0L5KnpceNeKuvt8wJ7hoOP
d1r2YkyiOoiR5Ue+oy/ERz8fekw5wA6xUWR7gvQJwxiQ7NCXXocbU93fzWT63ge/o0aJC5sO8T6q
LqeUTjbD+KN9zaYa9rGXCCECbgGB+9W2gn5oYHZ2QLP58KWq7Zi2QSceRdcUHwq/yO607LJzEbUG
+0lroXZrYcFeULmflb8gEBVa7kEKRNiUxy05gS7vdnNbIKQTwvRf3VxECXAlxaWAQgSOsgr1CeHL
Q5QxfSobBIFgLU1LkHKiswtu1YjtoDo6tkMvLiyM6ybhSP0dZT0ILwl9v0cnWxZE+mIcn/4J2g4B
MC63wSOkYAq3/3BqfoKX5Z1sQOZ3AWDfx1qGQwnM5YJBk4rvZNF6+8pvm+9mGKOLA9HmGVQPhpnP
FGopAonkHJPh0HI5Qf3UBCdeSL1fYh8TvdPmVKluhow17seDhiA2T7w2y3/KSquHIvbl53osRcIG
ovXez2n9sTLZNB9KXVhxVl5dHpTuhdvRoDLPXMrmqQkq/u1/HF3Xcqy4Fv0iqkQQgldCB4fudjg+
4YXyOEgEIQQCIX39Xb5vUzMnjLtB2nvFJpza743vwW22KQazPMt+edin4kfAjOK6wbJ5tpHIg2JH
20iFMgLMAK5f1bEFB/RucA7qU+qBclWd4M2xo82OLO9pIKKEGNKdmjzkolYkCGzBSN+F1aRgvyiy
ZXMzkKNuHase11cN4aQL/y5yx71ctIMj92HCvHmLqLHsPqdb0NaomQqWGtt6khSLz8Ul9ow/xqiw
XWsLHA8YknQfhDj5F05t8ZgGbPD47rAiYq3cgCfgngxqw7L5xfhIxcW8xsvw3bRdP5UEMxQkztGe
IkXMJKKA8G+58RAjpvHdeufWCC2nY5hpfgEZNvUXj/GX171J+DVBERPacrkGWNUOmC/KDFf9e5ru
7AyFnzpEaTB/N4bMHpCnbe4Q5yZYMWJWpSWejo6XA+DYroyQM3iNmcVrhG50MlUspCh+GObAQpu8
UzYXM8vzrFwXNklkd3exPg8Mt18tZazvkZk7tZggJX0SkV5SlCyZ7JOwdhRl2s8YaMNul3/JlDA8
xSAASA0pDMYUhm9V1UPmzD/MeMvvxufNl9JzTIswCzjU0xbdvYVYxw0BgDu2zNKha3PFy7KQP62y
6wWHQvg+a2G/ZrByN5shMLogSCiSdWC9ebRY1u6s4OIjHQz9DyMb+z0SybCT8XEL7p0V6ls0mN+K
aEpcV3HMSZfNLwLt83uc34d8iXCYmyV67mHpgOMXz78o/Dbw+wgTiCh1N0bLAblFfjzwJdnUOQ2V
vNPhDwTC8JflBf6I0WDulAA1Bi2GMkb6Jfvdorp9qDhdkS0XIViSlqvVm7oYiqpBWbAJIcS3ZWc4
2bIE59/N+7UJ/uyY6u7ovJu6XwWitz3ZAbhmuenzGtIO8xJN3Y6gtWTPaNHEDc+fPKjWExAP7GY4
FEkDYCgb1IM2hOiSjS44MaSi4YBWOo1+Cz7lVx/t6lWFLTZwz0wzlwkTwD6Mhg12xXWwL/plgM79
w5huPe0kQ/Vx4OT4HJsk+IekJXZUc2ba+1XHGP8gsO6Xk7Nt+wbNcrxVaAPVT1Zz/tX5fuhPENf5
tZx3QHuHVCKqGxmYg/w7wDN3ReDueJkYklrrhiox18As0q0csYPwOw5Qfj3hd+R3EcRF4zFmYdpV
STorfE+k1bzcM4JOSFQ4D1kpCBPYOaD2MJWZk/jpJzgCyfFtJnTBxOivRCKuDrEOwdYcEG6FK0sl
KhvvLe9QW0kXaP21G5KoSHWSHUkyGwAozmEITxaL4DnEFFgGbJaLSkQu8HUb71zdtX7Am9pDqRGd
8bnxtKax6c5tDoLPjiYk5wgf3XuwWiDvAwaTxzxGGOWhIdPizqzvVXIe84T9mVe19TeWttFYrL0f
8ULgZkv1GeCB6GuYfbft5IN9S8tkRfV7I3aHMFHNcA2N6baFV8xezmBL2Iwos20nLVa4brNVoxEb
s5dRo/L8xA3vfyctEdNTbkIRPDEXRq7EgK72Y7BM3Bx6x8Lbuo3de4/S566mrQOciRqfHtRKmIQf
g2CYQOKMLrwOzYTcPTLP8QonU0INdtqN7FWLcuvr1AXbf7NZ2/hEe5XX2PAArCDOdRoKfGHDO926
uGJ+7WCqyNwmqjHFZDBjMVOHLLfiOCNim8EKQoMPvzH2CEQiS48u1u4MCkR2H/E0k+dt5hK7EJqL
HyYChfiNiZicAUHexGDja8iJvwuxdo+Fcgp52nPUMICNo0Rf3LjsEKuO7cr/TvnguoKE8XaGf6RL
yqjd+dFHVmBl9pLWRC/zq5iUfZiSLsGWbvdRV3SnnBwDBoOwRixTXmHqnRXiCtU6HbXbelzJKxaz
YuqjrFYAKvNCqrBjz8hUmh6jMOtMsWCylEUSS/MsRpR84HSx8qjCwX+KeAUpPIjcJpcp2mZT5zki
3u+oxtEPlDfDdEFb+GeBugUY1kikUTJTGNomokJmn9rqKMnz7tSnJEtLoKOxPKCCS9pqJGmbl5aj
vCFdbArKw6VOFSm8GFsREosTNU7G/EKzYC8DpKF87HHfb9gxEJ116MisWI0zCzMPcfyQRmPeFUEe
x0Cap4mTggslzdmPk9PVqJzIimHYlKykhnitHoA+ndkap1fg1rTqYJ2/ZE2C5yRq2VtqIuBVGdbc
AnUnjXzjgVlo0e/5gFGvy8O53FXS9RUF2/jzo0ADUsAbz3Vhw9gc4xEpGoVc4qHeKZV/m1UYmHJW
LP0CCQAHRJPPz+us3D9KVoo2BQkCobQzRu56bVucBIiszshN8D19Hbzv0buGSI7nANETyUVnw+6w
rFuUuyhQE3CANNgDSw1x8nRUO1DcEi8eG4tlatqgAJPmnhXXbq2A6eMeiFbgf4WZyGTOhA/sneei
H799PNmuwHoJtIBMCh/SqDZ+38xxF5Xov0XyUNeIwN90ypv+OKtg05iQTf4AlT7aYFcU5tXp2GZZ
1UKzZqqd5b0v50bz573zyEh16NV4BbE2f00hc1mNWao70SHsjrjncTNxLe8kcDHk2mJr/GEWNnFt
LZ4pFBS6gd4LbcVy51oG5/rYAWc4rTyXe41ayuFdA+yuuWraPzZJt7+xDN2nw2JzBwAeT13s9lc0
diEfekA+a3boG51cV6w2Z7xara1cnOihHGdk1GK7GViMuiqURr6GKjHpMZVqmM4/4niEf6jGXsYE
soB7EFhj/s/tPgQZN2P6xoExy69pmt3H7EXED5Zs4WvHwY7xVodnCBfS+9WGzScWHrocd//j2QZT
4r5MOuMp4NmOICnEKjPwwqnG3tso90DTJTtviAd9zay9Rg1NKkmTfjthQFBFFzlYv0JtPnO1L9sj
2qDHqB5T7u/7JI3OmY7nB2MlPQqS+akELCcoMF+GhUg3cj8rfNEASFWIFZQtuOAwzbVLIfdkBuwA
uLQcWlgkjhDWR59Cg1QptgDkjGm77RuGuLDFUY8IO/StN29u0DvD47UwVfFg3nDwWG0eabC33zLJ
MQTTjjBagMsEy8J4ax8nM2p1UibrX/ZAgONETvCvHVcbLuPFtwAw9wQ8sM5G2I7z8NkFsfocRUDq
bYpUHRJwZR3OGBx0MSbDOBOsjiPC7/y0jgcb468PiRGHpVXA/PIel4wEyVOMLBMHwMKwx1m2tbpa
gaw99z2avwvuWzDvM2kep1Zh5N363bxvXa+rZqYUt0owyGLKIn9oWrQ6grPiDXw7eXSybNze2L6u
MPqh97uA14Q9WsmmU4y60wTcTptesYGB7gZpVo4DnQECNDz+uyCT6GAk508QDmSVSZmt9ona32uw
uCoC4/ysWTBcJe3bEjCnOgnWBG9426EWJRnU7EDDwuPazKS2CwAE3IX8OMRIxoHso8FaknEWlVK2
eC+lHzHCOTg9Uivew1AjcZtmCqtbu15mCbln1mDuLUNQW6doAQaAuEVku8RjVAAS3bFyGhRk7nMy
F3LY2yrJk7hyUj9vEIVUUYyMVor27pNUzX5KQpCx4+jcA5YNd9jxRtw2GrQnKJLoeRh+jFuB9Ec0
zQwPZqB5PeruY4QYr8RvRQ7vNDdtsao+tIVTratUvue3vqPkzbYqqkBMkitA3eEytTL8wMMeVz4R
qozjrWmqXRGwHEiLLFQsCGyfvqmbfuveYw7MMJaEn9ApLCrGPaL0bBC8Q23WANBs30OXymNqm+yw
ZZBj4blIPhnSpleBVlnAg1WXsuFJsNYcgEiDFm32vYpntiJV0LGgaJvtP9QrAprpVn/WKvnEwP2l
uU2fkczuqhVVEpe9A2dlgdO/Ek4YkPw+qtpgz89ZPgeXxer3dFJT3WsBdoU3+cENMvjj5xgXDe7z
5BXIwnIEaNXfwVMrDtAcalzkrvuKEqNOwCHTp2E2rwsb2reBpMlQrpgB4E1aGlTy9f29aU32jNg6
VvkZeMQhSHNZ9GLOo0Iph4ATKG6qZgw/ECW84PPcaOXzWUK+IlzK6hFB7XMJIctY5JZuthQQTwhc
9jAtVLqHqknvht/2oP0bdWiOe0emY7yjHZaRMU1qzlRQrsILGR+tWXER9mkAPuamXUf4g1yXKA4O
LoWpCqiUMdxTvACSbr83n+/jCWOb218ApXYKZJWbk/yXWLbkg/ZOiSuskkzXKszc/N262Ju+2G1P
p0osQkePPveZec9aTdQdPm5UFNAISgLQ3PMkrpHu0/jBz7KvEr7J6LeLQ6/voj6Ugy5iY4V+zmEm
m3HtbSFuSYJEIvsrX2ehv7LAptoV49SGM9S8+A+YNlByahGdua+iXJOOA9N1Yf5vNQNm6IRl/AL6
sw/reRub/wdQd3XEjHkVdm1lgXTJOaibTaOKGaAuw2gJL7XFJjkaiT+XTioS7073CTivBq3Qw6Xl
jX77CcLFjDTguJEocvbujewIlH/K28yKA8rMQlLmg54eAapEkDP0TT99bxDvja9TR934HCKGeS7z
Fhf/Xs3Mzl3R4mXtHtQyaVnmIVpVsXeCxkoKXMvjeEWog8cnzT3Q2qJ3AKzLwYYzqIY4gWLmLs/j
xD0g4rvhf0ygXHbFtEXaN2epnwq/JpN9a0eNhymKQD2Fdexs9BfEaxbeoETp+bdA5eP3yiDERq0g
dOpttVGEn95RBYThrOY1jOF2FD64YfQxvF4yEbzmFk8JOo+TXmgCYULL+gbpq5TqggdrOx4yeNOB
G8MwuSeyzES27i9GgJyp2gWipwCBktD5QkqrzC5B+5KGrN+hnSDgq8HnqYQ+7IPga7GkDaQPuPfN
XOcNLKp/ehqM9isHpJRFiH2d93nEPIYsz73UuNaBKeN6akH+wUTMf8ddAEYcnTBxFpzlJJZMVt0E
tdndEEFx1P/fI9485o7K8AS5z+zOyxwsUlVskdlwWfZ5z49MdNmkz5aFHGMRh8f3X7KtkpeWxAhI
5yPS6jAYI03R/hKAtuKnfSWIWqn2ha1pg4IUiiKnIg09vQQt5twvib++rUiCT2graAPBwFQEAd8f
ljBGJOM9dlJsu8UYoSDvkzpK6XKIt7T1kP8IBcjiHlnuXM2Hvd2Aga2Ep8OjBh82fIDAGv3vBQcW
/e5CQ0BMpu1gW3IiMIAmErMCg1QO3FYPf3xl4J/PUO8dpuOI3UmYwKC11ocB0IajxJfJhzPOEyxw
p3FUkf9D+MamKl4QDdU/gyxwVl0yEjFJKjTOaP9fGvJ0fx/YKnow3C4d/tuBCKz60MYxF4cpa5HP
VC4R9fqRexDYxYwlmFQ74AF59D91Cc8T6sZPIOA3o0vwoRybESpECeygHewJBdoyo2/g/T2r8fYN
2VZlxs2PEKUjqyCkWM3UAXcpy4aiWSn2ExfjnMAnLYfpP7zMXfJITNRqVNTHNjmEnRF4+3sdixI9
8xk6Z0z+zQVp3zfMP7sBzyUoIqMRSptLfpwS7ofnJl1wXXsi5xsOk7Q7g9yS9KXP2rW5WjJs5hGx
05u767rJHEIkEsgKknVad3jcMJtsOvsUedfnxR53Gq8ox1iBkVGb4E3izFY1fv5hrVsoowdUJmRx
HabEr5cmAaDzTjnip/5B8RV96nj3GaAFEKiAtW2WPFCQ1Ng5QG3ExyadIbgKVT48Z1ObB7LYkbib
VttAohkNEsnwR0Bks15zrBeuBDHK9KNQbdYeXIz3t55ykMBFvO5+ikotUDjyZpWxcZ2HZF8K7A/+
6pSyXhUb/B2+7Drgr7cAqhd6AMW8yaKLHXUYSHZ9ryO97mXTDI04oSdQgJUUDsmseHng41TR/qx5
YJPfxKZkfydjFoWVW7GQAxzd3NsehRtikydUdf7dwlwdjYViLeYpO+exAexHIS0to36gyPKICF4l
ABkdXvSWAcHOo5SWOe4xXymVQzJHvWDmNOIBiF6bngIlmoZgKHXTDbclyXR6XTDtYmgRZt1rCMnk
Xd+3zJ9T1BqcoV5PP2i+E8TFhwP5E6Vse+H4ZlE3abVDT69MIQZlZH6eoRFgnymw+f+aBm/Lae9H
O1YwzAIZZASj4JmBfU/uIErYnpI2cQD55Qir/0rJdrF90PX3XS8Upo1Yru/JlMf7hez59A9c3v4p
Gyb7Mp8akRRqTRKwehw2kQDi1dLmzZaV3dYJiYuDshNgRvzjikkYVBO+LF60PhgepyFL65HL7YjM
zL2rdGsBQ5CfF1lFOdgQN83/hDV+KxfQ6bgrtokzQKFR/xYtm/oaQBR+ovVa+ReETOl/LoDr4Kkb
et3cz3MfoFcaSd35oQFDPtfQTfqpysdFYjCxsRgv1LUWj20LEOUAt1cXPKfQd6DOy/fzf6DkfmTG
P3D9Uuy7WoHo72ICZddzMjdgYngXl7ZFYFhJXZyrIguzuMeFSklzBYALq1cBuWu/fIdG8LAWkLJg
2CL5mvcVAgtleAymOYj+ENUo/Ya3itkf+wMALqtJP1xzwNhzgS9Osq8ln/r/2lDpEM+QX8UB3atT
eg8NGa7qdoHtK817zUofhNFpnHW3wFUJYMEsanra0kgD3JwhVWhvyM1I+DOAqvQZEGzPP9MFOwVZ
u+2PQl/nE8yl+1iGKc4HOKbWBWd/gMCSZ46z6ylpds5Kxjaa1ekueqhOmQ6S9t4OUzz87pNpxHHJ
RUBPFgsYO+UZIKMDSwGPHKDwateKEwuJinQZTc6Ua2h82NAR96LxX/e5sE4lOJdYMmZuqZGcgYaV
mHMdvcod4O5+HCLp46qHZe/GjSJ5nUCVhOfKSytL4XIHeNZGOYQrBd2QNHEVrhfNv4EOHX0AILQ1
WZlOTZYgG4t7Xcc6ZfQx4xiNr7K381mqNk5AQs8a59La5cudyZx9nZD+KIqARgui1bQE66BAcR6l
W/mZSZz0p82tiy0Am6YtCA6cQ/eTQyr/PeSjpH9RuJWgaR8Thx+PTwAq/1CkmCW1zacE/xub3ebK
+hY/Rdqi9TZdm/El3y17JXma/440nuTShJYE326fBP6Zjs1XZOL5X0Y2pg47GKytEM2083rwgI7L
AGNZ+hHh7EMc3JqjWOY5syn19SbFot8SePqDw4A6m+ZzxJjBfvuJbk/I6B/uA4w6z8uUaWhQ+hnf
19BQB45hXVlBgqRbABwzt+CpXwfEw94SPQ7kuoXQoT4MjQkeJglFC27O0V2mAGMVxNld31+0EeBU
oPyE30qKYagpCwQSAAbjKdjykMevI3RzZxWalN9GOYvSYksoJizTW2GRYniaR+g7tzHQf2IyLHkx
8EhcpxBtSzdEbxNR+c6ov9hMOAQAOsHUpQDiIE5ZDvNQj8rCYGS6vhMlyZIdh9gY5WgCivcIZ1Qm
/N/UhQpyLbqsP2r56DYsC+FPCA6b1UvGlOjOM6Lcf2Z/vCqFR5OKvbgtps97alpIryMI/I4C0780
BWuch/YFWOULNpJc1XqOtksSjfSRT40+55gXILTIgyh+hqJlTyosW8vy5ocI8kpmUzm8ImKWjHXL
dyh2QnAwQARts/ALiXNy7UMyUjAMyEI+IGpLZqdx2mj7ABFfB4B406b5BqXQmb86Hyb12sQerBAG
KYNvwMvlsQEgmxwggTcZoMdtxX9cjNLHGTp5JBUjgAcrsjKbPQ9Q9j53K8SbhymamqECNez4LfQN
qG4RQIx5kSDD0CkkQ+zmRawiYp99sOKxR2SoMTBJ4OajjyC48UOMbQShYoe3Ch55uqTF2HijH+Nt
F/KU9F54ECwGWk5g5P64qEAeBmh8ztriqCg62C22EoOquSzBst7NGVqYRqX4U84WdWe2KNWIQEyh
Bgoc1FMzuBZaUzHHjxz8V6nWILH3em7i+A8mCpeWLEhUfE489d/dhLfo1fqhfRz2SP9DQQAw8w5h
/rzEum7dozF5Cn0Frg5TgoiF8m9yiEq+X8EO2VoiMfxs0WyJ/02t2I02P/XHP9Kfixum9r8Z8dVH
thsCe5KJd3KCgp/Oh9x6hkZJjyG5HH9QnjtgmQ1wnEb4YxIufPvKckpZmWw2HMu1NUjA0t38rFWQ
CMybLnF5RRWurhIyMCtu2+qhQsCbaLCqMfIN6YQspVFRX+Mv1wnoBp3G97EOpvy8IPVsqOAG42nZ
9NjBP/BUr/+4d6aGzgtuBGQkqbmeQondPhlktB0ivkwYCIP9SvWWHTre9a7c1hUtcCbEYVUpTcxR
+0V9YsLq64329oEmoUTScLciIzxiDysHrqngOfhnc9XhgZx6dF/5SVXJYuQt7JpJHofW9VdQI/Ik
wl1eETkZ1zjLInCOu9sOM2ahost9fqJT5274lM1aYyQcJqhJUmJKbLhQl8YTP6wcfMHThMtmxhcY
5skL2cV2n+TTWkFSgQLfna8QqyZzDkW36tkMWNBb3BfLkoATUfNjQj3/S6dkj351c2jC5GhhIor+
zHPX2vu8s8NDtBD6Eok0+91A+cZLWIxQRpIh4OvAcs+XYpZd9LVDHeULkm/2UVBlT0PcQwQjPQja
cf6BDfpB3g9ojuT47Of4I1Z9qg4gV+EdAL09yHIbh02cuYd+QoYRn06koXmMkSBCSRnhyQO+MYwB
+9xAWNWHGl3WJLmggQgQaTolgTlQmHOuu3DmEX/IH8i2EGmCCAL/AushPK19Nvdh2YiVnDyF2qjm
Qx+ocoZezqOIC3dF5heORp1gLyasXyfIx5cX1c9IzBNDurlnlo0AGjzaGFXRz6jhuUAwC104hr7g
V7rFoMPtvP3c9V4dQ4TomCOILrfXI65E8kXIGiH4DUqnvgQwAY2hjePBVwZ7rrsCF4ZYDQeLplMd
+FBaNIyHuCs8fD3quJMxCSoNdlQ8g1xql4c1yLFYFCD3NAbLjuRBftd0opkh9hmwHeVQHNF7ZlYw
pD8xoyccgxBmmXFqsGBatd2wzyfv+bSkcBwlG1K9hiDhbynEbXeEBfpG18AkdeJnFV4wbq5NFSpI
5H+Ttg8AC5Igq5ndMS3joc1OGs8E5jYM2KKkWB9Bi4W79hU8XasrJEvVfPOjFQ3AvD3UQL4X3kDR
AW3tCyaVbcXvbTksGYMaX1FNy4I7O2Hjq5c81L+SRO0VDhT+Om/w6QAaXFuM363P01KPoKREAZ02
DgLAiTjFCUiACwoRMXSBld9qfMfhO8FiUos1ofSAqxJaBQ7ZEDivHpN0MdseyhNEVEr/uGFgTUvc
pvvyMEJU0R1CiEDcLVz1EoI0kWt++DmHM1+AliRZQQeoGEp4SUJRc9+l6c3usIYXUzrt6TWXlPkr
hHzCnqGLSFzhCN6qxw6vqrzbGF2Sk+NTi92P7DY55qoJxVcEywEqIoMWUIcA4WoL0jfZ31xlSXrL
QrUkeKkDEcFppAZepYLsa7nuTZ+WBofCWM6Tgc2k0NC+6SdncPfi6OcDRFjlIPE8lQsuEJARa2OE
zksXQ2z7kK96phDRAswOfuHXbsl5h+u4WEmcPUg0EjWP4RwPTW3Hnb/F6yje4Q4D3J0Ialk1z44C
vs2TJFvfwMYm4720DKQPYErINiFn1dBlx3o5TAQbdLHBMhUBV4UGoOqhjgdYtCy/Iph2poNcWEuO
Y8a2Ly6m/CBSv0wnE2NfKDicFAcG1ScHO7OuF63MKg9+c9n8PPq1DyB6abnIi0ZMs6i3fOw/ApD4
y2UUPFvqJMndMWWBdYVVgwiK7sdlgHlZ8oNr2hbmEXiVy3RPs0/ozJJn3Uztg1AMDGgmImy2GYJS
T8x74w4zRom9hEuGTK/gbfHRB5z9dPug4rsr+LDFzWlVk2wuceDJj9nTjDEE5QRqsccEnZTjX2WX
9jqOI3PF6lL6SicbxNjRSdY9RBSmyUe7gJz44j2Dz8uPgr3MPzIuEHTgkO8SINryEHXUg44Kdv+I
BynEJN1bf1oW2twGD2nli8TCfktw6UJDAFtd1dBl9w9R1/bskIHm/odhCzWK0YhTtC2gc/a/CQJx
z6qBG/QjQo7L+kxXKNcPBFoOfs36TA4Xr6atPTMY/H7ZPqcvZBmZAfyEHfq4yba7RTxnYBW7fmth
acvbhpe858xdg2AaYfdjkESXaFKU4e9EJ9MGfN+a4StH21P33wTtWXaiKWTFKQDnFr90lLZ/AcFK
9z+82y1ALuBUSwXJ7RJ/RvjBbpGM0BzOAwBrBw8lKLxK8TqFr7Dl+vGG/czuz2DENnlApan/zoDf
gUvSMMmdtc8m2pf9HP3bIHCvmLBxdhmhAHyFTB0P2RL1ONUAoQ7Ty7Iqo173bOm2BwzhzXaGVK2z
CEuhME/03XTJ4xGh5DBJgLpDGIByx6xBEHqNmxEuRRdm5DGbTPTRmE7pOwaMAsL9aRRfTljy2EJy
vhwTSri+BZBD6yIYUUdfGbnsWCgsX86d98sfKzeM/hvU2M0TuNtFQbATtBe4Ffn3HkfYdaQJKTrs
0YVRwdnh0zMU9lvzxwcdjH4GQhxQXirb4WyGpQORo13TI4JZxcA0JcyZly3WW1DvC6TooLwI1BO9
dX33HKxhh3E40e5RmRHzaDQPSCPFL4ADi25aD7cussv8i2MATDDZdG1XqqyB13TIaQrgiKw+Qi5t
Y0FKWAGJCVKV8INuKTWP/QrJTR1JMU13WQODUcEghzmvTZNJgJB0HKCMDCcIeoNNXi0+rq3ETbGo
0gTOvY5kd/SQadgUDHhNiEX/zxY3UzRDXOXW8IOnHf3C8AzFhtvkcug0xJkH6NgCd5fDNlc1Uxx/
joyNuANAMeDBAO5Ri32I4H9a1+l3AIupqzIkP02Q0jKcG+DJFAASZG5MDf7VRguAeclYGNhTYR6N
sIjHduyBE+HeX6CSDTmmIrY2h2RvtgvEHkjAQvDO2JXJ0gHvAH+WgjznmfqVbbBV1Qh3d1duEPxa
L9MYvqRExO89LFD/7WsC9nnPwVVcCOT63XvbhIAiQwchYY7x+ptAjFIn8zr4rxZhNYfFJGt2zbYQ
1LMJhvVh5pDm3q0kIG/Lgk2mFpRoqETMxLqz4KAhFXADbvqqWTrQtG2H3KQjzHmZfIEZPw/rxQmU
16F841c0Aac45GOixUExkBxlD0kMP0BvTj8n0aT/4+y8liPHsiz7K235jup7odHWVQ8O14pOLV5g
DAYDWlxo4OtneVbNTAe7emqMZvkSFqSHpzuuOOfsvXa5mRRi6kXkjmzWca3n4imVti03dZ9TbE8Z
F00s130/1zbCEJ6w89hpwR5o++gpv2qpyrAOWDKA2orZUR0RYkx82F6N4p6KI+ktZOE8+FxT8NGt
8S0bCVdGJrHjum5ba6c5k9LfcmY2fpsFsr/D3Oe0D8PghtFuLvXBvAW+M8MGV1omVpz3xsGZ/lQg
NsF0gzrAzY55QG4fRypBIc3ZalQytpRqcl7j5UY1ONaxSYZoxSIq14ZlK/I4lZ7Qy3JEVfGjYTl1
YjlFjhhe0W9eO8pchjRU6VXpYnwHI3DMIDQZT8XMv8RORgIs0qAsnZ6riCI9PlV2YzD2KtQgVyKH
MzVtmnli0dG5T60TfnrCqigAFPIZD91mfze2KSdlCjj4kgfCrEY/scymPtFpdV0EyblFflDlOgg0
cHoV9XyoOja0u5k9Tr8RtkAf6ONImeuL4XK1QwhnWd6DKETdLsbe7MYjBdn0bpUe88IFUupuXUa0
wr1FHaB4OMvMsex+wR7ilFvTlsNSbzRmOvncyHsPHNfJHl0kvNSQo4GKtnQeqVfd54kdbEM/We2N
rJxu69FAsTsmWxSg6U1XO6avHMv8oZiPvIWInPedMs3VZDrcHCsG70xjUEzbdaCtsIUOeCHt9CJz
GflkGqQLy62ZWA6tna+sPK0g3iVBx6TZy05TVLkPfWh6G7NqLeQpqe5LnU06Rk36ErIlwjSyNDaw
3KLocPBr7019HH8x/ZJ+Ul8nqU1Q6ExI7OxS9G50mSvNIee9LNZ2hgSyaZLMot4OMnPJ5Fq/TLM2
nSgWU1RcV0vKIh6S5rUOHKbJUWVF70ZT4Rgs4nE9j+20DHO7ehqVQCJq9uMzQ9T60daxQy0yq5Bv
njKGrWcMjGwLO+4eYGI12CjjevTpuI08G+UwnHV3Kl9KA/MJZ7XjrY3UnQ6x6rInM6uGtxSgRe1H
rAqDMQz/FGGw4jg7NSoVmedPLStuaUV2VjGD75xbjEzyQ4vHeYkhx3yY9Tg/pcJJwkVejd1zPiEN
RM9dbiwuYkeXq822UejpiDexx5eKJN47NUw1AlGuVmuT7YCeNB7CRWpF0YPQyvCtiAaZ+aLpzGUq
x2iZeYa8r0RzPbZcyGZ1qKHRLgx1k8Ypm82UDcWrOSbIs2N7Du85adUe7eC87IvR/qlrgssl1ZXr
w0nifFCNsR/ovZ4aqesvhpmNl8JBxCZQlh9rYhAkEkfyhxbMo9zbsMbDhGUmWXV2neDM18OLx1s8
N87c/MKegynHwCpdTxN3o4R+0Jq80vBgV0CFFkakjS/cRutzSzVEp6Dolliik6cWTe1j2Et7Cd9q
WpNvmuNBRIwlFrVr1fUq03Q7X+IWas4xiAT7jGQ1oX+jSTo3d/rQ6m/JIKySgRST5SXuylqsyZOd
fZmO8iFPaRkPPCfjWtBk6F9psttyqzOzrtb4j9sXKsAXvBnIggycKWphc5Sd8ftF7jItSrtfCSPB
kS4YNYUn4uuc3g8SpZYN+R2zDxSYKqGI8mpdGIgQN91cDxtooTQqOgha1zma573ZbqhFa41rICtS
n/rraMAs560UfYMiBIP8uQJotTWLyF2XAjXLPtBa3HFM4u8gNaDynoxK8Cw7cT/v27Iw1l7TMRGJ
tZoOKmWQn6q2Y4vu2pXsXNgYeZun23q4Sm2uDu11nWc2xZFnpp3PvtYte1pU26oZ+h/xhCR5tFpG
6TRtDclD7VGNKdzXhLX35QK4nEKSZCTDD4aegE10SgasBQykr7zFRPlSDTk6RCed8DoFUY0rvk4k
hXqBQCanx6H1dZBeYEnMW1X1CM6SUdvzvpAK9dNVhytwuVFIV6vACbKdjeJsD1xjOBgR1qkxQpDT
iJHzQJ9qhk1JVUZixagYGVzgjdYHmpGhwabUqseeCvhnxnH0IzJib5XrRn5Tz556rlOHxTMNk08n
otgUwrlyMpJKK5ZTFmr3ieVVn1Ou5yvUmDSpe408B92hT+PM7jVc3vJqE7NUoOhIa8XPHOv84xw4
DEys1lZcS2a0cYGF2jCNZL2K3B49QKBrjMTtl6YPym1OgPoZ6lWKYjGxNg09tDXnUXBpnGl69Eqz
oKWXJI9U7O5Dl2M+YLoY5/m6b/j8mCHSfY0ZHt1V0HdY6Qj7PweDPURrTEQemLk+ZqLDEDG4ZeU7
aGoWeShpNaA7pHlZ1CE5sEmv7QWziWU9iIFGfa3LQwigIfTrECuBqyPL2giDOf+OzjX6aH00tJhW
S0kDlIZULZa9g9ph18s638IKzG6N2HR86C+Jj9cS6bJXoU4ZtbAiLd6V8zuXYgbsHtPFmAJim7Q6
+IKZhtkNh/P0HE9WfacpXL5YUsrUL7gEb03PSMYNZDdPruktz+EuhSIQ8WTX8kTRfh0g0tg7Wpx7
T9ibiUmruiZqaYvb+YsYXGLBsnqGyTWHtV7eMhN1j5YXt8lTWLUGKAUj8eusNLa1YVbOKxdtAqj4
4HCZxXFZbWcbYyPYHEyvg0WcfTqX3XhHKcFHF+VCn5fIxupmaxUoZxBuSJdKPhKtSWMrax4ygvpy
1Hg6fchWzdCU4Bw54cYWRT8vsHFn+SP46T7xmzisr1oILwk/siGIeZILVdPCdoClBPf9hLte+NNU
xcZaGkWu8Kl5Y24C76Aq/+jjROW/2txhmkoTNc120/XV98qdhLad0MrkS5S0I8WzS5l0JdIUWn20
PcKa33CJOg5Lzyms6s4rRESkpWmmU7/PzGFwNqFbeblvYhBh+MIxa/tRKx2kxfHg1Fts3sUdHWzv
rq5k/9AO1aivamdC5MAll0BUrc274YDhLrktvKF+nnt7ynzbRYqyNmxCgtYZgJBtWZnVIS5S+l6y
ABvB9BfF8cjS9KNUuU9xW6P0N5EYfcR6MAV7o+TK/poAYrFRpEN7RB81Te8TFbXyrXpo3hHZQq7q
O93UDxZJCM6GRp8VrBQSwVOYyvh9xARyb2iT+dxSUDCYRGZANWpFsbnvMLNPixqCAOiZSdbuPV3b
Qd0nQekzhM/WXc5mVLnegdpNrdyE0nntIocfV6CtUFEz1m/vStpma72dxXnCDH5igGMxgWe63G4w
rXghFVzQPjI4TjgG0jDgXhINvyrmEhu7lFbs553V7ZJAWt1iGEApYeqNf3Z2aAkaqe7wTvcvucfJ
O9x4dIbSpbIGag2wFlRvemltA2mkxYKKsHrq4D9teieyD3mAZT9zDetXV9Ho24SSTHS/0xh75Lze
2WtdR99kc9ucJYLKcTXaqBMSjybEKgoo0RitJHgHPaS2hZcbaxe5obVHBcDPshuVYglPzqkYRTIf
XLhU5QgjgLNsjLawlp1COwsHhMsrS9toF3OVs0V5akQP3dKT/RHNeBQWOFjHTa0cwWBinnZjSteX
dlIY7IOagS5k1/5dOdWAmzltvWHXeZOzrinf1ladFDdUqbBOUBJk+zIZiyNDlOGc5ana20EQnYuS
vEbXbI1HJ9dkuk+yHPtsRxv47LbK2xiJBzNGsx6kKKedGZgWE5Ag9fYpNxNoHdOwdZKxsS+FCrzm
RDuAiwxW8sTRy6WaRvA9nhY5PgInNO1E0V0wY8ynqWFhtp1brptG5tCYmA1Du8j3WANN6rsCEW8E
yONEEpXLkKS15RtUZu7GQRzlnwFyUKa3Y/0Wmm3me1doiF+ozHmlDpArOoXzErN2c6OiekKkIAMR
+lJrO7kKjUS0C8OI0uOAWmtT6gC7hLKalxETsdglHKbcJbtq2VXS2ppDV1coeLPWXZZOqgG8yOwV
CvnnzMLwZ0v1nOuVPEvgOuAh5mFTeLP10MWi+chHt77UtlfsWBvlvTnPxn0UQV/i2BT2tMgIkokX
atR0/N1pwvvMmHzSy3ZrC41i/oFtfDoYzTiA2aTUWbCYCKdUk6ETPS0CqEykpo9nBFO946PTc/d5
r0a6J9DnuPq5Y/3g6WO+5jpEq6FKh+ZHCf7lCBoA1kc7TPcWgTa231ScaL3T9psmnatdM5re/awV
9g1gAeuegl470nY2D8S0dNg++KKLvWjRbSqjKtINrnQHGPGYZocCobL0R1or8dHMsupd1bXcmmgL
KDnDsd8kIF82eJs4+SdSumfDwK43x+2wjeglHdwiGJYum96HBW36wbWLkZZIgUPcoKW8dMO49aO8
50QeJhxuSeJt9QQtgWDgi6g+SsrXxlKooBWGjIWFNnNj1S6rLxBONa1MT/Th1i1T9eDUevooMLsi
Aiq0ta5V2KIa/LzLGt1Btegb2p9lg/NyLkRzB3XOOrryz6HzoCuaWrQEF8y+dOraVhTnxDVaRDwW
YIJgRpYbJT3cElIK0OmZQXsYEyaURWV4+wy8xWNdYANY6Ew4bsLKlsexc4aXRomf02zEL9KW0Z3T
RumNbUdqGerUfiLtsi2TXvvEPKpZu25pQ551g2pbJSa0tACUCpMrdd23aH0jJgvfgkjo7aqlrgYA
mCBUR6l0ba2zKBnlvQo5Wc9D02lrbTSTE+0FjKeyy1aOgZQtLN0e8BXEmZ8cvM6HrSHMnnhSb2hq
SCTzVjecI62e3jttDA/d3CYrjPcSL0FJU0NtoV/STvTzGACluct0kD7T2gM2n2Baj0FN/0iSUq+O
CYdVhLtjsFRD6geS5WwxpIp8o0WtOVZwFmTS0T/IWs/p7hCtxWbig5fIs2eXsoftkOXs0TsUEfQl
VhcKi/xCFTVbcDGCqMWIRPU8N2fGnmnGTqBTFdxwvuIWXZR2hmbtxLgySLT1DLIh5PY7h+nanVEP
3WlIdsrP/zeC8n8gXErvd+psGw6IGpxQ7vVAP3tI1BT+4O+99BfUKL743BmmSt/z4byqZtwXtdh9
76WN3981RZp0sqyQeyxnWGw2TdZ+M99E6r+/tCaZ9qdpbe1pcdw212FAI4bqm+jbL+FGoRbQKKxT
fR823Q217jPn3L/gB/9PX+QXkOgUIDRB5qTvqX0wv4b3WoqA9lsft/jykNiDYPauIzsv8+CH2U5v
Do/6N1/7C7yZKRK6AcPpaIkAQTFKuYu1b1L8xZUS/l+QyoaBzU1HAriP0CgvjVg3QHq49fe+TPEF
2Iwc2cWdg7WcqyKmkXSNmOR7kHRh/f7Gc1VhdI+titIa/NKLkUz/4tO+vsA/wc2KL2uylqWIROJU
e5tZtkbHqc6RIyBqiOFxfjOxQnxZnSbUTwvVB/+ITH8ZVX6Dt3L5vSfxy+oc0470TFlU+8xz39K6
vKCZ+fW9l/66NpXRpjl9kj1n6o2ghCv77+WmiC9Lc1QdPDMjnvYCrrc7Xqwp/RanW3pfFiYQrxjn
aTjtQw/rrymvORVeOHzrAZfel6XpVFIo+uQjy941bpg+qx0Ktu5bX6X0vizOqEGr2bjdsLeH/tDI
cCPK5PY7X6X0vqxMvslZ1YiE9gV3DYJwXhun/eYn/mVlugZAtVY2/T5oUrVCuGCtHDXp3/zEvyzP
uJe4hxFD7CWh9ed6pHSFAh5/69SU3pd1mWKGV5aB9q+5+m6rzv4MAuub7/zLwkzoemDPgcBJGCgQ
RK2kNsjN9F9sW9f///++bUnvy9qstbziMjm3UPoY+Q8ISRBYyW9+pV+Wp+s1UQoFMidOw0H8HB5r
s3z/1oPoflmfWti4aR/Waq8w1ayMLHUWSgJI+t6rf1mfZjhaIH0BQbOBY7rXwsdkTIZvHUF8rr8f
QTG6V91Ku2ofSHm19zhcZlPQNN97619WqCsdi5csy31YzC7ggf7MwOp7Gb3S/bJGC5gyiaRe3iOu
TzE+B2uJadD/3jv/skS7rInzrudwi0X2AC2DKrLokn/xsVh/xqD8kyfd/bJGscQIY0osPhg8hw+6
lmxKs3ti5I6ooCKxTkqtvApAnV3lzPuxZADRFPPRcr18JgHWDp8wiKW7xGJs5gSNR61z7ZVT6Pit
1/y0RjGChG0QGPToNGdX3gY1igg8748QC/Hq1RMarw7VljXp1l5N0LKH/sMZ6SXgBltQ+7sXAnPT
m0ygBkMJNJ5Rt8d7BzjPIoq0XdaZ93Ht3SQE/nRD/zxOEY2qOUWnRKk3F/yz5JRqw4NbFOm6tUW4
amfPW6e1d20LV7cpcn1iZDt5mrWo30m0MISpL2BRT4dxdML1TJ3XPMJT3xpZPZSEhJbaT5CqDpB7
q9+jztm7PZAJ1F3GpoLsd8TZV9JxSgBzRvGNp4LgBr7gSoRN/5pMOo6x1l5OTmCs0EcfpFu/kGZc
7swuu9GKvlnTrteoz8vxffS4GdjikNNlUCKonK3UAJzgUaM/5MZXcqoje4zyY4+gTSPpm76wAa8f
8juGB3ORk7EZhx0CuPIgq2xH4Vrcj24QbCwNKYuNLPgMCgqr0IRkqoewZuqX3jIuvWsNa4rAHBOe
M+KOwWDrF4yjVox/Ot9OvOw5ic14GbfaRlpivKQAg2BanSsPLGVeJo8zAag+t7NiWjMM3sJ/eKi0
aaA7giWN++bSy9x0WsKrvZi4GnxEdsBj6nHatlYCGjyN3COUu2GVyOmo4V3DS2T5MgwC3+XbTw2j
xmNFHxxPqj1uAnCNW9uQKLcLZ41ruHmirxgvqp6xKAKpTmIEodn9gP4pxhQG0ciHFiHW9sB00ceu
iMHH1uuDazTOyDjbVGBrGWy3BoTrSk3tkYjyc8kTeSV+rlwP9tnGrblqAScZLD/vpy2NpuMQFo9D
O21k6nbFqmTgYpuend01aFuOkyVOCXi/VQOC1Y8cDx+IhEfYA+88YBlp/VaJR6mD1CDXCoVhltB3
t9w8RUaFfMFBrGy72CfNcAOFfMMA96qEcPlUq+6Xxzx7mTuYXB0aUbsOn8mS6Fy5CG3UYHwKwFY7
8Tmb823bEuVz8UKngQ3d1ABb5Hhk6DsByS1Yx8xYdZC7CzmNp4mAKQATk5oxnTEvY+LY9sY+HDPr
xew6rGW1K+7x+ttHaygZegIEzZ8HEBp8CObgMwL1pnuIICeL5ob+GJQd9Phylxq2OMZwMun8NGLd
6d5FaQkTlyE5wklC+yZ3toESxhv7dXNVZ+AZkitl1YvOTBO+ggnlWRwCHcEEjgmdB9u/+iUwFoy3
KXiVdT7E+zY1DvTZfzhh757hhoLEaWuW9zRX88scZxle8zi2NvDUdUKSxVVzFu1zYdi/QMZP+Pbh
hkLu91Dl2pYTz2vVx8bR0pn0L/VuFGsguCcr9nR3CdAZnRiIoxU6pEBbFlN1vV69RRFBAcj1Mt9i
wv8pg0JLgGCopzgW6VY2BXNCTHTHfg6esti+mm5mxF8m/Z+1npd7VCssEIimXndtZpXmiK5JQh5T
uKsI2N4i3X7HdSafPI1KDh0wAZtMytVSgwIVQwJKMv7cixsLesBqHCYN5UoVdNedGeWei8XgMcKC
snKb2lm6aQ2AxAlrvosIx9IUi+LYTNkN7KngBAv/RmMfrwo6gYahoXjVQ4yEuKOOgP6XEi7zq7Sr
bZHWWx4w7SbEB7EOnAiSbMBAYKwMv6xz9DSWAk2Ee4o1Haj5Z1WY5TptjPS+Rxa94MIevkgm5veJ
MO2Xuui0kyg9o/GHrmWinnll96EhHyHf2yjUQ1B3n27eaQdBv/bQTHyVzEi6fajB+Zr4RpeqdeY7
bhbzGjFHNS81ZJcLRPT9R2/WFNW9TcaVhqpf5NgqJjN7k1M7kRDZpziSKn3lzahBIq8uwGDXl3bA
3ZS2xJcZZhuizKpHvhmztD14y94bvcVwK1oVP2fCaMt9r5n95Lcgco/J0HuOb3jta91oxdGAzrzv
8yF09mnjTsxq7Pa9g+rgF147I2QyrQc8nmiqWlxdDJfzJcwIbDqAX5HUw/WQ0gVhACtn6yHv2Mxp
GR77bNj1lqz3mCsjDKvKvKSOyJdOmjU7rRDHhlyRlWE1neNPeXih+Ujoy2x2A5qlxIjWNkEKfenZ
zkEDxazeHOIe/HSsw41VOTCSvPqhjzL5LPhK0UfnWFjw+JdmZVWPAHHmbukywTSWbqI7L1l/5Wkr
IdyzyuctkNtpa1qo5UaY+huF5tOAs5u+h2mE2gN4XsF41PgFq8C9K2tGo20W/zQEczg/h2j50k2F
OFS9F770dZuvFKbJJSHkBub9MnKSBRebzI/irkVLHwMTSDLZ32gduoEuyEH+OK1rME/SH7C9yF0I
jAvvnhM9OqpCxZvkzGsLKwe1aI5y5ek4e4y8Za4EQe0mafv5YoqZ6oOZFxtaOC9wRjKxE8A3yrVZ
Aaz33QL9jU+iRrYgICM/5iKrOcFKQx4xvHioc6uiOYTRCA2I2JvudsBT9lDSOj8iEC8e8aJ0q9Yy
wqeUyzH3ha4a2jWZK9MWrdFY7lNJxoqQRmSR5dMwneuigt0oycrFUFFLa7OJPt6MNAQI3ioOFKhy
ezKWQ2meBjikDN9RfadD9mg2wQAJPrhlvKJJvCF1ttE5U7nmgQIxOv4FVEnI3WL1GHAv89FhFpcp
TPgOc0f7e+Lgv3+M/xF+lpe/3z2bv/0nf/4oEbWgWm+//PFvp/ijRtT6q/3P66/9nx/7/Zf+9lDm
/Pf1R377DV74H//w8r19/+0Pq4JJ8HTbfdbT3WfTZe2fr85bvP7k/+9f/tvnn6/yMFWff/3jo+yK
9vpqYVwWf/zjr3Y///qHvMZi/vt/ff1//OX5Pef3ju/lf/vpz/em5ReF8xfbMAzdsG04BcY1BHv4
/PvfiL8gwHYdR0gTu/81ggxydxv99Q9d/4vF5d3FsOxJXQqPyqEpu+tfSeMvTK1NQZ8TbDy1j/vH
/35Xv30x//eL+reiyy9lXLQNv23r/6xOtj3P+VJWpVFYDHWnZajLC1wFRhSWS7eU6q0wccTF3DKg
tpujtiMxozsZugZOE7mU6nczpA9AwpCcA3ReU/ILswhyrjyv1amfvKJemNlMZZ8HUEvHebaWWhKZ
u2gUMJcpcduXasrko40aAXYbGu+exASlT6jUxgyPSFhm51GvnWdR1cMeyqyNrivrzwpwz7YMZgmJ
2+pyJOGV19WLgDhOxEveLJ+qUmvWpK+y7NnJk49AFfhuuqnKtszH9V8YHaoU7N1QbLEDwuUpYXhn
Wu7ezSP2V19hLzvpwhmdVcS48lbLNXzqrFvz3kvxih/yPgN5kugtEEtK3OYok6jedSp0Nog8sC+4
iSm2dj56R2GMiELdYfRQEjN9WgxJAHolkd19ZjTxkxoD9WYO6XDIPNUcUHI5h4Q993l0lQS/YOQ4
WFzFBW3BhQhrZoTwz0era6/4MFC5Xbn7p7jsyh9Gauu4X67WWHMQXuYnOYZNJonUH2DybnpX5nds
/t7GI1NinXHAY00Sia22KYkBZ+x6+h05GldXbFiVsGzyZOQilIbGXVrp0OvmkfdPYnkVo3RhvOct
EC2Kg1ZAuFljfqru3VRHZyNTHBuqm/NTd8W8RUFsvyEXZpAVtclD0zYJO12BEybL3vA2Dz520QoZ
SlgcKZUllyyvBj6NSdtZjB5iaxH11dLq0/iumzIHUX0LHnhhkUUVQhCRct0JyP0NPMFi3ZkPruOd
9IjuNISbdDWSWXmB74X+1CNQLCxsGP2DC1ib4VlLbMmM7TobvKOtBe7WDkbzKVa4bl27Gd+T2WhO
8CW6C7RCIixDQ3AXVQlK0HrXVq57sIt0PiksnU9NnSQfRNVe0ZYVAV9Go3JSLAPtpzPTzNFME1OP
XcLNWxvGaF9CgTFuagsuySp2f2RMfmEKMFW9qaI83oStMzKvn68eOuyyvkRCz8cf5icbZfd6wj7C
J5jzdek47BgP1gj1Z2WRBRGP2q8ET/tPbDTlriMClsEyCjROlLFrn1vQ794zEaqG50h0x10y3yYe
oJSF0LUB0DV6Zh/DDLFqOUaTCcv820Tm1IvoquAYiVTcCNfT7j0c6JjkDZAHmUW3qqvSZ2Qq6oE0
QofKKO5csS3QIQLH8oq7OjLbWzJI3HttqsS7y5Pc+qEQzRJsa7rOqgyfoGurY57DZBlyiZG2FPYN
25/VHeD6t1vy24b9jLLTnwEXPTJRtZdglGyAvjoe9t4aGuWzf0TTgnIFxGUpi4H6dnBO19yt0yR0
wy9apLZ9Fdm3E4heF9WyV71LQPQc9nBobwbkWzxiRLWuwmbMkQR2JnJXU3+H5G4/dckUbDwGfXdB
KrUVjk0qCCiC9LzKuaCgicKt7JGvu6GsLypw+hUauvG5dnLr9WpE5fN1yTyFxpvvQRv168EEHd87
eXOIQ+Hew21Q6yFvvZUdI5hqqiv3l6puqcUWGimt7dPDTGTC5zQmQX6PZtvZGbkxP7iwaB+FGz4q
B45O0h7m/Kj6OTyhbQPxEw0wMWcuK3E7tsuS6HcUD+BjvYXLZndp22nCZU9ZPtvaz8hpL0E+Rfcq
sSDpN3oZfQ5NFM1LlSHk9ZGBQSRzBsmMv8k+dUSzrCqTu1yon/UO5RwMFEUzOmluEqk1tyCc+31T
OUCL+zj+BKfSXyxifU7A/fQtfOXpBWl5jOK916uHWhgel9g8ilcJuicY+Wqs5Xqipdv4oFYn1Ise
UutqUAjH8bOnFN1FtIOoXuzimvOWLpuqPuU8v86j4zwQGNOaGxfB3i6RbgAtP0BzAXVdPIBLq3e9
I9t1c1ViRwC3th0W3GMtsulialjpSB5C0TjZIe7WYhgfRBbEBwQh3XuTVSiGObHO5J+GK+jcV+de
H87HQkpxZ1w9DWIa91kPW0iPy3NsZPE9/SwJrzOpb/BAeYAwnTZE8jLMvwqossfEndh5IfVXxI4R
n6WbTDgV0v3Y0CuN+pHW0CwS+U5v0dsVFa5everN14jQrUd9sJs96Tc9cSg8lw9RmsLeBWtHZkjY
HlTWaRt2XoHHJBXnyk7DjcSfMi5ULlpE84APDsCFSDlLs3bbVRa3Q8XVmGhkDPS1Gz9L/PgrPF3q
HiCG9WF2EVmmEIcgiJhQ+qTSqG/LkBAwY+4hM1EpfPZm4+CjgcQPwqBsYfw52lIANX0tkaRuukFH
wAijwq/VEF+znXLzhR+BxuUVSYwGO8WKXIqRKjklI3Ghoc+gRjDNdZDP6LBMi7gGWS1FDWGJCVe6
HRhuXyTOoc+29BCyBrXTJxhfIbS3bFLKH0winDB+5emdcEvvMFgW7/iKJBwmjCMykmLvDrW+M7DU
3aOHNE5408097l3Ht/KJcEeTzsYmBdIA+dOIJKqgaI599C7WnSg790fTc800UIuViwldIVjrXpO3
IZZUC4CRGz0lBaGw0ijrd9FTeKASBbc0mjnbPcw+QPGFHpIiU4OcXWYqYFgfaeqcKMc6dCSRYakI
4pUcM4PPpbHri5Pg61o4VhncWASD7GkLtT/Qns90WbnEAG7MPguT8lG0ifYcNoPpY4cJzqqD1jcj
qb2LYj39ZXtdggYdz+6Eb07r9p2+o+ewgICcwREKD/Oi5YrgKwpEbOVesLzGhMDOMLWnME+cjwhl
NEgI4eXvdcMOiCcd+1VQ5jsaAPJmcoS2b9vUvh1jKBF+mqfFzkSgegQnYm+jTEOx1qEjkjCaaZ7i
b/Z2Gbe3NYuxIlUu6knYAKDVp4a7I18n+oHVRIvhJOcNoOKcohLrxmvE+RYubCD6T1HUXBOps3JF
ylh4yjIn2DqZya46NsaJhIJm10Y9WiozBBHhoZilwWhnJQ8OXul9ZhE8pzdlMdCQTaYH2DFqP8Hs
Pxq1HO9Iv0hXFYfxMuArR6Ua6TdGM40gJhUICU6cWzTL7K2BgOqC5nhuFknakZdszem0KUzMBlXt
OvfSGpKn3MvSddqCzfMpAZs9elHU8WM2cnKTvpZh/jNbtZSTSxRjzVkCnOQtyoJ+CV4Qlx3CItzj
Rc8x0pTujvAxjcqnc94iZDAPc9m2940yoHySrfGBH5lrIq6RXTURcbP2MuMdDkG2di26qYowmhkI
1SJN2dM1iGpUqGOd35ttM4BCkOM+ckLHxixrjGswK/QtS6HvxiYdTqM7WcrXZ6PfSj7/lRmP6SrN
oeT5I6qCn6gHiXfUguAVFyBp6LrpngSQDBOBdhocS05DrLitXJppYF5iuyZulSwvfAxRWQGXcHQ3
uCfYmj0H9EDqc0U0NnAiIjyYs4O7jYAJ0ioBlDkb00lxExWEc6/jUIpVTFMZN6bqgl2UYH+J+q68
4Ol1r2UF8DpMEyfcpvQgZnMcoR2YJF+ElFbn3gn1tcLUTqKkaxgLXab/i7wzS44bWbP0VmoDyALc
Mb7GPHOe9AIjRRIz4Bgc05Z6Gb2x/kLKsta9ZdXX6qWtzfolTZkpiWREAPD/P+d8BwIBXQl8bEqj
3EWl55ws0wxhhJQyWCoyxUQPk+TVyK5RNHLUtyEI3NUocjDyk0568txVtsbSWLIXkXJ6Zp3BvgYW
XrxgAzIc6M0JViSqaUlp0uooyYmsm1xwt8/7aVqqqcieZyXqTZw54M5deKCcjFsAF3FmWXcFBNIb
Hw4lsb1C7NIu8+5MMurJUiUKQ6gfwRGWfXzMc9/50REAX8KuTIGbu+k5573ZwERP9roQKS2EfnUD
PynfV6XJ35CQu9zBCuBKr/Wwhj1r8LUtY/x0Mjdc8ynH4uv1M8xOrYOTT7Jh6xtddHCJctgsmtxz
EbvD0pid8cNpVLhlkOkeQfLsKhIjt33neBcoCWyHgfxAx8gcd9PojJt9YrBTN4fW/WDJW2k+D5Wx
Q0+eH6lMGD5HP+kWQ+h4d4jw+TIHa/Dl6aTddlq7z2MlOQED2MKB2JQ/fXPM7kO7oJ1A4/JcmHZ+
cukTXYNzIujn8cjfFKEVPeVG1H31ERwcngO4i4e5PY992X4AILEPXBXON0ibjDHam+9qmkV+5qPp
PQ+k7ryV6blhvnBN23smh94MlENnlCKgii1Fh96xAC2ebnICxFRkQP2BvznbR6Nt6WfNeqabweD6
I1VGonMOQK1wOoPYh5COy7Fxf/bA599YNjVrXnxn3bfIIlPhG+fJ6vpLGhnJs9cCaTUGinwWFlvO
hXaBCC1NzQVozrh2e/N6VGBWva190v+LshnFsQ5ISnSeYWxrhZKxUGk1P4FSDbI1Xv9hZ1cq/vRh
vtK4Gg/kxMo0ePH4RGJsNDAlQPEhIhG2V293GKAeCG/Vgmmk7YAOmgD7PXyg1uxjxr7O0d+MrSxK
a7btN3aWlJ/83oYWSEX0wvTa8Bh6iBoL1nDmSczOdWJ0btPJcJeGbwE6ypOEEyCJqe5ZgsP8ABWX
NmiBMY2DzjQe44oOL4p1U1TCRrKkJCs93F8xMFBQTUOtg9JjtRBR3LCiKkhcLBiqZ5ExW1N7431P
tnZJHpTjwfMC/9jVRnZQ8VysmIaG2zy3vfc68uuVtGFGKb85Cje112Y91dw3XfhuZKklRY5wlMhL
9DddUuA1Baj0LhztbQoOZERoA+72WRmsKV918C51kqaWcvJIVIiQhFFUn93Z9s5g8DjHXfMJLfuM
G+EYlH8hjto30Aei5YQBdTVXpvVE9KnZjkXqkjvU7YObGuYJb+n40tkVyS9SkMF5EE15uOIM+bZo
jOXon18zEnSiLvJ0T0MOgdtm5Dpy2+zHlEkUXvymEXigXj7iqm4B6BfZgz+wna0dCI2NY/WbmYTt
szTU/K2Ckesv8uLLNERq6XpgvgbfKX4MthOrBQlVNh2tKo6AAtOVH3KcKgjNnDK/TG+K4frZgkHk
HM2+oOMKfsP7eKXiL7UCTMdtJ8qOgm9la4+m3gRJIJ8Z/ZuFRS3sDin7EdFkfmCna+/CTrebsi/r
86+wiusMegNeqMC2wLS074N5WkeAYOgglf0yogfhogkHQztB8f7w0+bNc8BVE1kX+i2+QlWS2gAZ
mYPHM8oOXOXoU2THRqd81W34UOnrOai2pnORVERgAQjx9CZEvuNiGwwarmm8pmQMvsIisoz5gzDP
E2bfak1znBUjfGvjziIXcK6qVr300mq/UqO0P+Ps+k3X5MqWojLDjVkO03q6Bm5Y0/cLpeZuMyEO
L4oyOIxWG2/nqiCJnv76ue2iV8fimtwZuafvpsk1kPhKaEwRyyAexIIUu6jcH81shTdjRg6XyoEM
ikBDJ4bBTBCNBo06tZtv6bLT55b12KUPgIKu5GDGKB3MxSwmahuZsxgkArFZq9vWdu36em8idRW7
1gHFmuZIipWLB7wL0Rt+6e4AO7VfcUWU93nvBZ+eS+/MUlDrd3JFjLMbGnXy4SUZlSpNTz0rUUfw
B17YezeyqMQWWo468yit16ayXpA/qaGxy/zDF8NOGCh4IMdQXzYArkJr0cSmPKmJ+8HOLDn3p9Sb
onVfb3OUbmX+vtNePqzJ0NWfOi46b6WjYQAWR8KCp8jgpbt5bKOVQdEboBZEOerMQjPYAVKLXlPT
GO8T+kHZuiWStxqkNVkNyaatyVIIqm7l0wFEKDpee9oC78aGhCctSb5X71o4zTpL5yuT7gzJBlAi
WKFtw+qQpILxIo2F9a2SLH9B/fSWVWpbPki7jFZ1QPftFzJQ5IOlU/V5GHP/FjBJYoG2SfQR8qUU
r6wGp9vY9el8mSBj8FNkEL9oQwCY1IyxvKRW3fbXMhnz2InZ209Jk6A0cX/l/FKH/S2JGD4ITW89
SgbaTVv27hNs3oK4MUFyx8qKg+IAuQFfycFV8Uy5KLrgt0Fiw0amUdjpN7h7coH6Vg0vgnUz6brA
ImZWdV6yJZ/j8NAaZPoIUzGcVy4bt54cc1tuGTzFCdxdDpLap9yOTNdwl/ViXGp3aD9LsMSrCS4S
wLhcWd++z12wLy33cXACc1k3sb7pnYAHfR/GPoFF8gwuGyg6krpePw6ydbfUvcSXYgjy9z6glQV+
EUCpAJ/9nbKwroxx3fNOV1Tw+IKSBRSgRC/rfuzugLMjH+HjmlcmHTpyATN83IIcgd5m6HY+OP5M
1r9jd9kaDh+IIupRIh2fJ/CqKIGnypDPRmR580Os2m7TjElMar40jG+c/cGN2Wnz2wyvlFVhdp9F
xv45JA+XLScUNnjaJZsZU4GLmbXcD3FXbbRHi/dyipz5hw919bboAFsLhNfPgf3uuoUSCzZRqpGb
/pDfxwD83uh8rr+yKozfaJ+G9iuz5BOJMaSubcrfalaXhIaD0VokUNKDpTVM/jFSpPKnOqdhwraA
tHq6kIc5j/VzCvtxy3vQr0Ji1xS5ghm7hjqmZcoWm3M4MVWCwJBSeBQqZydjYvY8JKYPhj7WMbHK
i9vQFdnPXFJ5umjcaf4xS4/hNhyAJcx9AnZR9+16onntyb1Saog8DzeR4+XriELaQyaTb0W6aHa7
R33yAe5XAWOVu5W9heLMgFOkP0SXJJ8BiY89hS7+OXWpxPIHk1kk01SLokR6wLwYcJdR7qUv7ZSB
g8kZuuZFpKeJGsosc55Rgx12PJ0qn1rRj4cg8Ry6LIy62BaS9ruF79GYOkU1L4XVjO5bAw+Fe0AI
9ZNHZSqYQ+3gxDEt/uknLDMXpd+Cq8YVsR9hqZ605cd7JjiRbdlg6on3ti7Xc8rfsLRhnS4dTzbB
0jALm0T0POZqXUydfzSinFMe6TLq5G2Rv6b0Sf9oqH148KIyetDTLz6ib52m2jX2oqvUhvCMPFAU
VY4LMxg7DvoiWXK6cQOYuGOMecT19KOZ2h6QNvh6JJ5ZEOnGIteVzdOBwpvuuZnx2pVOh0avBDuo
wBNrV6FgZ6EybmuwHjt67YNPLB3qQkaV0j+SFvshsuWGugSJFNqTLCfbf6n63H22rtWhy9TuIBS2
ZMXoHMmfFRVeT3HomDejIg7G7hdel6sphVlobVjv5BoJ68sg3NDYbr5ODmNKJ9J2ja4D/IbESFwu
rNgVN3GfPrg8FVaOZ7cPhUr1hZFgWA2RxschbPfiDIXDIJRm63gW07lkOnkn7ZusiRVBPhVNam8Q
dACruXV1x4nY3NEmRmOvnzDBth4skxkDxb0yIzo2Y1GBYqxJ6a8mR+V8ilzhXCLpDPBXDZMuMXyo
5TvnhasXhnSfsUIb9x9zs5ydne8q9qe4QuArUACxA4SGb8gn8IfbA1/fM3CH4YS+iFhB4DxHjHHa
yX5ty2FISJPbVb7NGMIpIsIwL/eK+ysnPQjt3JxGk4e4G7Y0s0BLBbSYSus9mQz9PLIaWMnRk0cq
Baufc19pODMhMbOOKjBO50l95UUC+qLHWPp0rE5x6lF04sNAW7Dx6phy22JYYiXlGBSHkHlW5jhm
D0EHLGBpWx2GHMgTdBAmrRG+OyOsl0VNLpdBrbaHYJVObsMppuHe6xlpdKkks+LSZxUK7jCzh27f
N20ll1hsssfKbkKwVkYQ/ARJ15NzG4HzHBvIdc4uc/oJ/kjJDQxyktDQ46559OXoXpWzcJL+C5Vp
al6TFCvHHTpquK0AHEbHCUSC8xp0MTdlNfvBgySwOQE8YwmwSGmMgg8Cz5/SPaZnOKAwixuqzomy
zXBfUr/4AkoXp/doHtVNB+9h+Gm7OLV2eB+pywH2MX6ZWDnzFTaUFu9jhpWaU4VfJeiyDd91XFne
z9E0hmITj6zaV13iFzQ/VIJuYZom8tUcD969YWhzW/icatedZ8GkVTZcaJLzUWNtK0QGlDUJYV1R
s77j5UW6NBHSqDRX0X6MjTDd1K4Wp7lO4p8Y5lp7BVJS7Eu3bg5NPRV3zEzs0N2CMwLH9OqFgqF0
PqJuqPtG5ennTNfeNk/Zt/pzyEscYSqhnIkunYbpcGGHstsPbldv2EnwOPNR8/ADEsq9SMpOX7Fv
pB1heDngNumgk5PDBjqyaP0CbDfPFZxeRhFAEQ5EzQSZAfWhtoAxEjGTnVoL1OY0SLftKRbgKFTG
ZXrPXI8/yGzcfdlkIVQX+O7k82z5zqJCrjRtY2tZ8y1ETQTIEpPfC7S9hunBZRFOGLY/2CoLvrH5
MjRHY3KmmA/GuUeKc1uw5XuJWE9wR8j8/FubRfEGpBQ22ZBq/itWFUn8N6B1pxO1wCwFgoW9Jeav
rpJYumSW86BkVSGO/VDJe6Ri7+Gqf90OrDuXeLk6Y2HR/vLiF4l9GSn34sKLSiD0Y3oYKiUwWgp9
SPJY7BxcY+hv1vg0sY49TQT+KXLxUG0p1tzQlUJDIxH7BdaIjLkGcvVNQB3kKmhnOS443Hg+Zr6J
Rnm3z9BwaxYyZW+hynO6l02qGPPl0gaxdRMYmdwlUPKfGXf9bpHQ2LJ3u1YsjdrpnnwXdiw4xrrb
syOySD3Sgrf0Y2lmm1oEwyGDHciD1cz1BqVrwCIsKcOlqfwJR9NUrTKzKy45BsInXdDmAxmVGb8z
RhB416couCkrFKvOViEF1oN9JvOMuQ+wDB8JUgK3cTfKaeWN2vkZmH57A+yE4yL1pP7BquOIC6zQ
OS12BT7NG+3ToL0WVkmnjAdJ0fgdi/j/2T0jCGH81+aZxVcegWn6+rd//7dfv/yf/+NPL831z/62
0rh/2XhiMPkKjDE88v7DSINZxsZAEwSm8E3LsST5g7+NNI6FkQaLbOAEvvR91yNr8reRxg7+Aj7i
ceY2Bc/oq8fmv2GkuUYc/rcH3zNNDDSBYweO8DGYe79cNn/EB007HfO6AFuNWGWuQ+ogikq/6Nw+
ogpQeDi32z9eor+dPH86d64vw3/+iq7lsxk3bSo9/ylckFRRNaS+7ZCIFk/0G70n3AKpoH9sQ/0g
An3nK60W4SBfEA1/mrK5TxP1MRVsGhtDskZ1vtCiaCDD/FO3cLWmfN32brTGkPkv0jL+r9DNny+P
JQKbNBJYM8fhTXT+KSFyBT64JpQYoHKgHiQVaYvWrbNLnAQxKxrHAjRmx+mu8zvxSNh1vgOItW1i
tBGMhU9TVbLZg/aGLYbdus1zfCFHVkyuEO0ll/Eby09FNQnEvVbW8oevA8zwciXp3VxgfxMEdm6i
xO/WdUax/TDaWDGBYPbwJ55oKGUj5xWEwsNkJ8yAyTKMpo9RdBckMo8gPPgHz7A44FiYVzjOgell
pBeNspe6kfV2DlpGZTFGp0Fx5zcBbC0br/pRzD6Qppnj2aKNqX4p6S5cxeyD71hvGHdRGLkbHNsJ
PEIld3pGJkK+sPFcm+vA6C6e5frInHXcr8p0kl9hZmRfLX2bkLYhGDCMj9iTjLXpGzWkjuQBM22+
iYvyJe7sYA/A4xX68YPDYqqKrG7Zjnl2yOwk3abaJGYB0QZIaBDs0yF8tsaI5fcYoAfTFMz5PmpW
ti+QaKGEbsyqxhUBdSjooWRgx72fewWOfe45vhi9QfOSST9OVr4Etk63HJKg4WXBrq4qfROZdbzM
qUs9J4VNNVH6OXBGvs2DMDk5paktDhYy3iZX33NWxBmtk8m2p0kEEGhtOnsngKq9MGCiHH18QHRy
z/gTBM2OFWU8gMM4u9MPtWA9Gi87lByuQvspyYptOmXBPpjFexnAs7Eqi9b1kjTELMpibeXy1pkh
7lCyVq5KCq0WSdxUF8fgeQT+jp40dmj8yulWMd0s53zqCVL44XfqxtEnoar3dgLh0ffUT4Nsg1uk
aMe8m0M2mFdm05LmuCvI1wIncmVQRZadrpoeY6bjez9Lb07eEfiehziXiIZJdppjq0XRNzhGW9E7
6nH+Wrut+QCnf7zWK/PMiZywXSkZ2edGS2MtsJniiELIWpaeKg9gYi4BaZMfGMy8HcoDZ0w/KlYt
gdW9kagST7mVsbtMIC8q9yZOLfnYJV7Ki+MU+6IpvSU1xOmFqLLaZKzXWbPN+dqoJ3qvNVs/e4xv
Kyfv1uhs3HIK+oy5/+E9Mcf7ilMZF2kE245jb16FuyS+LvndZgBN0bUURiom8CjeNQ1lpX49hPf4
a7ILJjtnKzCQXwwzmN8m4Q1veg7tO5TCZj00nOcWVBOHW5GQJ/eCu5Zk0pHBHxuuMw1n4Mm25tjn
r3Lhheg8+H0QIPRHThzJBRW2VHmzpviSrSQjGuCjJ3uSn7Zs7VNQwkhCLtVIJybyrEi77g7Wp+RE
hTut8e2tiW8Meo9X03JniXbdXtMzmR7rz340YGE2tvsWhu0zc3Wym64OtChhDmsdBWyJ7ojq2S71
+ywokyFZYu+8xn1JQQg+1ZHb3rVSh5eqtSL2r0WyhJRnrWGrglK1HEF1XAATvpoEB+XRp4mnTEE7
NvpOgSM8qaTMbwUgY9TXuGaXSDuToFl82SdIiiJU7xw4222VVt13iDjPrOVFN46tTJqtPb0cmOtf
axX/mIqR11J39x1tC9u4dewjnYLYrQ3zBvbDoyHsl9Exn0n6QSIfQhWdMwrXdxlrcMjkaW/dt9Ic
Dw6sjL3j0+GYc5P8sgj0HC0u4B3OOHbonrIaD5ZIgVe9TyOLllV8gE2vE8DwccgxzIKiJz3Fdc1C
GcsogvUOktmEyZwGHvaSGdbnChPGjaodRig51oouBEUsBapYsslDbWNaiWOmPzI55mM1VSOvbFNi
cNfFjplcrk0r9NITNItt54WoDUn+KbqJokkWb0fK9qod8a2Mwc8LvQ9wLiBSjSRc9UGAjRqoerIu
OtlA/GksWkvdbsUKjqobmSpScnl2g88G0Xi0jX0USlOyDxI/6QQENe74OnykTc5aJjrurVU1qeES
1mN86Oa2vItSOD98rPeWT6PYEulaLkynmTagnWZ89aPYRK7s6cV1PGdVBMyNXewEtxXlwtdXLGc9
Qw+zQkKi6YxoQ0CdaB9TY5ipIPymc7O/bUJ3CDYW5aUzVw0OWWNG8kmHgYU2CKsFUFQUGTHnbJ3C
+Hsw2uC5atpgbfCcf+9oxDkKbQM1we+jjyKOM3VRmt4N5lPyCZVVMGUWJGBUGtofMEiAt6CW7ka7
fxB0iR7iydPHyJH2WiW4yfDxftEpcy3pK6q1i7ds0yJ9N8giVxNYd9sKGyHaKV6aBss8+Ac18TSo
4t2UUIoVwepZlaOPYG2aLE3YPnObmIYSCH5g3lUG0e5sBPNCVsTvVpLVM++hMb7RUwuA1JyXGhBd
UNQ3MQ27l2y4rgpwIfg8gc6cDthYj7+iBD0PSs0zjrEpH7BygYw0umRA8e3hs9Ape98V0KK5IMKT
0QXyRXL2oD6J/kc2uhD1tbMreib8ZdoNU7zuDJNdKsyYE3onhci2FX5rbxwWPk8MtN+42Vk2mZBK
pN8Jo+4+IXBxrGmhfYZrogZu2cbIVqjVE1O3maoenQEflIMD0ewO1Df7u6kDY7UMZcxcRNwVG02c
rubWHc92bdQL4X6LvLEt9gZzsAHCfzs5LdndnI6zVWdG5ya2FPorheqt2/eM1CmzeaZ5qinH5pHk
OpehceoV5jJFHmsMd/VcoWzZQ3iMx7A5Rf2YviA/z5uWziPkScwGDeMjy5tAjxsiJumhHA31AcYi
PA6Z234ZYxjS7llQnEd8aiDscF3MUjBzb7vDXYcfd1WyoBzAO+x74bM0sk2xBQPcL6uwiBbO4Jgr
mYlu53P7WesIy4yXVumxsgx54w8+02Un7ZPt+u2hDKZuCy30Fix1sMxHTFe2n31hxQzp78jMnReX
u8yXyYa9IQUNXR5QjT1xAVqMnloCCRr6msRmmkDSGmnqQoo/xXZ4PwOUemQ12BJVzMuD3YtPKpKq
Q0tk0HVwJqm+7+6ifiZeyZetzOazifBnzmj6YY8Am4G655mW3nlGj9tK9fpOo9/yYCNNeLluUZ57
QP+XFl4bd8e6Pna4VlJziE50wJPZl606t7i7CapFwYvfhSEnhSkApghUdKXS0r2NRTncDnLKrt58
GLUscIN4gaeFzsokVUcnoO+sStJXDyQ5fMMhX0m/ptyUQO3FmiIOhcQcuXdXWFuKR5vGIDLE1C+P
+Ee3UjsHYUzJQ6bcMxR4RHjRsHEy8hNml1e6rvAPuThK8MX3m6pxiQvSaU8+6YE7HQqwB/0TUdJa
gsf6Vo2eV0x6n5l234uwe5xoYJuZx8555v9UrnyfBjd+rALMBFYkzplfPCoO2ociiV/ZrnQY1Upz
lQRWhgORJh9glpwmCz58Q9tGm4x+1X2KkX/pWEotAUfpXRJ2zqaYJiJbqciWXj2qm7mYH5qq9DcE
Y+BotaO7ZHPL62Xf8k5i8J0aGvhMda8oa0Xp5Alqa4VpsAo/DXIPC0XJwbLnuDn5DV92wiEFUB9X
HQ+wBduvfBXJ0EDzb9WjSzfrCT+NsXVcPAUk7Kl26/dm2xZnmteKPZZ9yvR0TeCqLWwOo764NZMc
sr0d25uB5kmMWB0OJm/YpGrwN3lUOPeYJD+lGyAuTNRVpdJbdmbaL0YngJrgykOfd+aFBh/UBkrh
6Cb3fng40nZgw8cbwlKHdMhpeUZYO5bKZn8HjjI+0UzPHpAedtliKMlYTUeTZ7HyvrpiQH55tmGf
MF4Ut3FCZ7hFe8oiTfPu0I6e9jdGllcvXWuYOB3mUzaO/mfQVS/YcD7Meh5WsmbIWSD0jPTQmf1H
xKJ6gbqRP4guAqWVs2d7JYDe0NTV+Ho/UQK3rEqBGJ93PS4BGydF6UR6p+tgF2hjN5WqQhQxdUmq
JKXiw1GMmXPYfUeZ6awtEHToc5WbLOeOXmHRG9Oqac23uv0eonHc94VPNSnlJm/D0Ad0/Yjgp0GD
3qprqmFZcUJaBC27I4ThkfKLqtgmjn3fFi7dVkreNVnwUTbmQ06NIZWZXA3JzCjZTd5DErPfFI60
Xkeg2NuasXwsXGDjiN0DQg2Ny9PFvN7pvCDPFyBtxy05H70uCtuH9hkw0S446lenoLD2PiGYJTm+
chWI6rMlovGQRQJ7d+mYWzsio8/Ft+LJMhN2c7L9UOgQ+ZjvrNbBge+J6rbnfIqmTWlVNwzs4r7x
xu3g5iX2gnG6dyqv2Pip177RgMWk7Ecu5etZvGX/bS3s9DpujgjKHX2/i4a83JLvr9+Yw/Vl8rlg
lWpSfNIdKhhdZMUazO1BFXSI8AFau3GabYORI7A5nsBBppuWWRxswX0wZdl5KJGqwNmQshDuU+Wh
7JDXXk2hO59wqSlsKAElotwXZ1KcDxJM4jNnbn3qCdTti7IIf3ojMztMU32QNEnMKmthDeuDl7GR
BlQ8LTEwS7zzM8x8Z1CH1E3pULWlMp/apFdb9ozGeWbHse/IU2wgALCxZJb9Ylepfs4sRDdNSv31
rzXQ/7Vl4T9k8/7LzN7/i4E86/+4U9yXn1X51Sbvf64Sreuf+TuWZ1t/mWBtJK0ByHbiCrP7HcsL
nL+EaWOPlx6HBlb7BP/+Y5v4l+uTPgiAA3iWLR2HFeTf20TDMv8KTHZbAXrStTnAdv8760Tp/eN6
z3WFYJHJX+Qjhvm++OeNWSEtugfr1D3bqZxa4BxG0GjathDKDKh/EUbXCseAWrRktqkrSLSkH70e
hM11Zbso3zgiXVB9PZ29SVdN0yob/ai+lmTCLndbV6IN+BETWWejpfAos0OgrW0brzLRRh/UC1TB
gsei0y6yClAx2QYSft4exUWl7QyJIzOMHzqoTPXh9RJWmueAoV8MSTyWC3+68k5HFQzxQz7T57Sc
fMHib4Hmec2Q8fPP1JlpnT9efw6TkFt2FQT4IYkJRbSxPIe9TK0PNXhlRf9Vl1nFMRqrfH6OBybL
hzTITHdbDFZ5pwNiUuna9hzB73GgwDvI2qKRJtTRnuZggQznQv/IrNJ1rm0zbna2iE0ZD47USDwJ
BsFmZdbm9Y9kiTsVx4buDArrHHra3C0ln7Z4w+YzVHd8m/wXsEipfcwomXHwKIPjPDeCP/46dL7y
j03lRfYD7KHgTSNWMsa5qk9AZgaeYy9CT1P/u6BVftBfuJWm6kx/LfCPpVSAHPeeK2WxcMAcmGvT
oDBnbWeg8O8w/tj1R1x3VXUjJ/D353DIrWzbJ3NovejGiV5qm/jKbWxyxNx11ARRapWONI6HJkn6
r4alFyc8/uVYOxgTj64XTQMJz55XtcBtBxlgntP0i74F0z7PkA3a7dDIatxmnLXdt5rOc+NhCG23
/igdts43eNLLYDuQk9NH0g4R6H+tQGYXMhugXsNZfyZZGhd7KqdY5FSZMjKsypnI8A9XiVO+Spxt
wONNRzkXByuB/soTxXtdRqabkRhvWnmKtW2n77zO8XzHkbH79ca2ZkBtGF0g9rP2MZ1jrqyLvH3D
3UxV+zItJz5oGdvOkZipa6oKIqyaxY3I3SDelSIkOhdOAU5ewKwxLok4nPmAWlzlIAT8jFcc+ztO
i0rEeXwbgbeNKWKoiO05OdcCkrEX3ExUR5ZH/IhXo4PluafEFLA9zd4GlSuCMg+IFAE6oeE+67ig
/NTo9i4mB72nLJuftvdTvl7Pu93dK98hasgikr2AQa/RSxFmlSYkQNOypaQfowkOuNu8MY7VLnaG
3joNWUzY3epm3mYw1fwzYUU2P6fEQOzPyYzUZWxsJzv//qbLdubjq10MqmcvHvl1TiWe+exrQT5m
oLwF0VYZrDEsk3fBJP9krMZwpCOpd7uRF643Z/1l/fpEoo0P5RF8fli/VVcv291UMsWtNRsoY1fC
9HQPbjoNxo82i5NPYNBER6/Viek9bfQMpVRiJ4YlF245lc4xot97JBiSCofyzV4layy54O9jJedw
jQWB7nIryVh8d2Ki5I8lc771LUqjMZsPFfLLkBpetOe4ls7Pv3/SjEzNeAdxRNYfbE2vn3/X6sxD
NXXmuiCkZv7o/WQWJ4vHOgk9fNXZ2abzqjhS1Mk7w+LMIFBaIkhvgwghautPdme+jl3fPjVRkE5L
x3TbYxmyxzx6THrEaDlzQktUUaz3EHxkdi4gSIwHEL1d8FhFTYnTT/Qmsd5I9ncEBq7KNZZFukMd
hw+eZc0er047RfawQRKGNU20U7jbWXND3hikoLkCE8WnSBuZCrnw+2xLHSbR4ZR1jr5NBv15dWHH
OA+rdD7o3gS83JAcbneBk2Jiy3Utt4OwJtY+ORfkmQy1Ud9PhANiYP/XVBM5lgi4gRbWO/tMorKL
OGtKsi0pP9W+BPbd7Y0R69gDBoyJi6cDezMebM6n+uAKRYp6IYYKVgLzupXlC6eYLG7E1lQbMZ4R
TBybLI7LkWhFmGK76Q1SouQQbR1Ft9QS6x5eFdxCMB+dSPjC5Gd78ndFeyUHha4FypB6OecUZZN0
t5gieX96wx2btTsKZ1wXhkcfTJNMiFxweSV3ARyK/JN8MpjrxSQnUW8Z/gh08pF06byO2/apoLbd
WNh4tja/f3s9DXZLH8r1+pqaiU+HNYR5/pCMc+cef193+EDnaeeFWI4JKY55cFeqGnXfk043P6UA
Ep2VuranXqaxycw76p1znrYyrOWpahP+Pu4g3VjCCQ87xJgVNCauUuzkQW2stElf2F2gg0i/ATHw
ihuKOfjfDLJFdWPlLlL2Ukk7CXex3fuQWUYIwN3+98XfZ6rn0Vf9+hvrWfHB/P3rtlO98TDxVOeR
msnABmhNafp15snUyYLiGJ9/367yXw8+aJrZ/Pz7Mon6kEcwrhhnmDYTiz0+smOW0pTCUIy/W6M6
9UwSq3+hfaLa/ql9+j6SrYcRE+CQZ3ksQvn/f6itZd9ZSnfduCFD69mIHIHvHvAqNqzrbDXFu9qM
SDitJreiezQwDVF/zDPuva0xJELsBrYb4abKZjZYbMJi7DCs51/bCcljYeOwDXeujZ9sa0Ql124/
j036BFraYhMYKHe4RETH/f2/+KmuDL4/RFJ+Kg/7lHBsggNCYq75x5/KbBI0ST8aNnXJ+IF/z/GH
VdGEeEWtME/rtyE2rnf3KRnj+z7NU7KI0f/i7Lx241a2df1EBIqpirztqO5WK1q25RtiyoE5Zz79
/ticOMtqH1h7bSzAC9NWYJPFqjH+8QdA9X+iZIp8KBm028RFGYzD5U06hiAFkxzYwRrVs05QQLD5
KVWbP0c3oeFFmuN05S1kXpaaA/mPrylE5j4BPenlDQLaidwt0vT8L0Vd5/U9WwgaZttCmPXBZ9dn
48R3n12HhmU4putYumnp1tUTbSasJ/ROIy7KyjhfYyLt1HHqR4HAxG6woGx93g9MiJBI3+gq5sjo
685IndWYK8v5wFPvjychHYbVgoVlCVtBLHj/JFRbkyZXVNiYwXfMP5smvmyYeVnI7AUhy94uSJoo
OMRppHUEf5Dc/IFj4J/3Q0EiULbrmlDMlaWuBuZhbGkGGSXxPocRYdwpQebjAeAzye9LzOOJyxP4
Cf6z7AAlXwLinePUfsATPmVb+/vS1GcrwXePhy7EJDOLnshU0GWvrAZxswtIX9GZOzkmS3P0q6DY
FX1mniFeVB02DYiRyFJtE0/hLER1X77JyebdKT2dq2p9k/Ni2S4mwmLj898vkLfk3RVKaBC2xSsz
h7k5NhK7qwWUEfaVRLFKTkHtheY+wIg7fkl8XECeLCWqibhvW/przKhdjKKSmMMiCPB1mk10Ynwf
RFWZG99BcrTF4h4+oMasOFtDEWpw/cGjjlqy49BR6AFV3pDUHblz9HmvB+dp9Fq5YQbYtG+FQY7r
Vy0iQp1KuMlXUNCS8Mh5Mj1bOXVN1KkfBezDXWknSMLddDu6SE0jK34awumr3XEQNdReYBsRQhIc
m1CU3Ol5/iWZzFnHq2EgRSBJTHxhGj5wtq4HFRur2kkcDMWau6TUHtuCbgF/YujAJMU0TG5T330U
Q+ScQWSpe1yjZShrQc3zxvjIaVHVT5HQ62ErTPHkeYqc1Ly1jh5FDhZIg7fOjJ5oS6Roj11jHZju
HLJMfpNF/7nOgeO8AWocvgdPutWdNabbKxvQka5ORlA9FCloVkMkug66b+sMv0j1tkO56YkEekg8
dvTvQuXklgQywHRpaV10n3ENhNvyrsL+UY7SvkFvf0bU/6Ay68Y3iarNiCCA/bAOTQ0OIwzxtopP
ciD3JXSdn9Hg/lNnsnosa3JI7IqhrRnBQLVbDCR9hBCrYIxgDATMsvSueRFlPzBAJhvJjB+Crnom
rhVIN/9hjk6x8ksFKz0xP1VBty4RmON7EJxccyaFlw8aGqijBD8y9KFGWx19D2CGDAzlmiTKdqZb
yZVRl3cUqHdInxVhMerBH8ZvCO6ehymsT4XqiPTwJ4cXyTA/I5/86fQxrheWwyuXdVsjsT/D/f0l
6qTeTkH7w/erF8NsCVlmUr0ahv6X4U2PUqGQ8xLnEY3WMW7dbcAg/rkIaQy18atqMiwSCvD9Mp6O
vT0ZuJCUXbPVXCNM9nVHBbvuS53sJ0l4jOfscQE/1bYALsahgF6EtJMogqTS9Ge/ncibiTg4GKVF
ZHNuoPYPm9S2nX2t1D9oUX5OSfEI7ebZjr2vY89dQtvm5ehwdbXt0SrvBuzxBGw9Ej2JiQg2vVWG
b0RggP8P4GgExpAiWYOA5hMVviVp7rwkbJAJl9qAsCm3R3WfVB7hWoDZZHe4Wp3dGcSdDxuGOvoN
o4Zq3CIZjX4QbDvrYnybuR2tHh5Iu8Jsmm8kaEcYUmAfgJfdLIj4+wY1I01XO6gFzuTqqDxAQdzr
wx19imbYIoNb3TbZrIyeC5Cg7sU9JgcEyOVMpeqj0/Z8/qXWdDtpPKS223lPem5N6WLS9c6j6x2B
7Iqy5jizgZRQNCwzM0te7+kKNdHIJK3cjxV6M1xDoEquYqtGujoiAVlBSC9rHnLo3yZ0PPY+v7Qb
pAx2yd7KRU70kWenCUNDB3UVN1Hz9lFVU2SkcY89DCF/c85ho6vDAPv+kI+RIDy70MuQ8NDBFDeF
hdga0yDmQcy60rza140XEIuYwIn+rx6Aw9FgcQoyn3Z5BEBrVydqmiae1FwxYfoZWKALMilRsDJL
DQ4Ocr7wG+gRFX4mRydfm4ym1RPiSG3akaZV+hvlNzFg4/9jOT4sx+fvT0C+t96aL2mu9GDE6biS
CHGh+P1WxlYlOatBHan92EfctbBnhLIVCJ78B08rZPySQyuCdt/1BQZ4XYECnzQIaESMEwlxbKzE
vIGM3BH6lkOj91Ze47CsukKnHLa70umeUABKC/OcZKqIkPLbcHhZKpiBrHS6KseI+Z3o+LCRmKY+
xT2TPCJv5VZIciKUGwl/pcaMmoeEPoppa5zrxOUX+cFcHTdtyK+oMBAG3kmZ+G7VgCHLRvqpK49N
6ih57CnhAlTvI9ogoC/hbQwH/90n5sAjHIWe3WN4sS/foDjEgVnqVsYPMJ0885YmsY2emIETTMpu
jUtoVpDEeZ6SkHksGlDunebpXIQ9dI1xT2LxXKJpaQC1GWs/ChY7IBjlBOE88m4xbOCfpclWtEuY
FMoPXLD/fNWlywPFfpnoNWFTjLyvHhtV1DFgAS8MTBv5ddRctrZVxY4KDR1DK3Y1ryxekVc6CPks
O23OS6NCbDHmGHj063n/3+8/gNJ0GJZN04SI7aq5gKWF9kmvMJe6tAHJGFDER5D76x3uUzxSx85o
LvQibfzvXjZCRy8nvPF/AaHXuAuDg/5fykoweKVzbrAjSuO6ym0YDEe6Hod7xmBB8x03uqz6UQYI
azAccBN/7zNshC9qe4Z48EwUNjf4AJjZbZrB6t6T/JT1B9dqufCKsNr8/u8v6P+nCjds6cz1Lk2m
YVzK4t9eUL3TRY8TWrwXqWvVnxrS1muAzJwYbE5xG4KXA1u5/mSPpk2iph83jnospSvGk7IZaH7k
aW8Y704RRzqKoYQStsPl0JdY8ynz2wURxykqLKyzQxtVCscnbczQbkXTyEq/vL1JnbrdU2bFHUuu
LEpe7pB6zboJpkI3fkADMD/XUcQrmbANO19T6fdWgeyOsKP8ZPcI96BlhJPYk7dV1ec6GZWJX45i
Gygv6FnJNjRaH/Q7s9ngf/qL+XPhzAa5W4fHwwH5R/UO+iTNYYbDLJMtxQ7hGB1l2lfyWFdopF+8
zuXN/uDxvj8B+a0O1oqmrgTvq0us7NU7QZhaYNmMTQ9txuH8DwYLXvGqGd28e5rIv26YGWiHtM1l
vh2DSTi7ugnrbdrj9HDoAqJ1V7U7IpQCN0n3ojW6TZnlZn/KTTOxzpqX6R/VEXMb8+5GOby/Bm2h
FHSdmDi/XwBKpkaS5Ti9SCJo8WHLWnDGSKK53joqEMGOsVGKUVdD84oQNngImTzUHzwt5mF/XAbd
qXINrkAnBuf6zsXKKnleujjAJmGYoEvfdTekijY1p3wm2djzhK2vzjLB8FcveU2Ow2URLQdSbSa1
cR9Nw8TZhaac/QfpqctzvpxgJNZzjsG3mzgcMmpAfohzOYRIsS/Ds505AY5xl6/FX5xFPrgtLSdM
YlnuGN0pl8GJxypv9ZbToargKt1UbsRvyGJfigONdLZqsaA20VqXTfFgupo0nlkyCGCiwIjz7yWO
Pw/chNZ48EZRedvlOv0Cv9ed76DueZkZ0x6T6HTwn8FUIfqQIyS+DIguB8ShZZGfUiO02pdxsLV6
u3wEvwbIfCEBL4t+idhq5rNBWql9NC0LKlOL6sUjf9Kv7YcK/83kn6QnoWAdtUEdnLU6ylb1BQvx
8fnggIeIjFK9k5b3ABqo74uwqq1xnaWpynci7qb4XNP8aGs7sTIHIh7tbb5v4B8F/+JjRs786r5o
OZ+2EV5U1d7FLFZnbIFP3APLyqgYMUWtcV/JkE/t++EErttXDPrPC7akQ4K1vy71gOaWGImsLNbN
LTUs8a95pnUjoG9IXAE2PjY+U+AGLY8EMSvHtpb5mo1/ZRrLr7zzcFRNQ/K6R8r3IQxYDj/bzfDr
2ZG1x0U60OBhg1+2BAdlLoQiYZPOBoqLsBmnlsHb4YTAa4wOn5+zfO9SccCcBAujv2L9cXrz+JLG
ZqEsj9KUOnvlUkAMWHX0Ly7itOqrS1q8wJwDrwOxNT0fNWqceHpxk1/uWqqhst3pTlhEv3rodto+
dqbA2GJIkka/Gr8QEWuTT79pLZevLEvfz+v1xEAjKfaCfudJBEkSbpUV+OE58JPMo5k2IhdlQWqp
fUiHHJ/q0MnaIzIXLDxwLRTjJ2cgY/C1L6aY3PcsoevFQilcZSLyzGcPYhIZCwx2D1lduo/kitsS
MsPlkv0B/HqnOeDjNyb64ovdmo51cQXrsjybkarMz2Zcxai8eGBtcA7c2mwPcTNTYOFHkDz9S5Yh
asdMH4z+EE+dzM7wAduG+celiJuwgpFHpD+YMvhB6MVbXJFS0ExVuITtZDCF5xUwVDdeqdpyz0xM
i/ABhJG314jMjrfVMITVTdoyY4NwVXF75ZzovJVa3Ss0DUHMINJO6JBvxOVdRBjPI42DWrBzBFRn
3dPENaV4lbtlAbFtKXgDvLnZvBmrNV8yp+JVgCoZweX6+wlzgS3fb9cc2LZBi0XnIc0LavXbee27
duGEvWUepiRy35zWmr1sItUgoG/UGlCIRtOUHX8SvliKQ6a64WtkZlUCDpN17c7zBWGwjIvDeSoH
IJT7LK+XjJZu2AykrbqreciWHkeT9+Yp0xovfiIcIi7XEySzZF9q+dhhidEm5YbRzYQ2ttPd71aZ
NXjWVk0dvE6BD38JWSShmRD/8MZeoWWyo43MJC5pghhdbw0zCxCIBOeBfI3OTmtxFwQoHraFVzrx
U5IZQ7kmU6DIDkUBH+gWJ6RBHovRGwriQG1jhWQSCTKYQqevmWfJuwSNoNz//Y5fMvd+v+Po85Tp
YqYMcov/q3Fla9wWBien9EqyaOZtYIbx09umYESxQqU+EM2ulR4OFWnUhCsMCAtMTbKhCXY8pwyP
H+wAm81UWfQgH1zZewwV3ZpF7cJReQG4Df77/dGdYJhfGwydQWTMwUuJRag79yEx/eKRrMoGL+XI
7xVhLvk/gUEKMfTDyCA8qil6+63vCuAZrFmhEewhF8B/+PvlGX9eHrwItD6wV4TJzZv//bel2jc6
lj+O4x6xTTK3qDRFdnJ6QyFyxISq2o25Nzd7hkIgwUbQ31UMyNUqkbKhOkL17N76lu8at2lYYh0R
o9cODnWmdOGvwpbQJCQn6OLOKJ1QoiDWrcGsSUJGgTQZZm/tSFBN1Kcx9tqP8hmv4WvXYJzCDNbm
g4HCMDp4/9n8qrRwdUL46kcF7zpxpbV8dH2fxDwUEfSty/G2lB0u3h/FobR1+4mhr/naGaQ8bFCb
ElwQQnr4CLt+P2xgHXBZjiEV7ZdgiVwzfUyZijBSVI0JE2gKdVmymw1FTyyInFpHu5c+zMmbZMoG
e5szS28/yJq7RL+9e2dgMoHvo6K06XcYlr2/PSWe5A3j3vLUj1X6A4ZpNDyHBgQXzPWm8utysDhO
Kcu9vCDnWd9M8tYAu+3Ow2Wm2gsNDjkIEsJeMTgdyC7Eg3ibXh4z+NU8mgigb3zOnJxKzQR3iE9D
UQg45BnL59CELsY7UA6IF9L43n2FZe94B39pja+k+DoVdq9h+6rBJTp4fRM1a6JTsmFmcvOyVqVf
ac8E4VoFAh7MoBp0gsqmOq6LNnPJhRlQXBjm6Js7HevJGBtLfwB360wbanaVTofQ80tnb8djIiGJ
wqvvN7YX8iHqaDDhFY0RnA/gB1ZQ01h2+RZ6SMnWBK/a9dmZkOfheA5d2TRxQCAlcSrzLUk7QCFW
7/BjBGzI9rCQCno+aLCBcsm4Oi/kfAAVPhcLpzLIXiO3qkFJF7xNRPNwB8Se4b89ZROoTOX07ak0
4AusWrcLpptchMEX1RGPiV+tT7VojiJmoWOSM77JkPoX+kAlgy8tnfPXrvX6HGE5BeuucvAVXfuq
EOVJ+rg4+tAkIWturWZqg6flOskLx6RwMmUS7QfykpNt0Y31cIOqvISKg++JixOb3g5I/WQ1oo/6
YHOaO7H/rFA1Y5VMaeYsezZORTP+foVGBlVCDxVmTwhKWh/hwLIIsCSUoBd5jtM1puLpQDxvBp4h
hZMMj8Qk8/E6qoIKcVCbQ0wr6iBEMRMZ7ZbyG9I2ngjTTT2UMifsfGSU7aa5Gx+yVOIbr3EcsqTj
ilGRX0Ksz1aBIVgnRaxZ6Q+M+Mzuv4OOQARnLbJuAk2DDDLevtqE24LyFrkERkyMr8OnooQPA/MP
JfpL0QkbV+XI8PqXpZRdylTCQMLmU1QXVXlfNXIcvn1w768xB1vnohz8pQU3zoL08/7ed5rTtWMj
8S/gYrxdwYf3kMLXWr/FQLd6JC8ZyaCYhuGnZKxmGOsBuDLe5bBJjK+sLNP/5dbErJwXqM6/tHsj
2h61a0OmmWvchGIojMgDXHwGZkwRn2Gq+h7pM2Vcp7kRUOXfP5b+fklxq7nZSgp+AAgsk+erM6Gp
qtrUhMj3Sw8tlVa81jab37508Dw5N11R1EdS00Pjq946jP8iDs56N9QV5A/KKWJEHLcYj2MA0Lsf
hwhPfiJHP56NX/f8XKkB38EAqGCTdq8XRRUAlXvMmPdpPqUpai/iegF84Vm8am5bBOuQ9wDZiD7l
yBjx5EKsmXaifvRcLDFWBanWpzoFEefymF7t60QaVOiJke+aCD7bPfw2GIURasZ4a8Q22/MH9/oP
oMV2wFg43YS0kNo7V0BLC9mHTKqxO+QEJgc3oq2cp0EORX0qMwpH6HQtnsHsjOlBD9IB/Y/FLKJq
hrKZlUxoCmhRIbC2yp5WXlo00U1KCdIiZlJJvhk1nCa1jxbI+4tmz3GQ1c9EDFdCArhkcPxeEFkh
PVozVYjSQTeKJwsdX3tbTYJIqawco/hUFBL746CszeYb6Dd6Wg+qd3I3mrDiP6G6GaN/yqpNnW1E
/0K7siAgQVXmnzWf/WffzmX5B3uI+Z5KAaol6TeYgUNqljbI1tX7WrlqTMG75L9D90lA2vhiycrY
MWApsMrXfDs7hwGCxVNEX+IcgxLN2bkTLkFCSHu8GclMCElrc/tTwbwYI2Vy8GJthzVUmd9bZaNN
n7EZLwhyv6DGQiuSl1aVIvsWIyPFp2/C/Lzn9uWnEIVe+5PhRxWYDMNjZX4vktEsfvqO0LoD0yRO
1b+vN+v6FuDrMDsOwFYwQJcdeX0LjN5sVezpx16DLYUxTlygj1Ia4oYSKQoRG3Ev7JUoBo6Rfkwr
EkioZs5V0bctbcHEAcsbgvLmrKauvU3hropVYGZxu6tHzT8qpqvIFm3H8RBaIMZwPZMznDkGp3S3
YE7shOVbzRYGN8p2xp5UJ3S9/+4lWQfVAMm8z5+TaELrXrK9fpoPh5zx/1jkDKQbGHHbIhhqwhIw
rv2GU9Lo/YhrUrAYpPZNfV/Haa6t/373ruYXFKSmmt9XA+o73QC/8f2GD6g8laYGABtXDrswESew
jlOzB7UJJHFSgKODZn8dgggeR4BlRP7i07frbypxgTuyywzo79d05XbBbu0AflmWpdhD2Ladq7bO
8y3YFWGl7YmO6bJPeYEFzLMVC3jLUoycGNpYQvPE+odCi9y12VO5NBF60VjjeLZtSrwEmBhBNX6s
QRCCUwGOkawBudnNUwSbFeoc3+o2cTc4YqtFBLtjoE/e1gmjqA+nr+YVgqoI8WErx3yEtlBh/3PV
DdYhGvGy1YzTwsqN8lZGRx/VGba3TufLjdJsgg6l9OfSs7bD/AiXPvk2oSlhl0bS46wFDsvZOr+U
iTCHo+ROhijOH4tBr55jWVEWQyvkcyuEhHA3I7cG3qeUKt7MlprwuDRh6WUtYj/gQzqnyxiYKNji
n5SWIT0t9HFJLOKE7G3Iyx2ekqHx3CTSk6fUFN34ASx/+ej/KfYYBODgYri0a7RYoCfm1forB5zh
tDhQJ1ahlu51OZj7aaydYFj5PelbN3rYxfq9Meg867T3dHVXKzxBNxEtA8rhyyTIjKxCbSzDKFC3
mUxH61etBRK8ZRdwjmIgeRLZfkTkJ4i/xW6Fs0PJvc+cSd9UGHaglOgA/jc4P2fmCbpX5+ORhGe/
0EVjnCw/7TVupt3Cuvz7Yr98wN9uALs2x7zQ5wPfcilx5rXzWyteAKCnlFbQGHVfdU893jcUWLnj
43yHVaqzkr5I4SL6MCualfC1zECvP4PoUeGY3ROINlPNiDYXk+48rBSahktvadc66CPkLSa8NDBm
+ebToDDgtSVZxqSE4aztNX6Nzu0y+K0krcLOakY8xaEI5f3O7M3E2y6veJUlmnbAXN2P7xac3TEF
Bnq4GTfGs08XaH+AoZiXSuH3WyOhdtHFI44xIMcJVDbvbs1UK80yyWDejw2uy5+NIjG9PWRQ7Ysg
BrM9lA44y6rsUT7eGGjL/Tu4UfyNGImoAVWft/S2D1MPBlEg04esNGW9gdnUnLPOLcJyHgf4qOfw
MiQfBl5XttYGZyIm6zL9stGx2zcEqECirA2/fuum1jK3ue05jwsROp8KepDlWAt7fd7fQ4c3cbBG
e3zypqYeGaLb6GbtQuSvc+fWHpYGETN5tqdlXecaKb2fmxYXmEPMfYKZ0BQ8MAjc/I3lgbG9GbXo
O2Se2FH7UNHCuLV2ZUePclom8OHQtFB7IbtGaxiiTfyqM7sqz7xR/Iyir7WZgO91onwrgdX4FUHP
bthkoDKfPad1+lMqPHSHia7myvfSs455xxnHgJhudfk1nF5cHm9IT42MFTd88qXtDxDi1a+CIU/9
2oC05fejn9KyLW0auwsPjA1u/mxFGwRodi70ejdwKUQXEiwlxND+RH0119y5Xdav3qz0PPQEJQ2P
0YXunQQBx7iAVos53xioNMPle/7NU1FEhrYJ8PtElFtehDALJ39Zrq3m8rE4y6P6iBVeUWKaqlmh
COHVNoa+77AIkntMP7ijhTHx8WDncGk6fvkIa+JwxJ7tIi9widPL16WT9cEj3CiF6Yrj9jWvWZ/G
MUCO1QzdfeI3ZfHYGVlUbjJUz7gf9KMC+UNhMy9mo4CXuwGr0eEN+vEwGb9Scn/Hl0QEUm1IW2jl
QV4gCbWQK22Hxylim7u6GWjE1JfC9hAO50EOohtoGk4IXpEl3Yan38pbUzOlRWgEMrZ6a9IpGESG
+ClagqVdjkuPkxMhEW2Q0+ZF/brcqc7CMBfvuHhK123azZIWZFqvIcG+zVsAf+ar1dZRe0waHTwA
DREPhEQ3fhZGrrx49aVhlzpR4QG5zgYriBMsY4GTLAQLzxkMc3oqpaouFu5YvGVEmpHwxkHBGDZF
wX+gs6rR2ABn10RqDTMYU8uRF0YVafHqD31xY5K1FzwsqwVoSDl3UJaL7yIh2fq+KeF97CNj9Lrn
LOnT+tXS8IlPViRdcdAZHp/lNA1UArz+lwqi04Su/cgi4oFjo4rDz0BMAl5EIbCWcDV6spvekxHu
Cn2vxEHHbiY7qk7W08bv08reFmStYl6cTLyA/+6QnWHGWyXtepbs5kGD3Trpq8YnAlfYNoqL+mTA
fJC3ocamQu7FZfdQHraQQNiXNYxkjA+PATUfHtmvDzGjLclz/pzqjCArDK0fIE7U0wrHxWD81Ges
pUc/8aEgrm3HHOWmif3kRU5j5z/q6JYlet2YBfumhBxGXG/ACn8tTS9CBNtbOdkIv14mDqwuxwV6
udRZ1WWzRZeYEL+LhBFnpAoQZbl5FsY//joMcEFibyiRkeRWDT3dpRWaZQKpCqAQToF243VlOFKj
YGT1jIOl6d0xZRjUYz8g2jkF0oLxNHiclthm4GYyfIO2r8h8IJIlr76klz1LVbbESKyDl9qv6L/Y
cSSRHNOdyc81OReNYvq8yH/ii7osbFvdOSMnyb+P8JXzs4CgavPlGHZ5ZJt0N/Cd59WKLX5rrArL
HeJ2HVMXBDeS18E+wsY3sV8r9LjG31yfLT7XLgaMzcHHgSPdY1fRilv0wxr5zl1bDnuESLLeSxmO
2Ym4nzS/wXpiStg4FLlB6yjMA2hCBi4bAzzsarPsOUlbz1ugbbKIFqUhg21PnO2wrIotuNmY722O
gm/IX0dYdknrTj9ClaYEDNeoloYbSpRGYBneBsnRR3pd3lQO+pPV0Fhpv487UpX3GNhNAGWOQDAP
kOBWmwEaqXkD1EbxG1oGg7VVXGRpd2vRpYR70+JdOI22xwkH35SVqhu4wB8Mq4yYLIflHGOqR6KY
p3XDKPYCHlRgrSyeCiFiZmVmXzrsVqC2irx6xaUb5alud1pzA0M3hMnQTF2H8rIBAmtHjHZWftQV
3YoJaYGzy6UwNqIRE9SuBGF3mKLPu4EMiSZ8Yx1fjkn+ANPSc9KAs9R4Y+A/v0bzHj88QtQ28y9h
qNntfsJVndeoV61t+JukczT1mNSt5WV3cBfRRYo0mPIHJE6lenKXZ+FN81kWk9zbryAL+MO4c5AT
IW8ymHA4v5To+ynBdBeh/nN02Vmx1EX4HuCEbdjrUa8nm3OJlWDuhsuxCk107lwuZcpSQiwI9KK2
60UxXz0bubjDsr3pHol4RwqflnZsPZGUXlqAV1X1Ebl+bpf/U3RxbBrSAUfQZyNmyvLrgtyezIIu
pjOOjuxZhJ2eY2Xs4me/UiEZsBtAabc5LmQyhseckwFiGwD/NHLUIUvK/KWCUIY9gRMa2ilFP2If
GGVTQUyzndtmsM2muunZJ+NHYLQifiaNJv+W+V7ofwCP/IH7ORwZIH66mrmvEkXm+wqSEbcqtD7L
ji5RuvtCx1P1KOwi+lQLvU9eFAZI4PV5H2wnNwvDG1SKvn5n4TYWr4wiCrOnBXctdLDYJ4im/T0z
fQY3f28CrqdCTDHpr1CgAP0B/7lXTRA9QorDSsBoQs9m+uDClyALxQ23oWGG6RpHn2y8b6oSFsj/
Zi5lGe8eOzgAzx0cmloAhoUBnPT+TlF+9CiDjPDYWz6AeqHjhnNKSeJod/g++c6jzbbwyFpP7DvQ
jHbYwo6Qw1eBM1VEkakIkRhmumGzCQut4rVgZGHtmTSJcjXFbT49Lj/Z0UuZnv0e661de6l4fdtO
eB1tQ3DerKtBYug9ddzxNcnYVGCjFWJIRJgk0Z6dbbwuO6XJqd7u8AJvYtgQdqUOlujMs2jJDzsT
lVlONcePWWrPZYhvEp8lxATb9zVqm6VCMRPSUlZaO9j7vz/OKyrhfDPZTeAd8USFI8T19Bd8EUsn
UdVH4QYQGLQy1IG2c8akxv3C/oxaX5/njEz+1mh7ZsLucmCJ0ILK8vfruRiS/ued5nr4n5Azsgmb
DDb+Ff4QZaY1Wrj4zfnVPFwMgWkfFxmjJP4jnoX4Oul7KMIU5b6Hqe8bDZLe/lyeGW5RPFFL2tn3
HuNTfb/g4llnUZrEjY7+tosw/DPWC0NIGETDni0oGA6hmJXwTm2Igek6JVhy1ufX/Pq/f8TrNwjZ
FC8ODD+XsBOHvev98g1EZ0nUUx39jE6ENhFjyWOASVO9D0UDOc3Pgkq/UWlrwo8Btv7oDdbnV/Td
LWa8yLzf5skjpidN8/0F8HwJfh+t4ZSXFlwbFXiwlmxG/3idXIYoNbbCFIltoCXrAQcvzmuc3O6x
qw/iR2jTPHXkfcBu7YXR/ffbMztcXF8eFFLUgCi6BFSnqx3G87CBDUxdO3aXB9F5NMqnZdwlgAPy
5wYXzAN0GuzkKLRtf53aIrpbpDlABZzNHjmdx5QkneHWhFqkb0fCYvUbsjaj6a6iIhTH8fK+Ls/6
7x/gD6Aby10I1rqjQ0Gmsr+mNA/j4PQazKST6dtJsqkNzWcWebE4SBM28x0GWcq8K3pqigN4OQfm
yrJ6DGcdIiR/LDWsn8RdtTLtxCNQIK/sB81BObb18bXJSaBz2SyWyp2MjmT65JH9QpiN5jTVHuoe
CxjTNroHLTftU03aorVuUvLT7rHK0Ob51rzGJ1T8MOHrQX0wWHk/ouAlBiVzXCY3NqISepurHdog
gKW1nMo+RWysFD1ZkWDGalAI1KR5ziz4ttNS69EHEfzIgPiP5eNC1mU2wp3n//+Qj7S2g3tsRXZ8
lOdW/wtwNmnuseARHFYmC7te1/HASxX6oZXhnsqfuFShp7I/oC8Y79H+mYWqTPi7+KXYppix1Pfv
GfSnSbeRu6KNmBWumIWz06SCDuxsGQPuGQQ9l+FxHFygwKJqWwA0L9GdQ9FUPWS5SwMxGciD7igt
oUhmOre0IHPThoFR4fYLmZUR0ApFnJb/QvMeV8zJLFwOPxhccMJfvZQO7mUMu+EvoQaaOSHvP0vN
ryCOIvQOc9ITI3ddj7LbMk+i6LYdYnpWN3EIovl3TLq4OFRUL9PnAT0h/2D21SxuN7M8Pw+jIdrP
ZWZDBSCcN2SIKiOHGhkr/hQrGAt58HjXpgyMEuStJvadq+UknS4Kd1vVhTwkPa61d+bFB2XBVpcX
QkslknH3AtkgusGYAGqnckJrZXaJ3/0EWtXDJ1xSzPY170hjOeIIWUZbMaF7WmGZC+4jHLSsp7zu
KdkxQ+4ZbMo0nV9XZPCI2s1JI+9Bszu3PkAD5+kmRTpfbTvhXPmgIyQrv1dWINqzoEID+PCwpSPF
YJ7gSlrqETPAMWzqbzHEXkZXMg/Bckjh6568irDgbzHqMSxtJ+jOhKfPNI0FnVqQqiLr5ewbk7U0
522ILQQ5iTNt4l+Y7TL9CpRDu+m7877h4CRDs+bkWvHJdmWjbRYY3WiIQj5gP0KCEwHE4GtMceFR
UlC30XaZoo1e4kebmEYSr/5glnprnUk/vSzQBd+0WOIURgsBYlHVLlcNqZDnnscYE+Vwped+zA4y
i0TmQmkNkfFzY7o8LIwUZ/eV4kI+8RE9FYeayWqyBg8wBkw6FaO81eJGEeNyVb/i85Cks5lYSpje
Ksf3oX6NQ2SBezxDCebGWGHW7Q2RVPpDCI/J2ekXWc6/phEEY/NKwiID0lRd54LksxFo4U+TrMf2
ZzaNOoQ4xzR6b5Mo3N5Il7F7zCQxWoxwG+Df9ZgF1fY1QsQZnFpEH6nCmvhzrLz5sZGMaQFnio5Z
dmOpwL03sR7OntOLkwuBjqU2W2R6+baAGiD3mPPE4Fuh3c4Y0IwIYb+QyYKXgHZz/q8R8jtwxmVC
SSgFdQrevXxnccFYZy4kX/Rv3YMy2FrjClo7B99PLwHbZQVheD3ZQZPtmhwNHYaOQe2Cy9VaXAc0
srOE37hYb8DsmZk0+IEyU4NtkaevTt5ExuNyHAWL+YZGc8RXEU3LA2hnrmMOjWngDhn+GIjjwJzS
Pi8CNytRDvCFaEcVn0G12CLywJm/Y0QJ53Qbun6L0GXs0qOjVbYlsUpa4XHKS0Mrd8TcGGqvtwYI
1eA3jrZqNFUmpOfOy39xC5BuqmYLHqp7/wcBUhYJNlDDkj10hFHhdogFMk7J+L8+9pLBHWmXkKAP
ud4k0Js0iOv5W+6nVbTXckLcxMow2hnZ4hjlase4mLi/kFat6tkVaf8Um36YnkkaxkznAiQvoHJc
t/rnWGihesPgmGK2T9G6PEHxVVCRfUsb/oexM+1tHMmy9l8Z1Hf2cF+A6QZeUbtkeXfa+YVwbtx3
Bsngr5+HYr6NTieQNUBXo7LstCWKjLhx7znPETu86qOyknQOjFOd8nz60lAmsLyNI/sN4t0uRN9R
x9NeXBseXSdLd11BDowPoTUbjIYAB/ypjlIp7gUAmxWmeFXS2XHtaZPPyvatoyMB3i7PQosialdn
RYpCybDRGgmHPXxFb8K016wGc1ngjdWbfXV8Li0znE28egx5ova9BpnQ5WcrLZ35Ug6x8Ty2KZPW
EM676MU+SoB/wb2v0Ln5BRaG6Q4OF/wQjwYatBWsDtUrs9VEe/KufIfl55FPxyYACiVw3xoDqvYJ
sGM4UxpdbdotxCzs8jzRSzmfE2FOwBK3Sjcefh7tXXSqhyTB5+6nQaZX/EpdlW8ID4ADeR3o7mf0
fGFHTy4Mb2r0pGvAlwmIK81LJY2eGbJUATKGe5OJJNsZkWkrtBJmpMn8RqcXRmNeuS84wWhHlaHj
4KNk07sz/DI+jzJr0nANF2hGxjey/8QS4XqHn8/stX+7/PvSnIoAWOlb4gXG/JnPBrYrWtwx3oTV
4CnHZaElyXn6Qa7JUK2VEi/GBtWKIk74oIRYp3TRE4COWqafytzV3dUy589UmaJ1wGGM52MZErkE
NvCcMUucG4jJAF/5Met1ZtUu8zxWuvJakjrXbspU6jMEKkQ5cHa1PuhPVtUa82N65brAWuaCOonD
305MMiNvAYjMGyRKYjqN4NbR9WgcZaIjoZ6ssjYBnAxauPj5yVAZmZN5CUjrpr4u9/CX+BHLQ9yV
g+KCLXM6ey/JV21WXsbKeOyr2hhJX9eRJ0JVzGgof1JCjS16wSDo8Nh4E8TX0IgPgKVgyCktV9x1
V3QRIy4zu7FxlhkdVNNZi5e7sc2VsDLJlagqhD67pFLAdq+W5c21Bo9HvXbbjm1rGXBcLw7TEx6U
xFF5ccsgbwBU2z31AXAG0i4ytrk/nyp+O7WRdsCZzUHzxhTWtD7W1F2p0PVPygxFPcXHJldIh9qY
cCijdGVqDeu7EbAs3IKnGsUPypDZzzEWEcWVVeVz/Smw8XOec9v2bF+HrH9+hc4H6QD2QcCEJiM3
jTaCZX6UDqggsG3DBj6+EKEgKc+DT9r7YsdaXzH51azmvgwN1I6QHATuA0x8zQ5cHmczkdDnXcoB
GpzM5FJUJs1asfU83DqpNyXrmcIVbUAf84hiwIiGHaDqTG7DSe/0fYlyDoeO2hnFjrlcsDUSkrh2
kLQkCpgyVN1jCUXG41me5zx0AWYdgq2WAemmrUBBoLYFUX+FsNk1CJVvNrDiqvY5yauAm7nOzMRb
Z27R79rKFcVDQty7e8whpQQE+bSoObI+JS6C5RwrHIiw0q02peIgrRdkZU0vC6TEbJmybM0F6rYU
tJIuGgPR6/pRdcG8nBIeMFcuuWBfX6BGheYq5lpoCLpoTYdTu4YsVdc7XW3ZaPs5bnwzOjNZ6Sfb
xGGB3y0nvfpaWbjUfDBPrjMzNI3cwbFJEJXPGErIvxmJ2x9PDBzDPI7xgCnnbo738cQgamC6+Uiy
4oDTbFhLb3AVfym4riZuP2SO6+6F4YAitzy3g9kS6NU76jVu1mVEvJQ1RqdX2gxUNOsXE1Odu1XV
QiFvYt7+xqv8Px8s6WFR4HzhC9aW+q6cLaUwkyquokMEyHjyIqHJT8S2kHGdcnTlg6rSxIb8TpT9
U8AsylgtI1uwg/zkxOlx+vRaTeQH9MMwPxPnlFLkxoEODW5R6MQmyVd+cd24nBEE3D3yUcN4sJns
fYtaEGG+0hRqdqsgg3wkA9F7I55M69ZtHwxHCecTlnFRlD80RuchXYJp/EqTfwo3eT1xHYgbn6VE
TNcl+l5GNzswds3ZSgUBE65kAgyn3fLkZw5O0+ufH2iEkB9Ofaj0IM2w6Ki0jGaPyK+nvs6oq3Zq
KmgcCNjbN2Y33F3LeWcZg6fNjFXg3DkVX7EkVuFWg/eMZrNsWezJvedBc0zwNAcLOs0PJe1DC7SL
R4YxbYBS3sVJkJIIrFZQqMeKpOJPkPpHC4SbbSRbM05L70yzoXA2SeWQzKDkVktmjTABwSzYnlJJ
rGGTDLyPFTgqM7jlljaoRISnhucAj0Loe2jmdF8Vdksu/AggexW5My9oKSl+AhaUrqm+UO3mkvQE
Qt9U1lOQBujyaM9kU9czf54Sk4xFdlHIEcl8zl4e0+WoE/e1RtpdjuP5adEqiCIyMILDSbt1ylLC
bUo7L2WahXVxtSgMhtBxIz8P4vwbt5fwVtYV8Yehe0Q7YSlT5AeRaZCPjhiWeV7TCHuzHLNSCq93
7ibGWiZMDHifrk2WTK8nWv0FcRnbd8wEnyPIVQQYtgP/vqAMl6k6IZj1j8QY6JPb/WgfHPJ/GTIh
R793GlMUu0WHxfAWUyYvLCS0CF7iQLbPVM+fLPw+yPiO2g6+0o8D8c5Ml7Vt0mhrTc/U194J68CP
8AigfmfXPihTQ+CcG1mRuiF7VUbn4KqP+/ONO6Nwf20h0sM0Ldt2MHPSsfDm+/o/hEpRptFZqUz0
VOiFaCtcJffT9dS0KECCazNt6HKY2uTWXCeYo2d+Lgl4zb+IwvqyzJAX56gMuLI+oaoAckgCOSdI
5wIfg2xsrMlpTs9x3KaPicinwCc/UxvXDHrntRexwC0JFzQg3Zz63dfoMK/alva+v8zdWqflXJFf
0Ze1ZqmHGnK8vFSBY33WCIkAcdKHWnSUSqLFK5NJgfc36/TvlwqxH7u1B7EOkJb7QbiU86YCKLrK
cQwE4kkF9W27KcdYjiCyhuTS2B19YUm4KP2z4epm/vOHpf/WLNTmwoH5nYc6mJ7vh0VGbyoJBLXN
TjVGk/EgHa9+bUM3gnYiMQneJqTBGr5GaISy6ziPw2QFtNbvjaRn4iKWXe5q6smcWI12be6M5f7n
xDIjuoI+d6Vr605rBKvx0kbNJk3c6BIp9aojjTPcc0ObOpILa3jB0KZlu+wqJVgmHX9+x7/NXECc
my7t9/nO9OAEfmim4TazBWHxchtdPVWg9HRjV7RBEz8IqmiNk6uYp9d21CNF4GlqT72dxYfKwWgb
/01v72O/lBdj6Kbj2gaTrxna9uuzYgeWqELbG7cL5gU2Wq+3a6N19a3eGtpFyTOgTpjcDbmP6doX
DzI0BdKDP1+U3wY/Fvo5cHGYaHSaR3Akfn0donInm+aftR3yQiE52hmVTU3leqsPYWn5NWGucmcL
mke3htkNDCVYEIsWhqZHbXXqru2XQG2Z7y5nROfal3PGigqKRxWhVkBC5EVw4hc3REIk7aWRlqAR
4+g0G+g7RJa8eLKqiaMzOxIV//wOP15oprsI9xkN8vZMBJ7z1/9jURpY9KDTyRKpA43fS6qPU3IY
vGbGj9XaNy9UPCKZZkTRXlQcAfZhBUjg4c8v4ncJOjcviAZGT0hZQRt+aM0nlVaUXaOEZ2VyCcoo
CNUMzzWZ7+kWNJ0Kqye33P6zZTI8ue+TaG4lqRyQlW91UdPgyIhUw51oN6l1rwBkZP56PcAt53gC
b7DsorNPYunr4+jJfYFwsqQ3x7zCLkvrLeiYz6u6pUQrmwWTT7ZHLb8hF4LnO++rSD/2k+aB6CSi
PT0kWD+B6pulfMUFpGJ/QvGhr4m2vQNn7wAftBSV7LARtsgNUzzqaEsmeNsWU8+fr97vLt65oGW5
guUHDIQRx6+fYeWiobK7yTvZNbHgN2acifyMxqNJD9pox7B3hffQYoPQ1jor/FPdQXn3C0RF5bnP
zWJPZsA8X/2bl/XRM0SdTZPG4xlmz5sntr++rFRaPMSGE5wMxcGL3lLPlT6ddtDrkuKeI2mWiO4L
bOIsvC9AOIH6TSrjyRAj5ZsZOgLchROkTnfDJ5ObW0HOKOgdQlCxh/z5xf5+MOClqhpiwVkoqzF3
/vXF9vFI0hC9ifMQjCJ5aSds+HQ4+4IVH6Nxap+XI8AiQF80pteWFN0B+tz2FVH9U7V2lWr+7IBc
5eZLyUmq+yxXuXpCFUNL5C7EaNvsDBml2QXuedP4/UCYz55I+YH4Di+sJ59SnoSV3OSR3IWWpyt+
2WpHcd1aopoByMHi1VXnFnFWtKXxF4lZkdHL74NapxgzmAh9L/ALivWku8i61KAJzuh4kVUySqVg
ojXSDYxQQqXzKTLi7iDTyZa7afTUeMXJBNNUqJrkXSXFgDRUV5wohaqVt9nWVuBq+IZXREzViCTy
+4SHcGWGkaLe6E3Sz4Heat2KszXooeIv6l7GFRQ3cWJRjvz5c0Tg/HHndjGOowlXbd1AP/Cbfart
Ron9QwkPXF03k36da2Wvob5VszT0zRlK+WCzZdsckr2BO2nxvg+JwwTQuyJTuQ25AxfsyqAbkLEW
J2FTsMXcKmHSkK4zNZg7citvvqScsaoL9jb30TS0uj6EY228pYD1XH7fPMlPJwKJDzqSR7j7V/1L
GtAMeCRzt+kui66hvE7Vvd6sPscocewN63Iq1striUhGhDxG5AlI++v+PFkKMF9cgNRHbJTmpVWn
0AFhNr+s2PXQuaS0o6t1VUNO2LgR3O71ZHkMdIdBNbr7pahisWKJwoE4z3iuzDJ1ilBZOI5FZIQT
2Ibyg9OptEion0gmQuYKOn55OWlqy+DZJu4OLkiag5IIPHu+ogt4ZGGjSRFxAWh8QUpJTWfcT6FZ
ewPsQdUqX8DtjOmDo4xwqtWigwG2sWwSE34wi8QQtPBt8RE4w6aZeMPbVu0U7VUVrln8SKPZRrR8
ZAuEoLEQ8lGiNHj2ODp33tFL2MCOfa8Ew1NOyOPzgnlaTkgFRHBq4aupvZWcTeZUIpR8DElUd7rJ
eoKBPpOWjOS7MaeENngYf6/CwinuNEQR5tZSlVd440SCLpy42sSA9LyIVmYSc3eycj3HCHBVbCw0
jQU9ZUXYqbYEI5KDEgimp9Gqu1JjljVkUACpbIj/ZmAfTaH2jTN+nxPaNfTG3i5A869QubPrEO9T
I/AzEOEdIKO29RfCsG3zgSYR21xuRMwzQiBr/2YC5UUkSfVLO7V/WUgsPQ+G3A7lWLTg0K8UmQTe
nbV1YuHGj2HTuRSFKoTrm9qsGW4RI4Cb6ZUIPCQaC17HSDwCgxRCx+UhC7qZxz9gE3Ns/RN9cvug
FUm1sSddf8zcOfBaTOZqdIiECQPT2SYlo0pc4giHAwLlwLk2uWd8D3Ul8lsIWpuhUpS14VYOnA7D
Ip9eiU55LKsznYnJJxaJjyY1SXioSC/oMquDTtulIyFlOkmoCO7DA8PbcJN5TXCxYuf7BNNym7tN
RytlfEj7wfxSJgocDoKDHqdwFPuGUd2xtmxy2cJRvVFilxP7nI5tJw1D8imfLihCom3dOuK+auXg
q6qUFAgKEa4+0kbnRrPiZi2Ccm8MldiM/LBjVsRkzHtChas+CeK/wyz63Cb5dHTwna8N+uWbQprN
jRZNkY1iqDJf9T5Wv6A4HfxcdTxfpS7aFooS3VQDKXlt3RknaYzmLtF4lFc9cusXYUp5sOr6iU5F
gxsFD8saxX5yQgwpTyXy2G0PLfDSYCDbySIg65Us8M1Ibvm2gXyjr2JVfB6AFfqtKt37oFaSV3OK
cCBSbIcr7AnCDySWB2EIdV2Ton7bNkpKQpKHbJwky2OqJeMmmrJog8Z0WNN489TZqK3u1YY26OTJ
jMRh3dDXKuqqryzCDHwaiKRHRU/EFm9oe690enTwDLyfajaq67LXP9V5Gd66UaVvCbAj3Eqrz6US
3+WTqE543cZNkEj8AE5sTrQup2KrSuCh66i0mW61bSg2DcSMGLrSs8p40scBEW/R9YRfpiHNfGXQ
8GaW43c1yEbotygyErd4BymlyvXgANF6rGQT6b4MrE+p04d7S4sM2v8Fqw3XuTXX1ZhPq6Yd7iY6
HqsQST74jkJfe6R/dRvsydNOyLKzN1gDkmYtxxyEU0Hd6zcwP560XIe4q6fkC5ZhZUBbm1y0Q7Hn
RxamfUGg3mqIWd9IJYQbYXCC6Keo2cMDdz7DzcISoeXe3iuV742hhsc2sWw/cGp5Uyg1uZWKqXwu
UzN5BjJBSkRfd2dGp8mnRBFOxbRTL05moIf4eMR73tFrCo3S3RXYNEhZU9x61XUCt5fDygu9jSSz
Smfs409lQLSW2zj3JVaNYR2NQjxgkg79egAk1BKJuKGppIXgKL3iuyaGkFRj8z5JteBbnjjjnVUZ
aEeENr6KPiQ42rAHb1Nq1lB9EmqqfwomDzEch317xf2VPDla753hx+Eu65SHADLdJuAss65SSPoi
cm4Vh9nLXkeWnK+ymJQ0BSSSn9OHtbahaSY7qdjlwc2U9GJU8JDhqk6vBBpZAHc8ddP0zvRsMWw7
2SQv83TbDYXyaG4aTcnOlR2QSaNU3t6xJwbxiTWLeLACEilYZBlfdLqu/pGHxMd2HlNMTSN0Mg/t
FzOujTuDiiQrMUaYCH02EFwH3xXp5GcOma61IR8huAdvdHSIbov7cCVTrX0s26y9C2gPkoUiw7tI
qndmnTa+yERDJnWF06DtNOJfIBO1SghsHalx72d62u56t4zXlewfqbaje6Ozv5PXObIe9d7BCiy5
N1D87AORxtGKXcxhcpqNn1On2FIKt+chjk1fL0ft3a61SV91Yuh94HCZj/0ufDKMidXeKpt41Q25
/lJbk3YJa5W4cC9pnj126oecnGN638ZQXrDBUiPqRfu1yYpiRyQTUj8eA4jGTorK2COZwIY07Vql
4VtxLz+NqTWsuCXtzK+k5T7pkR1ug4AB/MRyQpUVJp+9sJs+TRUwivkonm08elfcUZ4XvxZmgYvc
JOzS7SIHy7JSHsx2ULduUQ2PwnZvXHBrBwPy1x3Whe4WtmOy6ybQq9zcxq0FMW819lG1Q+ErKYob
pz8nseW9pDGEZgAk+guQSepvatqvgnHMAWFF+U20wj05NemHvqITBt04BdHKqogvqH1M31YkabMI
7nwOsDWT/KjvVhNJgX5o5u95o+bnpMYjBirGU86KbMxV2uNAhFuZ7PRoAKPojfgfxqq/CPrZBFtF
3k0RRuEns2s8PGhcEYGO4C3Fi+7XXjTteBrk5zTpiUCGGeZs0lod1BVPMlDhPHO+Dpl+gUBUvBVS
NbCuDAS52w2cJ2IwEW3kgjhRevIe+gSwmVstybV3Kwyp6wLF3mT05KcVlX5DC8QVrbpioGUw7CMQ
Hoh5JG5TI+tea1mX94RJenIDJS4OMSqn3TYdQ/cRN5hLkLjYF0Fp7gKqmU8qGEkrNPpNJnPHJ4tz
OhNpQa6oZsGGLljY2Sare3bHdk9ijFzbeVeeU2rRlTBCzJsauXhsOtm2NLKtl9uRb0aISUZrguPb
aeDQOA7tuE4XBSbKk5bO7LAg0duLUsUo3DgMAjhRa2eV1AjziX1+s5hy7wRThIOuwU8svMgAwQnY
Po2qt5ElZqcOclrHlo282u6s9qjl42cwp/YNNcVFDqwL6GaULXaaQxVpuABrh9KZ8tMf67Ddd/2Q
v3OSgZoqiRenOJuPguUG04Hcei3IkAHr9ZoSwFkbdti+1WWQXYDdqz58teym7Fvlwn3ZUPl0o1h1
NiLTcY61V5h9MQ4uh/ZHrTbFznXkRGhZGGCWsPrxVRraVytM1E92rrzYevpZlILuDx4ycIQI5p5F
lgwzGa2PNqQIFe8pxuo9xEP33kxL+wm8TQwsPG22BXPWVeiQlD1F5XCL6hJT1ujGX5kqWTsv0HAP
xUyziQB1s62rFSj5Oru4cBIf93kz2zSNnP0pEhdQ9ioN39w+0QtsL5llRicXBdiDR4Dg1nZEpq/S
sfEeEb81cp/0fXyjmqF5N5/qj9hlDPQQ9ptCAhMx1wEAkN62jgotu8KHxCAmPAMj5eWoaYfG7LWd
xPa6SYQZP2ixXV+wqVYbWddvMRaidV3DtO8wEvpV7al3ui3V+7bEU6UgY7ptMD4d8d3WPCIsIwbg
52cWm+kmgZW+avvwTesRTo741JmOlJ9t3JSrlsG0Dzef+NFCElDAMbKtg3yLwUn4oYXyg4NXhFOS
VLFtVyUYE2nQ94c4qag9CRZ9RFqaf9XsRnkrcjLJsfB4J/Ik4icDq0vOwAOcXaJxQiiY8u0FkVSv
QSXjnbD64rMHzuRmsOr+POE6WaOGLbYOaMxZlZPj9y66Oao5H9QNRjGb7psbNjtkXyxncXCDp5Da
j5Pyc40R8SYfQXHzcShzZztvL1Zq0SUNEjIe4+HYoyP4ptQl96kT3zIjrT6PBRl0MFDz10KPLIpt
6oa0HlJyTwdQ9gbPiuMiHyK+ks5qr59sGVXHaerYwbrsxuIs9UJWGH4BxSjWVOnOlxomInKMwLqQ
hUu8mxK37/T6szfFjPSAx6FRELOqHskAoVxNFi+4Hg1IVxVz557YLedBwoK/MGUaUfQr7sEeXPfc
iJjMT0MHm5g300l324Y8U2JxVUQDJwb0iF0zE3x+otkn6RXeWrbFVxW75INdmCpiMF0EawzNcu0x
/idPbHKjZy13s2OiKto6aCZr605Oz0ysYihH43Y9TOlrEzsRVuC2OoUsYvgwqqJbd3rHZ2j03nOu
9zjHYmJqEEpa3VFjDLdxHBWz1TSq1R1otOQp1R0kqAQO+aj7KneVCRJvx0TI294q+7MaNeYOWijR
8FNqTusAqNnGc5Jsk3dUe0j9uqMZlXX0QKa9tZ3Cvl6HefsiY9Xd2bFD/7OLvlV12D1nY568M04g
BhuZoY/ZSffpUsUHZ8iVDUp5uCEyqIC1O4iFTKcilmPKbLmZmOMeIxP13waqSvFkpZU3Pi+WDwS3
7H16bNOFznvu2gevdRgqip64lVtIz17Oeq0UoEpGwyCGLSxqVlTQ7Lx68BBxsGu81CsuC6BZDYFZ
3A3pVKvbihjgnIQB8CNrIP9hv4kCZqObYUoMb58SsoNWuCLHft2ZMWQ7wSEpexJXPOnS0p1o3Cmn
2AD/vSLaLXG3RC3Od3wbSU19QhFUPmt6mxDpqDRK8Qy3QZIfHJu1vSlG1a1e8kEq57Y3OVPXHuPn
h8Yraak0sNjHZ7on9AOM2CrrnSom7zCRyhfuYqOL7FuljjzjGKTgsA4O+cDfdC7SpmlB2wNNs2L1
FBojF20hu4bcKvpOR6dZXBbefOwSI75Oq5qksDlfgNYR2Quo0ZHhBt2xNAq73A1RHBaP3Qgy6VZp
Ba9mQdwvdAMnHG1OGFEyKrei7TL0PYy7C7JTQMaxoEMuMkhjRiexYfvu3rzJbYJTLPP5s7x2YTK3
7bF+4m6quMhI+14XhOl47R9N1yChMXPp1ywdktGKqOSUBt79uWdbNfd2LrkPhDpK48h0u7dvF3yt
Bx1Yv81qHWK6j/9qTvfoEls52UPj5I/VpDoNYrJq3IwBgVfWViXGqXi2kFhMdPoDI1m3TgyFuLmi
wLvrR7R86h0S3qBbVQhR8y0xc7SaFi4h3DS6c3Giyvd+HMvkMmMHxlNMYQMRckQGQNpob9MsUmLZ
1t/ziMZRRQk9tudxnmbsDXCo0Rz0wUSOMQY/bQEulsRXWq+aFAOjzwXg+jct1I8jIUywNF5n3JdB
+x4j1q+t8EarSkXQNfwJcVBDdrGbcFa27aAYYVNu0bhV+Pen3D33Jg2HG/b09mvs1PW0R3GZO5uW
X1EdA8T0SFOomVUGNh59R8bPGdyf2wYaobpvWIWi3UBCZrv985v4fX5LI4KOgq7NEBz++TB8MIbI
bEccRWz980A2QHmKtCZGtIMrIEkC+tU0cuL7ZSq39PMX1f6SlFpdwRTqiG75XJlld5eoYxc+4GJu
w1PZych4CpkNlqwvZS42IrCl2MK6b6s3c9Rq57nMk6lHa5Aa5TpSB2ZbpPTBAhycIUSeN98Vf9P7
/m3egrgNEN6si/HmIK4PA1ySySDEMCY6Qln3+gen0+nsTnoOl3nppv75Ev/WZ8dEoruAymymh79f
4TwMwH3YvXUoR2V8i9UpHfALagwOKx6ZaaeFEOJZrseuff/zb7Y+ygP4rbiGdQu0ycxg/TgudPUp
SSVKr8PCBAYcXesAa4OvQFz6cQU2rUJ9mREdnyqA/2nmhw+BQbHLaYQxHk3HpGk3Fad+hi/toPll
X4KjL+f/0MUoWu7KfiIbvEOYFzMQzOw1wNuoWDVkAyVnY4wMQkRkbsTH1sTQGSPv6gBm5gPyoZsw
6qPhIVHoqNulY3R82Pi6uQns7jFko2FRpK1ARDZBCDdkXIr7Pqi99y5t1fig99Lajg09MX8s+ACx
VwIm5lRRAlpI1CHoNsCm8ye7iChB+cAnDBxS5MN6jKz6ZggYxh/h4ULa0kh2PeBaiRs/mBBSrOl5
miULVNp/cTNPHJymav6Gf4ismtXhP318fB6ep+EJcWZyPKKHX1cPogJDJewyBLZxj0tRne1VWPYF
qAmJiol8xzHEKoRYvEdtYztdfeGCo5tn68xGX5q1cVtlaJ38MtImFZ8/XLuNTYQS8VtaHlh73ass
bY18aCjp0k635gztPiYQk5Md4xhCdYt6VMtPRCp7FyobCB8DYH3KUKacBDMMngrho9GaTxS+NnNj
m8823WVmlj3LFvz1US88UZ0NvX9mkhO+WQ4+7RWKmWz6pOg19wvWFmc4d3YkT2afo7T06I1qPiT3
tqM/lDn9vkBVPqxMjpKP3YCMluNH3bhrjEy8nUhlLrizIl5g0jV2vvZMtxNbl9otQFNl68Vm0Bks
+LWJ+zdgI6I6VqJhGxqBg+yKdE3begkZiAYXYMhwULQELcIh0rAXXpgWuygORa7q27Dk7gkQiHeb
IYwV7dSQgSO2Q63W5VrPeT4OZUzau5zKMllnCoYFP+oiHhWh1F3yCMSTuwjqRUTeKIKfyM/qXpLy
O7rRV1fPk0shA5ndNYTm6BtTzaDGTeR6Hew4yO41LyJPoTYaE7oB2wWHWeg43xbaViFpFu8V/uu0
VlXABfeLsnKRoIGgcOONpyakD5OF5TSH3Biz8GYh5xS1PdVn25jdSFfHyWJBlHZm1V8Ql6CpSXV6
UmrgVT/A54bKJhNa3x66JlH2qObt7rZ18haRpLCHbdkGZrjCKlHKA+7p4Q7nTtL7cQ8flraI2w/b
oCvEsA8kS+INSqR5HDHaORt0LZ+7QmFNh5Qqpf/npc6Y96n/fJywnOo2HVP0MB5Mno9ZH0aowkBR
gva45PN6cPkQspOkTXBgErXz4XWogjWAq1YelUoST4I5t+KY3OOUJc4kHTNMlsgxOdybaJyNMdcM
7tpZgroQ20oRa/MT1nfxdlGRanRgWTrirt6JWkikeg14sCKftHI7lVhEdhan/YwZwuyCXZA/cvZn
hFeSwaLF/POF+H1hId4dLDWzNNB2c6j8hwk9u9DocUwajgI52nnwUIbeVVPtEFyqDJLesd5nLmO/
SBZ4PXoWZKqkJsRj4pGLrD+CtK70/ZLJTUw8cIhVnnhvnqUM/YupY6h45oRjjlsA8+otZUoR0w4Y
pnbPnDnVTjWxV+M9szhSJRdKU6/1jThTe3pAsYbC4wzL4WF2nC3YJ3OoA8OvmyDzTgIEx2vH2qdu
GNsxb8O4kqg+mOS6/woT1q6Ptqv0xap0CzJFsQrVaCaNGQJpu+HWLa2weA7KKhb8cJkXqzhSC/mt
q9RRZ04YSMVFUZ8izISnohiHBS4DWwgfllNbkJsWZ3k7GhRbi72hzQPUr+R8JO9u7Ehqs6uqANoj
ehXbquoJOaTVxISRxGXtq0QX5Gt7mhy5i0j/5X1moiyYhRSALveKacXFJg1rnCM9r0tlDJ7QDESy
kB7dsZLKlm4Wdy9Cs947xQ6wSLTF1xhnBUWPsyuVPEBYuhSNkN47uigtB6QXcEdDeJmNtcCmNFuJ
fZcobiymKqOqUwCufu5nce7eoAkITCioyNR9pbQh7kORrM1zbGEvI0g5lg1B00q27xOzbeC1VKgj
c6fodCIs1cI5WExQCEOni7FNHQ5WB5Q3CsDjK88M+HkxrSdSq+9hN+bdLp5sA9QgpKrZ3R/Le3zp
RbIntqVAAi3bCK1vAh3xmLadZ+wWA6eO2Q+5AJ0ZOOXQzJ/loE3ZejG4DJaYSBNvhpFueNCCgC/1
scg+x5Ml4ke8S7mxKnKwdrejAyTrzw+Z/rGwQkiEhstQZ1X1DIH/8IxRw2QUex4c/bDARZCVbX1v
cQB4UlQL6yG88CHe0x/PlLfOLdhBAm2QI58JAquNPUgkkUlFVvQaTowmaMvR3MCgF3JzErHSVmvc
aWl+xxGtvCObwu0PiyKy0tVe+m4VWOsgKex7c1CsLWK/Mt+V/LpnJuQU8Y2Lpfjx+pb/+5dkv/Zf
/8OfvyJS5VwRdR/++K9d8/7lv0L+7x9fy/x/5r/672/99S/+66nM+d8fv+Um/tqAcfnRffyuX34u
L+HnS1y/d++//GFTdHEn78X3Rj58b0XWXV9D+L2cv/P/+sX/+n79KU+y+v7Pv76WgohrfloYl8Vf
P790+PbPv/h4/x3BN//0n1+6vOf8rf8HBi+jMl9+0s9v//7edv/8Szf/obqOjYRsluiq5sznGL7P
X9G0f9iOzopnAbPge2YdFVypLvrnX4r5DwhPQBQo2KHNUmtROraluH5Nc//BTYfojuMEQRTo+v/6
/2/7btkOlw+Ny/Dzz79kBX44CkF+5teoWN1t7mX1N5pFGeG34VS4dRK9U3dNRi4MqvhKkHi+c41M
vcuD3nqULRKkNSgnYr9J5FF8vfbkt1Chm+wXkZu/1xJIyUpgzX9tpmi4lQCXPgPw0ymdAN5/ahKn
JhMbf+LFpBh0T5noZh6a19vmSmPS+JVeAYIbT0kwskKTJwqtVuATrJpEZmRWpMJ7TKxRcCCkaIPO
j6Kw3/RE+Bi7YHBDj9mHQgApumDzidw5lXInjYIfYaqG+ToNiQ7ZaJkYUAW0Wfwi2U3KDVZhfoND
vM6TQ2Sn43uKZZXrMstooXMOEMm6b0i3BSSUuqbPQYvF3a2Y1pHYoHUvPOPheKyGtMg3LZ2PlCjE
0qJGhHs8hDdK2mQ753+5O6/kyrFtu3bldQAV8OYXwPGHnkyaHwSTBt5sYMPtPzVH7ZAapnGy6j7d
qtC7ioqQIvT0W5nJIg9h9pprzjF1eJ84yhGsVR3OrOzzTc0Ct/n+p0vuf/Gb/EvWA/eW6aCywn0N
gCY4f/XMz12nzNV1DznP5ptS9+bnJFmC7n9zyvrr5cJxAhACUyWFEvjNf1U+/JMJltYBOU6mcTNP
pWVd0oyi3vftOGT7KVV5fvuvfyb3l/jwT4c6g4elSXITvg2LMrxqfxEnOEiVbPTHnxz8+op1b1m9
NIFXv+dBQBaErHebHQnWm2LjDcwCkekyRYXLSkgIA0HenSiAtJpQQRd5LXrf5iTHL00MX5UcAee8
pCnK8w69Mr2Fwwb8TZJJ1ne+XBP/ZK2GBG0wDCtmZTfh2kuXgHUdbuOKHmBKhI5WvzQGntsqY5ld
p91VABNG3lrSYKqy15wasElac6xwcG8Uhi7M4ZpYgnhUs1PD2ssN/zGZrY7Gk55ZaaM8ZfXwCxiD
7fHC2ls6ci37qrfmFeeLO5Eh7WrL2DqgfT/1OvNANq9+GTm9X6gQR8yU7Ydcd/ejAnq3F7mj+Tuw
R86XJLdxnJ1uJk5XskIPC+quaCraiGHB0RWbomM9OtJegAE3KjLDuSHFjMjaK3OBcAGk8WcpFH6k
VMi8DofF1abYtrrF2wXAmW6XphmCY+7mrDEttoV4pLKy/ClTXApb2ohyP4KHUOJ+cAycmozY7EsS
3TLfDTYLVJSV9Wqw6u1hPQyZxkqnWsvGvFeK+G8E7NRDK+3a8ZpmtME5u7KmRBoKeXIcnCQNwqxi
EDz1JodbQtD2+JxRg12G9NB24Ix9vs+j3VmqiHAYi7Oas6o+FL02PsLVy1PYF4FtbhWu02c1mYMf
JrCKsEEXvsscWg94cku7zi4/FTgbpEkxy6PUfD4Kl5XYQ5cmNAtTemTRHjpKDFCr1fjLbjHsnH7h
qUgY8HxBA2ber6l3BPvt4SipajAmFujrQyZLskCp6vJuVwg36yJgslBDC2bQZjMCvWPz0uaE0lko
fM3pWn6xAGAhN2m8O7gbFWfjLu3rQ29qI3BJf+joD68XtafIzDv7QQ7FUPWUmUGIuzYLE1wZvW6F
sfUtjl5KLLYeYe9zni1fLU/EeLsjwBO56RY5fy2eOT7nfIpm7Nl0LEWEePIWJKVFTXil6rGOqMOz
hw30z/7W9cvVB2yqGib0Zi3M8AJ+JGxmOv6NNJT94fIZPxdYne+dDHzgnudKX0Rmz2wbrSs1hDsF
UlgLHTFKBxdtyq+kMnPfi/Uc4nzY09L5sOoDbK7OoqwVCWGlogTxHQuXPs4QBPw1L7dy9vwDS13x
XfGUuZx/m9mIhXT6J+VrhHsay+wfjaxcvpxxtij0sNzh4CxYnXbkInuIerwUv/hVll6csIrGxoCt
DkbiOrU2rcpuctdWmVXsC9VNWQhgVxsQvapFhamby57xpPV/ss6qwImvi3Hi4Op/Z+QqUWTc+QsC
IDRDTdAYE+t9VZGNFD3ukmquGhW5NFc+ZWrsr7xOLd9jzZMvXBgAXrp6EkXINZL7cWp0PKuUMZsP
AQvYexBm/DXuJCsNzTHIV9CJHXVp+IOIiKXo+RTUeVoDWrBLP5rU7p7Zw654Kz2w9lGvmRVJW9+S
c0SZHRchR/F8P+BeMbaXjub7hPg3jQVEdvjAJnYPYbUiwcRNoosnHHQ6ghx1tV+ucqhqx4JsgiXD
FriynJ/8szQxS40fzdKU7NmFYJ/CLuGCLpsHxPIMoMSdPixdHmaCrvN9AJ9khKuQKrvdWW2DZnFK
TCX9KBslVd5Kd7TpKEbDacMK6UmLHTz32G/qyQMZUQfeqaxWpYXK7rs7c+3YbuPFKabYb8z8Rnm4
pyK31dKrpchTb9MFjvtWpnrt77W1ar5yYufO1mVmfuoFiNaQNC8DXeb3+V42w4Cx1C2LJsaYb/o9
aSCrI4syjV7sDk2u0zqxrsYOX3VXR7No3e6YWRwIYti3bRojRiKfjGzVfsyDNL4I9vmfDuInv481
zW4sx9ReFqzVXOTQvr6LlBR5mNA1PR5zrLFs1/kgqVj1CadFpj86YwRNGEOjyeHG5hngTC0rwyz1
w1QPOIiU0PJwedoYzkM/z0UTTiph4TJT/kYTEDstM5wg0a4hPHveAfmqmsesS7WPvghstlJS3vD1
vGdi2/oHPoFEhEE2dJx9LOCL3KhEneJqMGYZGb0OsrtLdbFCC53xZ3h9UjwXnqbh7EEMYLk/oQdH
YL4TaB1t7YhNbtsWBu7aNPH4rTMHuZUiFKHp8oamJGxCaSU5aWFPsXW8wy0iH30HD5ILHhV3dcq7
HsmFJXWlJzemnfoVjl3bSeI1AxeBoFPNrx2QvyoaCWlS9jEniixF3dVHZ+H2Cv0gs9OYV2F5OxfD
yKtnDQgy5WUmbwFJcKoMXKP6qK2mgxDLYelbTGPzQkQ2+fRpEBjwv6b+Cy03/PaNRtPdOEtqyBWm
17qfVeYMnCUZ9uEaBbIxNxVYq0fVV+47IOr0tZbcdWFzMTuEeol3FQt1Qf+lmapsiXJMNlaIeZ0T
zTQ10wvl2u4Low078QCxFINeWJViqU7lPHdzGxKnbjkkTHoL+5kUC6+ywbwG59O+tR3dGY43SxVm
vHUhN7ts+uOitkQZ1xXezXPnexVcABfI2S2g3uJlYhSAI5iXxZ6Vb5adtb5MEOonnFK4cqbqwr8e
S7bi7GdVNJBNadgUX+rnEkdUI8hLiG5nGh+Ut/OYkuUpUEPXPdOjhSyxaLk23VNZhSkvRTB6cMBB
mNezNixAZjWFRyEEQrT0zBxAIzBcTI4tjSnqXAKsP5uExXRBSildnSZiBaRzPHPF2jjjrhSgmmnU
Mb3AhkffkcR/LikzqLAww4ACLTn4aZmFTTo783ZsJoaGkD4ilf/MWaTSLYo5b4naNkmcc9URX505
+ZlekXJ2BMJxq7nr3K20K5Ehi6zKIfGGu6IsC1zJnF017DUVxpHbVY2qPPsIPXjzFn1Q2afZO5W2
rRu78HDjZI77ybTKz+MnEENtTF08Gg+6P+k4ZY1sKXXcpKhpZmRSfJhvu8TsO0qpFn4KJwcfizcR
SyDlPd4o8qcB6d2p4kL4xQj6SKj2KR+z2txWQ6knj2NRE/rhwaByF7YM78R9GpB9GTEc9r55l2cW
NpTQ8Jzevc8VI8gFw7xwAqdh0OM1qjV8tzHUIIxdIY/Idnhae4QsEQ2Zq/OATDXlbejts4crDUZ1
c25EP81Xgyc8jMid5pdYQrOF8feQ2L1AWhS2U0bQp635ruumxHwwQTe4V6wuKsQ0EDM/YNOgwBtl
YrshHTEccvwZDrCRwAd7nrNl/R6MfkB9LvvJZ9QTZrVvUmt+GaD7JxvsitNJuGvuk4xOZg4pVs/r
sPEH7VHjhL2ETaErd5MndWFwzMNAfy5cD7fezJChR9R6zbuaSKQVdbQavmTK7EQM2MU29iIjdr7x
W+V0BzbUgXk0ZpHpkcjyHneaxYfP9ZVg8OyA/zG62qvCMEkZBhQQWWHmlwnuw83aczCP81qzuyMJ
qjSn/a1Lv1tyuSZBeHyjxPOG/l53ajhDKzYc1guJzgF/NSp5u0C5mEEMFVOd2ry7PXp4OLizKGlm
ohqRSLLaih3frmiEcMYP2mGtz8sWLH3ByJe/VF2f3qVtk5Rh2k6lDF1r6JdIERj/RIwyi1vshzyw
HTPzBMCrYFz50dtxA72T1zeWjeEL7niXhYa25Hu/V2wbyp5QRtjpKx5tgkT9Qu+1Nz4ttiV/OLwG
C9YsAtd6NeUuLtR8mO980HVFaC9AJ2mlsGCGa8y8ORurxrkxCsjIsU734qPOluhVcV5yw4A3BO4W
onLVVmRaxi2Upeqn8nD2hB1VDCJkn4GaMOn4Sw6U0fsfgkT1XeLmC05l+m/XkJRWzXRGjoqXUlF7
CbeIscjf1/B/S137DwWxP+lsN90X7pH+60tevXf/CaQzlNN/JZ19ckD4k3bG3/9dOzN+A1hIV9Al
r+lBkr0UCv2hnf3Gs/PXgoNMHusLNLB/aGe2+RvgKQ8WBmt9aDUX4fYP6Yw/QrVgDQ5xmv9O08ff
Uc6CP69vMY/ytDNQ0pHwaA8x7b9ACkgraBKNtgiTpNV/5hPPbHtplxBsZIvXGr//0FftIZHs1UlI
SizjQnuivPssSBvsgkrbBBKnHn+nqOnS9aBQhPa05D+Wng1u7tj+JlXC36L4MI4v00et928qpXRh
0ta7pKumnWfV1WYZg4zBui0PFcWe6FtNG06p3b/1Rv6GifS1w5x1iSCcVlJdupsRisGWsUtEfzIo
ao7ADD11rjFeq7n4otyNIZMTYpvasQ697lms07QZxOodTbOVO8uUSGm1AdJDYyKT3AsfMNvv+Vbq
q6lsIiDXWJ5mJIPGXlAPutW8SVlRbjl4oJIMSsFvobJ3nd0pTtg9xOUsT7I3tO2ajs1GQT5jaCM7
1LXWZ2srrOVYFtnK1bvRz6bHouruWXp8Uh32bPNW4JPOnW8mOZYnefZIPNTel95MsoOHPS4/EeG6
VEc1+c3p18X6f+Gu/f9MDze45v/ljX19kbL/7er94+uzbfI/3eB//Ns/BHILOdvmDseOc7mZ/6dA
buq/sVpxeYuhAAXc//z//hDIuZMxTCBFOlAYLuo1994/bnL9twuagScHS1Buzr91j+MJ+tNSGQIt
Fg0bmf3SD2a6qJ9/9mjoK36ZTLIYBvw2+Xt9zYxzsZpfpFiRrF4KeuQz9snQGP03Y+heOEAfXHd2
35WmrRA2+08nrVm/QTEzhCyb0Fu7co8nIlydPqFl9ZVTEQ16pYGf1LgzVtANjrh1bO+lczr75mL6
/lRFPwKOEYcShTx3uq2+DNdt9Y1ohFRfDcmm0gNGH+m1Nyo76uVhWMv6ga6PsmNz64QgJtnx0bYH
hP6+Ff0mG8y49FkZucVNusg44CYOjaU1tyvwoqtszYOrnFd5xQOpj9ifggZtnqq2/yFqdSVLUHoz
pkq1urSqa9uCNqOavSiH8cbarFRwxkvbujecfc0rL113elMeas7yDDWHsa+eZGoFu8E2I461H5bk
A0z6nnrAOi1uhlZ8BUHqXbAq0ZT0kWbI7iwFdXle+5nlxqfwtX1HO3tY6PUzlqFN7efGI5Y6azum
fkfxtv1AUK0JCTeHK8sF2nRYQQiLVKp6FGX3ZWXadNZwzZat96pq74h1mTBMYX6S9cf6bYHuWrU7
gLknPeiG28kZ7UNny02e52BbB8d+0PwiOPZMp+Cbd5rR/xxc8AB+8lUbGjm/BBapGsSVwjJtgA9+
pCDHDdko65tLFwTUEhE7i9l8ejUpcJcT9H1mVo9Zf19RCRMmVQLZJBcUJi8UgVXB8Ajl4l1W+K3t
AmqWRsa859sEBapwPV64/TREhQ5yTqjl/fUA0ZBXirLjaZXTLq8nY5OwCY4HaCGROab7jFFzkxUl
GGM64zHLi7DzKC9DrIC6fikhQ7g0QzfwxMbU2Uvi+WhCXaDC0GH8tubo19T5VRe3/a2jpRsqcf2T
5mv+RiInpPzAMKOVidldl9wBtR3XLaU2bVf/xDl2YJU77Muu32PEuiZYcUMnNbsgc9qtAm9POtKC
U6SYyggbFLlLAc1Fe6Vui7kOvqfX+LFNmSrqdONHlD0m/FgoFq8YzV+9TGtJs652nIAEXZiwE49a
HO+uGIbnubIQmwzm7mE8rYm14xqPe12Yke0Vj65trdwclfhZEB4MwSQioToadW6ZhtjWkv2E3W0U
FgGkAKK/iRgoJzpV+BVQK3frgEHMkldI4CGOmqPfbAuSRSWpxizDHkITKfmPeIAMcO1k6g5X27pP
WHHfFP0eMBXj6qgOa5Nv9KCvw75uvzRa49GPgQZ6Q4doFbylnh5hsoxpTkBMzl+dKecJlbagdFnf
R2Dz7A2LMaD/pogKe1n3Ls+dvcOQf2vRosCquEvjehDgMSfjAU/FBtpWuGTZHnCXvtF779tW1hWo
xvS6LNS7sybeddY5tFK31z59hpB2+NIugD97TnHGB8dkOuepae0RKZpNQbj8flRCCzE2dGHT2uV5
KGcaqRzur4D9R5lacF7Iakzz+CEoLRptrdx2vbNzAwIPDXbVsL2UETZm97GamRWTkZKEDb4mbBa0
et1mfBv7cm1bQCXvgcyaTV5XEZ5t/Qbib2wb2inJ5uiyqQjIpDltzz2TNpKL1tjRGfNmCKMKcUgu
GUV+ck/cHWeMSUd3UVllROjtmY3KGfGdtJhifl2Vd1wS8YKpcacrjUBdsd5PaKaIHBpRcwZE/mt+
alpAYS6WtrUaHDaX2tmvZDg4Yo61wFNveqkdpeW9rTUYRD3Nr/u6KTaeQzsV6+5XI/diMNVnzAET
Jr/lA/Z5WNrtNg2ojbYVs3NWU21L8rBvnX0qh9uc6jmuZp7y3Tg96kg4MzyMzn1LwcWEWScckv47
T6EhZp4VZSwEhAYvWB/efarJpZgeF6MkPrU8a20wbXSxvK7jdFXkIqZIhfkrFTGVSsFV6s3jdUXX
zhFUfQyQfiHsh95OD2a+cZqm+YAgoYXJPKXcr/M7sibhxEDdeWzRSJvlce/cOIP9aUyWPCWCtG/r
mR/DArzPTX+w0yiuLL1c3vKRSETfuruedx1pP158Q8J6zzEjf15F1PsslEMwOXfFkr6LYDxNutzn
NARGRmuQnhA4VuthfimqbCBqnpI8w2IYuq64sXmdtstPwu9jXKT1qxcsBJC816bpJiKWo0usZCOJ
/QeROXgE9PPr3OhuDW3Alu5+p51YI92dyCIH9jEvuKwDEeQxUUE78rrpo8tXJ4RRjLCtZ0+pJ42d
cN2PdZD9NnBW+0HHLX0HdIN+LWPleGBIPz2UUtixlXTaUyWJ8Y2NoZHu61i7O15+YToQRrGz7odh
2PIKQW28hakwQZCoxTVI8h65rNCu0zrHZzwN+l06+9k3rXYV7su1uRVEqyEkaOmwQ2/0XrAoZSyu
wAuc6ZhS2zpbs+eOboVDIDoVseezfgZDkpwrXiccK0qNzdDCRYs53OhnQo1eMz6nftq+90Kzj4Jn
7EYY7ngckHCwI6rqHozsEJNtkAuWqKreD2ZR3ZcqMW98TcuP7AFidlBr5FQ95Ye57LZBrrPZsbJ2
+EbSYlk/soq0idq8u+T6Y2EOztHGH3Mj6VY9KWt914JEfpYkF3jU1OIxGIcx5nnB03fpjwVaXExY
Y75D5gOOoNfJx0jjuwoH3zagtUkvLqTQobmbQ3Olz1l3soAibhA09Bt+hOyYcnPzeO97eYu+Qive
4IIPr6qtM747Pi3qyPLs+/DTbESb3dQmyc2iqYx60+U1ArLT9z2VY8CAEcdZ546mszOwSExh4drz
dVB0sAFLVoOBopRIS20WmUUewB4BpAByHUrWZqxy94V9UgehVA+2a2NWO3ssxp8ze4GQA2S7k0id
fEkcZD9aL9O3xiVYgtTH3DSy8JvCfOR0J+fSeS2FWfOFLVzEYa6pXZq1+Yl/44Icuk688pT4w9ZK
4CrzqB7ewT7ou1HWH9VKMJySt7l0T97aRwHfxqGRk3zKq+W64pN2/PmtqKuTtrICdav5YPZzcTOO
tRN7EvFpvGw/OufX50tstNZ3iVmZsex1koseJgllHUkQNOHco4wORewtsr0jXjSeOqS0inzayRjq
NSrokYboQjbK5S6KxsXDkJxMP4aEAdiC5x1KldWbsc72VkPMuW0DnABGsxWdSf1G0F6BWt77rv0k
oYd5kT2JOywbm3Jy74LsROxz2JDSbSLHYRXdNPq1jYaJw7ADhbHcCvrDdcgTbck5lEi7yLmJc43G
tYHG8CeIVlHa4n0G+omRBpnL20Kjyykdy+/ndLDD2U2XbTrrxzpPfhDOa+NJsNbEJ2II/Ufidte1
8ngDYDZwG7kxnXm/uGUdTmMb3C3pWIMWT3Z2qYP4z35Ybi/O3swjlHhsxS+8WV8Cp37h9U12A+2Q
/ene9L+hyAKyxOJ7WNqBu4G/+07dohsuNHMSWB3iHhtA78oPrInqOAaPVBefoTlvazaipJiGmXSg
HjpJttW6jK1CHdShwlBaDs8LZCPWEqxohyBm3LuFj8Y6k0mnbsUNwMajh6+SZW6SfwWzHXA6Kq6E
vLx25A8jExocrvIKqJLajDMpzyK9coYnOHYgI/LpSpflebXV0VJUE6u2ykMA9w9YkWj+k8dVMHx4
bRM3RoBtf+XNqcvVmL4u4r0xL+Tze5HvbF2dDNarnNM60tFcUqMMmk3fZyUhRVa3i0Mx1sSxnLea
lrqhaGqW3y7MWCRP3hV8CQ2u0wIyLWoa93rAPBnY6mZgO8oilm8zkNvUsXNWCoV17lcBfubvSw7/
2SRA0Gb/SgQ8v//b/X/7r2PzF8/dr3/1u0rgOL9RIYBCgAWIgdyw/10K5E+IjRv4f8BKWLbnAsD8
QyXQUBBQAnHWBbSsY9H0SFj8w0ZnGr8hIOC8w93mg/+0/paN7q/EUpNviSAHYgVaBsLDLzriP/mi
wIVJt4AAGTdemWnX3lyyzvSJohMQXnTX28LChAbDq6sgbzIFDA+JiRv7ZPQ2fvqlwZ6wsbglmCWx
i3Vhohq6SYzF1OYI8khRHcdLujosvSHYgp3gVIuVBKgowgpNd4Ol4/J14K3cNj1rfbKZQcP0bqy8
CY3a6z+pFgisqGZ8u4ejWJSxZS/MCgOjpYu+NgIEwMkxRpPVvQyg/j7SS/GB3fTt5//hC/hPavd/
qIn/P2gS5VL7V5f59Vf33/9L9c820V//4Pcr3Pd/My82THJAwS8qG1/qd7Hb13/jymasY4lk0Zl3
ufb+uMItJDL+I9exa6FC48v79wvcdPGQ0ovtO2jgXI+m+bfEbuPP9kLtVzqQuLDxFwGs0AgiyZnZ
lPBWfzdw/dxQi4zDKDDUxuEYd8c0ztM4kBO2cTovg2Bn9oO2K6AS3relRjJHb+H593WyzxGWNtys
43dd58i+zlr+5Jqb9mz+mMXSouCJneXORpeMcu3MoOyltIPj8Td3UDmzB5GA/cxYQ7H4b+hVtg2L
+W+clyu/TtIHKl4Uormhf3H/BXFhrz2hL7309labl3e41PJjO836o+qK1uCclfj3hFaMgxtI/2XS
HRMtvqp+KmcpXodyJBGELiKAH1uce8gAnzSak3Q8FKV/ZYpERg7M+dgnp3ycF49iQOKvB4Er755V
/3pNU4x4FmbLgVPOnFEjm9pFLyb6RzOnEO0XVoTlDonRbkkhZdqrNw8wgKY+6a4prxVXLs6JDeqO
cyuRgfxWT09DXhrEkZ1lD+CXAbToqpfadNKnvOQFT/iKqJAI9JVW18xSb1MrJY2EmoFBB5bkCwc8
sWx4lvm7srLlecxNqAIOzEJndYdviyXFdWHX42eppH4u6JUZsFQ5yD9LhpFhLCfOzYXynzmQ0GgP
kpUGrA6dhsa0lG4bjMR4ojK7fyYo5A8Rdi/jg4mp/mjNujkoOXSfHGA4CnfldA7ysqNhdHFvVafh
E7JGCUk8qAKzotahb0GK4Ju6JljoeSH+9oXVhl9q34MkYY4jPoVGQV7hXfhkWnBW4LWIa1CBLwwK
/gHnm/xZ55n2s9XKaqcgYZcRXqXgZmT2PdOLctsAW7hiDTVu2v6Cd+kG8d2zgJzwZl6IaFpnWZ99
6VAcnlrrZqi7z7kzxSNhbhA+7LqTD5mQHQrZ5huXraXZmtG8dNVttfBBFHQvLWFZtFjavKU5OH4n
+bsgFfCypHVLdU+7Yio29Cl5FWyXn6Y1HTBVc3k+5qYvHw3Na26Szi8/0ExBUNJad1PIy5CDNM3Y
KgZ5UCUWrXAJWn/LJwBcYYL4FhLr1CKMThAeutZ+8co6fSCCm3xXadI/E1Zor7RgTLoNdsaWCPNM
zZHF3p3gYTKZVDrnbfnSOnPaROWiD6TbNTRVru3uuQPcd0ixlBCw67Vkk058WxuH15IORcHCuchJ
2qFRyBLTc5mixm2FJRHLcz0Ff6EIrn0Oc9XFLnS/iIJfFRmspNptYfIDgZ8yMSL6q24/e73iaDfN
hXrqZDe/lyn0bqgCFoW1PYCXBvFsGl9NfLibiuFbnJS2dISVixTlQ/TdKTAGoz5PtIbfawHyj5cv
4qafHeexKiA9Ud/p52yf6uCags9lO1RcvBFGk2WnJqeHuyJrZPZhdWSMJ3NYgH0ofYfWAZkRXMim
b2fnzBFyvGj6lJ4hSMJgi8vVftEqh+qZ7tkIUv60K/T0+0IIOAAiKW+LcZru5eS4p8lmT3Y9WoY5
st/OjS1/IiOX7eJRNFqJg6ytt4vHoJMqS5gb5kj/syl7CsJrq3ukI34APyT9qzphmjz2lcAYQqY0
uNO63n8HY0jbFPj3r6yuMFpMORU7XioTN9Z7TiSh7Cx3n1eM24NUzhXhU+PKqKX2SpmzB87BGXli
1FMLRCBLm3U3Ldn4ZeuJ+VbQroO3qCnnp6Yc+9fWrWuEDH2Ii0I0uJ5X+WY09Ndj6nL7GRwI+kMs
jYC1Q1ZO295Xlx28o3U32VDMGJDSrD7iOICw7mUmj8LaacsbGEqBs9H6xTxKu0DuBYUp9onSA0Bi
ZLaeeNxMd/VYzBtsBOhLmvrFMJYx9aPuI8/o9NaYiLEacM4QEPv+fq798W0hJgZtQxRx0aT+h13V
9Q9YNc2H5UFCDZNmdLkwwepKfkZwtIiIddrEeYB5abso3z8slvTPuCnEsbQS9U0USP9EX5ZMkoaD
/rqs5y6B0BX1k6mfhQ15kZ5p6LVlgnQ2+lAF6Iea+MkHf7ApjQjcU5DWRr1nvGJ6wzV85duFccon
lPRqbawi8vD3HFzWUTHsqPKlcHT7QayLfKgbI900zjRdm5qW3tIFJrE5sLi9MqjfE2E2WmWw0Yij
HxphYjBtCUA8QKKYXWZGUP+o74bl807DdRy39Vw+SLbZL75jpKeEPSqsOzparksC22/8+pTatWqY
TmiI5hCVdZOzj0gTyDONJ4IdRWgUhie8flQKnCtMQcwcem+BqpJj9tpIvU8fcr9qXpmTUvdIPTqC
gFpy/CwMXxtsbY5CFXSbc5pxPYWJ1yXVJqX/C65imbtBOHpEpqLeLvuXwnISxJhOj31XYwvdOt2y
Q7pKuFpmlvmRh3+4jImUaah/FI7/7H3fexa9Ko5YdMRLMqTQxdg1oea4jTpoQ9G9J7apjkzEdLe5
vlRRugTW69JgVp/ZhmCmhOD5CGXb3AyFZ237zMAJ6kBSeBisQRwzfZ2OxBedOPBLjGIFCr4d0oOT
UYS32IoUAQDhHpfm4LxirOSwjtdqluFcDxqMQZEnOAvKwaeioJmuASauL/idls9prCa4SvVK+cZk
KpJJ/UXDF3DyDGnh8MUOwIbdhS08Oc6wr+1CHKdCuY+NCGQb5crvbherdQ4EHYI3zzTWqz5p2ne0
Wew5ckmZ7AeDZNoIIgxr55DZMekeP7Ta4rTY6R0RtkCPR8dzF3gVWBerTp9kjGu/u5phAXJ+Q4iW
24bal4Oac+I45rg18/xnver0kDnDbTBCMzXc4gMb0Lk1PPYIPI0wkF0ZGlUZU0L5qo8WogqQ7oL7
6HapChS1qvBRTyeCiOMKSqHyhY00QuvdrpMVLKPU7N8LfcI+VIPzpDikr4dtYuRozUajjrXmFTzK
ysWjK8MVO7wS2U2zjvpDlln2Dp+gvm1UaxDPgGnz2RmFtvNmtZx6WfinlrI4HO64sxJcdduFPE8M
P9HYKBigoNQM/zrTfT/u5lECVHPQihMcol9kQUCvOnBUPUwMYdmMYNUXNcu94+bmca7S8praQf3e
K0BhoE446sAQiLgytV1CP9s44KBO81EeJuWOP1NXVAfXK9GHA8R+ndqHhCAqMWuOcgRS86it1/nM
Jyq3Pl2u5lYrVLNEC7/bvaxSiLLYBXFJpq0NLVN5bgpxsuqXne7k9c1qLf45gQkBYa8z+u8lFcjF
Xmd4/La94klNF6cx7Zv4vHXOKM9jIebNUHaQBhhsccBQpXTgeTadhh5j4bZItIqVZ9ZAVFODbZxF
OqttP9UwzpO02poQdN+ImGifmkFrWJhRlLK1eiM9JEbdbR3+d0R+ucRDiyv2PV0Wvhq7qWuny7CL
YAVowkaW5iup7eXOVp0ZJ1PQb6W6oKqKJBl2qyuBQqmu2pcLPYhiVo+GoWEnD+bhLFYnOeOKXK79
2SlvgW2uh6JdapCnOFEM1nRbHin2wbXGjLdHZt9kNKdu9NLSd8SpWwdGFoW1N4Yz+QJNq+k5LA//
g7kzWY4b2bbsFyENnQOOKQLRMdiTYjeBURKJvgcczV/VN9SP1YKU9q7Im1eyW6M3kiyVZEQgAPfj
5+y9dtIuR2PAVOTHXlJ/bYHpXXbzAMOz0rxbaY2OpDXuaBeAGIlsJrdD+Vjgkuce/PSFHcv8ajQq
+2QQNPDs4S6fMcgiBD4w7C3OIYl0ITytRGPkyTa1ivLkcqj0ungHikUMfaSFNBpLpHQHGUXGtAEl
xcIRRjPGvPKUl8iU4lxpSVBkPaKfZRxqDjXmJK5ZQJzoUssaeWk6TRIfCFxnaujWHDpGVTnkS3hd
v19sLbzVa7iiHLOAaklNP4RGWZwtvTc9LJrqwEvkmIxyYwDaqaJjU2fTBQ5Va2/Kl0ICAHQ6A2yU
oi64Q1haBJNp1Vty/9x6K6CMkMmkGtagqkexC90j2w8q54Q1xtb13Ccgl3jaQ7AxajQovpMJD4Ac
Rxoi0NO9Y87OfGqseIUcDi3sTFZytexk11+D/wuptYf4Qhqk8/o6qo2tgi+4scLUy7/z32rrWwrc
mqYNYJE9o7qZhgoAzclPR/LCfOwx95FFT8jPklE8DHUnHhvHHYk+c2cs+PYwnTshRXpfCdrcSLBe
BgQEtwlC2H5TkVEayNgIL1rXs7ZVZo1n0M27bYZh+7Wwh+zWc+Ya5URdy1Pk5fZTM8GXIA5d8/Wy
HG4a5mAH7DpiBzZpeuia+A73aHyTRoo0p6SNmEqmjfvMuS4adyPIA5K0SndnK6fUr7V2wSg8t6NL
z8p9tikd3wYbPwWKS034xEiAse3IGEtb0sg3IwKBIzr1Orw2mBrfL1a8fClMZ+eAXsFojzmiHSAL
AuvWcSWlSMThlOfTTARpglQYUgtVXoCvI6dDbdm3EIi1x4RB/XbEQo18oecwBCJ7IN/WmR+53MU5
zeKaHGGw/yddJwg7n11SKZ2GKqrP4vO5W+hHD7ZtPeux9B6XrAz3wi52ceqYnEzciLhJVzwOXuHe
cJLWmXDFXFNU9WgigO6AO09HcaZoTGwzp0LyOYiFNrpnp/cWhmGmewX6W8tQgRtzUSlF4JEXPRWJ
5k5D4DZZgeAjhQBNCvMV7qfuBDs2vOnMsbuf4yhETtAXFyEYWjJ4yMhVwVQv1THv6WDQkzdQE2fL
sgW5Iy/rzMxpRCPXQxdcLlhNl3zAExtxv1y0dtvD1q3iEc2IXqhrFDgAdCmM7It5sQBsadQmAXzP
BVtTXdcn2E+0r1Nzss/Ttu+3UVPeqFFD2ZND0fAJBMqoykOUtR1SCNa+foZ204xfQ82o+Lw456vZ
Fr7DUOIK9h141hI3YcDKPMuAsah7r6rcGwNS1Tn85Wwsr864uNXWQri3rbCyI0jBqwH/3EAWwgiu
31kKHc3OJJrrcZatF1GZZupibpV6FZlh3qS5wUQ2M6S9Y6zODFdWLo+kkNE2wnp3FYdVSLCMTSDY
wYRZEVjcYvul1ml/aF586XYaeoF0Ks9mdITvzioaGSt3uaZL3J3b8NaOejvYWwsj7fT/0Z//j03L
D63Nf5YE/i/sa9Jg/11fc9vVr//3/3yQ+P34iZ+NTbzspgHAX9JEQZbrre3Ln41NDSu74RJ3QqrO
GrTO//Y/nU3b+otWqG1wvnQNA/cv//R36950/6LVrjMNEA5ROFAs/pvO5o8G5r8cxsJxSRlbVcEY
p5kvuDpS4g+xPnJoo7ihthA/6DhlpI3LgQ66Y20GIKp4EKFNbbxxZntwFWDlYHLUQtpENkP264eQ
CNEUkPkQmKHw2i2HSEqxoUhku8UwAgi4mmnnBQjviZjwSB2Rt79c7X9wfht89g8yRT4EUsdVo4gg
2Vylj58+RI0LMsly9T4IQ6obXlTVLEZjrwdT73VEmwCkgf07z8tWMxp1ynqahLgCbOS+Zh49h2U4
WHvS5xgAVHKZs8fIbRYj6MwSImQ2L9kGwYY1vA6IkdEiMufHI2jNlbMRtYsbgMRFyjUjWcz2rtZC
Rth2blXXmhsZ1n6i2au2w0S6AD0VpG3UvXjofcoKrKjlUkAHQg7t0ul0CoXTYZHNhqWluSY0j9i1
2NRmI4Dm3yo0KylSxSUNB7qMq1iCpbzBDMYgtd2T1lPSYeliC5cCAT7INpLmmTAJxzhxFPf2YM9p
Zzp4Zqhl+7zKERimOBMGWKXDNulcMw9g+ulEC3Rk27WRjS+rXAseSqrQt7BrPTNt16Ng6hQb54Lf
P9ulQgEpnBkgz7i40uQ+QWi3hbOUjCv+ZbZA1SBeC1rOpYSl9FjsXvhpPExDPanxPvYqR7vxmqke
dm0oMFvqcaXfImcwxIVKomLeoZEcs0Atnhb5TRc2z71Ot2hDdVWGfjyr9jtN59C9i6FHFr4uRL0Q
yaorNu5xGp9FmaBYiOUMVb6eoni5ptvUZDvZaATfiMagpFgSokk3dk9cnRjVSoYvXfcy0nG737pL
owh9pRGNgTc16+dqgKR5RNFl3owG8PFNBU3kjMYUyZd4+eJpN3tAuDf4sKbmso8tdoFw7GyKnYjt
lJVX6Q16dSKlfEtfQx0IyQbho+fyaUAY6uFqszn/0XuKHylXkO/ldo2sTZC+1h3pIqGvUinA3ecx
KdL3qo4BKIOkJgCkwk5y7fYx3pZBVXhOfLO0X42GMcqZZJRO+EpHK3/T4w6mo9txckH+t57odNhB
8ZcaguZXs0Km5wOV7XmS8kUHUJ2Fa2kchoA1lxaR81k0GfwyPNDdTCDDXPLcN4nWFoOP3If7Aucb
oRjV1LCANKj7jR2UvOm69Bod/7E7KuKb7V7aR6kZPGy9ITl6V0XBLx2w7nA2BjFwPZk6vcTNz0ex
71tF44ZBCb+iFmU3vZCgCho01uYFzGUVE7EcbXoSjorvNgRxVCC9N0wawOUsAVzm1ziRvIeJmIfJ
DhJn4oV/pDPJDrXg1c9wmp+368KAQzwN5F3Q1tEyloafN1094pbfDy1tsQCIa1mex9lo8XTQIes3
aSdfXRtjZWAnUIGClsjQJ5Ny3zmW9piCnZqRoNUi7W64JuhEqBoRV/Zhdi5yt79yjJHeeJ7G9tdJ
G+3eh27+Hb2HfmDMlRIxwqqrOlMch67iUS458gcR3f9DVJTv0TC1az4wyHtHKzhQ5xjzNugkkpjo
lHagkxz2Vre6hcdtidn0cVIG2sA8M7cpcr7nCafjZQWz44vHnKHFBRhVLyPy6lM+JwkCYq1EUzhk
g0kAFGEgbVXlD3pYe8dGjNWFgGuGWzCq02tr7OthM6fSOlC6SaYXsxuD+xV3Mp7QOlcxlsyNTc+k
v5HmCNzX4zc4fhsxQeH6dO7MSwAco0JEgMSQzYuCDsLA6p6IEpNmc9MEnMfn2wxpYxyYsxLXjlFU
54as+Q6IULofptV9FyKaYvqQbiSgeYx2/SiQtLYJJnFM71xDOV8t5dCcR2vCKN2+meW4/8KBMr2c
zfldT8f2EVpGJbaLCEFVEwRZakdVVCFxA+kdpInoiEC7PefT5wFi9+F58pCIkVYQHjNvzDY1/Kt9
vUYmKLrNXeAy+DpbbB7oRMUY1zVwtiiDvZqkSE/y5FIL00/ASghAm8T49wGU1x0rNsEEpDk7uPiZ
1OwxfCH8qonYuBrR4GXbsWnaHczowmO9YKYOoQ+7wAYYfXoOEmIVI8bd8E3GOV1G8FS1FniNCl+r
xbMORlGaL0PR4mi0Nbf5CpoJMWwY6vNdMzZEqyCD1Hy4T2TA0njEe84RwdzCpnYuFyyeRx1/5p6V
ZDind0puXGdHZ6Ytm0NeovtUoMFJTTaHAjNa7WBm19PqK1tj2voZRI1DWqX9oYAFAAMCIY8POMo2
z7DwC5fDdwp/UQ18Yz7J3Oq7Vk32GwmT76G+tEBncZH3VFNfZtsLnyVn8RdNTiPO6q7+SpptiaJm
TsJNq4dIVSJXGUHCfcFLYRY+pWmdeidkYs2tbc9hIA2cNEHrjfXbrPfdu0y75poVnlO45Nm7xLfR
fzOM3r0bYgUucyTow2fK6Z4PJa2XoM3NnCM0nPvanF3yGebmJtWc5JYFE1ROsnpujVGcQJKAE4Bm
dSHzbPlGMJfxOFBx7cyu62+EC/ajnnvPL3X6FfDPIvXMtA3iZ+2SJHGJ2G65XwpoOps6k2s51rW1
OmSWEN5zRVGJ/z2HxLglO6XMfE7DkjN+quaLuEIpnmULDzvwQw8RE/yfrWYbzL0Y1uTvsh9tmyN+
3T1IDIWhz3JA8EySLFgOzZAk3RhE7q6M4WtvzN5mM+Zk64Ecc0rL3Y0oY6cdu0H2CEBRObs+W9TJ
FpxEA4Zn+b7rO3KDG1dhUK6aqtdv5kqSZcBg961Io+psiVncaSVbxBzkhoPJIEYHsxq95qRgiG7R
WUChj3T0i/LwjfiSXg7ny9ytWOaiVMgns+FNYy0W9J+ZFzv2IcQInwdap+IOKMcaZWzzcJG4QtRM
UIWl9sYIFfUgQKUkDKJ8xrMhoCkEysPxCLg7WjZxrRKwTPOKOaHx54GOHMxCpyzxhvNawEgMshAH
bNA1pqPdjm5idGQIeG60leybdLixzRsvVWIbL4PlztP1QL73ppgZjuyZOToae4CumPyOqokRvqp6
uOYINyXnRrjKlGvQkj0Zz+up2GQ5z8691OueEoiON+zIUp3ZCbF+fkjVkfpanrBzzW1dfx/mXuR7
vVrVBNlkD9XOZX6TB7lnWAcrHYtoD9pRR1rgufVGLeCC/HEUjuYjr6FqtcPUMW7yxs5ROnhKXQv6
IZxTY6Per6OVE9wskndMCrwuGMpRP8zruYPFJIFwH9ZChx4wpQcrJI3B/JndWNvineKICXdqMBLu
zMY9M6xuClcXfql8r/a6iVsy0VZs9pSexgwjX9HJ2gZvjsV+k0ddZp+qYuL+13RJS8rTRmbTmOeb
ZxcoDa7CZWwuM/ZQwfS7urFx/KaBPjDEhdWuU3RMysJOQPTcivTQ7NnaQG/hYScfQGw5z1CsL5QB
r20Z9Xd5urAtL12bXbTG4LxFhtvtZi2m0S2otrZT6miXWV7UL54RIWRN45yfD5vBIcXLrlf+Ta9S
Jt/gJzu/g0VnIndKnNmPO8FNSpz6gIJdJRagxmIss12hL02zN138BUjxhXaul6lEkT4IzTjj4NPD
v7CG5MFTKYr7yCvl04hHnEwRBCA+PHb5gOeS/vXSsfZseserj6kih8Sspaw3NIZ4fFv6YZwvrMp8
kHVannuwSRQInx4LOpRU99xhokqyoD7YX6w+q2iWIRfnJJW+QLqnmAd3OX03e6O5kc3aRQqbOLSP
g+bAmDStbjzqOT6ojRgG/YVhEwaR8cchIKbbYZ7PWfaQRpYMt623NMtOLWMlDz1xx0QBkcSgcVQJ
YZOORvhuiTE56Yk+Hdn/5ZGZXX/uYftcmWn5UAcFwg8rgCyAa4Hqr9tgS7eWx9holwcU53Q+0Gkv
d65q3W4be4V1ykWWfDetsOr9Zprk9Si5w4hnglelr4uFMFrL3GDY6GjvR+0d5TeNah5/TAOADmus
RdkmBn7C5Ir7wjNldQTh1G5rUmqOmL+/E+9Cy21JpiMPHWDgXEarDRzAii96zTnESZjtAA7FN9CS
0jcG0/b7oIR2W3hJ++JNsXcXMSjYuuyvgelq+FYFgV9QHtrSvSZtfnwLx4lUWjgj1lM/RGUNF3nB
OFImY97sm3Z2n422slTgdDoJfOv5S44GHlSnkg3JDoybmRpXjEtoZNuIUECW5+hAs41VWgo8kb32
k5Jpz2aJuYMzJco7mu4hFj6MBfp0rVN57FOvfQTZGX0xwBOfzNZmscDheMDYf6B6m69srTGfwHAx
5CiaMT4ZFSKaLcVJu3dms7w2NQvVEnd7Fu0nexqOE0aSXYyc9csEE3jvRhTwjW7t4KSoq65HeOOH
neWdL7n7neAp0B9ZCNfPXwC9nGSZpAf63TwjYTRk6cZDVnKWVJN5ZPd5i8co+u6Qd3bA2mhtJYtq
GRCJ5pzr0LOtH229atOL1DM2tPHX0UdEbIlEgjzWCdOYvObuZK/3SoayiDd345w6T5CSo83QRWlg
1WTXePi8NwUHP1C8qr0umGZuY2tUF+OSv4men8Klph1bx8pPdqqZB4xcIPbWpL3G0Io3mdbWNoEt
feXlHe5gEZHWsEvbQol9nJX9pV113Q0UmmzPiEo7IyA5yredF1JZkjCOJkNFNAfbvqkjGp8YBXOE
bUTCrwJeuovpmd6H6gYPwOsS1dMZ5UWPt8hpz/PB1dHKS/vKJMX1QRWxarYT1B/2Zjb6xzGl8xiL
sKO8MPseX4qXjDsrT7iXuD+PIVoG64DA2vtqI4C9LTu958u38OjUMNJ7Jjt5CHY7aQhY6c1Uvedt
w8GFmRd8l96DRNKCWdmPYEW+uqOdX3W0dYcz4Qh13blkl/mxubDca7hEv+sTrj4a2/1CMdtbj0ws
QSa0g1HuM9edvoZZKZG9UXXw9M5RpfmFxgGF2xijhtvaOI3GKRnubGzhR4rxLsX8yVzdqpHhsSPq
zKisEo4CgAu1I4vz2W4a44RaKQFuYsCoacbU2U2a9qJPurs3lVtujDSdTnFIzuzE+cMnfKPeUqOw
t7Zpr3zJqA0nRszZwOjL+dAikfwy9aBjN6wLCK+cnvc8EfT6WMsSyV0/eRPtKC+7jqaqeQH36+Sc
zrvqnuHKfcsY/yonmrQ9Ik1aOTQZVon7tlSFIOJ30InuddLxOrFJOl05lZgHW+U9lHpO4oajj/u5
izLkHRGzEk4rpBlCRMpvqQeXnTFaq+YK1O/XTJTtK8nzLR0zwMTT2GdEWFrLdsYIsFdFbu+pPNHD
S9TuZ5Nq6m1XKO2SDZAgFkMjsUdE+JhC5L4bZxnNC5Ojf7Unuyw8jjnmiYpD0k2h1M51c7mghJwR
JmKSmTdsvd7RiItTZoFaMtowPhhI9o7TsMQHt6KHQoBYj4rMGeRbC9K92zCnlyLo3RkunAKx1++R
JWPLWtTw1Ih5PlSDyUBsbgEuV3H/wnZc3KWSmEhJ2Nl1McfHgU+7Hwj8IBvOyVAAjQ5jkyUl/O2M
wMJu3DIn0V6WVjRPsugv69QsthX9281kuckTXDb9tm3TYiMW7JATDP9nL+vqgxYN9AsJ3KkA+fgp
rTL8ir3yZtoYGtX2ii7ytdFBxAUx58hxstxb2D1fNKKxVyNhfJHyLfXkVKVB74TkGsSLKI/0evpg
7FYTRmxrtwg0+Ay6J3gUrFvDHUBnLUO0idmmdi0oqovQ7ufzKnG1eAtZrFxVD5aLWk0aMyWAIItO
R/b6HA5UdmNXteF2yLTqRPjMRG+uLl/cGOJ8k8/vRjGNO1AzyYOZW0jItJA8HE+kZ9M61iVizrk0
sawsGtU/HPrvbiV1ZEodT1BXdOUVAxXfhqDwQL5LnJxrsuwfOlto6MFk/wx5LSQG0Moq8zqljphe
SkYjNGF/yB/7EGdQwHnIod0FoNRAaVnYfEZafWVznSxAFgM3Z+chaKHBV1w4VIBWu8qvfqDJQzvR
m31sAa/3CZSi+4NiRNf8JNf0L3NjD0FDvh9y3VjZJw0KHB3iJHauZ3ss7tlxW8XUJqGWqohtEn6V
R7QHFIcRslNrWDanvq/COCCrDBkG2sPVOTgZU31OZeKlgPlalpnJdjl08Z1Kmk9xkamfYxoGLP8M
vv2njrmwhaCg1JlWOJ/CF5rKhvZjeW/SceczWQy6OMyLTVr3XDGWtSvCaGnot/Olm2n10+8b9qtm
+sPIwXLIfrDWyR7hMZIBxoeRg3RURw7s8iorPGeJZw37aDbSYKHpykStGQ7kVg23zDvJIksHTf+J
mvmPH/3fRx7QhhGNwy5ZNy7H/vTZY1fEGuxOWr66gSm5gBhLA9FLkvlbWNhC3deY43RWfo+vYNJ0
/WtKqERHJiPdze3YDvRnqPmRzc0imbJjCCYzP5FBH5p7HP+FFtgAy6brajEkoLw5tbTz31/BT3J0
Bh6ME23cIBLAL3/YnwYeWgyeYjZIdjONMHP2pJnSBwdAZeobpejObfvMMIDvRlnRchJCAEN0qLGO
arRpfLC7rCj2S4t3LzB+TG20hqi2P9Br/+lNIuDTBVUP9xjv8+P3bFkstm7YEGRVk5GwDy1SVE8F
QqW9y8Z9A5MWK1TWM6tJs4WL/GOK5FWoPLZmE5mrOz+CKTy5bYwZfxaL94eHYJ3jfbgTpWHBpTYl
GmwTNrX8xLChsR3XYZORRTrkBOH8fOg6wremvVHTo7pk3RDdDqKrYPhdtbNzjKZuyS8xe01M/DFQ
4vZFjUn5gAyV2+UnNT9sJmM+YZe0Rqx4Y09s6O9vAOsjiFiAvjb51gVPETNbwm30j9eW+Ngl9+KG
KD075+61sjmXL3nU1GqrzTzYrwWCkzwYgT5lF5GJVByltRmnlxERafFJuFYkDnleh8yxzDjJd4zA
OkCMq/5t9dGwaKbrNIhOQIzuoZ/NByFCpHpwiBGWYE7M7B3eADUFRcFRg1oaJ7Umq6LiFxbaOyem
9NbSLXqtCf4dc4NeVHvFNSfHmxEz4b03WSL3rb6vqz88Hea6gPy6wEiynHgAbN0DYuc64tMDTio3
lh+GOr7ia4ovMZJytBl68rCQ8kPmQCRa2dZF1/YcqNokMecTgVxRdib0kr/bHNqu6P53yd4rGdGu
8aF2fWARzdKT7syM5QtHF4St8s10QZMNjG5kEfGj5gSIjgqp1JEEyHZI5WvtFNlypOuSPtHg1+f7
398JHxdTd8Uw0Y10kHes4Upwnz7eCPFozLONmtYv5FiuFTR5iMmUHwu9qM9I9KEfQCA7tYTdm9tZ
84ruDw/RD2/Xv64274CLjO8cKxl+Mmw461bzi/cLHKOYyxQFxRInXQUj1LApIhd8C5ufIx0us2sf
iVuInwBWoxzKY9wwNO8i85uIBXDivBaJHZg0Z/G45/QqcVyOw0uZsgly+gzDowbmGMYa5ri9gKtY
Bw2HXehqYtEK5RdmqCG/p1G5//3VNT9fXibsliEloHnHcrHJmR8/nCA9WA+d/jsnk+aCTktJ6uaQ
8+7pEKzxLmQ0+onhEqqH8e21xuYdB64LDHKLCDK0tiOSe8OvdMe7mumMQiNJ0ztzmvqZmZIh7qDF
pSeH6O78Ug8F1HemN2VLys1oXPxAn9ASpm0uiS3JghrBU00vT3RbrLjtrR1yGNr8/hOvooNfHh6U
mpxFdZYV1+bvAtnCx0+caxVWpyr/3lvrXM1i6sEZourW3hmqhHIjaT2pHfdYdZGraEr2iML1lJqc
Y02PzGza/v4NfRrur29Iwj8CWcZ4H06u+6lcKGw7oYggD6of2c6P1VBrd2nqAbuPBjjawYRS6otq
FMm4os/DZDsKODTnngc0km4TXhF/ZFAN1TUS3ju4/pRkrEJ3Ll2c0pgN6qx4b4nfDU/oR4uLQRFG
e6cTHsz5ah1wstDUzya6tnuBctXwZ12ne/fjv2pK1DTrdRLVN3OkEDZFUBzzXRfCJ/arHi+JrjqO
b6JD2kbsSkGxOBeQkoDgdnAvw8VKkn1RTSReNKqkW5dTlMf8ytGeNwWrSP/klZhWfMLH6eOaBXzX
A1FEzQG+DNxqxv4cJEUIy7GSnGgZc4bVtLXSnMwNstc9+wh8eh21kyVzTpSA8aXzZn6TQA9EAypt
3dxXhXeR6yDQVu5I7m2tvqB8FXnuMC3j6kIRMgbGTT++2P8KHvbPGqAPMqH/KCb6X6gUcniY/jPs
L3gti9c2+9UBuf7AT52QIf4yGMuwfoL7/9us+7cB8i+KZLZsEFweCdGOZIH92wAp3L9cYfJvyF6o
B/jjf2RCwv6LX7fiuyi2vR+W4f8iJ+NjueFgorV4ZV6Jh5DCc2Wf/brGw5vW4EIvyP4rPPk/cB9h
Xzcc9snz+eWaXP/cOH6N5Pi44v54Kcl+yqvocAqBG358qSxxw8UeaPqbFt1MXs7cEXyZnU+uYtJO
7tB+bIv8S4q1Z18zPT3+/uU/VVY/X5/8KAuWCqotrvrH1x/GeMa7uPSbxMa5dW2YpIyzrSdyB/OI
Q7Fmp6tRLxqHizk1Wtr/DnrZOI6MO9dS7rcodcNrsG2tyxhwZqCQZqJhwma0brMD2VcYO1IJi3Lv
Gun4zmDVBU7oxA3TMHpniGSgZW1SVWGXiNumfMeksxBJYqauAXOkN+6i3itW00cTfo3cWT0qJcwv
eqeVF56aNdLb2IO+/P6iGJ8q5b+vis0maIv1W3HWG+SXTX6u9bB15rRHXuxBYR6ofF7xp7ik89YC
14IGzeNRz03jlQYlHWpW7AQdfgVf2HdwbX1fihFYWBqHYqehVXECJhH1t45zLypMhbqIdnaKTCCP
IpHu82KwvjEWEMY+Ell/T7r7el7HVvFVkJyV7zQl2+kgKR6fpkFiLUhgdd+Khu6736IwYDboaCn1
q2z7bwQXT/cd1vECExVIlEtO2vGlIsHAPOtsClwUlUOa7aA1FN1RbxhT8oE4jqzEC2dVvJl9u81G
jxlN29oxEY1FApbLo/X6ylQDzHbpzAYtf7DKzsWCXFMLus6SLyGym+wAkWTEZqhaY9kRm+HigA09
MEfExfd3uI6j6Noq0wlHQiPjV7d1TedgVqaY9qM7FWrjMKcg6LsjPWub9aFV++xGXR8wTrAZ8beJ
nkHJSaQNQ3cRYBsWZQ+Db8GitTczBvwm6Jcxs85p+THthmoDexticH6LiSiByDZppREARRuJWJZ5
6x4SY/LMb3xgRzC58xx9Q7kQJTdZKN3xguBGL9wtiazJgUuVke9y7opik1E+50cSrHOSBLHtcAyt
4YRepUa6ILMtyNjBAYE/LMh5cq5MbEYV2lWXVBoOHqUDWUN14VeYPDF+md5yI+Z15DFwam0c5l3j
ivt2MVbMaL+pdwOP/ave2kSw0d0Jp2Snz1hXg9/f/P+0IKGNklRxDqlDYi2Yfrn1uxSbttIHtAtM
TvdObOAEcmjFo9RViz+M/bRdFA5PMsY4GOVD+P771/94mvnx6HGKobbSPRh5aDQ/vj4nzCjJZQ7c
G0/ntm+xQ5jdkKCsKIx9hZfwD8cn4x8We+ot6ZrS4VQsxafmgtPERlUb9oDHC8ZJbzu09aeyPYFt
lq94IUHWmYD1ekziwdwo/Zg3tfW1YjI776bZgBOD7XfHnNI6WRo++D8cOIx1B/jXgWO9IPSsJHp7
Th46XZxPFSrDdoBVTd4z7QsJgfJmwfg5RUKPop22HA7STRpNsNxUgX2TGt3YWD3d66rQ+n1HQ+kP
O9a6I3x8P+zXaAqJ6GHvhjnw8Qsqta7UDWsgOqSwoeipdIygOs90en9/I/zDIiyoEWz2JM+1Jc27
jy9k1JkYdYlYIK5Gpu95r6G4C5X2Vtid+6ZN1ZxAgRKOzlAwRmO1kPTL9NSJKwj8xEDPQdbOI/3u
Za17oeYQRaPZ+b7QOrRcA/O07g9v+d/vXfrbjL1c6vY1LunTZippCrkqXN+xWuqvwAq6fTgRbJOQ
2oHXRbP/cF4z1u/+X98Fica2gJQCSoLTsOSR+fSwam5WDQChaINpuf3QhKRFETfjjMNGYh4OHByC
8b4w8uiK9ObsYRxby/GpxbXd77+rj/cEpQvFi24Z69FRcLj7/NDSgK8NnHPNxpbaeJNL8iZ1WHn3
v3+VTy22ny9jeJ4QukQQzpPx8Y6wHIONMYsb8KaTdzs3RU62cFMAqB/y+dtg1+EOTdBCWq2tneaO
ATt6GJDuPkVMlu1iB+8GQkA9vkULlt/+/t19XDjXNweclsrRNk3y36T3aR2pZWp2aC0Y8hA7iUBQ
alsGuPG+zIjLZRS7lTYyLPpv8QmfaHf337+6QX6tLhxHR+T+qY5MWrOLcEhgcF56fMFo5/BfZwC/
fCwpXbDAEL3IlDmuXXl92LbuMv4h4nhdmH+9F9fPb5omun+LdZvWyMcvR7p6TI3HPaDKlCCbHpUA
atR07QzXTu6HaZ4czLlT299/8E/r43rdaQk61P6CRZIu8acNw2owp7XM1zeEl1bJNqR7+IXWIJWR
sqLsglLN3WpdZVyJwiHEt5zicdolAiFJUIGVrXc0t+Ip+P27svV/vxyUjswbPN0xwBXJT29rWCds
s+cgyKzH66ix5E2ice5F3EYeBgVZy1SG/BRGT4ot/RKWAGBJSI/YTyU6TaxCaZqdqpYABuiqNDGY
t7eseNYSOg3qk975VgDoxobEuIsgTtyrLjknRvzkxMJLt9Aop30NN3zPtViuAc09ppEenbusIuE2
02SMukZP3Os4Z2n1KYSGd8TC8RPMqxZwdx/D5tJF3UWbokN1sSuRw3/TYnQu236U5nEcwOgGS9HT
FCXvNgza0hHc5TBpmROP+pVWwxuHIOEoXGUlL37KlIRaiTkEXRwj+OQK3lEa+11tmLQM0T4dqaLq
yjdJ/x0ZFdfibqy8MdwMY5MiurZDE9fqGhaFDdJRJaVcYRG/kxh9d0bWUr8rkoo+MAWVfEftDtVW
Tk7z4BgDIzYwKXzP6KcmrGd9076ZYYy3zBKFWIIa8OEZfT3qq0gjzDRXQ38/Cat6osfSvcnIwnY7
QQsQgeja9C02KAqPrMk2JukOMS7BYxNCcmknLWDQrrzX7QinrbN4eXuwcgvce6qHGYYySfvOB1s5
X5VDbrwNcpq+SkYzlxyXlHWPXS1ZJSUzRWHS2ReDZpCt09LOXoejFZN5yAhWsSk0gp58eBVZtjEn
iGlbByaagSKG29pHb8I7Y7HA0Jkj3ntCJGTg+uOsudE7osr8Xo+z2md+CJt4wnmxXxyXaF8glF4w
GeW8bEKiOI44W90FAeAAtXWkvP8+Eyb3YIc8Z4A6RHhE/gYKRRsZDmyyGnPCphEw99BidumDrObh
FZkd4AMr1fVnk3LlO9Xl3ASDUSzvTuZGTzEhO2WQ6YwFj3M+C8uPtdK6b3GjYj0Y9ZvKNLwbLR/B
vei0Bs9WsjDEk5ILTxjK6E0cKZfpEt0LInGcsLN75HO53/AqkDiB4IscC5Me+BnBjk64p5TlUIc4
aGD0UotInfCXc2rQnE6a+/9H3ZkkR65kWXYvNUcKWgUwqInBeva90ycQ0hv0gKJRdMvJWQ1qFSm1
rzrwSClxGhmk/GFNIiT+lyAMZoCqvvfuPbcdkZNgJwTSvOrqoZJk48j4CvchY0lGYBVFSTaOh9SL
pQOkQbO4F+XpyZFMqCZb4+BnzkwojY1DN4wpWQxR1S/0xbtlMB/KIaBaNJesv0onG12O9W87H2MG
hJaEwzLOCnxMQpIOszpVyVXU06Lg61RNtsnaSHnHqRF2HtRZhiwb+qUWIJye0lXHJoCTz57HlTvX
hE5x+3K8VJMTGbssntiVlaU7VOpyTPV1FxqhQRCURV1HpkqetjtbMpBecSqTepB1wkbYiB663CUt
D8sq09oILY1ZIfODYmh+o5gb0JknWAkz3sER+FInir0poLOuUaPgiwHbEYLnLT0ebDhA0GaQIF9W
/FAAnd1Ih5bOay75GZPuvNaqDISoKHtm0ant8QeZM3yLEo+hVe34suacnYrHocV2uRYdtpQgL8P0
m23l4JBdzVPaIXN897usOi2k/dwWPzGQ1jcwO1qgS9rkCjARGso+cwrLswZgbbGhNHdvIZYsWGWv
5KXKO8t/Rpjl/UasFH4rkPbQ2svV8r2OywtoQejGXmXyuQl3KzfGkpNKCg/iyG3retqz4UTsxahV
sV6GsWNdR7ilUIKnsdNhbTDMCwiZ0tuIma9m48jcDQZwNhSYsrdvfQfnAAodr53XGEpqcqAyNdzJ
iY1mBXK3nTb2lCrCs0wHgGo09wXICANWfO91Mdpvv9LPLL2erwmYoLurE8lHNJYV5uhxGocSn2SU
au+nJO4GCokdug9HanurK/s4aFHfXMoqtcYtHYJoT/wVT37JceqnY6AoDsZs1I8JT4RPYFRj2BfG
ZHPm9rvCVwE0IU3bep1gFwZ3TYWStfONNpjlLx145BN/wf7dasgqSJity2evaAbk+3OWJGjUyTNl
t0skfWPPrtY6AwmihGId9fGQNyjKE1/MZ8TsmqhvTKu88kzZhWhyLNpI6DXELczm6RHOVu8GlHzj
U49OUx6nlodlb7cgJDZO3zh94HUUhetWTnm+H41ZUKvbCAFWxjDMv1lDDWCt6BwR6XpMNVUPyGU9
p1bXYOPSxUEBACN1ranDCgdWlc9qi0gkQ3DmRJh6rxQr7XAex6K9BhAOdI+MeNEHbZoTT9Q0I4QU
WcrieznPLjjOUKdBAeEZokQAusaedgnAKOsCEy0caAOvACaOxHa1jWVi+w+meKHRer0MQ0J+FAAh
Wxox64YRt0feHGGtCUjvb7LKUVsDespjDafhFs4Fob5zXmQX5ohlEDVZrNN/s5RSO23ONvlQaecD
mKhkb4egchh03CahYLuo+6gI5rq9KPyy/QU2TT4Z9XDdYCxHN+IdJXyr5It66v2R2qExKVC1Oo6J
cfOk9FVQExLQ+F2QGS0oGGwKHChnJL3S1ZBjcgAAeKyDYk71S8ip5hdVzdty7s/J0uIkqy+Kg0U/
cXKiNyaTNDmqxaCJ/elyjkO56LXstVBK3wqB0vLzQ+MHR0bmPag1dJcxnO6e3K5kZjxkLa9kOdbR
N0/iAysNNW49XvIHH8kOq2mY33x+0dMJ2HJ+RhkiKKoI2XHsU30KfTa4ID3E/RZmxXnuj9pT2ur9
cfId6uuGXZ289XStxSqkDV3ShtI8EcRM5C4//yQf3L6NgsK06MUIn5SQtwWEVkIHSsKYD1Kl4KeL
Tmz8YUCKaztkzSG7D/Qp0w+fX9T64BlbRBGMDRZ9iXva78ps0npgubaBlbf9z5KnwUZu2Pj+ekhk
2W07jZzWALRQFe5KMXYOHLB4eok7M7TQt3YJ4CtpNuVm7OZoWxtOQnpprhSqaJSKgek2bOrYAYdu
myFWfdatlm3FlPn9TDjIGtYRgDOSpzZZ5VsXPsmNxrrsXLDIhdssjtu2x92wRMtCCCrsfLOMTCP8
7hIjbltPcL0imrLtzteqlg6nDup90JORCVnnhtYX3aj3hT5aiWUKj4BQ55U8qcDpwbiF0YDhKYrC
/I2giBIb3ShQ089/luXvvC0mkSgucilKap1ImJPqSePKXSpDwGadQfYlmwHbsCGMjaqqm9DmVBaw
CyKEhTn91T1+8NrzFi6jJx4JzKcnryH1vc55XSNtL4SkjbuxQ0g4qkc7t+ezPm68p398r4gTDRfp
BiMY63QEQyiiOROeym5SWkQlaJqzyTiOrbTG6+4KSZS0UcXTNqx88UXt/MGv+deVsXG9feNmqB65
twxaOZfgDXPCDMwR8Tef399Jh/XPOroIzyiGfL5X508X66+W8kC4au7UTY/wIS72ES/5hQXLLKhR
Kt+r3G2WNuWrajk82UWr4bVCT+93kX5hTxCeW8CJJDfb5YvTO94XfZMTedzy4fAXseQi3bIMwAQn
3wFOOqYbTU7wrZnhwiu7SkbBgIOoAgfeZD+wJyiyRtJ0vkpNlDYItJYqNMSbh00GCgxDIsGhfJUp
dNTB7MbqewP/mwydWrPLtePrSRngQYAbT6M4V190Gj7of9AAXD46Qyb4xtZJDxDtlSxQQGMbqvWW
bAsLMNZUsH4paXQ/dbe+w2KBETQ2suZAT1v/IR17vE8s0ihWvV4Sb/nF7/2HovD27aULygLOxmKb
y1f89rnqYh73MstUgCrBs469Tszxfhwq60V4gsEPRD1fQi3TkkdXx3wWyAbwUGDgo3ssdLw9weAZ
/Q1SAH1eDZHOuIazovCAiDL3uWotI/7lEP5OKGve9ai0Yq/BgZOaPV5WH10BjV4t/okSLe03xILY
RMUrc4HSWTJ/rRs/NI4Ql+shSBxX2yud32tFkoVGck0/hXeqMPqK4e8U3YecqF5aPRytNUGt1m+G
RPpzTrQ7OFC/hqcEf6asAn2wwbm3AyjopdCdSvzvPHH7eXCN5ExEhXjIE2KTgzi0mueYAfadZWSF
g46+r+FIz0m5wyNj0kzoOiJ4bGZ72hn0NXteOxGEGqIs8L4CPsl+J8R0ipVMKDfxTTG/W9uWXeQr
sg3xcaAS++71zfzSp1Oaw6skVGbltr6urcvIwRhaDFqfka+OIXrtTJizAmrsauuURUHQi16RLxWp
+kn50LjWSBox6RZYUHUMrn7+PdIU9NcQycxGM52eICu3zX4L+gH2Ple9vSWeeeC0O1uAFiyuLYMk
zWQY5GLqrvyZxuuKtnR+TpUEL7bWpWzXYxYjWGEplhc0QxyD3Bktwybhx9VXIsj3i7tYdLDCpXeO
Jto9eVvmyIcROcZMGc3YIPB7HEAMpl4gfW86wuIavng9P7iejWbBpieMbtE+nZbofVPNdgP2jMj6
+ZLnr0axU44hoehqxEbBEEP7Yu98v6ozOEMxKwCd8J9/RF5/LbeuqvjnEnfKICzivPAV1zgnLeI6
P3/P35+cWNPd5U1HgGhwcnv7lhsKF05DgEPgTm1yzYEuXQK5Ss7pjfZNFbSAHIqUA5tCv7EKLb3+
/PJv53Z/Fm6C0VzuD30oQ/aTX1LXwxheEsqFfuy8rVKWf20o2FWFrlffPr/UBz+iw4GAyQPViPlu
n9Q9/Hscv7lTd57uYhWZyJ0iqEeeTz3oxFn7+M8v6DGN5OYY76BsefvVcszStaYyUMJlTrr1mCjs
Qzor97UrpvOa/LAvrmcuK/LJio0aB/EZg9Bl2nZy3qrKSbRCXxxN5MDRx6tLoCqc8cp1bXruzmgN
f95lg5ruJYCCdpXXvv2oZSn0T8etEcQRhx4T6JILdRnT9tbWbkooZeA5o7pNO83BgQoGF2J05QPt
JBbD+GoQ8MHjiCCSR59jINF+p499oeLWmADrBRF98mMDru8K7jg9ktohM9h1ouhIzpm1acvUOuTk
VThfvA/v6xdOrDaqEdShmLP1k3llRK8RPzyWJbcNY6xhBSwcfZK/gV0IWiuQoYWOjOHzJ+WDl51j
skkNhwbFAS/w9kmRPh6ftiF8aDR5KGdGPkcrTucvBNgfXQWVEtNN3vXlIPf2KkgBOsPMuYpAR3fT
UAkHSCvkv/I1/61V4YPXDGUvAmbA8xTdp099Q4Gv9DbsA5xj1XbJSgJCQ+odSd5Lt6QRX/xgH6wg
LrWfgyOEyRVPzdu7KhwQYkPj0ZUxS+eM8ODkqRq6YmvYFS2fz38nY2kWnLxhMP1cVLUU2+i8TpYr
1gyXZloxBLStvjNMaM5AWjAG4QBwSGQHBw9/7TUTAEYmXT2BgY/Ny76EBpTpIozoAueN/tWH+uC1
x5DCysYxC62TY779Bvq58WtM6kiXQUdeeXYp996UVo+dIScVYI8TG0+S3IM8PkmfecABZ5lKfXVg
XC5z8t1QIDDDo6hEY7MEK/ytOSkJiIyTvuC8qGowdZIZ6wOmDfOuBo9OILSrupiJj63hT67G8ZfX
4Be7xnVp/KABZKKbyzxocZ//Yh+8zh6DZkTBS3uAJ+Tth2pRshau1aIL0cIXUEPTwWqFddT7cd7g
nil3A0KIL76J92XvIkBhWkjjlnLw1Oji5ZqXA2xSgV3O6SGClLo27MxfMRSoA5eNbjPDAjqP+779
8Y/vFiYbZwaL/hOf4GTHiUY2nNQHAAEURr+OmbleaeYEO4TiZr+AbF85MFYvn1/UfP8dey6cOO7U
Wzbx03WlSopoaY6yroiqIeLbUWZ3yaEtIbmSwwMGk6xTQChqcgnokXKC3qR6O4OTNcvuyQXHy+lV
Eg4RTHpsNlt6y56NqEvlI8zockjpY0vjEi3adKMyz/4Vd8QZ8aqFlEqRMzrbubZha2LEFviKhsQc
2djb6aKYw/aLQ8T71QbZAycWHXUM7/ppUaTluScrj6axpvAxQ7HON5wa25UfJtXh8+/13aX+9Exd
Dp7w9GxUGW8fXfwRRRpDdgsKs7ufCf/bhc3gBDLG3PL5ld49sBxROIotPRGGZrjM3l4p8Qr03QPF
J6OcZD0YdXiAelXCJTYkpk+DtCxLtreWWbbbz6/8XgzCw+oRxENHAVsTn+HtpdkZYIAviBJf5Ppd
acAOsiYGIY0nqv08zeIa3q3CKc00lwmaddmmbXVD9pS9Ul3kHrK0bi/balk+Pv9k7zZLwSdjaMI7
vCiSxclmiY/OQuFuzKR4i/Ai9pQ4c6LMOn5+FfNPY/bNqkn5gk56ESq7DH5OjX1OBoilrkwgzxVC
wC1ANy0OOlfm5sZlQv+tc/Pqmz46i1TLGRtEitA1mZZbVQTQgEJ8wimgtXngx2zK2OXjhbyQea8V
JGRjE4MRIvaElnO5GTJdv9PwP10VgHTrrZMArEVOP9XzOjTTKqSY10k1MTDWxQd7qE21orPSEeeL
vplRI/VgvBnbAl6T0SvvwoeqSrKXy3gDA3tMmT/hQ1Wrdmhoq2Iwo4RPMvUMlBwtqEn8nx7gEVXN
iony/EvVKhEAH/JYP2tiELbHqM4YxAyNaoGP0FJsDwTX9WIl/DydDtLXQma1rPXaWpJB0+4Vk3H3
tvDwX6/niAfit1UPzgNYvv6n41VzuY9Jb/JXrF8S8WHT4GBn/ZHWlpYrk9IGoXK5Lvq+ewVxaJK9
SY0NBDcqODerkYGMA1n4uiMDmYmRWYQooLEB/nIwdi/toBqqvSNq+0dS22a1mrpaPWdYon+jOSDq
cDSRkGpNJv2NqPySwOUpLy+Y/BkpHuysJMsRRRa6HgtECxNfJ+Z87dOXN6cciwQwXpJNdTHlFtrR
ltLPTQSH8nEAnB20tmzuSidq9J0kAFSunR4O/nboyvmxlKX+AHoZ1IY/LnqTmYeB3Hex9DSQntbh
WrWDvIrscfjhmSXhj6XfTN+7OYRSVteyeNBULZxNnHWeFsQiwySdUa8WK94WPUQaN5Q0dZD9Yl6f
jQy8sxmVex1ZUrOn7e3l26yWhr62U70mv0MbfXQtdYwmpc6mEb+d15m/7aRrWmKkIVlS/7HErUYk
LQ3bgAHGrXQAKfiDWV0g1QMOJjjdGJQz2YABHHIBTbyi0uSh7qSE9m2QMYp6SAGZDONSJ5Y4jFxr
F+fD+CoZ81vnsRn6Wx0Arb1RU1On5yAzepdEIbv51rDKXVci9qogj2t1gQypfAL5b94rBBrVps3H
UK0Bw9C/GczGv/UBWd2nxOKKYKAz8qozR35t534w6Q754lvBYU2QBmBA6OYNQ+SpJcPkr2qvdhxg
XQv2ZMRzs24MmjHITzXzwXKYtTfNXP+gulGHIrMsiP7F1GfrOFb+D87SuGLavgbRb890gTrH5ovp
2w7teDO4Xr1dyBr8xNDcoXRyPEeo7qGRXhE9whghBu7+06lE/S2faUKtgDyC58ZAI88MmF2/JjJg
WQtAlPFCtyIGNqW8WhE/UsboCmwBe82i1054rOf0+hZYiJOc5Zw+L6ltQBk3WmWaAVVBZH6xR320
U7gYq/B0LPDZd9V0y3SkZ4StB11su+U2Mkv3oRQeLbOURu8Z0810XrliHG95ycLbmhk6kRlZcjOU
UabOFpmXAEZvNE804lL1xXbxwWZNtaq7jJ9oQrOnvd3HOG/lJa6IAbdTagFvA8tZEXP5XFXxF8et
9xvT0jXBurg4F23XPylBkg62QwIxK7CjuieuxMZSosn5q435/ZlgofKgfuVAR8/kdF/qQiYVzO2R
SagB4UDDe/M9B3m5ggriHXmp2msz9/ozactpl8dV/YzkhpcHkkWQ68vcBTfqfpwQj5lI0XZoKZ7B
tGoPFc9j88W3/05CS/mD6ZFiEzEQnYPTBh3ymSrXwnYIYub8QABQ8nPq9NJftHzE1YJU3IEv8Ui/
LqKLGB/gWT/Y6p9WvnwI+uWMHznKGAwj3j4DjqwsNk2GEEzVtN0whSZ5f+Oz5XT2Za+k8UVp867Q
Xi5H4ctE3Vjs6iePHBTaSnouU7w+7i2gr0XxSjxJdsChgOfJT8KvHol3dSYXpMxePOfCxQ20/Pu/
WpIJAH9LH2nOEZTt7dHpynuAfTSFQxGtWeG7fUhm+56oXu+2pUm8kejuv+rPfHTXlLgcl0wTxtvp
fLnyoolcj8VqFTb9s0XU1IuTpr8Qg4MsnUPj6fMD2vv3mnvmWEZzwSb03jm5Z8/IMzfjJBjQXGgP
MCE1JJSF2LtTfPfFlT64lIFD3mOASP1mnqIHQh8em80kJKCbgQs0QbRE3FBji+dh8F1F3G/fPtN3
yKOdnTp0oIWeJOdzGLKzs9jZtzKO1FOipeZdpy2h6bhQZrXrHfyTQsN1uhoT5xJLVHijM/4qVrU+
5vmmJnaPDAhI7K9El9hJIFCZ7nLaiA8QBuOXUDcjpHmUyWdDX/oXcwLfY2vaC49o6tLi2gtTEjDE
2JKSJ4163o1kPyVrEtkjb1M3afkyAUFMNoVmyVen5XzLBGSwqddslFGdBsiSEMJCJwZC12Jnh82/
/01ffZhWoGpJzOoI0oguepRb9Q0wJ+ZzpTnnBib+pJDXn/8KHzxeBk+WoJ41+RlO6xGm5Z1wrJpS
aMyfi0KY52PBfWHlRnyHpqf8YuX64HosFrRrqfDQTfwRNvz1TnmWD50SE8Sip4W3P9mhhhTPJXNZ
Y0lbj7Gtf7F/vB/kUnBgkqF7xV/HL3OyTOHiAsHHO8Qgd54vRxbwVSSt6hJtVPtSdeTqxlULbkYY
05ZmWMPgGu25m4lv0tenPUpFb9OnurVOtSJtvljUPngJLJpHwqDs5XtZ0jH/XmO0evB8CKpjUBtj
8mTFPjkwXQ/PSwoxf1Fgv+tb8EVgG+dkwjbKenaygHYKsLtmuVzLTwnbruv6XKpZP0NhXPM/q3gX
MrL/4gZPQA/s3ctVF33M4n3wIb+/vUNVpTGRm9xhH/sYpOpJ4OIuMxHbW2mbveBkHkbJ1h1y8ymu
NcyUfih1OFvoX9cAiPvpnHeR/W1K6WTBHi6yHxLbfo52Ja2fEOV1d8DK7DloWrsmJaiovSv+pu0S
72CqTe+kWb2ThGn+RhaOrEVpPVjcz1+j9/NsKnrTxFDuciq0+Cnf3mXPKzuGtPYCT6jmMaEVtaUt
DfZAGqW/AQhd4M6ztCACPB7EuUVvONM6G6eNaM+b2m/2n3+gD05NfB6ihQkjJsjk1NvSGBCIEc6j
yytBGnN8Zeq0YiAWfVHQLyEHb7ugFPEkHWJxZvHgv0/eLnB4RJ+0w0C605TslaFX3WZCH30zueVg
EA2ObJeZXhq/zLR+OrK0xqHGSlBEL+lIz3qVh1Z8SGDKy5VNNt+tzqHCPdY2526q8daoAwWA9YaW
0fi04J2aYE6GkZxi2I2wA8x4segzOj3LQKKRikh44U9KXuNXZo4uVbjulLcYetNzd/Lja/AQqKiF
1rXh1gMSAGkOaMWTMUtkFCS8wulnqi9+5zBx5u0U1xGvhpkCEvn89/nTOX/TB0HHyYCVfZ1Wvo13
/O0DE3Wul4aJdMA5+qSYCA2XrDaH1sCEeu7RmrrGE10589bTHL8jBWwci6MsPPsxcULrJuvtMroJ
CVeytyGzQ3UOebV4ISIMD64EDomCnE+vNm5b+9Wd66a1u2EvTZp/ORH/ESHg39r/30AC/n9LBLdZ
qf49KODsv/6zkP/nf/+I/+t/sSERXpeQOvPzf/6P5f/137QAnRQQmlyLRpGW2h8mwL9oAZQz/8Hp
nS7b0rjGa2P+P1qAYf8HLeWlDqGyYs1coF//HSpikKSMrszFScaZlPXG/SehIqdIGExv9rLfQGFG
s/neLQ7bDZo8LZ991qQEmLmk2AC3bQNyOJwzGEXDdTk40YEDd77vHP6ZS0LsTUu+3N0Yphqw3SG/
JrDJ3KA+bH9oda7tibhHW9K1FOAJRooN65pz05s1isGxv2cBsLcc8PIv9rXThvxyK4vvl+RpknqZ
dy8b31+HCtUj0k/quCVTuE9+Wk0rtji9q4NFyB+hTUO3yRMk1DQcnTOLuyYxNhQbPRfujWPNyW6k
AXM5WXF1yfiTjPGm3kuzlc9x2pG+FGrzrgEBsrcbWlq2VTXPQ6vTRxqdZFelZKVCfh1vcD0kX7l8
l0Xgr0Xiz41RgfAz8Qixq/CcvLmxpmJKHbkNwMm0IOWVNxw16biRo1Htp3GqDhhamh16X1w2EJu2
SGIzRM2GOAoxJDuVRqB2/3rMr/919b/ZDyenCD4T5xSeFyo+Gti0aN5+plxXKMpio4W1xBWQnKbr
KJTtxUDrajsLha+D7snuH18UDB72RLgbONROBz3wY1XnahL0PD/0M4BJWO7JbBAWZ3S1uM7ANO+1
wYFN8M+vy9kYDB7bG2XgyfGMAFTQnTPXraucJ9uZq+OgVQ/p2PB06FX7HZDmzeeXZK7ydk/1mMYj
aaDCtWn+oI87PZQLmdulP+fD3i3HYwWoDklCFOnHKYm7n6pLrR9uExrPQ1hV2w7Q4i7uTXnfQD04
x3Zti3XRQQ+2DEr+3aBa8aAh8yFJVYUTndHEbzgO8ROvZ9CVoNljoMxOlIwEner1sejaH7TCxrMy
Ro8/xJiDnFk0+5oaCmpOq7dPCqB6N/Q1sNQczX8al/eh7c0QbbrhO86VapeJyH2hlAQMiwkmK+wI
kV9rRo8dEcH1ioORc26W0rvXO3wiWSc9h+w8AJ1LYQaFVHOsY0zGDv/biirGYoBzknWUJgBDeyyC
ZJ07Z+jv8xfeOkKyJFtk3TQ9EXYinrR9PvXDd2g6La1HHSXTqgY2dksPtXwxAAvKFV/gaIPvFfES
yTImV36/OIHUiNxLRd09fixrJXiQzzR/qLfkrAIVirJ0FRYEqaZF6B4nhJFnejwrIEComkZUv8L8
WSEsAdSGfa6NScbdSFPuw5Aw60xvvtm1MAnIRE6F1C6RxU3tTfET7lp1n5stwZ2NVe3phTII9Fre
XCtGPlAqM77pVTy0i/DKxQnHt8CIYYJPlBF2NnXlr9bMJVGMdb6bBtcKZsXv7xateSztsrtqE5i0
wMeAw4OrTLssmJ0qxBFjOEek3OHPWqb2PTwk9AQFJhWCpSdy1RoMi7nIzlPUxMOmI7x0pdBj3oPQ
VjTaW5whJjmXMSg16zvVnEkMnrnO3MTc0BB1N8ALr3v0OftOUzOkrGi3hNxdl05HYordT9AR6oFs
z/ZIbvvrlAno0PVPZDjx1o/yKwuy6m5O3WzTa62xUgQ63uqArLaR0/1oEahx1663VuZwZzkc1LbS
y1eE+iKtzKasvEdsE92l/KtrYPW05tBMXMDmGsFvo1II/LkjnVha8dYt0IPhOAbQRLd+gUhm4XRD
bIZ9GabkYFYkG235jbp7EZM2unH5MRQGvYrYnkjyDs62T0U7+GQeR0p0Gy2evaBuiffsmgzYm2OS
f8g0XLtzZ916HVNf22tublxHrTZcNfg4LnxJaheqRfIfIxqMoE4rgTjeSK/LULpb02iTKzE0kNXi
8idmJbJUshhHLCvE1WRL7Xtp9tq2J8Eh8Mo+2TeSadJ6nKZfbjulQaey75CwyQcor7uwO9htpQco
5Z9qvb5qa+0Res60Hn2CMsJJxPc4pOpjWtbdHWOSwOaiP+op8/d6wYa0x1zpEWnCefpXj2n5SgGg
rleOFZsX5eg3AvJmI/eWgjyzyExrcGQ4sZLjVC5jJWhcuSyvU1geB8PTyBAkTWu8E9IzN0sOEdFH
VIVkBTlb00zzb3XvJ1MgeDdbquIid1ctTk/iHQrsi4EZddq6twYrXzfmSBdo2Zs2rHoV06cSwESV
jbdxWOJGUx6kicltAldX+VrZZXiegh1MsOj6SK8wDJ0jWJ6fRiMVjJuS135s9GvU2/S/+tbS+aud
c+zAoQNhArcLNyZmygGQGtykf9kbaXfTJnm51r0wwibbkQ8cjcexdB5KekrX1qydm1pjbzH6T1eD
Xo9HOvuvXY97mQhoZdhnGcLKdIWJLPkdZdp9W1jWjrOB2HnAJDcUUGhv2WzXQCSv5KCG1VxXzr0l
MU7Yihhhs5wvPRcDhuHlNK16o9gZ7Fo/pqoqroiFLUE92/GC6V+mcQUAAoyeVEjpPQ+uuw05/O0J
4o3SzWTU3WXmzdGaZlSj7SS90GOCkptAIE5hBV7g2srWk2q6Fa379HbkFh90GVbnOsFSe1srfUJB
2pXpxe4Z65pY6Qp+dhUvIaYAMrDCNuTvNHjgNvyU1VONEvgm9AEAYW6eF8eI2608XI+3dqO7BOk6
6hD3vPRw1AhOlEekzu25QSG0IxbWvpyrcNq1pnGsuvmpmNS93/VkZkzlkWATdqG5WMB8I2brdWrM
B4sEJGLR6CumbaKTMDR0/BzAY9uuGp7ZSzRIFBOI8Z69s8NafIHXJ9tYjXlNBtAF7qLHRMU3BeaS
brNkp116WRnBrTCdfazKQIGjv8WTBMVH6/ItIzG2CIY6T0w2cZQqjV9plANHFrKT2s0y7PuRZznm
EStpbz1dK245sD40HaZKjWCvXTRHzo05+9kWsC2a767xNiUJwWu96eWhMqV/nvZ1sYuLEQOIF+ob
yIgd+wxgIMtKjmNmPhJAdRiWrOHp2U+HcTWXLJtW/ZsBi7MWc4hvkU7VypbdWTSNv1UITqjQLlQN
gc52c3vlhR7h6/hMXouBR6HLRbebPCO7JgYp3EzqdZChhnpWI0yvPdp+NwR17hFV1kdrq6+HAykU
4hiL2jljuR3OpDLUBpxw7fwOCyEYSdb9fcFuuk47QjcHIwrPIw9GHxleuGkBaWy81rrRYc1/SxHn
r5kZU5/E5JZEkiyoPMPxXmcew2T+UUZoCPoKSKnTFGk7wPLlPvkT16f519LTvlVNBC0IzHHep2e1
zR7ew1pp8VYxR3ShH+TkZ0cMc4N4ASMJvzKsAEj38L1Tg7lhJDAwzXYfkqy57yqyxmTz4po9J5J5
/ikHBtazF9142E+Z6ToXdV21NKSASFUoTWqvqi+KphHrniQQOoA5fyBDM9WgitjPkbv3wSas7D4z
g8gxin0sO/dQpHYM0CrsqPsJCgx9L1/Xg3hEmf/MlxsAMRWPOX6E1XJGajzyBZigmYFbTylL69Bd
2GHygn9kxq1G/yFK9NtMOA9mwVQ8NPL2Cq1stZ308akTGYn2ZnzVkgBAm140u0TI331kbDHS2QHi
i6MWyjP6KIRGweMSHLJyBFC1eWjR+be6c0y95JuulzcNo/eNXMIwXHewSViLiK0e/OeOcbmhxR7f
QeQEs6jWiZxeAeACPnHHratz5hy6J49AJIRHR5s3fafK2D0PAZTtzQILbIKszu06MnYyC5MA0oPv
aevftX5bfxvzkLRE9xnyJQbB0t3HTevfoNnfNczXCcoyHg0Ry8DSnIDYOvuh0kdzHffdvJ39eOAV
QqZFOBtJjm3RrCsSzA4+cQ1nDIEEOMdofKRTdJZJOwoMJ72fDfSsQMR4sF1AaUZnrQbp/1SxSVyM
3hDEZb6ahJ6caZafXYZeae58dzzgJ5kv0gYKBNxUJC6lNkbHhnnjXkzZVUU5ftZPo33jdMZViEd9
F0/Jnc+JHku7yySEH/+gyLLbmd18EAXRAeGri81nzRuwzaqMoCQjRpGgh5jwPMoAB8v4npyo6UYj
jmpFkYEWgw7xaowwdVMxY704lsrqDqZebtlYL3IoX4FmWEcFZ29nyB82CfP3UciBaEC5dU1HCvxV
W13HyB3YWABwlMlLzRezjmzewnry7xQFx6bsm2RfOWnyHZ4X72/TrGUzt1DmGyPc1RMN4Bh9zGNH
zRA58S7XRhgErVf7m170OFohDUi8N5tebkvSv8rymvb+BS2TZOtoTnNUpPkgs+mIpR9HcV6J87EC
wD1oHMBMjVCGVWuoy6zxN/5II1G3ibHosN7EO73ojcCJjWhb+fnwYqctZtamswKebO0yFmhKifk8
IELatJxXiH8q/TtOFEuqPI1sA683uhINmKkkfKc022InCzQgaBKJvZqraj6kpkCIDogwcwkTUpaF
QmQ0Huk+BKOrb02kvBun1X+owTq6+OC/GU1xlviD2ON9Wr6GJWksVz8bXx3caeeWD4YX76Pw1VHT
2q5nFEdaaa91Y7qU0VgsB3os2kQhr8rJPtQZRzhtl1a5ZEWT19ZEYJsPdKHBn963D2NT7QZBPaj1
D5MfnhmzeewdwR7pxvdaimVBFmrnwC21kSXtQp34qXGYhxWKZ43cxJqo5iwftG1eld6wMgeT5jeo
+SBNGww9ZV1c9dhBcYL3KNuIR2fZi4Y1YZxrKAor099Pfv6j0v8ve+e1JLe1ZulXmeh7KIANHzEz
F0ikq6rM8oZ1gygWSXhv9376+UBJfcg6arHPxXRET0xINxINKpEwv1nrW3M4TzY9knlPZt6TMkGc
eRcZYs7THKfXyXAnsiYcl7eGgCO0yWwXxBKrrWfcI1yhWpOXbObWqEmiJ5qMRPmcPBb9iWdnt5mN
i3zFQyr7AKXxSDOLif6xdSEkIgCg9PVuovRxymEUwOg7Ms+/MxuePGV31Pxpb2QP3GQibMtn1bn1
MZXmW2wlZ8e6qIlTQHr86iy6cfDMTxDA7WDq8r1j3Sx6fRBcnV/6se+fp7JyzlEcHa3MIOVT5aE3
Z829Nhf3PP6wMFeJso5uRJT0Fv8zOIbUIzGtGcYBoq5bsmkXOQ8GvEZn4mqvR6go39LSDcZMRifX
72l8On2HP2QBaFCGirz0UIdiqS8YG4PRG0m8Fq0KhEjov8GBXNnssm/XJBrsdU7ibyQqvXCAMnc1
yzj5gsy6CDNpaMckGuIrWVVhpJzyoiQbBN+zg+UrWWIRuoPXbAtB7buUC+HxhAwTnKHf4myarytL
964Rvc1hmvRf7BlpdBSvpE5VzfvMNaNwGB971TuHCFx0YAFTubToNj7NekwY4iQ96H2zMb0UWF0P
RqT59+Xy0pLB90kncPyhdagUIpJLNrnVDbeNOa3kwWTY6aC0Nlo/MOPPFt3bELhiHgG5seOtNEmC
QXRtElhOQJYh3LsuKe1jWfdXgtbwllu/QwWEoFnoBEtKOxmOAAfiU6uaYme6ySshIuq+9OfsKFWq
bkkeQp6ZsNV/syPp1VxGLSASi5Derd1p4p31BDK6gZnZkGLObzUUXH5sBZY9rwga7OrHMmorEBij
cyE0WRPUm0teGcSa9O6MtJmMd5gVYA0WGYedaXQ3rgIgbuRmvzGEyRPD0+HIp5Z/KSKRH9i6HNlz
GFcW1rjD6KoGsBM/pMWiF7K+7rCLddNleiM+1d6nlUV3A3eKBrmt8mNL/70jLuHVWHILlEfSXkam
jK9MeCEESDfjVwlp+100MB5mOaEIaQd8x5vEqKyr1mMvExhThWRLk/MNS6nscbEEUkhhSEoBURve
CwSkijdobuc3IDy6gNaleRa10h+Q6i5JmBFEdDaFVt6kwinfEBeqUE+/pyJq1k2a68VFXFPs2aXr
RmcgO5q5I1oq5W1Mpu+hTrX7psrnS/SOgsYDEtshkg2SrrrFQByCdqHwqCU901iK4xhFXliU6We3
G9yQ63E6Z6Z4ds2OoEj6fNKWcuurDr4de0xSTGeXl6q+bharI1WHMa0z0Jn3XmHzvNGt8q1gsNQD
59250zDiFQD0j9xYzq9w+IW/qU0jZqBJm1A2831Xzy/2irQZyF5JzMolzWbskBgZeVsGdcMizKvi
k+ll5k4bxUOSSJK2iFV6jszhomAuScS39RSbcbctFydwQewFMprGS1LqskPR0L1Tr5NPK9sIDP2E
ONYFirMnX7w/OELdom5gTeaXxq3K+qcRwfCZilbedqAsx22i5XcT/d9ucvlW4Iv4+9ZP3FMRy8u8
6qxgsubquLbjeDWVdc1FKrcAojD5J5qKb3wgLGeD97MuSZBtEsv+bGoIcSc3f6UDZ4vadsVE5J/h
5metE+be6OLs7LZUqEw6pQ3vBKkiGAJgBpPMT8kw9AczHaubbiq0Ow2u4DPvgfZ+rkS04ZXBkFr2
Zhzv0SsSneroGTq6mvCjL9LXey8wemu+anw/v6Z3z9knorpfZn2+tzqzv4gtA9aYD0A8h5yysdLW
O2hap1/pmhfdzXPkXiEJNXfwJ20a5ah8qHnK4uli2rcr+hxhvkK+qRNbFVRYT+2Qtw15b32Pyhez
7PJFsRrd0jfklDyEPL6mEZX+VMXGhaaS/Cmf4uHx+0R/ktPw2KpZO84JIW5DnDRBbyHirY0aHtui
j0lYtRnI1maxLzVL13Y66LFP0ZKnl5Yl1Y5+6TR4ZfNpVINxdpqpTDfFRIBWoUr72auLLrRmTbuJ
Fq3c6vHUfHLcyDvRUDdZaGDauiJIVYLaraB7EdszqHdsAczjI0GoZ68Wj/xHz75pF1Qy/kiKWmsg
RpaAm07oh6vLBHMP86bMeoVyXpymJKu2es/WN/Djan4v8wyeezkg4inm5lMuY+8WCZ485EYjrtRC
6nkQRcN0Xm25SaC6ktGsElHBc0zVAxb8vNwXdtrjZc+Iyiorq6SiHxP/KwFKeJWLuKDyTJqzHK35
XcZRHcyORN7rje5dwhabACmnuZGea+3bSvu8YLSPA6027Uvmr+a5lUa3i9Gj23DwumyLjNn9Bvpg
2WZGM+M9zPT6piyN/NSsyl9qhfwzurBqkxK9e9v0YOPm3hGfjVaPj9ps2FtpCcK87Mo42xUv4e8J
RxqK3zNB8kRoRsN4lgMWkbhshsdhTKOrvravM9LhH82iHK5KfZDuZl0DF8FoF95tkYj0SJpltbeh
oyUBg7z6mCNn3lpRBdmzmRMLCFjDIJhW/3HMbGJnIC+BWkpHKz7NWLMxVWrWfdnzut0PY6+CuJr4
lj1BzKudmuPBJ5plBam674PkuRCM7tB8asg/rG/SIQM5AnXD3elT5d5GZNURbjJUzadYApBaOtN7
QyMk0GjRMpB5X/lrkCYhtBbbkXM1VsOjtTAhh3xnmPC8B+M4JrLeaIK0z8QyiN9C3P3Ie51y3vTR
Tjlxpv9uIPy/sNv+f4yRv5JL/uPVN2uQ6mv649J7/f1/LL1h5Jsreoh1LPUTNuB/+x9/LL1ZbSMT
wb4OHZid5qr3+xOR/xvCTtibvgM8H6XlKtH6Y+nNn0GxxKrcwICID8mz/5Wl90c/4yqgpBswTUQp
qMHYtP28vFSNpnPxzOWRkE8nMONH3AoSeU7Fe9yXTzMwjABYcz4dG4jhR3dklK4UjwoSVH84ZX+x
Rv0ghPv9J4Fdj/QOShTw/59/krFP8jKK0vLY5PMxIpeWnCgr/QQuzvjFDvMvPzTnUCB3WnFU1qpB
+2E93vaZSbDsWB4HPXpOLPhTZLkujLsPZke2NTSuJcjjuThrRryqa2q5dboi2ykh0oMx9v4vJGEf
pNbrR0fUDrkEziQKlo9hNC7MH966OhRyXpPb2PZfZq9Mt11jHRNndkPIKUlITfr492d8/Zg/LNP/
6bAfdrlYGUxDtrI4zm3dbSo4KfADe8LcPe8XK9y/+G5//IAfkVijIZMiZ5hzTJL5M2TwfZRRzYzK
/VKkv/xU32XW//hcXMU4qXCgfj+ZfL0fd+NR53d6b0Ob0YpID8i4ccPZihgKsqRrOvtJSLkvfeMb
mY12rW2JUKLiAvtukb4te0jLy57bdhd5KLYxk6BGio/DvC+GVG7x0ufnpF4U3YsA19pCxSfmHOFq
fWegXLgZq5Z8ZM36bGfJNUx7BvyZ8YKXCfKIXpNtbhySZHpEmcUS1ekfM81LiT8bl21JCF/IEIHX
fhp94gEx3TrsA7BwMC0w1Ir39Ni/SbGdyfx96garISFlqj6JXuPVndUXzEwedBYQOzubnrXJ2lgy
dbedEPeMLSQD3Dg5UeifWInv+7IcYRrKgCnjHNDHXBgjwD8DYXdm8PJqEDlvupgbsU9GKo9kDfYr
5y2xLsa9bzaXVlzl13NubzuTKUghaXAJOaBFZdhe2NWuT4evFOVf0HHKoO2L/WCtiYWJoitIPnnK
3RFjuatnnYaBiUe30gvT5lGfyxej6q0AvUUQ6/u6f3fEjLpGS6ND1uX1EZhmAyyLEErYd4e+Fgee
Ey8TXJI0F19xs2FZsJ1670lmWdG6h2yt1UUl6CfH8dAAKEPjZj7GxrLnQvmsRQlxaG3ND1a8enXt
MbXxgnlo96pXsBHX3rWMeRwxIC2v7DF+AXqr76ee+6WDKhZ0PYtgHKv3HZi1oErbcx+zefUQk2+n
fIgp5gjXsFWHupffUDtPrsF14aP52+pp6T0NWJIgWWavotZFUEZkleUVoyyfhQyWuyHkpCP3BHGG
JkCIiwUb7ob74All3Gf8G/5zns2PtjIW5qTEPcjSZjRB51tNI3CLqQoadzko09ySJ38bZyz2W33Z
Vu0xc9v3hd0WxcaYy9vC0NnVxkHiJizGk8SEFzdcaCVBbKzoL2lfIX9Gegjh7i7SxO2SMDYZe/ea
bPNbr0WlahVaqE+D4K4pt2pI71RmsGNi8IrW/OAX4olsqocsai54Om/Mia0Xmrwle/Zg9ffGvfAr
0uq+xIm4Au6waZZiX0zbZrTDAtn4UH3WV5TO1B29qDsJcwlk8drE+SYVLIB07cAcMeaBXs/WFpgs
myQ78DId2tPLwiy5HWtS+qILoiM3shi3uAy9RQS+3TwvPF49OtZmrbop2Kodyedgui/KPt+bSyi0
k4dG1Rn3ppWfx6K6anLAn8k5JgnSuyPz74gXYavTheOX1JdXUqVH0rNZk1+N5C40067u2C+1r7Yn
39hYNOMXjYzXcVYbNpxu9gVayHZdgRuPimIUKPPScNmKm2rdW6MZ9bXm4CRAN75kVQfM8NuiSJNK
d83wBf0nBT0UZ+1yENPOay6W8g6ubhj5xnaegqmBMQSmKEXy6gznqrO3puaGKyFaY5eSJN1OmM5W
81/AXhVL6DJflKK7iHJvkz5zev1+uVusKlhot9MZO3YeRAWJ5Gykkhw6kQgx7h6hqmgtKwH90mLs
GeURoTsWiFE/1IrmImOXn8dcwlO5q/tpM9ZYuNv3dbUpTQZ1/V5jiujF1s4rk2sxTZsMqKoz+4gG
xu16Lku8muns7FgBbgQsgZLxM7pYXiR+6LcVo6ydWQoCVbDBxvcNZJfJ80KnIX1HJ7wWZUNLChhw
401PA1OtLDq1HdmsAtq2SKgmnRdeImOGFNUGW/uGcDxPvKXdJYvaMAPxM/r61ZAYh1bvnpyoQFpg
nURSfOqQ+VUOC0b9Spbd3sYJqzkd7L90oxHuXOmkztYhcWNEppOnrd2obGtbzp0FGYkEiA0pI8TX
jjvsQ4gL3tR8D/57faacKmafjgW07NUwAA2VBn8LqcP5HWSJs9+9zdU1TWKg4ne79na+Q7MK/yWr
3QDlQWhj5yaEjtHYeSjGPSkU8G070MwtOdsMFfixW3gQewpcvrDM9kOzKw5Gph9n0kJ2tZG+Vh2D
uDTCowHSud81RV+FWey96HHsgJQy0FWBtcsncsFLhZich4aShrHDm/nEFu9bWw7MqBN1kRbz/YK1
5DJal0B1kSPfnVzmPw8y8r6ZYrrpjBCf9F6zYi8ktfRyDbCFCrRvZhLI6LW+Rqxng6xrzryzyBwv
vtRslg5pNt4iqbzqzOLK6NtiO+jxL+R2ZHX8VCytRQWAIss3HbAmho/e9OeaMTV6e0htdCrw4GBK
yvYuiw6eb1T3E0G32zxRlwhisrBDyAbJG3ePFdYIqi99Z273hpWWl3KBQx0MC7hbyUqkbI8TUddG
3/OuBHDmZ29yEKiucaH2XyLVolvzePqQhv5UTq75gCv7eYiyZAtElCn+l6bwdrXMqAuGoMgeFkaM
G/rz5RwVZac2tcDEesRUlH4zxOzeOKMq3zg7bvtJNdcdC+l0qDc1Uumg7EGCWL0GjjdWVwoqYxo/
x6bfscWELuufNc3cTIaOnskljtVoWVz6z6rCnyvAOrNYNaGIP2H43tTTeHTcIfq8BkAx+pzuDWMZ
Lq1aa288oLPBQNjKTYIt6ISuJt/oE7O3RDUtlOBOfk7gljynst4Re3wa+uFMRkd+Ozg4vqUsXyCV
Cy5olqaEdAKlX5j+KX9L/vQSxB5o0XlNt1E1BHdna2TFeBO5zeNskn5uy04WrKr1eZPB5U42AMV5
wgt5LXyJP7YkXqhD3ceGc/E21ciyx+1gbiGwxXPb+DkchrrlvTsV+m4q1GsWxTaCFhzwh3lmW6rN
M68S0bMl1OVtPRjPtajtzdjpFx2CpJPWKa5XLz4DD2eAnfhf3C6WgWaXcPoRnMH+oQVjo7Awoknr
PT28d0HhxaYVk/rG67Q4LGOeyDxCeDb57JTrejqUtdld9wX+77aq9wh+3jO/OfMcvIKN9CiVcYEX
+mgKpBqyLF9NV3/qkuEl1hpr0yvJ6BZo1BFFF+x2Idp9rLdjaFC0nnQnI8NrRs8CorN7jeAlxdjJ
Db6BpYE6OEil3ZJ6Pb4PeT3dg718ZrKksTvlRdlYL0DafCg48U0+GFeLjYm9KqY35eAxsPomu1zq
BekRyxoVAz4uKUPAC8DItvf6SLQg49tpkxog5QaRgHUHLj/07vPCPE6fzOnFIy6weq2xOsgQBxWL
jhJF1gWmN8MNXJ4nKCM0naBAS/SMaIU9UEORAtffavkAqYcO7z3vHd5obDXmryxvTw6L9HucDxqX
QksWQsYVo9tvmX6R5XujTd5zv0v9LVCsh3EYm7dKH97spblOqoKFaeMfHTuPD1kLgbAtJxDA1mgd
7f61Iu5EbeRIBtRsD/W5M8bl2V2Mi2ES0IJI9goSjOJho6ZyM8Kd19igt9u6quMcWdmxmSpiDaIr
HKyHhbkag6iTodkvhBywopHgD5l5knouprkNPetVDFl3okGiahrlVovicVuA1Cra03fJ9vpCU/4e
tlYw98oLBbcRN/axLzGf1Bc9ah4HgE/N+7Jwi61vXpbc+779zch2S8rFwTn9bIKaJtUdXuXzZHyu
e/7/sjN8HD56tRcLebULEZLtg4VBVeXGc2OGKQDqqW7ua5vBcZEc/fSmVRJUi3nZq/ZGdOXJcK/m
5rmdLh0pNzlVBJFtHjsS1e5Y/u98uyJTLH3LB+7+oQ/tkb0woZqU2XvwAQ8tN2w19ihkoigQyLFQ
F6SquiC3nFVWgiaBN2MVCKdxDqwlgpaBebYM5UbPfMVSRG9ZXFs7Hc6B1+hbP81Zr9EjFS/j/LXs
L80hybaMPzdxOwQaT65JHy9jb9zklbNtnfliROdqd7W/X2sqyugQxEjQaMfW4Vk5lBlOwrK8HNLi
YFlPpeGGUWrtMJ4Gc2QFGlCTBBsCPPlyAL64L+QDoAl2mNdZY10WvLyL6aFI0s+m93VcrrIqkzDc
EOg0E6ydiKTkbjlpEWXYgrsF0VGxcQ3tJiHwVyE1OS09L9RYsAeOyq+N25k8MGcSSGfz3FUGm8Xk
dxvY/x8YygfZfP1f//ZeM3jt5N3XOK2rnwaADNL+44Fh2I25RtbGxz/x+8jQF78ZzPzwV6/jvXVm
+OfI0POIzoTY7LCyJC3nx5Gh8H5jkAcBl2Acw7fJHvj3kaFwfsOyvf6DfoQJE3/fv5CqaX4g1mgC
cwl+SeKBfi6BGApG1jLY4mA72nxR46rkjvbpH9DZoMXy0u5CtLr7pauSxoMZaHrcvkAXZJCapTE8
EgiXP2m6zcjNhjsDPHbA0TYsfb5zexJuN5ntJrdDVU6ow0p3YviBbfnWyz3B20Av/E9AcpPXWXQO
JjB/fURZK4NuY5ijkWKWa7x7NfeMM4ifc+MrhCb2RT8t8V3cuEaDdptwEzpkQMB5pg/0+RUs/tAm
zvHCntDit2S6yINZ2VBXRieJrDATK+oGwsGd00FZvdFElYoNWSGsB7SOBn2rKZnBYgGLaocjq62O
CE6vesgx2N2Ss6turKqeL0y/6A9YNOkMLbLlTeVUp8RYitfJieWFjcv/CmlIenCWccaWO4NcqfoO
Ek/q1J+jsa92smnxinZqJvckqU89osbLuCxI8THEviF97TZ27eTEHs1kjDeIMg5MU63SlEVQnzAp
qvIG6Lv9hKE8hkKyROS8MO2Rtk0XUDip86lItfqQx7FFbunSXpLJ1d8Orn3ftvOq2Y8Bmo262pMo
Sf/p+WMQW/apcszlPZqYrhQM1s5s7KYLtxjktsg16wFAQXWt7HYGFuOl0950NEYq3tQ+g/y3L9qC
kQ7LS5Z7EgVBFzSNW8E9gWxcIz26ZoAkHnUS2XauGt0AHa26VWAg8sDJC5a6mp0uodSz/q5RjQgm
YyLlmN6m7uERJGpvankdLGw/uX709hLQ+6EkF2ajMas4AoVhtDLl1mUS69azSxULYkp/1mJ9upRG
btHRTPEza2IUzGrwmcpMrbnpmlZu4qFxMfB2ycHiBICtIbUhKZ3nrE4dmDWJhRtoZN5Ig+daCJpc
Bj5IC4CP2iV5b1R9qEUDojOjOawrPsxatVpfhqQSZGSwE2IRRgyWTD3wtp0F2aRxLHli/AdPeMwJ
5FDj2PUoVbqyJ6yeBhck97KQu5GV483saNFdqgAFE7XChHLD/MqwNippzWtyRVmDxwmv+uNQMEoF
8JqZKdlJcsbjUhqn2J3Vk2sj7T/j8pnQR8SxcVV0tv6Q4kZQ6CG8eesMDS9j29Ut467z7dYFB4Dv
b9hppDwNiEsmAZQ5buMLUtsQP5aJjVmoWZZdFRM8H2Kf1W4FZq5Q0C7tV2cVt93c6iep2cNz7GfN
KcUEovEh67Hd2Mwm94AZh73JhKw8NConsmW2spOGxxMN+1xdFpNu+WGtlYphH19RQIPeJrtSxUz0
KpkMiJkT7RGeBvq9aaS0nQf9zrJrrNZWC4YnqSw6HkJIZ2q5yT6aUWN8wygb3cZGVHahbAbxMJg9
9cdc0K2FicFedBvZBBmiKIi669b2KJPriOBuJpuNyPeaOy7vI/6Go+Mpvrl+0IobrHSSaiFTE/wh
1DywgHp3pGax62slDO2WPDR3R4ZVC5uV7Le9Po/1Ebk/jK8xm7UyaLLC1ZGvo/rlORwbr4OXgfFt
/bkiRWtWF7rpMXsY0oU7NZs964aLS16J1sX2MNSK7XXudFob6CADAbwJURHkPSWHfkoToNWmuBmg
bp0iBxUXAT1IMpASTeIKHBGJR4NHGB6OJW/e+33pHiNtLWH6OS/OdkQZp0+tLDdFaThH1toWrYtd
oy9MbGbg7VjeTnGP7cXXB+1oaFPnB0x7UixMaX9Velr33A7LJLkfJ8aXKTG5dS8e3dRN79naLp8a
z2k/e9NMeDjnXhymaJm/fn8l/5fVLuuB3uuG3ihOhv5//88/Dhy+DW8//cf2u1X2dvy61hH9WAx/
vpzX3/mf/cU/DLe/qEpI+vy7suSWA3Y/1iTff//vRYktfiNUZEW/QGzEAbHygH7fY9o6RYlO4JQA
Dkc37FH6/LHHpPKAKI0YRqDJAyG0GlX/2GMK6zcgiq7F2stgqLLSDf/83H8sCzllnMH4a/0Xy8N1
TfmPlY9rImhbj0xxhHaS46zTmx82eq5Vohtoop7hWENr5JYZY0fxiy3WPx0E3y6AISooSjLje4X1
40HGWgIns80unAvNvrA7wz60YOSOP5zyv/goH3ZlJufSdnQgk7gdsUZ8ZDhnXq/V+KW7cMD/cbk4
6UNid/EuZf5FRpBm/IKL8GH3+PvhPHDyNhIe3Vu/oR8/FK6eCI8frP24HhxeJD7dmieNABALgxJD
pqStEYsQjWa1//sP+tdHpkID2WQTRLL++g/fWc0SRTam3oXkcxRXMUGAe7NnWI1HmUm9mmZUqBZy
IBuZ9d8f+cPi8/tndjks+3XKbEjgPx954t0elQVH9lsGz/M8leHU6D3sqOFXOIh/PpSx4pZZanON
r9fPz4dK42hEQuaNGJQQa9Qkwe+YQJAPN0gZ/v2nMr7viX+6C2y88PQGXIQCD/vHPTLj8ajvUcKt
cAQLzWE9lhepcOP71EicijlA1b16ejz3wE1MpsnSm8djQWblK0BAcz8Rc50FWZHhy5BT9MSiOqnD
TubpN6/wKHKqijUKhMbQahZcaYK9pCDMibxexNwNPWWyUU3fv0hVxM/WFE2vGtyfh8jBbrOxczWi
bo2GQQ8JFQQbBV9brNoVXCs7L2ZiWRqWfpXwCog2WG+Q8cwRsVTW2FqUtJmmnmyII++R6kZriweu
YFKP9XoJpkT435Y69bWN0+LuC9u2jwfe5YBV3MxwcUDo8hP1a/Q6T8XwPPQi+ubWMX3GiPPuyzw2
rXGcs942wmEoysc0KVQBo69y8MKN6pFKynuQtrQeE/IGmedHDmbZwRUK8yplzKfMM+Q7VggjDUt7
zoxDbZbZOXVmsitp+g0mT0NSANV3tHgMbW9iul9F9jIE5sIyo1I9SHF7cKihWET07H0mPX3rKXr1
lca3mgkp6S5Hn5y1sGoG+d44VfxVd7X2NIFAHfd61yYvOiaCB31OoS2b7EAf1IDjPxwzt/jipUxB
+ct9/TSTTH4WmVTbwdVj4MApqFelkuS6G3z9omwE+1JLQzQYdJ1HSWnaNjaS2VGag/14mHeTHFl+
yNqwETx1knwJ1Mfk+DpnnKX9QgJ95n/xy6K/TXU9bfa6SBgloqRrT1hBScCMC1WNm6RR2VM0Ns5a
SAyRj2+iAnvZZ/gkmgbcJDNyRHs5cW0o4OTUsbWrmuVa9JOLbciw1v1pLNQhcUiZiyNA3Cgpxvww
zIv6IsusQjIpFWaJ0ShkEkgQt98mr6ufCnKl3/CvsCbXO1XDmlQ2YceexxCYJtN58eyWjTmxD9PI
zHhC6kq5tTGBoqAW40l5nJrO28fwrj+P3mDedTomxLQGVILyEgDAjIAybMFQ3orR6KtfcBC+w1B+
vtPR//DINhBQrnnBH7YRUIrw4FqyJ8ocQC1qx1Z6+9l/pF1CYojwjllnT0QkvS6N333Tvs/M2ApW
T/7Z9kFaXc9ZG0rz5EUPa6smtN3Civ77A+lfKqD+uzFOyOD54am7VmB/VFbnt5J5zx1ehPTtxxLp
+x/4vUTS2AqhznJMYgPWbJK1pvlT6+X/BhKS6gmDgcf3tULx/6iRPOM3j9qFx7Ul+CK/S7D+1HoZ
lE+2QW1lwxOkivqXBjff3zX/uGigMDFGoHATFkEmPrjLDwqryKwT8ot8xbOaVNvdWOlIzuMx68aX
hWaJSbnKmnxAAV6o7kbXB+XcIfzNsoOfdVjKOgYlmJMT0ze9MpzNvJwOWdkNIItQYxJeHHU6UYV+
/QRJzLPwI9M+YAnKU3tbJ07k3FoJrOedVpcaKl2jqjw8cxXmuoUVWC7bZJ3DOnO3bVsx3tlqYnbq
C02/QRzQv6+tgrxpND+7EPA+ePL0OqZtScdt7f2YFngTWaP9YowsMwKR+XEZEuhjW0G+NMXJniOm
IORTOkkwW0PHNmJcQ8Wd1E36XZba+Z0WsyrgR5iwMehionPRjUwV1s7pJaeq0FgyG8GA/5eB/Q+X
0V9UfT/XCb9/Nyv2D+0SX7T3MVcAzNckOGcuC3loAihF5o7uflKNf1nm2Kh+VSus3/XP18KKUaH4
+v4vA+af65IojXsuucHifa9lNMtiihkSZ05szZ91UYo1GhaCzCUrCFm8K783HqZm5tU+91wCMu2X
+RdnYH1k/fQT2XQbK7LeYX655tH8/BP1saayOK4Y5PWZ7vghcdisI2ulgZNFOqD2wFWTfusVcBZC
0VbrhqF0Aev8/RfxIUOFoSpMIW4UylJ0iNywH8pSx6lGhXCM1wW+nsIJ6zSqxXVe5akfkHA86zsQ
fbAUBV1SfrnEjvlVNwp0YIsGyiLPG6HeABj2/hOXvGfF+2LBH4I4wRsb9YXVd+TeWbyXk3s4mTJ6
tyfyxO2NLoYZSfTff5ifO5b1s3Cj2+tjhew9ASbm53OqQz0mGsomwylNvfpV0UiVaFbMIvvF9fRz
07IeyOYgFl6gVa5Kbf3zgeyKOckMgpOT5i6Dg+HYkO45q0vP3VTlAq5gtkne/cXH+3jTcFRuGein
KzaTqfSHrq/05rYBWEKshifiVYnSyJ3pgDFnoNEd/v5U/tMnpIz3PDoOymtaM+/j8Bs9aSFwo6O1
d4qlCQ2TsPTDIKuJIOeWqfglBuhl+VXQ1dp+/XhXrPBdHdIR2mEHxdtHuNAQTZ5Z9jETWytW+OON
Pr8pIwq+oPKj/smQXb8bSqfhnfXv64j/xONoPaxDz0IPgTiYtcLP36cS5SxrlOUcVlcYsA17Xk6j
56FISo3aev/7o6231M8f0iJP0BK+xWF53304t+6Qi0kptqqo/PLx0HWNu6fhNPdaVPg3Pbk5W4Ay
6iLhBP/iEhIfaJhcuo7N2WUK4X5nA378YgE/tIJ2iOunj5YGz1XuW31113eVyt8KYkWortCs+fbe
sxUAhgSsHmM1g34cuEbe4A/DmNcPjpFsalRDWK+XbKpOcjJ7Z6MTDi+u20VzkH4UOYvZhQJN1ep2
rvsFoT9fcHkLqL4bds6MTjYJoAC08q4ZdPRrInI051ZFU6q+mWnb2PNBx0hOfz7Nrq4eW8YC01dW
9ip+nK158hijSS/LTxYhGNY5rXSjva38kmiHWMS1k21mqKygAXVXSnirjFSjjZyJ3UazWFNPL96C
KmgXK6LNR8pm1h3PmUbBi8vbiktQoXQTfvGYqIIwZwyOiA7Dxk3o0DJTLepl9ERahDFmVfRLBCk7
1kZ3R5Chx6ag6r4kD9JMzt3kVdnekXVpHfg7CFXbQSGqCQ3KOXJGSkkyRFcixuvIkNLweXT0uqN5
QErdzMvKI1euy9wTTw8qp4G1uc1bPdHWcf/oisjeFi3+ffMGr1wrrW+VCc4CZBMZi1oa1sx3kdFW
GrNhdzOa0f/h7Lx241ayNfxEBJjDbQe2uiUn2ZbkuSG2E3MoZvLpz1feOBiTrdOEzgAzezADaDVZ
xaoV/gDfBAJ+P4E9jHPF/eUpeGB/1eshnX4jBVDBNxvLyKm+K1ZVMe+KCiGQpRgbGsqeNijNLzIb
pz040xwlvzwvy4qLYgTkJOBKEqE/KGNR2QgnhjMVNaYiUP9Ts01SBmRD05UYU7pF9gzrRRuAmWpM
jPTOzr27IRxyFS2qqu3PEXQT5T0kDwqdHWIiUfM5KuIJ4RgYh7/zpHK9R4RJhsgGxWhp6QuQgBDY
mp2piM/bKaJu78gKY/1xwtzDuO/HqSl9o9ORxYYOHlsXt7VIjw4xpgLj16mqx7vQc4LUr0oThEwN
pcfZQ0FJBusSOUX9JVZzzcOgdijwCMiobO35u1ugu0iGyZKV9BJciPQniiGjaB8agVmffQKAq2WM
oiQmAvQJQg7HTHFwnUZUI7Uu2EukQNIrrhTkQZw27tzw4oaKhZ+ik3hm8sVxjLx7mqNixt0IIJEa
nUejQSQpnF0tH/0UWceKVjSlJwjJlkmLeNbbzlQviG70dg7BO7Ap+uYxs8phh+6N7gAiHFobE15T
ySUYeQI6ZYx9peBSjfJsuB+VFCwmWBNeKoxDMZvfdayuYlryIoJUC6hNpcddp/oFBAu5KJP1MfkP
3jaq68MPF937Si+r4mFGHWR6Z+fdEDPeM5QeJIo+CCmbrfbjw1SilXxyB0cL3wEGD/HWzGL069/1
SV65CPkMUdkyzxlyczxXMVBk93sGTrv5GqAMj3kDDCz8JbmHMYKQ8FZ8jr82vYlcnw3qZuguuWPa
1K9S1jr0Ke/bWv8ANEpBikjNW6f8VLouQIFD1hgcEtBFNTP7NgFuap87JXcR1psVDeq404F9cNS8
HM8KGPAA4AE8dLo5pvmDaaiTbd2FyyuY4olOsewjg78j2eDGWF5KQWFFNGADx0eFRuzLIm1ArJTg
4h2BPDAjto274TqeTimnUmhrlGUghpbxEhXLxK6fPD8NBnSTEEW+Kx21hOvK+TzPxttceOTz6TIb
V2nGsuFktbdoiCqBjQ8J8sc+Wglw4G179LG4nPdmGzQPbudqO3DgMJBto9xI31bu4X9CyyYc4znO
Td281iQmpchQT4c9GzXRBX9WwNcTWiFImUTiWbX7CbM9FgeP1xqJlCQfcj8RSZMe7LLQtjR0r/IB
l59A6go3ClLMmp+jhci2QP8PfkdTaFySDoKg5cRbBtFXqZXD37YMusHMIWjsr1qzVge8n2Zf/TtS
07retYi/IKGsGcFlGPB4OQoj66AxlB6CfLfznXWp4+KMTgbpaKyzSR0mf9lfnW87mEYkWNrgt+BT
w0/ZLIr0VOuQG31q9KE/p3HaBvu2bmfq02BqQbvjRvty+1cstzeJD9E1ZuWkP8xW8dVY/orRskXg
GpFMfCLUTo1TxVwY9zbMpI36naA+pDdoCMMQG9/VMt1DdgRgC60S+uFk0tCXVy9eN8IJoKFp3hl9
jNZBEI1Te3Lpkz0WHJERlA+Lw1mfe3sP5DY2NjL5ZdUg9zrQGeoUx1b/jFnkz/vr7St6aHemFTv+
5GnqXWbo4hLqQ/Q+KEiUNlb6lVg0dqAyyD4OgO5VLGQfZiOhTPXJsb0HnAuy3WhB6aflOR5vL+d1
KOzt5HZiQxs6b3n5WFmn9sNkCcUfohDcmTsm2X0I6jYGKttWGw3I5bfz57zglkUFlKYV349tLINN
eqxbVgF9vElqF1fv1NvDo6uRauiCveEWKk4ribJllvVKVMzc/4xSQDHBflxGDV20NulyIaZiZe0n
mDAM6e2pA7+o6p8x3UOjQelh5dx+sStvER7WRjdcxfdCyo/qyIcvw7oFco6B7qFt68ypesqTfiCx
1yfIxbqW276nolWGVsNcwiXIsiov982kOhBJmKwzh7j9c67WmdYI8yR+k0kZionQ8teEXR+EYEEw
XEo0ZdhXIA6zp74T/c6aRNxuHMVXr5yDihIQAIZmA1lfH1WoTIAl6hpxcnFrrP04zcUeRdwBalma
H1wkNX92duxumc0vzyZeOc9FAcqpxIUkB7vLhzR7UY6RCJrTkI4q0i368IgB1oCOUtcpO3o39lbE
5Zn8JyIkXPpP3ILYsEvM3d+ngppqitGRA55o3R9BoqJXqCTOqdDb6plN/aKbSfEImHl8CMnpPt1e
U7lm/y2AZXCNphefEy05ietbfbtYMKiZsAOU40qKzjTTaBfFZfMlM6VKVoHYyKBU8HWSdNxYX01u
3mVoXQeDR85BHUzjS263v05DBO6UMOrH/tQD/T/FbjsD8c69H/Xcj+cphvY+D+ijekgWHEHMDHd2
isdiimfKwYnB5uhd3x+6QK+ajVviap+zjQxejEY/nVacu1qQsgKRlrT1dFLE2O89q6tOSoMfet5v
nZxXb59I6BwYgBoBY3F2Ll+BFYu8K4HCnxCD1/djoauXOWparAUt5VurRM3DOPF4SaArxfH2wr/2
kOB4ZGue4DgNLkOXkChrc/bg+un4NZhWz9wGf5d/PN7tz9uhtFceU7KdUVLHoIvu5OrgMJVmjBNt
0E6oWTfHLoMtCFWtPBW5i6JNZsPdQDRiryMu+H70Ju3EIAu6g1qrn6t5sn20aJ/B91d7uJfAvlMt
f5enafQLyuHWqbP8qaTcZMAMVmzD4ffSTlyduG0O9FCv3ORgxSBdLwiemfN/mEfiL9WFQfrBqZzm
Me/R1bT2kDfUjVVZh+dolXLz2G5ynaoAbperkg7uiNWRNftD6fTnQqmKT5bo/wF42SNflmVQYgfv
Uihx699eo+Vpyx0jA/PMJlkRFYC9em4kbsYUW3sV8Rmt+Jkp6ZAfIqdWsUM3HNiVUIL6p5hx0dfb
cZfHrYwrqyqUtdHYxoZhfbFqeooPej2pfhe7+ommu34oylGXtl6sdDNsCdS/Gg8EMR82FRZf+fIF
V5Mx0uyhlW4FTnPvQCd9h2ylearn5DuwWHXjeH0tHPsJvAfWPtxh8v//64xTjKrOsLFTfcbE3ofC
qind2qgDSEdFTtvNBrj29hdKJJqanOo85mohyxZbH43s3R9MNTyocHVOiGXXRyPoE6idZrnhPLY8
R/5dQOnk4+oITFDFrfKxDNmqZqx0XqiJI2UYTf3jwP9y6O3J/X+Ekv41BEPtnhb88mWCPSF9xk/U
x1E0OjYTYM1dibnkMQ1GvItuv8fXnovT0YF9h/UDs9VlsFYDCmu6seYnw2g9NFbkPtgCHbqCbt3j
W0PJRjCfHnktF+F67pMP+AsNiYXiYO85R08aD6lWIL6m+Hu/KXuWq4WFFBh9qn38YfjH6qk8K68S
zVb91G6qo2UiMoCcEwBi8AloJkXlkfMl9d/+fJTVcuVYInoXy6Dg2Qe4dq3qu2XseLs2MMsvoISM
7ExelDfH29Guj1C4BmDkuG1wFOZyW0bTvS7FlS7W/dhRoD9rqMBDAyiAqCJIXTeGOCDJI2U2zNad
viRhNRrxxgNfH6aMpeScm+f948ez/AlWilDc3Hear2OPy3guB2dTZeCv6Absq8Sxj+acZG9fWlnp
cdgYlhxlrq4OZ85y3RoIKmwHgzZaAOcQS6J7hBg0OgqThZ4AZpW3X/b1V0Ixz4dPl4q/SCa3fFJe
boe12Gj4cWK/9Go2AJYpTJDmbvPhdqTX3qlMlNi+zEuoCJaRlCYeOwPlJx/6JV3rIuvO1E3kiFk6
n3oF7rShVNbhdtDXHg8CLng9+LTyIZdBY/ADiH03BrfThA6KXcKRE3N612TC2ti28k39Nxv+82VS
9DNQsFwGmnwrq1AG3VwUFDQ/xsIRoqVivB+ceHhA+yt6zPQ83Yj3yqOxQw2abuijUNmuHi23y14B
isQehQR30OZ2/GhG+c9UjO3d7Zco/9L6yShkmQGTUeEZKX/JX3cgs6MhTTvkziovbl/UrsiRKUc/
9PzWMOD9ad1hTIJ1Ma2BZRhvbvKxRqbNRy7PnJia0GLa66VuPN+Oc70RsWVkA/45zVQs75dxkKbs
2sjRdN9trIKmuZU+K0IUD3E8RigimF/FWKTTxq1+fajRzAHGg005nSs+tmVQiMCj0iSm5quZy0bk
9MNcrRQ/EROqkJDv6yNNtd5PPLHVGr7elxIfBNZLZ9LtYHO1jDy7KKaj4q75CAliQCmM3y5TiQel
17/NgbA3PrjXotETZSpqgwrm+F5GKyhWED6y4fAbhaDMc7rwiKJ8vTeyDCeyeHKaN0aUfX1UrnRa
4LQFKcKXEQMFinMezi0zOQ81fk/71enOZbSrYMfse3hjVkE0m1473xzNQJxeVoMEXE96r1S99og+
pXoWJKInJS9ReEHqNnmrweOfYKTXOPWgG0DltXw0i/oY6WWCVQjJnHQsFA9p3onLjBXCXq1Ke+ND
XzYyZE+bh+MycNAPI51ZTy3cWGWm3JstrezWOhdhNX3qvCywcCbIk3viNe9A0AZnvbGtF/6beOOR
JuNrJIbsH4dqYq2+BH0WqGmitNIfZdzTxE38iaEyYnf1vLFr1qcnjQHAbPybJEqeAat1xJ0DJcDB
qI7IB07f+iSroo+V6JrkYsdV+vH2ifNaMJy0uGVpu1mWujrZDGByYKZNcrOqSO4DvA2OXslYtvXg
qr85FHBx2f+wgOvxj+WWGY2gM4VtVsdZQyhhl3lhj852UDZMHgc472+ORnbAx0eBJKOtUrW0swPQ
Z3x7IXN8n9LMfUoxxDzARTM/3w61PrVZMGmVZeC/yF1nrx8scaC/iAB7iBwY+MVu7DP1jHm0bZda
bDISZMzncmM/ruiqfBC0kGh8cLmTinBrrN5m7KL6qmCceHQqr/ioWGwTdK3r9m4emCwHqabdO1ho
+MDuMLanPzgdO4Q+/MYaEZvtZ/WzGqGp1SPc8TkrTIaOWYmBwpvfjM3ED5QWaQDIvNUijB5akJoD
nABicIHD8Oyh5WEiPBfSLbyz8zr2YbagnvPGsPw5loEmB20v5n6rG61NzNAArDIcAWwAd2agvjOR
h9kDG5vPalvT99DajRTh6kOSMSXSkXWh5bVO54JwhJqZlsPRnLL0N8KZnt/A1DiXUDDeurVlKEYF
ntwD9DZWj2ckaAxB2x2Og4lhZZZnsP37TJyLyUk3MmN5J/6dXxmEor3AJ4usl8YRsfxmMfEVs7Bt
hO9NxXyf4PezV9VgeOsHJKPg+8Y1+UcDUv6Kv7K4yEAhRu+c4egYor+Meir8rkm9A85DYh+lavCu
UcRW5Xj11cqgcupi2qRc1K7LoIbVdoZAOx/pLN04eNYsdgLg0KeoQk1aSxFkyjoosrd35iu7RDbF
SY5tGlOAwpZB4yAdNS0Byo55QXgw2zK7cCpNR03PhX871CvPR4uRIZ3F3QXObnVDo5/cFp1LW3nQ
J+MnFPsx3ydGgR9YFbdfSlMdTwEl8vfbUV97QJmOQ1On1QeffvmAeoTeDS4EA3rh/W+jK7UHlCxc
Gn3mtNH+ej0SCE1JtyO7Wq2fibS+oVkYqZqxGt7NNqoQcJCgYTPQ3zhP1hkyXwE40/+GWn1wDlJ6
gVlMw9F10wqftLSoEB8Lmj1aky3QtCD6qPQhbgooem/kPdfnvIwNA0iSumjhrM+yGmMVB2IExmyt
N0CgMYezF4bRx8wZRwDOqDTB84gb67GE5jjvbHfyPqrwRj+oTY2yhwniB55vdUjLvGEqXTGNp6xG
gur2ur9yUDB45/qDa0cBvYbKBhSynknH86i17W+tQOIDDRh345yQ73l1GtFGphKj2sNOW5I1/z4n
ZjtLaSGx5A0S4peKKsp368B4gHhkHBFk1DbaHldJJ++ecbBN14OaAWLYMh7wrorTtSeeMHW/aZmu
G50Z+xwmGv4qHbph4RjumwHyAeS0LSrha1+wwfFL3c59j7DEMnxnzinOTIDqhD1m7zSh9eqpsd3x
nVPWs7tDw7v70FqtZf6rh/x/0k5ffc1o1QLjkKO79ck4a9kw9ipbLgMrcqC6du8bWGEHG7u4Q5+6
W4OJV/Y47rkSn8N9jburszr/YRLq8WxrKCIKkQXY09rJL7qu1heYGZDJ+gwztQk88E9kqHtcZGIE
ShXVFL9KOI/NTsUwCZpHkLXHHvF1pBHophxCd3T/ub3Jr48cNgO1I20wxji0VJcL0pQ9PHWo20i4
U6vC1EdK1aq1UpPiskawkZpfL4NMKJhj0pRCpM1YHXB8bIZdgbc7GqmKxijZ2Te4IpwyASKBfYCG
yJufjk+KKTH9W4P8YhVPq2AH9rPbHzEU1hH8IL2qvjX4m4ENY4XKt4dzZNVPSUCCCHZo+TJbk8F+
p2Iz0FRxeprJdZ/VEMh3oIdJsr/9aNenE3xt+qYwqk14QmsUCWC+CSu6DHeCqGt+6T3qiriWDs+3
o6wgFXyj1Blo7OGPDpSBzv7qg23MoR7seJ6OPdfVoXHaCFsfNRHUOrr+WxiNo7zTjBLvqEkP1V/h
nI2feL0M5G//kKt9SmZjSDChQ83qgHVYvlrcrgDTkRf4WtBEuMRSFZQRosETBefxdqirTQrd3QXe
B78HLhfYhmUoQMFGaXEG+cmU9OfRLbrH2KydO0Ork0Myq/HGrrk6kqmKNYR6KLkYavCml/Eop7K2
mBLdHwO1/KDHof2oGqnxOzTho2D7mHioxcJymi4hqpb5XRMrW0WNfHuLW0hGh1bOkYUJNfXX8ieY
FnqKWdrrflhE4lvBOPO91O5/UXEURN1rTMJD06k2dA1dbOyw64Wl+Sc9xgFXUESvB+sY0nVmYE+6
z3BFspssrzlaBoaJYT6ZW/rdrwXjGWWZShMCPeblc1qVWg0cyrqPGoSCZaXSDAeRNY71UoaB6m5c
OleXHW/Vor+qAknizFtPjyrDySxzrnS/HxX0UEE+P7J+v/MpjA8WdL67bNC6jWz8lc1EJHRY5AyV
3bt6wtFAOMgcWsOn8RQfTH0a72fhVgfc/6rPRjXUvhqmWFdAYdtlql7+uv3tXL9gnpf+hAQMAm9b
a8NHzMTDRMuAweRiuJtUMZ4UwNk+fZ9mIz27/kwlDodPhsKU+2vdkUf+xYAuoWOWQ4a+i+Iq+ceu
HeUhHUXwLsobeyPeK4/GuU7KSsuMu8STb/7vik5MHfnpAMewZCAtanj6ZoRMW87wYWMRXwtFM8mj
COCOgHO6DJWX6G2hTm76AkrmBWfc8Ext0Nz1EwKutxfs6i3KGhjkBHm4xJdiUrB4qraoqTkg8/kx
FP5+F4aOvbMLF2O6pvwUJGn/1kcjng3ZDdy0y7/MVb5BzhW3ztxqPq2F4KsKeOwAQL5oDmZdG8HG
kl0dawRjE7qUpdwPdOOXD4eLh1k2SaL5k15MnzMMd0j4mGgW+ljtYsQlv1I7MLIu53njdr769DlE
uUDwpDJBrzIhXkbOO6UG+M9jAoOsHqreU+/t0rFwdzFt5P6a6dBakEdvr+X1ZW1JEDY5FPmmBlBM
/qq/tqgUtnTmgufV0jr8qOHYi+MPMiiajTZxEiFbXeYzKgyaWfqdWlqXunC3rpKrvctvoFZgcs0v
oFcpN9xfv0EthlDBhIYFRkbqKNS+Bw2Awiy69FszuasUiFCOLssJdFhw2dCWoapO0YMaaoevB176
bsCr6R5Hp3jjra6+ENnnY85I8kP7TTZ7V0spMhyyoUabX6fehtVjufF030968Fy7udb7da+XKJPe
XsnV9iGmDQgZmVb4oLRU1l9lTSYWuXbufq20LtmTUAc7snHngo+vcca8DnlQ5vTn20FXuDPyVU43
U0KpyJTpM6+PnUpJAqfOzPCpVRR80vdB2jj48HRtH35CmMvBDLktTO1AWVc3+5D+p7dTzUwdP9cG
hPRfANe6KdjPgWPiYGiMgxQWRU/Pbi653ljVoXC0Ft1U7r+huJtMJnRbLMHV9ScfAUwI4wwpgETT
crX79NFNgzQpg68VREX7WCdmkyED2hjWXeGFhovsuKllpxhIGrrxyoyzuz4zSNxYv9XB8+dn0D+X
5xxXId2q5c5kqBMo0I+Ur6ZwivlxUFoP4dCaw+ActcITh7nGyuNYqvPkHPFItYKNnHL1FfIDmMMj
1iM7+KSzxuoGUVEhtWKu96cZX+5hr4sENTdLSLJ00eGO4N/eOlfhGARKjgSDOqBU7rqKRBMGTij6
z0/UW7ic902BHK6SVB68y7lrv9yOdvV2GezQPEA5R/ZmKICWbxekcY27aqd8Za6LFUJndPsqQ/Wo
Qih45852d5iyZDyY4CU31nV9wlLdwe6V8IY/EAdOnWXosQBpVJtZ/WREtfK+zj3vwewT7z1iJtae
hzbvEVvQP2kBtpqmFv3WtTY/3X76q7OB2STkWINWJMhHEsvlTwCSlJpKKNqnaBrBqCkVtgtoF+HG
OsBLv5gi/BZTQh1vR12/c2ovOeQCKqOZEjGwuloKuxJp7w7jE9eYi4NxXHTfm0pn+BEzcFN3+GGM
+Wky2+GEDgFtubeGh3JMM52TnkYFFf3yocuiRenA7awnLMDTj03YlZ+GfDD7T1Pezb8H/NbtA2IX
yJC7ejS89WIlHsNEkmqemzfAobwMHzABBuQcY7MUVTh/4qjtXgp0AtKL0aMasCvbbHpfNHr1ORGN
fSn6CeXfMhitjSN6fRfJ38HdTgLKEIhLVq7SX5ergrIiZiRCfRJNixUy3jpVfYLvl9VMN0OGTmqX
VxvzkuuYUu+EOQYTaknDWh0l3ZirNe5z1ZOHmcChNXvvwyy8H26eKoc+4Nu7vdLr7Y2KLcMLmTsw
OTFpbywfMbVwnWuaqn5K5hjvcnh272bsJ33F85DMEZWONwXZ/c/bUVepBAsMCI6CibyeBF9f1+Bh
ahnomQrryeiwjj5Mo5U8W+ZkbF3sr8WRGjJM3Jko8CUvnw4uKeK7sWdwUPZKfJkDBaYuW7vewrWu
T2QeyGBoYck+GweluTolmnaios867SlMR8RHtaA8Du6k7/DR3krDro4GGYqyD206+my8vuUzeV1S
mEGTaE+IS5QPBtbC9x02TrsUC9mdmqpyQF3O37Peyzf2yvXWZEYt+QCSCwnkZvWQWuM5WdPp6lPY
hI5fZLWjXgRpk4uZi21/Mbq83ZhTvhIRyT8p80NpzyhI/v9/fYDIqKvI5qrhkxOljY9eWuvjLOEd
3Yka1HHEvMH6uIqng0GlWJIYEUaw63I+LNQ+n9A5eUpKPUO+s2nO1NPiLsxV+1iV3csbPwMgRMy5
aCj+Yd2tzxfVo1lqWMX8hGFE/H7sMSJyanNrYnj1EcgoZNU46kEa4mBZvsQgdNKo69r5ycNwAmGs
DAp4Go0bZyUNB/7OX10t5hx8AuwQydMB1vNHQOavxbL6Yu5oJcZfA6VW2vugnpTqQBtR4Gppi7ih
a4A+amntjK4HR7EzcGopXua6t3LKJezSk59TkDTTHe5ebrjnmI3yAPVTjB8h0ee6990ZU2dK4eHM
bfBieEkAR1yJ7AGRVLMbO+yCMLG1570xD0H+oTHKLgmwe0GD4lRXUed9sRPwOdp+mOrISg+BaMU0
7kfHqfL7sApyjMSr2RjwmGiYvOvRPoGmCC/edmOUzaa5E1GDcxbGmf0eKlQ/lyC/zKq37rrMKTEO
QhtEaDaeBSgX49xjdDG23oNR5w9eMnjj+4yeQD2Ac0qQCzxaonHTe/iuUfkSJ3pZfi6EE8XJ2U0R
ICoQllPx/dtNBaVWtKs0PcDqCchFLqAX6VVm7QN6wT1qukqLIF8+WEKcGzrMyfOc6HVZoNRToam0
m4cqQkOYnrPp3GF1M80f2iZo65OGYHH6G8wqNKa9GYpe+RBYU6c/l3VTJ349anH8I4jtojjGWY1F
GxYaM2q86sgaXgYuj8CflcFOfpdjm6q+iLJh2FsCdNOTMXu12BnAjXOfkcqMWhXu5y3iFXiuil1j
VF0a7jIjKtqjmbQaBHrHTLvsfasFGTZEI8Zb9OxSgNJ3YWi0/SOiF2H+LWb+jQPB6GXWx7TuWhy9
1SyMxr2W5Bqqb5iXm0bNJsEk4kxRXv7KKoHSD57rY3wMMmOwsHh3M+vkeYWiHia9GZvPSIs3xWki
zY1O1ZTEEw6DpHoH8NdBcugLlIYPjosQ1h65rGy470KjxnHVq9AFrYXRov0Y9FV9Sbhw3c+pq3Tu
yxRMHuqNSW85OJkCtQn3cd1F2GYLFUnIkPOn90nB5nRvuQ3E8myGTLib+Nu4EyGGIQ2mYsb8aLhH
5eBM+DMMblqz2VM1PvaYmCvVzgu8dvqooPExXxBgCtsPQ9/p8bdeb0zrNASu036d+wyrbwHwDHuI
LB3mf2gbomqCWneXF2STzYR0uJV7jfoFvecEJ2jbiGz3aDoVzKuyLU1anPbo5Li19KjU7yHc0NXf
oZbVqEhRZpOKV4PLaDOApxU09Rd+gjucse+2Mow/6MgcO9MY88eyVebql6DyTc8df9fCP1cTlrqP
XQv5lkEHV7zT2X6Y7SImgTholTrWVOzVTKubb1NSlUV+YOmMGA2L2Smr95UZOS2GD3HQB/8R/CQ0
3hUs/sD2oacZe9/BhgXjP2Y/jkG0w+y6nfy84CB4l6B3Gp4bjf6svacNmKA5idqJN/9SFYepHMj8
MJlxl2gbYbs7Gl/28ND3YV38LBDHjtu7VE94E+huUQf9nLXOjY9F5ITe99s3xTq/MGEmoMNDPcRZ
DuVjdYYz3UX3cUqy5wp9pWcvMqKfo+o2n3RT4JX95liQ3iXTg64WYO/VpWs0wASm1kmeUeF27srK
GnEfE1Hb76JcuG8jvTukuRBmOIQoMmkvX8EHdXNSbAzd0mdtKD3M3ILGexwiq/04ADVHp77Qv5F3
pXhKOln5fPtJr677P5aqNO9lZUv/d5X8sjmSODYy5YuGeRduTWpuGvusxivEzmIOcLXAj/ptIeE+
0dYCcEdodKvWieKEgsogaiX/pk3IBx9cvRWdb6ihM7/oE0Ks7wWNyrdWk6gKMFGCs0d/HnWDdRlN
i5I5fZ3W3xLAD96+C6o6+pUCYnbv07rnJNdTtDyxoJrRBD0hPjtq324/9kpI488y00QgaZDDGaqN
1aaKwZm1Hgni8xQNwRdo/rQufK8VEYPUQpkCsFJhBlte4Qr9UdZTiPWOEVV55+z12Ry1T70TKOMG
P2SlcSV/FXAx5Lo8iS/kxaw2QJNjo1SGtfoUD2lvxKfIKtSg2CO4HhUfObPGMfPbifaC3wdJR3ul
6L1CfwoLBy67aLApg9IeqFnMxhWFG94xOylspneOPGOY/6jZxv65Ogik3qX8vewfWjHrpZSOuKER
FPrL2GilfcodkWJjUXlkQmRIeA5urJusJv5O6uSwm8yRhJhmLC2QVQmM1GEOrt1SX3LUEI33uUYz
/wB3oan8eBS5lmPKwHY+6brS4l/l8MmEH8MKbSG/tpzEPt3+PevihwpVJsvYAkOQlD9pmcuOQtXD
1nTil6YJnKOWpeMOhc3+ZCVac9DnqPcDTDWkKNGWtOz6rCCyBXSDwoBOGP9dZr9/ZbezI5S4woDx
BbAV+WabQM47ybZYsOtzxfjWA6HL39gLICa5NP/BakO+Mtfla4sLVU7+++LMTnpmmh2f7cZTHuOo
Tc52p2cfb79d+faWi82PBoBAp0OGdVdvt1C0ug2ysXnR2jJI0Jbr86c2zgOpuV7q9a6ZLTiGRh6Y
728Hvt7V1EHwYuhl8nKvptLDnEvmsDe+WHGvJheReErxLoqLOTk4RTKHG+/1qq9IySW5aMDkNQdW
wHq4WCQ4YQz9UL9g5WFj3pE0JO+NcIvyHhkxM7nQIVCnfTla5Bp53rbYiLZeH+/hCKZbTYrrncW1
J9sHNGBoI6+nD3mau1HaD9GLBGMcJssOzg2+U46xD+lp3b31TVNiQKyjdcygDsLTchuPgR65QTN5
L+5Ui69lNWgfk8rusHPL5vDxdqw/XcrlfrLQ6reY4jCXc/lcl8EQKW89u6uVl7wtQooraZ3SxJiM
Nh6mqyXQOPwASfBxD047VdkLASPjqRIWTjuVgR9Ny1BEd8sWC07gKNKBPLbVh3SqouySW5U+vXQe
mfxXnAm3EMVXW5LOIzkX4y660JLctPztbZiL2UEm8JkJlBPhVKgKzJkNO7qHFW6/cQTNEEiTkyda
zQC/0UJeLYuR12pjS58cU0nxgYo9MGy2wkCvqtyNzS8PjcWi/AllAgRFvoTm8qp/NKHWrtaBbT23
ItNkGRbibjA3d3km5sMc4jCdgEs6c98mx3A2y7deYIRn6OWSc5EEsSmW71UqoutpLNxnnAbS+G7u
vCLl7m8jSvBQRan+9h68+rhg3HHL/++A1FvdX5AyWwmeUH64VoftYD+DdMe158IraI4iLZINEMo6
HrtGcmuBg3NDSWLF8vHSOPAmb1D1771uf0TEKrzUqd19GcocFUOr34CXXkWTMsWACaRYFzOo9Xi/
apAggU4y/nBaNB9Ocw014eCUSPLoThVXx6l0h60u4LqdBHfflokkYz/J5F/zqLK+rYcundUfnhcU
H0GPF/dIX4rD29btTxRcG+SMC2LMmicdZm5cmG6p/lC6oH/CcWg8QijKDiUChMgLKeLX7Xjrz53u
vgphiqa7hC6Q8yzXrZuBfVVVkP6YhI2ehBdlx77H/6tPxPzmRWNmx6LxuUuqx5r4RgeKd1tn7Y9i
tOuTWmFdRt33riJzfDeNaBO+8cl0gMf44nF58JevRDvIXhMx2fP0fRwGxO9Ht/VDCDN4P9jFGy8X
Jq9S0kt+AxydV3NJZHjMlJc7/micrjxFbj6fY2TFHqCBjk+3n+pq57NQKMXZUIPglkCqW65XUOn2
ZMzYXE6tl70ApEYK04mr3Wy00V0Npu92uHVmxDbnYqatiSwcl+d6woxvNbN6Lx5/hE7lvFiJatE8
G9UhxAbDGYtjR88q2TFk8d5olAKjHKSwKYkmjINou6/OS3OoVODTRf7DK7nldmRuwW6mUNuPfb8J
TLx+q5wn4OLJcdmZsD6Wb7W2RW9OGPpxntjeXVim/W+n6+ZnF57k1y4st86vP4zSvy8jIGsMGUlJ
eL9M79fu0fS2okwLAuW7wM1w/G43WTGfFSeJA23vZnVQNHtnntJKP851kw3naozHal+IuIzOU2AF
8P/6mM24q3CbyA9tHyeIDyfWUCTtPSm6pu80NVZxlS7QKss1RE3NxNlnSYYpClyIumNogtpt1X+5
vWHWbxLYGsKY/8JlgA3rqwtdbbQ8n7Ai+T0F2vRY0rq8y7xJHEfdTr9ZGrKxt+Otzy8b3BW6I8Ax
sLmE5LpqEKldpQR4Mhr/Cco52QNoGfFhnNNTysRrq2pe3wCQBSngXSYl8qwCDLTcJchkVA4CTc53
PTB7+1elegn8uJD2hZJhlE2fBsVZ9Gd9HeP0ydsjd2FY2OEIrmrspdt+LLJ9rsSJkRywfhfmw+yZ
dbfj+HWzLYDUVecBehbZlazw4fmAzli9GW7OqM+CKvvRmV47/NJx/wkOBV5tA44qNHGVoxE1avqr
D7FwAfhvtuGnUG0FHUe4h0j5FVz3+VZesjpQ6HcxlZTYGeQiJM5aX75DKzCVAAu99rFUlPGgG73n
T1mbnccS/5e0iR3aMNEWHndd9/wbVe5LtCaZuq7p8sjwJqi0W+0jzJrCdzEOuMsKT1wQuCr2tTX0
9yQQvW9yau9thFE/lEEwnW7v1NWXIX8DKCsST8l25EesDrTOnesyMD3xiPAC5t6tG2iwu3BwPjl1
475vQ0yGNpLAV142jVNE/wGyS2DFKglUKlVXm04Tj8MUpA8gHws/cWfns2IpiDjXQj2U2Akfbj/n
q0HhDTNygwJDLrhcYSUGFdTiEv6YJ2lxxmYzO/0PZ+fVLKexhutfRBU53MKkNbOyJCvcUEqmCU2G
Bn79edA+Fx6WjqZ0fGHvsr3dQ8cvvAHR8fRBS2HQraqBOFpkav/nQTfXwK/JpRe9Nvz44w2lrXH8
mrJL371WeYmZFl3vyF/GZWc3Urvx2P9uM62P0nq5rU1vZ/OBRaa1tDfM9lVUmlvic9iX/SGz56SK
lrLrZdiZYxvvZ79BmlDEZovrp6+ZfWi0RtL8XVoBSoVrj4oFQFCqVdi5XM82aqIJis599YpLmnUH
GrY44dlE/ySe8hu7aXP9/W+oNQxgREpiW1UZXYneVHpZvaYIUD9oAawj6LS3wuxNmvZrFERruGaZ
ZErUmw/qjZRrBxuH16maxQM6fN8XqU3veh3p8iRwkMwamv5Yi6w5AST88nfbaJ1NivLgabmZAShu
zmimJV42Jnb6qi1B9sL7rEUBHk5nJyWu+/NQv5lNnmECDsri3INbtzt6ThOugbJ61cbBop809U9m
EeRf/zzKb2ZzxYBQiYDHT9CxXkr/qd4VMo91iBz1a274dJOF3iJbGLs7KxDefkRVALC37dBV7boi
Et74l/o5rCa9VaLUtZxKkr8FFoAhkwX68P2rNJb4WYdEGYe6lerFbrbM+kts1fqNRHT1tf5vnv9r
SLIamFjgx4gLNmsIhqPOxeoXNCpNuwgFz3CvUHz6AcinTHYF3dLHEtbJd3ST1J0sE+37EAj53cDD
5lvBZ9xC9m4uRCIFYiLy1F+6A2gZbn6QNgWlT4CHBFQl7INI4wy76VYcND21L4kr7QtK5rfErjYX
4q9BAbLhOYV0kcXTc73w7uCBa/LBaE9guHG1K4szGm0pmrDI2f95j20etv8NBRE8gBcVoMq07vT/
7DE/lnrQoYUBZyrTd41maZHhZbif1U16ryXmLfmn380nwGUYV8jBkpJv9rQVI7WOSYpxaKvcfDL7
CkWM0oj3ADaDyIqrKRzcPDv8+SN/O58o7sCdpahHB+v6I6U5u6STAYwTH2/DpqcbLUwt2Os4ONwY
6jfzSYhC1AaVhy7NtiaGaO/EAyLMg1PQFQrrAgJRiEJd8Bm7EXuXOF57ozT2mxllRIajBA4ZZFss
km62qIbU8qCSZNoRLC1HZIC8IyYa7b05iy8zRKcbz+hvJhTCHwUVRH6IibblFAGIyR1YZRgaRRK5
o50dlOeL0M1kd+OqXcOc/yRb6wZdAWNr42S1VNtC62udbnwexPrBwsvkkFt1tSunpNpZNf7r+Fcs
h85f6n0cq1vCLZtL/n8j8zhzBQI/gadxvWvs1p/LdJD6wajx5qPZ2dwngb/8f2wYuK7gr9dqM8pv
16MEpICulaNUmNUJcn7NBPZiGOWTKTpsqbT+FrP+d0tHWYW2KhhDPmrzVTnCxMkwc7ck655xZ5TD
YjuWJwS+fvz1qVtRqFwrED1WltL1l8mpAvmBqduhNuyx/aqA4bovUzeLZRfklnbj6Xh78OhLr08H
9xi0km0baFla08oD7ugarPtBs4N8n8KTPGL2VpzpE/T7v/26tYxJzLG+U2u36/rreuSscDMr7cMg
dOdkFwhsCXNpvrh+LF7/PNTbE75WG8h+vJUZ/QbbUCPn01RaDus/iWOnCXl68gR4mr3InTOPidxT
7Ucp1BvT3Lj789jbTJRTQC8EoVXiHAAbPErX3wl3FreWdLBRd7W9EthKLNrvrvIKDFuT1GubI5Zn
WXJwepxjHt3WzHMZTYMpx/d0Ht3pBDbGuSUR8JvFpgpPfLmKqOlQ/K5/FIjW2pji0TkkOSrevCC+
eS6F6R8wwWkiD4bhjfD57S3064KF3kOVggbU5tQU6QLazCsDBFqq/DDMY/op9kfyh17o+6zRugdp
xXGo4rG6cb2//VSwnSB0V2Qn0iLb3hfAVm54NFoPGsoL7zBvz80o88ccy0VvXPYAI4P/a/X5/xRC
+BXUXN+5LDYBLjKNXLoUfq+nF2CSJcsBV2BT1HocOonTR2OD5GYmh/rrMlrTRZY4wqRO6d6DN9Bf
mrGujtUyqfe210x7GSzmjUPwu3lYzT1WMicR99ZRcMRryUrdikDMrsTFMbthn89teRFVtTzWjv/y
533/9pqEkrtSRyFZgYzexn0spl8boBYOVi7KLpRdhcdQJ9zqMBpBckv7bBv3cspgx3ApU4CmQqVv
q1MLHuE4dPCg4lja7my/nkIX1PLr1C/lzu1G/ISXHL8mAvJvmtA/gTgCEz4h4+NU9FD+/O1vHz5+
ATV+rm4iUGLD6+WXuW9Mg9GayHzI/lj0wZxHWB+I6saherukjMMW42mg2kBMcj2OTqo9FgJad1rO
4r3UvfTiFoa8SHQ0Q/Cq3/76s6BEIF9BQA8QY5u0dTmVTWEjrJpPzDEmZs4jltj6DTjCbzYOX8Oz
sHJlwS1vbooa1/F6gYp/qIrMft9PopBhkCvAl2UzmOGfP+nty4BcCfiktURIWXNb+p6bHJSLEUOM
74T4KrTA+YoIf0IHYxy0bl87/aQd0xbrthtL95uvpG/CdUgbco0CN2lRb3g9gClzzYiW4eIIu01D
mH1N1M2a/uHPH/mbbcJYvD50DTmT2y6Xb0AAnuyRF2gW8iy4uXaZVdshsbDYC3DiN0rFvx2POBpN
M+z+YBRdb8vOdyd/xYQf3HyJT0XmF2cP4Yo7v8ntnTkre///8X0rvs5BGA1/yM14RLSt2/azDe8w
c/eBiYBslcdelK95GCCz/saL8vayIYrgcBO8ULumo77ZolY+C8tvfKjj7eK1h7rsqSoCjEIJLG67
PRBNzwgRPbNBpNbdIHYwKILjMqNApJcGwqH1zSvnzX7iJ4GI5MJlVwGu3MSKCyKorYPY8AEMeoZ8
kznvywltsALo/O4vp5uh1q8GGcYRBRV1vbwia5eUYq99QPCnfkzqYTqKZRL7PkO+e4Rne2M7vblN
GQ8tiVWIgNIx5hzX4zkplagKIbBDDztNCzuJvFK4zEZ/i1D6ZiDggNwGTB/SOYRAmyx38rUO1iZL
YyG0/o6ldM5AUMWNmuXbUYgHQAusx56y9DbOxoTPRG24c45GpVlyn+aZaSZhPIHAusWkfLMp6Mai
r7IeCpgtvPnXM7dAU+inqvePMXL735E7cU9xOePWmuvqr4VdGWstB/PakRXReLkeq/CM1qmsxj+m
uY2aid72O9w6rfvY6i+FrsU3sGNvZ5HEcu0Bk4UBpPpVpv5P2WXMhzx329o/2u487S1rWS5xY9+q
dv8S+PlvILeCSCiJ/rKBoOm8XazR9dCJBQi/U5qC4mEZbVG2d1jvDFAhs9pMxnAcHE89cFqYUhOl
8fgI+0VYZ9Sy3QJ77NwMuNk7r4CbXBZ9VOTADMOEPK49GGhDf2kGR/4UddK+U/XiP9FBsZ6dOLcL
QsZi/oC+6nCJc9d8p6ah18NkKH0jgk5opqHKEud7NoHnj+Bi6Q+Tr09fhTIxJG9QY7j0GQW2nWfO
uQhlawbLmcISt1Ju170Zlt4cW6HrtfpLokx0xAMTT5FHvRr78T6uPWvaV0Xu/gisDuMbU9jifdwW
6qsEcolulkfF4h7kEP6bXAlNf4qdPnmsulH1h0F62nhwnSZddgAAZXWgdyibMIGp5u1dZSbGs9/W
3Q81VLI8DhRm9jHeiji5OtOiflgJFh874MAulDrbStUQ0aHOpR21hciLXWFnk6zPQwkzIsrcyeny
k+Fkg2WBDE3oIO/MIB/kU9lBEtknUJnjn5Y9DdmeQACb9VRPLXnX19PiRz5gV6OLUltrGybPBq8M
vaJLm4OEIiOh3/uoIGmHoBPZdAdLdpp+SuBqDdUwKxj3RjvM88cx9qx8gSwQtMGxo6xt7/587a5B
49VWpObAGVt5cYA1gYtdHzBERBajFmOyT5OsOsI973cSskIRisReDgNpb5hUS4pBS1ntWxpsN8bf
vuoE2ARkHAguE/Q2ttC4cemqGR+cbB+7U3Xuve5rPOII6Ppac/DMqn9/43O349HB5c7ikVkNodC7
2XyvY8aiWPC3PSeWrOODCkzZHpapNZ19VTqWvVuETNWdbdamc+cB4+z3eMeal2nRh+DoTY7pHD2g
/gso7kaP903T6n4oGxsXz6RL/fxL1QlPhMAwJv2hGvQ8fkdPHyF/qyTUfJynRD+r3rKaEF9X/qxx
Cl4k4K/xY5/AE9mbjTL7nevlZPKOlU9eiPhAj0GtVEb8JMeq6nYYyZd5qLyEyAS9kLL9DH689bAO
0wTiQNhCvIdt2+dPOSrH94ZWN1XII+h908d0tPdtk2XlY4DvmHVUvS6Mk5mZ+b+GneUgK/WGlCfk
vsiCZ+WZ9WtH/+YzKyXdyMBD+gF8dDo+AMBc9ko1ffpOYSerQ5+fpvRb7iCU8k9C22e575e5s46x
1XgVll/SQ3qzzIE84m+FLPFkdJ16Tqey9I+zFlQFfkeT9RBUxpz+gPFVHsmx42GXI3cS2HsH+Rkt
zAZ0kUTkOth6hK6Rte28y9NWmp+aPmmm+qRSIeqT3xRLipt9lhjI9uGw24epchfnbJIrQn5ugyZ5
tuYMAQxMr40fPWGWcSHnNhIsGusg4XiahdzHAa7VkY2qx/jpzzuRVGpz9FYnQZIeoJo2WSbH4Pro
dSJdCUp+dcbp02i6CFaQ6x2wteHAC62qcLVzOPbtAQc4930xxdO/QcK18FyXMY96XiEZG3aticRg
T7llOIExTb/pfikek4onfC9HeGSRZZi1vU85EIkVtqaOfwwG2fCJZSrM8ok9rrKolDqY7HpejJ71
0qvqedQSVb8guKvJg+NLSMi6rpwUvExptTreuDj/3o+tZ+RhP+vY8kW6KJHzrPA7yR80CRtmXzbS
H1NwYpXwP9pzZy+fEe7wnU9mW1Tf/E5YOEPbxtDd+WkCTW/IdAujZO4Ds3gMZmy7f6ZzDE3wMLhd
Nj/2blEZ53nIh70sFzM7AK0L2pZpsqw08hCI7L4gouNFcwEDMxwFKhbnbBFOLbnPnBmlu7hp0l26
jNUSGiJL4kNGaezRNqugw8m7LOPPritHNyzBbDd36eBV8yFLON0PcZHUqB+yGUESo5xwhpmmDbyc
0unmF0V5aghNfVq8wwo8h0JNdeilVatcSiBoHEPhGfS7ucRd96IRcr/QqRR+HvrtpDoeSROOayRa
r88+5ICBILPKeJgj1XL6YIZojWh3suilvqPZp827uKhzB4Cm7wB2jmtRuRG8vwU3bODN/uqgO8sF
9bCxHhW0zirVn/QSE9Lv3mJpyymbrUrue9EOSg8BE2fFCyGL88/UlF3+XujGstNKI/PPTuYn39ui
MF7rIRmNO6Zfn3cNBuyfes5PcqLryyJnSPA22i52FvNo6Vnmhcqt8IDC8NT6FHcW7FURD+mOp9Nq
jmmHsfTXMh0D46nDA3D+WgfAh2VomFPxOOWiSENUzKf3yeB7WWTqvdqhK7tA0RiLEjQZHqa7WdUJ
+zhOIeByXuPMDAt0NIoPKwnoi63VvfWU9sbCgmdKFwe3q+XJUdpsvveWbE7vO4yAqePUY5W+j61O
ZuZRFVgx3AUtu38I27S32obGrpHL/WKrcn6/GJPz0+YfakVowxhsQys1eHDDIMvhO5UJz9wpaQwR
u/vZbjs7yrJ6yb56C+2UjyoGq0NY7mJCdhG+ltlnsQgfAryRW/ctiHaU12pEUB9E0HjWBZEBaeyK
PqtH9J8EHFex+FOwNysIGz/oZ43Bhf+WQ5iKnEO9173GOw7unOD9DfZlsvYgkdIlqoCrBqGVo87w
ZTQw3d13nWt+12Oq89/Huk67nZALYCVtsNp/bDiUc1i6kzUfZ2XaVRTUIr0Mw5TPDy1d8YmCEK/L
vugN7Y4ag0bYN45Ez+HQBIgKhLNeDgd91bOeIldBdAH+UFQPmZLDh6YMTO1foi+rDC0sKeozTsTK
CKdMN34kushuwaPMbVS/uiStvVSqeeR8dIuvL1qbLCKf6NSefaNLMKSAy13cmYMRtLuy7XJCvapL
vxZl5X+wS6eR+0aCSnv2VxGJKJio7t9rZZLqazhu2E1YAQ2IX0kMMiTqkwSyKtGmtPaY51XGxy7v
s7Nd1YbzrrRz+6Pv9AY4lRSz9jsXiuwtqcItM4JanYkHEuXXVXt67R9df17Qg9aNEwsOdYDn8aEo
df1hcMn+6r4tn7JZz4N9bw9ZGgbgWgRatd3ndi4rtDJK0Z81f/5s07v4ieZQ0YSznMcP9jD+8GNl
3vLNePPk8VPRQTFpGPLevEFG27TuWq+b1Vm581yrEDp+VoVJVtPVDKcc7kzkp5n+6Olqqg6gSZy/
dcVbMTCA1siSaeqRxa7x4X8yPHsQdNViVz/39K0+0KTp9w1CuljTZ1yWUyKJuv780L+JOFf0hLVC
Gy1CzzfFwMwezFFrOv2s5VNRHMFszEuYe3RqJ8ClnWFEPbQW7d2fR92iYdkV6P4QdIDypZxEq+j6
Q5MZpqaYaueck62UL367tMEcUSdrv1umEO6j044LSh9wwrW9hhDABABI8pjak+Ysz8GELXToQ+/+
15nnxYm6qhz7IYydQHTHRYu7b0p1AB/DXindg9xs+PcolDXmTo7DMOY3Cv+/fu9/E5VVz5b1phJP
/R/1js33mFmeNMqq+0tJtGk9JHEH2nYBUt8eiNvT+LlGW6mDFuRJGcXF4n6vlRrUPQVy8RhoCzFl
n5vNP/hPC2QfhlEcBmwq9LMO+187AkvrqhDo1awutVWMXxA9yNAfmzXtEM+5Vd6oNPySi/nv91DA
hH24CoSsnXSICdfrwwHoa18r3TM4kkwH3VFX1c4fSZYuXm1l/iPCw1KPxiT1z5pJUWcO29n0lsgY
vDw2Q2toA+8lH2H1hXlXFOP7LHP9DBlYB4/oSQ2pGRGRF48u/6t+bAt6YDd29rbMDY4cpgjl9F8l
deoZ158wFKiBONbkn5MOen5NgPdEnT+4b5vJ+zm0Sov4F8pbJaG3o1LkXZkqIJNX4MHmNg/AqsXm
QHm5LrzMObZZG6gTigaj/5wUcyHe54HV+/e+kZrLrZh9/aKrRaPcBeAUpAxhu6dvNepK+uNUuVD4
6HI9uPeV31WHHtX95CWlGfyMO5aqw6yx7C40utoxn0TedM7BTuYYt+E21scTi5c+zlk2tmU4N61T
HCdpFp+mxETd3MpQ8sNguy7/7fhG61DncR3cAORtU35KabAq6ItiovFLv/h62ZKuE4Opl9rZc4fD
HKTJV+X0808uJ+eZtz3Zz4YYnjCId37OzhLfKFT+AshezyF+hYB+yH64oN7gAc0xrctlWvIL/KnG
2IkgUfdF3yA6ogil5G5K8xzRdEvYzTtEB92GSMbpnhEFdKYornPpfbYSp0r2pkfAHkfjImP5zZdD
+jB7sV8d8oUUGr5l5XUTokml0vYFL3cLOH+AI/+sAuHc465uT+Fk27GGTHvtG3pYitr+AbfcJrOe
Zlwik95w+33aWCK50BELzMswm8oP5y6vtc91T+qf3dmWcv2I4lugi9AxeoxvdBF3+vHP9/kWIbuW
WldHOYvGDo1u/nK9aqVaQGc4enZRbjItoRXM/dnoFvVIhb46UtfILgG991A3kh/15Btn1PL7r3/+
EdudswLtKEog5ACPEXTU5jcEVZ0msTuMl7Kl03RXxDxuIWfcyM70DKnSWlbm6jvbaKFsa06lpxc7
rfTi8Nc/g/Y33GgwY9jpbBGl07Iowy9Ef0HBp7X2yvWmaKh1Y4ocU8DLEEjs7J0k1x7GSRbhPBa3
iIe/ykT/3cTMBDRUqOOEM6ta6mYm2kBQXExFc1HxkvhHCL14enej3/p3Sz8Ad0xjtJ7uSRnbb3bT
+yYEaLt6zPtpaJdQGxvv3BQJpmv12GvdYWjTsd21RuPmfdjr5tyf/FEfsgNOOt09ejfl9DVmjYPz
qCr/gmgXtp6aV9TnLkhaRbLXNrV7cIZFO8ZaPvydhTbfCYQXDBQfyhNMH2hTqlB0GpdE86qL5rvf
EQvRxl0m8o+i6Ws7+vPivmmDrWNRDwFNwPoCoNuMlWW9X6Tkqxewpt8nHBXsMC5k6qBRM6fHeqDK
G6at5VWHFmnBDyoWYrekcvhMhXG8A3N38+xtIzguerhodMLwHoJfsbVAmynQqnbO2osGBSGNekRV
oQDlTR/pDiXZyETk7pbJyy9ZxOsdRt+DSYBBtV4e2/iN68TVp6YfLukKTbi4TlFbp7Eyu/Gk8t4c
Qxvt2jG9dLqWaO9m3DDqp8bWl12+cj8+LYKC26eAws1TKgIt2ZdB0V7IVE2PUm9rDD/s0lTTwXOX
Ij5m9CH6cHGhve3KPM/czwhpFbxZVpkq5xHt+Fy94IbHo0ue3n/S7CrVskODgWcVjSNXNYUoe/If
dcdrkv2NHbHNGph/wFyge2AdYr66ha/XCkXWMhmrC+TV/nEWjp4AMunq4oTWSuBjs5sbya51umZB
IrWvvyObPvkHI8vUHPkdm/Rsopu7S/EnSnGldcU/RZ1U82laDC3b1bNp3Y1OPNzUnlxDkc0agrYn
+QSSDr1w63TalwAMhKrai+exg5+6ipf9IRVUuw1jropLkxvOo760TnzUzMIRT9po5100WG4+HfDW
TL2PN6ZyjZI3v4hOLp6McAGRb9sqQpqtPvs5aAuuTqu+TO4IRHOYrGfDqJ6GxhfPSgXxM5mfedc6
DlLAOqJV9YqUnT4mLZjMGyHkb44WvmEwv4CrrgjBzWGfhIyJ0gvr0lEYp361uCr0jHI52g14ggWm
jbgx4puHlERiheXC9+R2QRd6Ez9WwwhLUNP7i6UQX4oU4pFTZPUyRXmJFlddhq2tzO7VyPiX9n5F
2XinUQMD05MXlnNjRd5OwCr3uNLXSQEoT2x+jfLsONFrt704neemd8VCO2+nJ3DhvnmJSutdV0lb
u7uxDTYx9NoCIZBFD3CtFyAAuRl11kcxxE7mvpQsi5FF1RJ0ORnHEPvkDhwkdVRagnY9Mtlj00al
OQ/jLhji4pu2IjT2NELIomLFDx330l66pdlhSbvQXbTrxN25WdbUWeiPWmUat0KhzbHi19PpRuKD
vhEuyVyE16HQPFLi9ezFfekCVz6T/QUZtTY7kCEVmYelcuUXbViScIlRHzjVZVW8yrpWn2rbzLob
4ezbmaRjDEIfRhiAR67i698yzLpTVqUtXsvE64wQNrQbiWIyvqhWeO/ENHl7oojiBnhhs2uYARgI
CI8QRq/Ng63yE4RU3h01ji++KuMf8SDk+1jzl+WbhvdAtStGW803mOZbxOn/xvSBnCLH6NHQXa+W
/1ROSgkYhAq2/jKzNgHsWTGXl9quSl+GZVyYuG1ZMnePcZdIjCCDyS3qz+gzqGWHikHS7ileYwV2
4zhvQtL1VwF3oiBASYBYcDsT9WIjMjN204ueL/veK2Y3YnPcKTOzHbzl7PIcT3bvrEXi0joJcDvt
rYBlzdT/c6c6UB/h/oK5QN+D0HwrDJt7fdrnUHNfysZAXs+sx9Q9trW2aJ8sFevPS18qNA/bsR2j
Tsyd+BCDlJDnEgC9jgwxPo1oZ8ypI3GJMsjZbrRYf/Vwr38gsBDKTzRYSfvQer1eubZqYy/Xe5d+
fGMsGLcOboDNqYSqPIdK6FK7t9t5nO4oRQeiDI1h8Ywoa8n/X3RfBSjl0yWnLwP2x+bGLK2ifGeW
VtJdYjWVd0vFJf5vC1zCTsNGozoO3kzJ7iCzRMVhOwyZQWGxjDGjjwy77d/JSSKmflBznfq7oq41
v9+ZiWacDDk76jAZcyCf4qCsc8SDkywPh9of5xe/aV0SbK3Hw7NF5UbtsyJxtHMVp04bQS5X752x
T609whLxgLe4nLP+kSa2ab/UuZnQoy20TLnPZTfhEl/ODfUUF2HL4YSeIwbFS65rEDvr4hN1DFrf
igUtIqdQKVGXns/yPDTTIwBzWz7HVbmWjG7czJu7jc0EpYEwm5AbD0rC4Ou1qrUKLJfdGy+qUeN9
GcSSHHZGsrDMakNGJYoV5i5H7UQdEu7wnTmphs6zWLtOejDfaJdvIi9+jcmuMUAx/rKO3iZ8faXs
ZKjs5hVxzifVTeIUUOOOFGp3GBvF+b++XcYnY4yrG7fNbwemrESdhSMOR+h6GjRl1ya+hu3rFNji
RDtJhl4JEIy/LZ8zf9Y+wcDjb7ZuLk83lmBT5Fk/mst1Veuha7Ae6uuxRV2wF6ZZQCr2RICUEyrx
VKpBdUaQQvLIRdfKep+Ohhctep2+Ktj7H4sgu8XafDsHAOL4MSYAPAo2W0sQjWZii7jU8Dp47HQ7
XvUHUDm6l+OM1IfdpF8z3RVR0bvaPzem4Bfs4vrKQOqF4tA6FSiVbRM+PQU31qKR8qrWmi5lSKsp
1pB01o2ChHvFylV+wYu7BJOO1W9gl8u7aXKIoXvkqzOxS7UpU/cK93T3RISr4heTS2f6dwJqM2c/
Zwhu6mEGREHPLZNKHPvEDKpoClRc3CPiKJoQKStzDt16mpCqXVrDfGlhIl8qlVQSNU7Owh6RBv1B
+pk5R1LXJ1hytKJBTKHFV+9MD7t4jLiFnR+ow1XjgWRZy/CdbPKhe094VD271rx8ibmH4henahr3
OAFLKKFxwlYF065n3bHzUruJlt5FvRTpW937vvTA/6ME5Ex8ZvYKjihCNvx/LZG5z7GfyPsyo0V4
nGXgdFFlaubAVDFh/bntm87b4XGRDjtvBBsWyc506WHTpmreAX/OuucyRoDiolAytyLENXz6fpUz
xgZWyaVM6VtOcsoPXjv5r8D8vSr0RNx+RIBoIrPosmX67LjS+bImaT6wqKF7BhxSuschHSWCDoQm
MhKrZhngR12dfFlq6h+FWscpT6cMxI9rtdq9UgRaoV+rWezdjAYlj0U5AjiIAgO1yx+tov+HA2Nl
AtVI5sZuvvgq8dznlWyyPAOT1Yw7QGtOJ6I58JJ9R1xiRcRS1tKcGlXqDxn3YNYcFrW09q6VA4/M
4s0crKmqrf5z6yLkeQ91sCBzBaz2E7KS/1xiH/CPWc0omGCUNZa7pKzqYGdK2vP6WJjFbimS4ARy
hqQ+0iUNiygQgu46fCP/LJoUHQJH+dWXCnNxM1T+kn0kVyiw+NVWwImLI0WDVGRCS/4IqkzPPlVW
lwXHeqnrOaKbA/qrrfwugPLhiDhqZ6WwDnTsNijuZmsq9DvfKMdvTSGTfIcaH55lXF2j/6Ejm7Du
hwQtSnhJQmtoOfSjJ09NkZmrEq49XlCI8Ox3SEVadLVnqjGYgcnAnZ/YCIX82pkEG4/xZFbqTnMC
FGUdPF/qozdoqJYYhsrlhdSxd95DXUjG+6XRnS4cJ2F+X5A/4XCpGk8jZUrfyWnrIMsYxmKUxX6q
7PooPWUb7zVwH0tycFOBankAOs08rKEFcY309A+TVvv0EQ23jmFfxE6FBALYA/koK6lqbe8I6nLR
kuXdy2hXWfFsLsOM+3gutfgvUdNw9LFVpwcBMYLom07K9W3tQZQCsNTqr3KOlRVpGaY/3E2j8xPr
+vSFsNwOm0X3umPWuOX7Abm3IkSoz/tATV5SbJPOjdvz7b3tOABwCcxXBQGseq9/kfT1zlqE5byw
2xawh4M/DbgRuJwgOH2pax9FPMvxEQAanJldl+ap+Ps3DLo9dh8gjIiOEWy//g1uJxfwi2n6Wk46
EQRi1/lTR0sAM7ImfmeNun1yrDk9uagev0wBpAStT7Ubidr6SF8/IpwaZI5W5DNP2LZuM2XtVARG
JV8LRxp5EpUpNi/npW3n+INjtK53IxLfZEU83C45GIgqhIDoeG7j3EJSMLOLpX71dF28VFi9/+zj
cjkBzS4wIKa4/ffR2qpNhRnEysYj+9tsvrGGB9RYyDcg0lqWJ62ccsy0vcoO26aqvJ0xCN9/nBv1
D5T47EgzrwNZSfr00ELOeP7zq/1233EEXMAOIJfNdeddr3ktwMzVhlG/qrYqvnR93dxzJpxI0dm+
5FTNp0gmHFg1acONOHH9T29XmqwPjYdVBpfQ9Xpo6AA1EUNTvVpDlz2Og6XvJuUMXyeKeeFcoDAh
sz57/fP3/mZQA4onSEoos1hCbmJEIOhAldy0fwWZZe5Aafr7rBb6/axX4kM14PBS04i68aVvJpn3
dq3TBEgPUBK3N4ebjgMQI9h3r3lB90zKIn3vZ36F8EFH56HiKTcutCfiJ+Qq21tg2d8MbtI0Zmsj
LsflsllhiAQVPd4xeyc9NI93Qecg2AG87WjUo37ygrSiAU6pA4hY6d0S195k2utFa1JuoSqvs8qg
8q/XOM96ZcmpLt7ZjlCHTtNZWWINiIZFE5XtmJ8wH7WeLNBnZ/SYjHd/u9o8ftR61oR/rZPZ18MX
tQkgTlbai2/EU3YonFHM92mGTdgOoYx5R6tuZAHqKriV4L+9VhxrpRwhjMBlCnV6M7LR4KQ+19nr
OAAarZGamkNNVTIPp7Q+0AcCDvnnb92CHbjJgBqTf8ClZZu9eUKU2xIwdpX9kqcLWNxSqyzKSq4v
xlNCcGUcu9kpDgui0Nahb+wSL4f/Q9l57UauXFH0iwgwh1eyk6SWNC2NdDXzQkxkTkVWMXy9F8cv
t1sDNa4BG4YNXLYYquqcs/facZwGwz/sNxqhhX63HsmGpOlupU2+1APNIs5lcWwuz/xyNP5sX9WS
gg2areDn7FUSPXExk60QGXE1W30oM8FxfvPxH/buk0WQAix27UP8sftcrhMMbzutxISaF1n5ZCHn
P0CzXWJEz7ZzILIyPqpFXCMGvHuAYFLAMMJKIVl1tZKcP8AFmXVMS9V+6sg08O9mZVXHuKuQWjdd
UBxGZJw/Pv473+18dIoZ26yDwXVgegl/SDUWIzkl85OctOpz32nNk5cZ+T4tOdF/fKn3t5SPgbdl
JWkibLokhSRJisR2DJLnNm3FP81ofhkJILirKeyrUMay2Lpam//X8pyTM3ZKylPAichxLu6oYFqE
kq6Ln7LeSu6oE/0IHlXD0TJ2HtyOuMGu5qgZ8iqpK63P97eWK7u0y/kiEb1dOoAXc2qmopTpc0NX
5oAFCaWooUTyGAu8sVc2eCYDvBtnOxtwUl5XWqwMI/FJXHz8DS8zdVvmPXGi6sSJMfzYscwvRTXi
Cazs/pfuYS//vOADTdHlGxUNR479eUjWLLn1BH0FBnC4YTBwNZit9tPvuiLb9VlWfRr9oIp3FqoC
ES5aTj6LQX8pvQVg2FsltEFv8MNeDmnP3DeNu83gOSojGRTTws04Go38RAVgSDg7flA+FI7f6VR2
hW1Mj+RP+BiFNCyZBzn2dYZkwOte2yqrXrq8hIvmZ5m7NslVsmwTqXc/DM7KxaZxc5FEc95bpMGw
LDz0QmL74DCvI01Ja/HL721oprPs2+HeGXrtS44CWD4gsuxfU9Fob+Ru9z/KxbCg/k798sl1wHxH
iUqd4ahb0nmyp2r5gZyWgrcStREWag7cCAtMU4aZacYyLImpuR8tkwwQwPdzfjtUefMkY0MON3UN
PHzTMJOI2iBDH5XMDYkDcqgWPbIDMLVb3Z2W5ODNsx5pPh7K124ytGAvk779PeZ+wVdRYqrcl74+
ps813QLtlzBV13xC3pxvOCk3hC4GeaPfxTRYjklOtENIS3f4zb8RdnNuHn8ErhqtrT3IrA5p16gX
bZw7k8Cbtr4VPTvpLeYly98S0CvzzZwa8ovFJtJscTbhXqd11yvEwCifwxY9MrUA/7u7MaVwENGa
RdO4D3OZLIzh9NkMPvlUaNPO15tZHEELmtmL0+dVt4mpMKeoNxKrPEwTh9AwTWvlRY7dOAeyeyoD
9Tmi/lCSYmTvHdIw5D1xRZMTuctgqFfP6Yr4FrSRMtV2MeOMGBlqvKD9WpkoO0KnS+pXibGr2MyJ
kns1+6n1PDXrcN4yS/CMOWfsFGQ/BWuYEh4QRyS8LtMmaxr/zaW95f7oBCrcDTiK4aVL7ABcn5l7
+R0M3brZzIMx28fKxxd3g0o9+0ZwjebumiTTaB8oS6pmo9ox/5FQwf2TIAL7WpV1JUJNb+sdkp7A
ecizxL8fBDaIbRePsfdG47tpNzTtZi9czBb/FulMWRpmWI4yvFXS+cniP/Qn6YzTg9QQQ24QQTIu
kCxuMqzcgXlY1ljGW5njwflUDIuL7NDLXPfJj2n3o1yq6HIJ8h0OnEJZRehDFGMnw3xIu3nbg6fO
Hm1hkeEZDGnivTRqgh0ZYlFPx5CfOhOy5lYMjyIn1WprN6mxbMK4R2ZzaDNeNr6bopq2ntfzi1Aa
WM59norhTdSj/LFKqH6WBi93BKzOno69CvqvNcCm7FjHKm9uprluoRTMrhvaWT55N0VfOdWNPsXa
Sg2sszdH1n31Mxb+YNOGkKYbmTI3f3S4POND0QLVDsuKkmIztjP6ACNlIniDSJTMKL0kAfqEVr11
o4I0quEHPHhV3KqhS5bnXDqlcai7GcISkyyt2HfFVEFGG1p8BryPuAN8dosDMKaJwWIjCpAOqSqA
7mRZG+nox9UGIY41sTZ4wOp05cf2jZbKPLn1vLi2uYNmTppiXpkxXcMyMzZDLOwHb5m8Od/kjZNl
O85HLs1Ju2zfcNBmYyidGK9liFreWgBA2da81XIz3dUcIJyXwYqlvFcxLbyoMvxaoNBzZRPaiem+
jnGHRSq2hbiX3FXpbAgXn4o7q02NZWcqGiOhrREftZscp93mvckAoSDPdIiQ4ObuU+AyZy+xC6S2
G5HcBR/JaAqUqzVGuC3/ALPbu3hDf63pr7/I5q1fLMPo5UEFPKCHeJi9CYOBvvQAZxoCe2rP6b+1
CrnkA8YQT3GWEqUZzVZrpbfzoGsgaNKhnLwN9qjG3GvYq/xT2k7idzMGuRbCWNV+adjKFRL/wOm2
nRV710gtl2N3vvBVBgGnZS1PKdQvjgxe45o2hpX42Wlq0dHIdAd+e8AUMZSaljS7scncl3Hxvc82
TdY0NK2xedQQK1xzfl8qjP7/U4gs4GxG90y/nGp4DsaQLlfxs13LEXu/XT/4ftdi36xRfxtlne1M
o9Y2Y6LHX0ozJijVgIabztJ4av0F5+3HR7i//CBYPowQV9I7o4dLFcRs0Y30Rzv7bGApPep05L7I
EmhSlBFWRXIcxsJNx1ibI7q5zLdJYrBHFcES/+OYrf59UO011sz7UyVO3/VBrbNVSr+Lasu2+DVl
MltPDOKTY586ebvRyaP5NDlz/6TQmOG6beQ18vD7kzqXRQjhUmSD3bo8Vy6ir8w+GS1SmwLOTkua
7ljT/YeiXKoH122eP77xf/srKUboA4Msel9moVaca8vsrSdkbf3Xac6dUM8TGU3IQOZIOnV/6Dr9
WjLK+yoeFCf8b5pz/0djnZcjTYsAJVdp+exI6oEwCToYE02lHrGPDri651YLBwZb2Np6/xrcZf3M
zs+z6JGgf6O2obhEy3l+8aziHXcq5T/JscXkgygRxa0ZZJGwnLTfyMLODv1CwzJqcSr8M44x9paP
7/pffsKKBaekpkEKkPSyb8MIYVKyqJ+HqdDCeSwA8o1GbXlh0gUt0+mlDhN99N7qQAsUznZHXRHf
v3/N/LVJtRrwSQTl3Ht+E+jh6KrovP6ZOsPaM88bB7g+hn1rJ3n91Juifvn4T75U+/MFcUW8J5S/
K23ism3kte2A7kx1z36SEpfZj7V/k3agQDYFAKGhDJ22d38nRZA9Ml7QNOzJnEWMWheM3SVS2i0A
jsKJyox9lLBHu/pleIIAHRKw2iFyggHVY56J8ejNWRX85xoTU9daPJOa7fJfLoqgxPUQ2xmpeK7A
Abac1mWwnUrDDzVXV9rWdlO1YbkQ5X9+UyjX8evQ+GEOi0js/DkFQte4cUP7bOE4prAJRFPtB+lj
U1omfB2hNwyjGWVqHt/GQnZjOC5Fci3D7v3bQuPAXPWo+H9XK8/5r+gYfZVjYzTPC2ad7x3XRUSY
jlhXgRVHWC71m4/flncXDFbBqccSYbMfoDm9uKDe5xpabvPZIAPxvhuxW46Z7dwy/OtusYaoK12Z
dx8kEB8HRj8dRdhB7NLn1yviIOiEkZZMfXQxhb2n+d8GCPlf7XRxjqxVb7PTWwfM7PpNkTVOe+Ux
X/69pP+ivGTS/P/LWxefYzCbsVPKUpy0LmvTWwwSovzktbXfH/CSAVj1WgfD0sc3+XLt56LcZmyB
OLNo6F7ucHVSZ1Ve+v4nQt+Xn8NA1bzv+V/NvamzBW3dqRKk6Y1VJ54/vvLl+s/yy2yCSQUoZkYP
lxIPXQrEahoTCgQswfd4qNz7tlkMe5ubwRhsnSXXvpQAEOyod8EyXnm5LnVcvE+YdkBTYQlD+oc4
7vxpo9UTAv9xcmrqbvo2mRpG1Xqp2sjqy+ILnp5hH9iJdgoaoKwTKaovrVRL6HMAv9a7enco5Lcw
NWBcY6xronWpKdO62O5ROZQno8rm2xXttqWKyg8xCKQ7y0iEG0rCw2MwHX21j/2leFViia3Dx0/k
L7+D0yc16IrE5AByOanKM8OShLa6p1np9Y2Y5+rBFpNHHYg46YeAvPbNs0l2JeVQ+0WDMsGN61zZ
I96/Fu6KIeJDtOEaUxKfP5egwAOfl8o5ScVYNXJrmTeo7G39ReiDPW9Sm3zziLy6mkRV05Pm9uOb
8P6DoCeLgRTIAOLyd9kGEhYnScL6dBosqzoVxlTtiOcNInD+zZ6kW+2GW3RtZ1mXln8fR0ghBUHK
Pmcgdue8t96Uf4kKY82xVFsl8tQPiwxCN66DNhxLR7uhs5PvP/4L360zXIZ7y9mLMcL6CZxfLEOp
IIgZNE6+XsokBLdAr6Lq49/ZpMe7hFzP6OMLXi6s699lIyNBK7YGR11q+Ptq6scc++/JXpbgMKml
vnfTKZsfkHqoG97j4pXpubOlh+vxhS1l6l95qH/7k1nVOWche0ZPdbF32c1sNELv9NMCDire0fNS
80MiE2MX10Dhb0pmk+WVkfy7F5m/GiU4dw+6Bcaqi2tmaFqqvpj1k5PIDG7JQCAYrRVpR7qvPOtI
F6l6oyMYV5HdxOnP/3zP172EJZ1mC4ECF1dvKNgrL26tk1qobELMW+KfdmXPFgMIngO7V76vU7pU
aM+9CHCVduWWv3ul1+AiJkVgfPmKsbKcv2UMG0jZ0UzztDAxGzZ21mr2Dah4LRRBnGRXXrFLnwgN
cJYM8t4IhSC9CCbp+eX6tAbJhN3vVOcw6jZdpwiB3hCGPB6ZgQ7NXvYEE4dVnA4W3joXQWbjFJP2
HQGLZdGxVso6yBqFWZIFGRDVQJWlFSo7RTAVdXbbV3dDP+utB9PSSXdMF3Py9nKHIq31pB+2Zp9u
cY3DegkXFy1rGXFYQ4er+pSWeNa2CjLF5GfOZnLWmmMI7OExUxOpOh8/+j+9/7PVhHvBkR4a7Hqg
Id7z4l6obGiYJrmncp5oOanmlINnsjGIwKsiqoVqIs3IsJFZ22xJBxj3duvW36Sfzm+gVdQe1ah+
7Uetz/viR60K5TUfD88qc5PzH5XapnJSmC4no6bZvc+0RARHqZmVNKLSr7U9N7ylywiXIdi2g1lp
+4RVLHvKjba+xkJ4t8jj/gDAiBKYE+YK2jv/MejtUrFMzXIyzTotoYek8Sabp1lFntE6W0yzY0iQ
tXXlhPm3y+KbDThGc+Z5p5LHbeNBQ2mMkweGxLnRXOGiUm9SutZd1yrt2CPF2uHUGa4Mqv7yMbKf
oX9hR4NMfInxngSOQLSE+gkBXPHbFf6ySYVmKgRLgX4tZ+7SFbh+izDyuSDlNQrSy+AQNjvivhel
n+JhEV8SxAkykhz0axp9ZbpBArHkdwj3x00qW8/cdsnIwMKoc3FjoC4++sKb1SfoMe6bMgvLDDtt
cb1wSoS+Ee6Qz9uxZRrxLJFmpxHslszbQPrpDhneWBU2RVsHG3vMSvcwC7Wq3o15yEK4kpjerxza
/7LK06taB2P4m8B3XayzRm7hQFeTdWrzINmWBXAo1+pgYQnLag+0mMuaALXK+63VqX248qH/5bGi
h/3/TV6PkOv79q9jg41WryC11zwB/c16uqZBEQM5JZ5G3KyhftZzr/JxP+Gkh4WhOfV9QA1XQqhz
9LskXfx5mzjD6GxJuneq+xy63GNRgKu+8t7/Zftlk1mbHcxoGRpdLM5Ggn8ajqdxErOnv5p1nJNT
0U8yqmCF1Bvhi+z5yq1Z/5H/Wm7QjdNfwJRPKiA2J2q681tT5GWzmOjpsU+WRf95CDrjMS/djnET
o7I8LOJ8yW7phqtHUfeyPlmU0DI06KOnr9iq6ysGmYszEEcPSg2MyWs0LhKSy1x0Kokg7RjZHgvo
DaLAGLsUC3FYRm9tXI+BJnlride8mplbj5txxiMX5tpSWVdOJX+q5rMbQ+sZAAwz8pU1xyJ4fmN6
RwTL5Lj5MY/tqZNR3Yz9+NY4yFcjhmUFXMLZE8xAsp5Re1j3yvU2S20MxxkR/HA3+mJwUsShsH0M
NsaGU2SoyYAEoqixKt3/ZWfJBIQLjdXRa8VcgvdImjpyYwTbP6885otdRUcE5OM5QqBO4cQB4OIL
KJyx062mtI5a46EuKHo5PupWHKR3QdVafhu1sWc8BOw9Jdj3zNcAbS1VddOXzmTtP/4xfxJnzm4t
P2YVibPl0jTmF53fWl0F4CNlb9/Bn7MnvApoc2N4YBl+cdiF1Vh9zlsvTY1NDhfMCa2+KAlALuNR
9H1I6vgwRbqRxwBYBzd5wweNw7NXie/sMiTVnFKcobirpI7g2QTWh6gX0btO17CstDs0ft0X05fE
/gwwFzdFFQziqMUk4jBIM+cqDm1RMK7MhqoPUzlNXWQEtfU4TD4c5lLmc3IEPCRu/RTe2xYKJGHB
lkJ/y9SN9/Kt6uVc76rSn+4hWlIODYXqkl1iGO30gm8lex0U8uTNALPvh+ahNj02vZ3ioekb/4ef
VWA+qkqon1XMWCbkMNdTw/GqVvuGfNtp73pae1c2DqDOoTJpRBTYiw+A1DB7kJ2L6DsEwpf5x5ZW
HG7fnp79jvC1ObhjdKJ1+7HzjJuiDZqMP9BW8/bjJ2y++4pxr6K5ghW58kpA1p0/4UqfHSC2Wno0
RUte+DjkdWvAGgCSHAZ9m9+k5hhntxIKxjpR0v3UbEMhvGk3gq3HpayK+MhmMpjbxh+anHEXzpFf
ail6dZ9NjJZfdK30xXck9HLYLfgF2hvgo8VzsWRGvec56xiUHZccws3UF9McTloOXzAyMmKow7S3
yz/bnecPDEmCHDDqx7fgYr/jg6M9QUeOkz0tUFaA8zsgjWnukiEI7jzk579a33P27pKBaTNsQpg0
CtxQMTWhZZLWwZU19E+L8fwDQ3f2x43CRIYncXHxwJuTBYawfzdSNmE6GvIRX0Hv5vV3L23y5IXD
SOlBzwqMbzRwnOylxyLufnf8MSMPAO6SilzNNL6B9hgGEdaGNz9aiPWVcWvkxZy/0BdEPBKWfqnk
FEHM0155sxboTE5cJQ9xl+rZBmii34+bBe/VDk9EEbwmRho8+vFi9dHQ8WUKSnjYNZywguYBQGpT
HPpJdN8nY0LMcKX2+XPPL24LkyJskPjuGGtc3pbFyan2W925m2RbNVjXofgFD4bTyS0Ck67fWdTZ
e6fK62KfOlr1RlBiAAoTDmq3tACnEPX/6kTqZrc6Xd0srAeN5lsgOmwBOS2peufhhjc3RktjJI8q
kevyaRJ+N2jbhn48G2mNFwzLXFWyZzh+bnd7XABJtcEZF7hfnYoy+9noJr+594ss6Tden/c8Qcef
AUtOeWbfCAvX5jPN99r6VIAnVscB8yuii3Ra2mg0stnZ2ugiOJpXrWkgD/GXei9qPR6fATxyW21P
eSdRwQV4CLwif6pRfyIWmNxZtBjg2y7+p8mZbLHKUu/PW7CDdv7mxhYgg54vR3tBREjDbainHPRw
h3sittHKAAgLZgh7tdaK31lW+ED4WgqY148/rfdbM8phGoCM4igQ3m9myDgIq+X8ceyazJY/AzWa
X4k78NW+DMykJdprMTjvdnFtegTjJl4EpApcK+703EFF4dag/1KQ3gtiIUNPbosiM+b9kjTOtLFz
Am8g7wXZ66y1Y/bgJH7jHSSmAevad/p+V4Yvx5AbLzDxCYSEnS8SWak7ED6kcVe268DCLYT/DSxV
Uv5YerMufxh+XqfhYMTLFhTznG3ndPXNKo8veSM9I01EKOK5N+85vxfGo/ijZM/FYL0kAOlX/lYF
K+xrkznKe07Sgo3O0cfOYk9dUvXW9qWX/uhSJbY1pqs42AZdbwfkpObsvX6yTM8BHbAM2wcKBQL/
YCN+/Cz/skzymwjecVGt+tjsz+8Alii/9KtgvnORWva4owL5ydJsS96zeJj6nS0U4uhAyay/zwd9
ya4lp12Umus6TQ7qOqmiz+RQ5Z7/AAQEE7MkZdxJlz7+fUHI4b2w5aAio4x1OhV5Bb8JkPEidh//
6e+vzPEHTfh6GII1eDnFt8aRiqwX+XGoKsRFpRCRKOb5BQ1Ib0Zl4E0bDfzap4+v+g7/94eG5WHr
XYX/K1Lp/A8eHF1YA8b9OyOplIB95idWcojLAgoxO1LdvMmOaIBotMa2iMAeaQ5Lu6YZu0ofTL/f
lHLux7tuzqe9T+6VHepLkqtT3dalecN7O1YliN16SP77/SK+iEYEM38iDy6TVHWj8PM0U9odfkvf
2ENl1HF5LsQTPTXYQ9jeHPVqSHaAKxde38HzbYMyj+BExD5/eJDr//+v6rEaGY6bckmPMBDbccPs
Vh5sHT3OnoCS5TAUk/HPxw/pol7lpaSfDiGAF4M5A83g8ysy92ombcizo5/mckIsSjfkRZcJTG7U
UJOjrs3Y33+GyBoA9rCk4iBlazy/ILop2aV5xruYB429468b7Y3i7Bx/4hjtZ4++HhststQ+/S5J
MupPH//Bf7nFK+ULQMMKzaExeX59ii0vhyMR3HWyzm+neG1jsDXpJ8lI6N4s4+VaNP0fA8D5U3V0
Sm3MsjCKGCVc/MmMUsu20hOPwtfwADBNDFNOGB5Ff6fpjejeymTI+qiYBDrbFHQbY/PaSf1PY9t6
yY5j+ywKKkFI2s9YbEG6mvpcudfEPn/Z7Byo6QgBGPIS03I559G10WsDVyTHLog5cIezporlhxoH
+aDNUEJCUWV4lopVEFGUaftIOC/6jLobYuMxrVsCN3c4vrTh6A40vELXrFLtIahLFxHHjCvxoE2W
812LDU1kG8lDqHeJV6nkvw1QeafX7FPmZby9zMcvZRy17NqlR591bCbDuM2TnPG/0rNUOxC6bAx9
qFkcLbaYXuv2mk3eXj+Yi4ftsMdSAK8KDlxA5+9XZTl5UUy5dzeWY/uJ8Er15vjIGOsQkx9qaq8d
E1atZdB9QniGNZ5VN9E08Z9Gk28cj1pKof6Zn2do1oJjkKyrb4uN0PElZ2i8vBKfINFvalnQfOm6
2To4bqGSGNxlupb2REuDHgt80JDRtFQ1umnP6/ptPwbadOwMDBU/RKe1mXhMx7TvBa0mlddJOLdF
wxhtVG7tHSeL0fZnRczBDUi11t71FZi50CytVRFOkFYfAnWtv/GtSs42uD3dKKF5/3W09GQqd3Zb
rpSmj7/d9/vYKoZax3IMjlBGrWvLv5bHArzzWoYnR5+1qtpoQU9t46eLjk67t8f90rv+phAO0OX/
fGHMBLxM61R6Dbs+vzAcR4qphIAJ9AqyoAghLEGotOEnaIKqsqryI13Ba5XdX6qrleDClI5P0rbo
X5xf10srzuEqXu5WpbjnRSJXrtjNEDnLsCl99Uuf1oxdBaY9uI1tf7kXQ10P27gfbQ2NvA3CeMxy
/y7PZ3+rON55a2/NiHdLAAYdSkBQAdnWIUf+ExcFlKq+r+b+nqO34R9iOgDzXRrMuXunZkcN38oZ
yP+D5gFmelo6u/impo5GhdaNwGWcGH71uGVmAdB+09tFXKsN2KRrqN4/W8T5J7bShDnJsoPgyb4k
26yDCM+q9QCBdpNj5EYZIDbWUNTzUwfy5pVPhSMBiI/gM5VN8wW0uPKnDUbmpUduzdCj3td1rv1E
lgtl9+NX5S+/jm/forsI53a1Zlx28xQahjT2cTOXcsHUCB5jTG9sI6NKCpbC9/aJ0fT3Yyrd+MVs
J+LqQ+I5sg6+Ea7MzwE+ZmsDfSmzv6m5FZn9n19mmrAcbTDL4dbjOzp/qQaPFuuExfeonDG/1f0c
+4YQlDrJjT3wouxJKSaV1Ua2XYsrdcj73XctiIHh/B+gcakwGedhKRTUeJIfev83mS8IozyRHRAy
SASubpvZuyvP413bmRhM+qqcvP01puBy1G16eWvmsVkdnQlWwJ0s48w9BPHo70VWn3CqLL8LwF4h
aNv5sytGZNLdGDQnHaxde/Pxj3nfrIKzzAx2NZph2rm89V7utciuOxq37qKPUeGbxAYJU6v+SRKQ
uxESLsBv5MeicL3NGq/+ljeGrckrP+NS9PfnydPF42yON/Z9xxklmt+aZT8c80VpcxYh7tbVhqOp
P4HDcSbD/uTA/nqUAGS1CDi9U57k0imidBigYjYJR2vyU/IadKShz10zKtsFIxEP2ktfanZ8YjHU
0pt+wfR8WPHZ6acFcbV77aTuvnuh2AuQwQPbXQeYHGPPX+aSBIPK6rL+mNR+kX9l9pPWT6j+fADz
jJ1vbVSHDaBolm24o6D88GqU2fgqkrHYZa5GVgdblwFBRaM9XkM7posWsbR7X2JwB/UzRoL6SWcS
CdijXOKvcaG8JOwAEpSbpq38l8yTDRnRxsyuw1A39vZGXWLKwPHZZXa5AaVvj7dOU2QwANJ4WskP
uW9ow2Yg76k6xDKufEATppN8dQlRUhtbK3Rny7y6ge0Tp5TWi9kT0uM4taweEqe0Asbogf01HnND
ux0m0+2ftHJy17OZi4MDq5OPVNgws8PgiIzRboHy5EbyeXShMdrDELY6Q/WtsTBiuXGhfsaHdDKg
6jmlydEO+KdnZczDl+WbW6Al+JP52yZtGAuBDaN0Cx/NNykFpfaPC5Eb5kJqCYDCH38v7zZ88FVr
5cjRGa2IczmiwdfuOoTIJEfNrQ35PXUUdr54GEmbGqUG9i3l1MHM3bq2iL+rUrgwOwwjA49SzLxk
Nwxpy2zER2A+L6uesnG09NC7o9n9JoAh62+zzmi9gwBg3UQzK9p3Z6zdL0vZFWII9akI5i+JQxnF
0DNnYMoqlzW1pG9MjMFtYhvkw4YDTOjvKTvZtTzCS9U+nzcybsZsfzSqUMnXZtC/zknmVDDfNOv8
GGg0X/ZGPnsba3Ywn1giPjK8Mc2QqN2YXiCzx31FAyeN7NywQpqKHkEYYOivdF8uxX1/fhOLn41O
d+XbX0bEwhXRB1FW1ZF3fpgJerHtHCV3I7xjn+Clighk4bhAaIi165NOfK+9OPiC5404TM1qRvn6
8av1bimGM0g23xoTuZahl8I6Wsou1sfYPOpomPmq03K7SJhGWOm8/k05+BhFD54Tuschz4b46ePL
/+EUnR1i/nAOV9g0mi9q/vX3/esZTSBhORhowdFUUP5/zetU7MRLOXY7pmT4zmxPtCvSuUjd0QvN
ukpKK5proIJQDx1kv91q0GusnL6clZkvVa604CYl97YYotZ0M6OIPv7N79daH6wBhgQmlRyGLx9h
Y3mpNeQ8MJJ8tBfs/s4t+8XIeRgJwB652XAlovvdV+jj4GU2ihMVryu75vk9AgiKLVWOztGbwOXJ
ovGe/XKYRWhiYX3Gho6fsMKj81ir1LsylX1fyDE4RCW2QkBxS7NTXlyc4CISWgLryEvr18WN1hvt
62DrDSk+o58QjTJ4VoqCom4RtptbJ+tzJw6nWRCj42FYxCBLNYxhlHmfHqbkj3xPB39u7ttyLMRp
JTjNe7yiJSAWErjMSIAvPo2dmpgXwPa20sjXArkUkJOKbH7Wdc32fxSGKH7ZRZ2RLmVmqoiMyprT
yCQx4HOGDW4KZ4B93pbwbZydxBsNwV2tT41JpJjqA8xZWAkydFK22Tn5hlVOMzazrtfJF1M24jjm
KeKPsETyackoIajjNFkGNuqP36XLlZ2WE/9ayxqEcIis177Uv15/15kKv/YqgQ+1cA4aTuSfDQOA
Q2Yie2tNvSFPLL3S6/rLNZHaODTXfF5Gaqrza9IRaMa418bbsgNKkU2timLdrCNIPePB4JwRZpan
rrxHlw02IGWI/vCEc9yi8Xypc2zzFrO438lDzZT7s+MBPISzUltD2OtMOa7c1stP9M/VWFLW7xM+
2+WG6Q2BxlRTl4eWfEX6WnWmhxKsV7uZjSnlqQeAvf5jPbFec214IF3wLB3G6vltTUw1dh0ZHAec
Yc4/gKvEsmn9pKgfbJR0ZFdpovxcDRyerlyYEQz/6H8vojxF2pe4DFfFGPKmi7dI1oQhuaJebgV+
wQd3IrVyo4216YawtXwzzIbaunX4HgBYddDzPhG7lvzu4S7m1GVF7b0IKqXPtdn1v9wmGF+sibiv
A5ZLV2ORwZt+DLwqzb5Aj4IyFzPFjo+VldB+UWZcHC14Zclr2tnpL8h8pNnAMhtfrWFQimwOUxzm
xfNlyMPQfqdtPBn3XW/FGAtJlmq7Rw4e8ohwG2912C+ElG36XsJ/mzNynXYEv7UOWTnlopt7imEb
3EaiO9W3qukMUgkZen/tlm7uHxCKkKQshlmZEScm65OcatW8NIOT0OyaDUm2UGX1jn6wQQL9SnXP
eDTSRX6tJyzOIeMP9YJkAP+xtmTT72E0Wu2pckTRcWKxOnMbtA1ea9tmXo4y3rG3svTGXRM7ibdb
fCPdmVbqx7cBkWe0jqAYk7+pUA9+bphH5I/CGIC5WdIRDyPy8mbbeTJ1DqOzDOmesMkphuk5eRoo
0q6o7kVZxDe2o5oJM6rbydPsYpKPDJR4OGvKCfZmsvR9siHqq82BhqNx2mR6Nb6M6CnrRxvGXhM1
9ZLQ2vCVezfbThdHjpTOjROQh4EeoW+GcG4mdTdw+ECgNi/+15oiwduYZjcVm9wIGrlJOEV94Tht
62E+ojUNHS+dvkuN40gILmv85Y/Ixx8UDmOccaVpPgVyFskDVOJyvm8FlvKwUYQ2RcUy6SKs5sG6
c3NoANAXfKKTMwIjvrqkb2K5WCDss2rPhNgkGTZX2RCrio7HCnYeEaf23ohtXpGxZHh6mPweAqlQ
yg4T3jSTBFq20R22YVEdsIYgU5nKES25QXv2p5qT7oeut06+/R9l57Ubt5JF0S8iwBxeyQ7qVnIr
WLZfCMuhmMkii/HrZ9HzctUy1DAwuBjMDIYim6yqc87ea5OeZxSfbITI+Q0Fm23stcGRxm0QS0tG
snf9zwv+4eYQDG56g5p17IkQKSzjJifY+oc3JT32x4WZKHD2oel412hd4R5jOf0FI0I01w2ZAzrZ
QVb5LV0mX/yu3DjJTw45ixOlmAvjoGLfjzekwLnxlSVkQ3GD7+5FwmiP9yN9E4wVkzV/6i2G3Vvb
QuBwmAm8KreZWMCHwNuRzSa3ZddtSByoiRuErGYfEI+RxCaMXjce+HA16xHmBR57b2CIHuEVsH8k
bj4WGzGsWhSGR7YZLn2h1POUVeYL+e7V9AltPOGadaEbT2nS9yKKEUm7m9ljZfmSQXPrjBDplRsc
TbHYPzmM8z74pa23kZcv5WlZMAyXJLHmGxSezrM+Yih8NodCJwHO9qYuLASqpAMMAWveEYRWtFrk
2/UIky22h2zYwCYOqu9MdLvvgXKXb+Td6T91/HMptWkfyG+qy9s61NvO3wdrVt0mt2IUBbEB0AGH
NacGNM1tkIcuykN0BYESLakcAg5uXHb6Q5FPyg3VpJybUS8NztxT70gwD2VcXct2spbIBkK+8ZfO
Qi3kkR8bsRL391Mnq+Ve6u1SftW6Fpt3but8aJkzEDvA99A2NwuRkP1Wlx6ML31y3UNn4k07Bhpu
9dCayvE7nZqGqAItoFxFixFcYyib2u1CWo6DAaBx6JvBCySQN1tiiKpMJyNpEskaGiqovwz23MgI
ukz7ZQ4aPtoYReiLlYrga9YPtn3rmZReDM6c/qgBF9ozatLWyKKuL69w0tW4WwsaZMdmMdN8j8Mc
9mbZaI05RRlAgGgwcEU+wBSZ7WPNHp4cTPiLB+lQI5yaVFeNGdIyQzfmCT+9DTAjzQCNDPMIqZeJ
dkUkr7t1Knf4HBRFk2z6ruQwH3fGCKxjrq2vxIFIEj2DDPsQ06rM2/izk+gRLozOJq2o02Ja8q1R
6GRCDVX9GJRsby+Yn83qU9N3XndEpGnMEe2tpryXrDvaVU2s8q+4c4yFiCVpEqiqSsOeNtaomACg
lCJhFBmV9BGVm8ELdk4i+JgllR6FPVXSZuZto9EhCK45kDjqj4xMgBxs1n4FXtisJ479fqZuqu86
XKPjNYIkIiujkvmkkYV1WnXq66gnTXogwLa7Kfwgz+HCttOx1JNCfxiCyWb2boNWSaWp9ZvZVei1
Fn2QBwvGTLKRBs26QzMMKluBzmOwcYh2eURqHDzbTEhtuCGzl7zEuMDGT6Jr9a8sIPWrshLtdklT
qzgms2G2X2jSBuOWUF0WI+1PXKHf0LN+cq3YgD7lx8keWIFIt9gGhPEdCLhGQ8QEFiSqWD9oPYh5
ci3dmgAUAhpNhxFwSnEYJl66NHuUPUvDl4wRTd0s5iy8u5Wn3f7q3cT7lRR1Xe98ON/qSl+U+jl3
osjpCTVMxfjIM60NjVyDHaLshX9PcC+yEKrO9rVXKegF1y/sXwGq15jU0SkxoAGgctxMrnCMH03i
GtVNsATQREJjxhfxEkve04O9mEbym5aSaYf5FFcvU+FU/pVIF8g5flEOVwa/oX8g2ND5XBBnABy0
BJ07X1dGl1x7zjw527ZqNetq1jxpR9g7zeKaJsz4PfXSQW0yR9O160S6hbi2e68QEUJn27uhkND3
wH7I1AHrkurP+qQHpOdSpYWFXuvljsNjXb0K1gmAizVG4dDzyEWKpkpZ7p5kFdvYrT8n8IkOTcxK
JtL2YGUcL6zIRyvvWKEEczIh6m0yqGo4lNq85PB+k065m8bQ9AaDgl9+1qysjn9SOtrxrqwsNnxJ
839nCLSAGzOtzGQPhmPOdpwRyZkQRHFm4QBqZ76t5joNIg0qfL81SH6FuaqU8wL8dxYRnUO3DhGB
etl2rIPiVc4yNXZFMChzr/Bv7Hw7wXac+nXMCS2QAeBdLUCIOXvdq5dBvSVtVej9b6/2EuNQq0xT
V4wmhToO6G0y9CCLYWL5BpJ5C2W6cA6z56ebIl5jZrRlssDKWJU708XzOofSs7HiLUfguaRzmbuI
/HrNS7+tfj3Ousk43edoJyG4wEHpN2nlD/4dMowuuSfzOOsf50Gr9iXTO450AaEve5gzXlVtyPid
QZ5IhOvOFDYBHBQVwpDyPsWqzZtbWufe+FDgG/jc5Ii+rqagJaudE4YpN6PVzF+0eqDbHTZuUZrR
wLi5udI6ffA2bYqJbssIRUa1dKxmM1RYBCipUZWFwGkVOReFTLTxB/nBVKIMuyx7y8tdeHvfLOfD
0ptVR9Fmle63PLfzdhvLbMxZqRgabibT69wriWb7WhBgJCI5Wt1tarmde+c1fRqTbz5Jp7muKQBt
EGR1QLgt5zKKXS2DlLIUtrWEOgSs6rZx2qYdIqgSkigKDsflzejBjeWdLTT34PUOLHfTnbXqJBNe
Tw6PttTgmfipZGVmjgKQT2u7p6mtnBycil+RZw4HztlaU9Xfuzhq5x/josGwyctsPEg9by00e/oU
ECRI5kaH+VWLzU9NMHanRRd9fqOREY1cvesCWqNhSoyVfrOURvLNZfDUHuI+mFm38Eaa0CMUkc0I
yDl7BixdaJdRRiVDKGjconuopekewDgl1o4dtS83fhYU5QaLdSU2lRiLKzdGeHub6IPzajJsJF5Z
BV6y15BJX6VWMBEq1+Y5Scv0UfWbcRk1K0LBmLab1YZW7sqU81o0JXH8xKWxYig5LzX9U3j5e14i
6eySJpv0KO4CK7+fi46gKLInS5KrmgTW8TANAdzOlOOSDTvK+Fwuhc4bAn4kPwKXnpPnCWY2823d
aa5coGv6Ft4XBR4mJWVHde7M5capa3BaYe2ZqK+BRqG1ZCWDRRgNZPyWHEVUPr76GgeSsFC+M21F
EBTkrmCUaELikLv5wHnEVFeLL41Pi0QnEbqu5sWhWZYKFBgVPY5USkZz26XSiZwcFdFtFRBWv+Up
F1AV9JZKQzWL+1S6JqfPuh6lIF+m7ECWKBdDe68mKyyLckpZrAiSGwt/SZ7soYt3Aad8gRRvDNrP
XmwO2RGhP1yWdPawJs8wqsjnysBkhmaDP3c7pVUxRUPbt8VVN0j+c04Zns/M1CACOyzbGMpNJ3sn
ieIpV25Upq7zNV7mGDieuYDnlj1EnxDOCzPKcFCLcigitdQA48YaUdMscYr8BuOe191qromMFNCy
eSU634fB77sL51wEp4rmdzLp/G7lnEfD0MZfXL+fitBFjgoQm6owpEsKFbQhssE7ioS+0TafhuHb
3EN6ArFlTh0GMC3m6dMQcz8nnWjacHRHgE5s6f5Ws6al2hgMRX61rCA50Q66q9ofKq+zr7LU7elz
WdT9HXhUUjaqMbV+WHkg51uvo1e0h/EhvgGpHeajXvo+6Z1anatTF7fqWNqtUW+SsbTGq1yZJsM5
P6BHPkPrPpa1J2qdHi3Z3vthIb5vQ5h3zUZmpX2BAia2Nf+J/IuhPY7UX98l0MzfTerKAkGz3dp7
sLTxbmIjK8klcQjJqnpLG1ymkakEf42QZapDzue0ec2u6XNCvSemlrT49R1DvGI5Vt4wqZ231M20
oahxxsguZP08l7K3iXY03GDeljJnJdWdxX4heb7ATwKzvdkaKelaG0n3OOp1NG4vdc5N7MoE6/2j
aeI7f5YaAYjEkpf4FMUCGhj1Qep7ELuwBETmNBtA6jt3mu7YhDGVsnKXzmFA/0Xl6+ir7CXXyFqe
SMZBuYyTOD+itZ9ygwZBC3oZQZ/b77E4MYnLMpsk9MULzAQ0dpmX1d1YCWPkkAgNbkuho5O/KFp7
vO3ztjsJbeiyvYuuxtl77E7HkWQXMsPJIuCjRZor94tBC2yXlJXe3OZ8PN/blIWC4GzE4LuMAIU5
C5UEdL2NLdQWd4ErlfeZjdbwnkVqcNwPRSHb70YM0O6TnILJuPG7li0ABaxcbqe+MILdiC9f36Lp
Dl5ZWdnHqnpKmlDSS6BIk7MGdrkj4WRb9JAkdlMm9JeOMbketX2SapRk2DRCex7FL1dkSqeOczUl
QlQDsVZdGMW8a5qtWAmT1ivjvtUfd9ZVBz4exLFj9Fe16tqNNzr1svPzLuVrVbZ3SbPzriOJChJX
Bgx2b9VPnweTtuy7Kaf49FDaU7KZcjfbBiXQ9rjzXtuGufvHfeU/GqA3LUGuB52EC+J3hAF11rbv
y2CEC7e4Vy0paxwZejmLHjrBCtX4BDHFHiOvX9zl3k3n5tjmWuPeFATdNp9k2SKAkYshvjGRMdNN
ixeOxAZlYafKYN1QO7mZ89WnJvtOEO+Mf7FYnOrgjnX2VGXQWLYsZEFwlfqVeSKcgCibvAILelO1
gTteBWlRJs8BrSbcypWKZzprtAbt+EcqONx/T9oAYw0KwFotYyT1XhU/qMS9uaRFRztsU7JlJaTS
1AjaqiqNFf2asv9hElWRXuvkQhQ7QqQ98ZKjP+kPHbbLjawozw+KF0xGlj07zBbo+Js3IxPhbbUe
76JWWhihzdEbaon5x6LscaoERmQ106bAJ8Wi/eRlQV7/+vjHOp/v+ECM6BwHfoAYEx/iWfvWsUqZ
TrbtHSqcCxsyIucfDXTNvdvJ8rah0ziHDRr1K1B0+YVLv/sIuDT9YjTZCF9xI56JYBZ68l3qFO5B
48aOCubXNk3K9NGr5fDjn+4S7y1yNQSVlJvmH3by2/44uhodE0ZrnkyXcvO+r+bumRW2mDeTR58B
qoxufCVeKBEHy+vsf5tz/rm6gcwWqNWqmNOtt1ef1WA1aFLMU0/nfttNhvODtswQaZVuX2my9Dcw
tYJdVyC77zR3ufr45s8+/z+XJ5gLxhSKX57i+cyloE/WBot1Eg3Rp0Pd5JjMSvM5ICjIiBrfVsv2
4yue/bJ/rsg/oBszc+ZEs/73/5kskVbRB7EGoTomEnaKcs+GflpnTPFtOg4XNO5nI6X/X4zNDDQL
Dzk4BwSRP66zLVfOSc1ovu4mT2m/TdWQfuRa+nRLwn3C6EMNh3+/R2Q7/Msj/gjN7tt75JFmWsm7
dkJ/mL9qGr6GCFWEd7QJz7ikQvzbPa50daa+Bp/quVXYhFE5KqrIE9olhkrZpGknd4j1e+I+sMAk
OhDNuuunCypeY301/rOS/3m2jHwAYxPntQp5396kmaRua9axfWrEEizRbJPr1/a910ROSkuqqsru
Zwd9FjKeluIqccQWKoz59eNH/fc/g0TolQuuW/Y5kk2r6UNMmmefBkszYMpb+c4lBYqADlFp14ZK
3KObzc2POUn9OwxUMTiq9BKm4Fw+sT4MTBRg2gw+UywkZ9+R60hVS981+BG6Xh6MGQzwHramwEgj
UgD/A2axT0s+uRU0jByCazCOy7qgJMUVqEo5/5uOfv2DqBcMn48bfxS63Le/DmfXqsjb3D5xTsOk
1qbJjlAuc5t5QX6j4qb9t1ML12PEoYMLwcfyB2Tw9npJpjdkuvcxtRdEgpBGdfOiF+scj3l7e2EN
WQ8Jb189pv6r2IGjOYKT89l/wPyKXnCTn4ypoUxXbbZY+6kbh43lakm5pb6nk1ElUn7lZFp8CaiP
h/TCUeb9d4fQk9MMizeSGXCgb+9YodjRaqqJU03z+JW/p4+ycUT9kdelv+zjWJjXeUyQ7Mcv/LsV
m3Watx0oKiNrNq2zz85gUxrE2FkP+BGmaofGOoS4diBAvOl2DerxC7f5/nq8PDSdV3/2SsY5ux6d
Qbp4qRmf6pw2waFh6vUFnN2UwE4Wndrm9rT8mwqVPimXJLJ3lR6wgppny2dFLCDAZj84dY5q+kMd
OOleFl5QbRqnmsa9vrj2JfHMuSjrz0VXthpnYd4skqvf/pyJi/qwqEvxUBimIEyW6Oz2C9hmf3ma
usnONm1nBN3RlEFxy9we4NgcCOL1SA8rp4NUspXbYXQT7cKH9e5dZ55BRiS9MaboODbOnn+QzE4D
dSY4lZ7qn/OWcGYI0EytkXYyiRhkrn+XqJWLUzWUFYd3L70AovnLG0BFgiNPBzNGqN7ZzzEYpayt
eRYPQ4Y4wxSp+TWuyXvwVSvyKDcKcUkCfXbwXH8LVMG84OS1IgdxzkugmLBAg8dxIuVt0a5rqygP
ReP7fM1T0Id0NBt7k6RlkkeUGSg2P/7E3h1RbHAPHMXIz7MY3J/HdhfGgJML/PZDgnUm2425V+w7
EoiSPc3xiyqJ87WM54pw12bxhGj6rgAbLJVW8Sjzh0zT1KFha3laHGl9A+XzJQAkT/u6xivPbBF4
5cf3+X7vXH9T8go5h7F/s668feetuvOER/jKQwao9zOJRwyx51o/qFFrv7qJUwO4Zy6rYg2jy1il
vydQ1hc+9r98eGsUEkWv7ZvrYeLsQMgMjnk9HI2T1U0C90pjKfWYTkJz7n0MDQu9dAIR7lKrH5Hg
k0EUX9lalU+hIcesimYzMW/a0VyWC6/9H5Djm12GJMOVlIHHeFWanZ/iNALgmmTKgpPK9Fl8yoQ3
IuYbxbIjM72udmTkzfG+SRgYXPsuXcWIcN1um2DRElc+Ma7wv7MxziKGnxlE+noqX1TDHOhaOC7U
HVvM5LRkqNt2vRdMv4lVGD4pou6WB8LomzFC5imbbYHU7OHCD79+sue3Bsc2MNbllVPT2Q+fZfli
eGrgA3ORtyDRsLzIJTGGQtRTcPRSQSahYYN21G08ybPJ8Mtr8xtPHy6FVb7bRnnK/CH471yb5eX8
W+/ZdTw3nuIThigHuXVhic/CNVqPjvEohpCGH+Yn4bbZ48cP4S8XZk9brXTGn2Ciddn7TyHiMjCu
Y1agU+C0BhGuZiG+pOQXDHsUTQR758vwlIhEWy58de9XFw5kSHgctNNWQNjb2+uyDlgZWifxwODK
KAnqMyTzT9rWoWNM2QV52/uD6Rp+RMo6gDdqvHcCfB+RSzUYuXjoi0L8wmrT5Xs1ZJa6R4zFnGMG
X7xmxNLPuikxddaPTNa1ZmMZubQ2nS61C5/V3xYdlrl1N/u/JeBsO9GEULYc3OQhHRF4NWzmd32t
gzUxLHJQcpVKWuz5dKClGUPu0IYJ/1qi9h//+u5aWJ99An+wmSt6CzXeucKRUTbpz0oEp1Hrq+Zg
p9rih2RFmmQGAwJatmVaD+D2UzqZEaZ554twOhIRGrvI+qup1qr4ObZmZguaXcy/ptEaEUsF0rs3
SdX+BHcgKcNiYHAexfNUPc5M5x1UJLOj7qCG053q7VLcLiIpfnk95w56ZZV10waEv+xEbmXpo6+n
fRLhgfDJcnDAe6Pby0nq4nuO3aNhtMXW6bETMqLR0jlizIYb2qkZy/aFT16cE1MuAfTS42ADGbdO
f2RGIum8IeYI82y2sqgbeO9JPe06f8cb2yXh6kzEhhOMmU6HeK4+4e8e5htaMNa4QYGdyKNuLLr1
nfGCPR87ZZvzlr6rS6Jn4tNtZ7a23Ns1W1gTVAYQkTxLnz/+8f5Imc9/PA7/6+e7ygTOdZRDXxdM
Mt34pOxq/jm6qfs5Jd8m2SQIgdwNtvaU0RKqQFgWM8ydsOz8sn812c5E2GdBWezyTrVD2A5S3aF2
ECIc/Lr/YeG0TOlqOcU+j+uuuXCy+AMWOfvD6UT4BsU/hQOxZG8//rSaoDOIQDslS1UOG+hHAFBq
JGI6f4CTJNcDMiR5L1Sn+3sNz1RLfu9ISdOVMVoy2m8D1VU7WoMMtanXmZCabo+0s8tEuIyW8brE
Om+EVTDNMMYsf/RKPbO3BILo08ZQMNK3YL7Ke6cZXcIrMI9w4a7MOoRwkyl53wdkW2EAxfVQSB5a
2CTDLLcKW8CFleD9uRKzNYHVdBBZCp3zysJVjGrd2aoecsTX7T1izeVrZrdDeodP1rmCg9G9fvze
vL8ibXVa6pyjkRljAHz79JPJUk2dB+UDPBVTJ80XdfFcekMbim6mI1xfMqb+7YKged2V6+nitj4r
KpAmgkeLu+ahdEefYW1PMuvcF+nPBqOOsde7uOkudPTeb2tAkvCism/qK+HubFsrhFYGi9E3D8iv
OqaKpfe1K6zFiPqyyiKrLwlgaOlFX7js+zKF8wQlIv9AwWr/iZL/z25aginwndSrHkZEL95d2uKb
iLJgkj/JJwahhdB8CcgzGtA3Lw4jNLxMZt/2FzbXvzxwviuKJfTVENC9s7sfvCE1W04MD7C5yahl
lrRl/Um+ujaMsJqz14XT61+uB90KuTq4eTCV53AnNYlRA6/cPtQomvdlHX8LKmxJpL50+zSpkksH
t3dNtzVenMkJr41NQ/McFFlBAmaYZcmHmFhFY5fNCSAIn4iwOCxaxIot+3uy5UxhmNcD7Vs2gaEu
0gdjGlV+oTL9271DpWAR+mPVeRf1DZuUvMChfRBxPO6FuTQ3Vm4gznBj7AF4Zi+FfPwZRr1dPVc0
Dos+XzGD8PO77xhAguLrcRCmdldvYsSbr/SjpuBqaTxa1xnjdCw5neDSOpHCWORQL97rBLVUTIGR
2UVmJn3Cq/RKswhaMzw4aqRYhERz5VS00rKbTScqvYr0fsEE0LOMMIH3e4sALsavu6TVAfGMPkFQ
WAfrzvkUTJ59YZv4yze8+gOYj+EqB/d+9hYHyM+syVXFg2z74glhnruDY4ajPrPGY9Ms+YHd5fDx
2viXOszDSQHBezVuE51wdi7T6ZMTSh/EJ9wylv6dAoRs6hDQSSKYPM6N/aXCKlCH/jhX+h3Aw4B5
LjT647xIwseieFDNsaYZf6m1+Je/DEoEhdh6aHR97GBvl+3SLFwEm4v3YBNC8sCLxljUnKxvcmzN
vat12YuZZGqXBD3vgBBuc5SoKMwoRo1QhiIx5n/+6hkXmcE6wmBG9i6IBBVm6nW67T0wgs6rsJ1d
tBekg08IFH3zpsnh3l94Jd5/bGtfGXIFkwwM0+elOkTEMc+G3HsogEFo5LGRNsNDmJ/TDCQmnKZ2
unDIel+ncEUa6nzi0GQYSb996iORnri5uGIeL8vXJEWsU6zK6bCV1bD9+OWj18D/25tPm6QTMiTW
nZkFVT+virAZSSaeScD+4S3998RWYDSJ58Kq+0o/pps6TAUJFkRZq9TcTdWIboHfthf2M2tOEXyB
Po+CLeRbl/M1ukiN0MW4y4orp3YL/RcrQeeCyM0Gf1PnOMS+KzPOyMqJF+xW2VK7qPaTShwnnWxY
PHSK8xbpa9NBRxFtPwllCftuzS3Jw8YBCcODQKxpfadTBejgOJnNzIl/oI9XbDA4afORME/z1hRl
5/QRgGedsD4Uz2iYrTkwnzUKf7YoWgxPVLvDQjKtbZSRU1rxjtTWdgwBNKEo0bLYe/EGa7hbj/b5
VcuQe+eMU6I2EltGtRlZKWB1Al/zQ6HpUzJHY2BX+nMvLUR/SHXyGPFOu5x8TQbetnCC4TWxtQw9
mVPr96Ua9UdjcozZDZ3KHuJDltVNfOMmAo+OnxrOqfTjriI8oDBenCrHaCFrI/6U1RNwoBKGX7up
LWX+4jzqWJ8rPsP6uhYOYnYINfJ1IWD0e9vTR9sj/O+u+Z41WK0A2hC/5fWcPrU1k1dr7IsvRPXK
U2oL9HkMlOKHMqczRfBWnkflQL9uU8uiuyZuC4lHKifvwSXv73MsxuEp9/L4x5AHRhHShq/Kw2AK
8aUJyuAXPUoj3nqKdLlHWH+LFZU5xUBYAJS0IiKRVXFXWUM83mX6WL9Cl6Wemo2MPrC0ggRVZ0FU
KYRMdMT7mcZhs0mDTld7mVfd6wIGwr9OjCSToaP5hOSSoB4kO8pFYd/6S6yCE8KD1b+jl+61b87j
M33POtt1dlBdc4D0g6h1fSnZrxL4pnM6y5O7VEptgY8IhfLGbRrKtHUB8AINTIYOQPab43n1974x
x/yOm0o2yzz4/XbBlH7EOVyaoT3q/fg4+xBoNsvSzdO2jXP5q4mJz+Agqo9LVMdeXzyj2dRM0hVr
EvPQsxneU+y38etoU+g+Ij3CiePruSYjNJoIs7FVpQWtmRntNcrmeYkaEEpI3ILFUbzmjN2+t4q5
SNQx+cYVonHW4/NCwosiUhnTpmfuXu8ylNMUZEFDZldKL06PMl1iInLNwfgyVEQkfjVQkJn3Ajlw
/2jx+L8wVq6HVzvxAoj0hBaa9SERxXijD0Zbf8NwVvcnmE4LHbYRi+5WE0Pn/eg7kY2/uyS13buO
yIxlV4JfRMDg+upY62kwhSsMAUOPTriJk3fBfWPHrXOdi1afwFKgxCVMJEG0N864pMQmJmL0jnQE
pzzyPyy2ilTOyY2QUNGnLDjFrRFVnGKu/Jiy83Pp5Em0MCZTh2KRmA1Qnc8L2mvi5kJHlIu3mRdb
eg9g9wWqJC3v/I1W6t0QqVaO9+2yLMYh1TVtjzUZKTBEJ4BESrgEvqb9nA67KlB5eW3KYiacDuCm
OLgLcpanwW6C9o77jevnLMsmqsmiBaVvIHz8ZCsljK1dqvKXWn2eF7bKd0cZdu2AlRt1A7ofioO3
u4hF46TJ9XF+0IXpnGKySlaVfQw8fgAUcLQXNFT7uIjzS8qGd9sXEyv8h7oTUAjA9Tq7MDuMwHHE
Hu0WlfYzr8WTonmRIhnFYPOvVYeDvZHJEWPAtbL8E7Xwn+JHt4lsBvvgw88c6l3dLOVrQtGFA3x2
nAdTtfOFo/f7JhptD/Te653Bv0Ob8/axLvSYQHObJNCSALglS0S/S6e6+glxwbgz2m464p+39sbi
DHPU+X0sw2mwv3y8a5/XfEy7dQqJtdzjXxAN3v4RKePOEhJH+WjOVm2GVsM4zOjr9BW9dLZr9Ywi
bymcdiJbdSTwoS37S7Op89dr/ROYBSMSCiDl4eB9+ye4mY8Pxxf1IzJVU2yCVeXr4dzJ7wMvUzdJ
37afmFWVvz6+8/XO/nta4bI25QeTX+benAPPerjJ2EDmbs3m0QfQEd/HVcWAhJ+qe1msBNuQGGqx
KStqhVvL78uXj69+/mqvV1/DFfnpea95385v2omHBp7/Iw0MMibLqvZOAJ+Hg9shx77wqr07eMJg
wIzNnMDFbc/p5e3Fyhqdnu/qxSMkMRnv9MycfmlFz/3mLUebY8L85UIv4X3T2iHsgSM/bzjNDFhx
b69JEj1McNbhh85Ksac45O9mWA9x50pOX0FjNAhPMTZs5q7oXpsakhmjhTnh8Edj/V9P3qxga6Aa
dS7HfZ7E2z8G6DvdWbOaHvyR/JI5M1QEklFBu3SUdwqUdomPd/7zGuuSydhzlWUh4DiHmyCI9ZBd
W/ODg344HCVW3NLKx8+zqnFHfPwqnf+68DFovhFxv07/PNxhb2/Oww1nYfj0Hs1R6VNE1ywJYVNN
/paBmvlqiyZJLrxQ7+Zq3JG39i8slmbwVuecCtJpxxotpXwqNYuMqHBlhCOrB2sHKDmXpbjqW1CM
n2t94qzOeX5Bh55P1mstTGagrS+w1YHy9mDhIkbHLTFlfraL+QRuHCt22WAtoXVRUoJdp/Yfgh1o
bmJaa0irw09dE9PLjET1awHR3X38+IG+X5AAh0AWxE7BkwVO8/aBBg7/l6Zfqae+bJrfa1rDTUt9
8JSraY60qXOv02XMPn980XNaCbQuyqY/KDr6UMSWnK3EZS/8ZoFK8lTqAeRm3AOliHovFYwae885
JE6BSRAOHdy1uXW8o280pER3WmvtrVEbmtBw+7nZU85OV8HMKecK0IOaHj7+O21u/u2ySZSKz2fE
6Ra7mHO2J6cOyphcdubj3FYNwUp0cdTeKpR54ZM9/4J4HCAWeKzU4DRBz2c7GA0EWBfLfBxkl827
avF+OkjP0sgYdMYd/35TfKrr/aDTZJT/9hcnXLexO7Dvj1qlEXKdiyo5eIsl5wur4t9u6r/XOdtz
et/IilEn3JFaQPqgIhAkhFBH53jD/AdF2ce39bfLEYWlW2gL2VfPp9/N1HrN5C/WY1qbeAWaJr12
nLT4oSd5dalr+/69oCVv0mVgzVsvebbHpFmlvCQ1qTTifPw6ak3shgP91ud/vSXmDSsEg/eDcdV5
womUutlmTJOfxCSNmqOKWljUmbpFadaarx9fbP3Z37zrdCk5kqDtAEH0nmbiEv1h+DJPn6w679sN
FofglcKPADO/t+cb5GLpk5Nmze8FBMt44QN4twqtF0crZFMzwTg9x64hG7BwXs7JE1VTWoVYfUsL
aI0fhFksinivmrw6GLG7XGgi/u2mPbQsrJ4c+NHHvf0WENaD2fHa7ClRbUzzkITiLdgG8bRkS/NU
52tZP/a6m4YgH9x/Parw9a1tFKRjUJAA3q6v9H+O4d6ClsVqJDSTjDauNeawY6ZK+253sjn0SXep
J/fuE1mvx9GalxaV7zv8GSLPOCnRFz6RxORrx2Q0ymY39XGBjAbaZXBh43z3lSCxXDVYKxCaIM7z
Bq3pArvnYDA8YRZWJZ2T0v4ZLM2l1Frz3ctj0cDg6XHs0dew6bOFBgNiwT5bzk9+SnvkG2ZHizwb
6Ytsk7VDf4u1GAun2btBjE2SWWuJ10tKua+cYD4WHrr9sHDHbrmKUwfnr3Ia6Kb5APU0oeqd2+Uo
cVi1T76fNFfYI1sjRJjdlxH2piINAS5S1YeqoqJXe3h3sA1Is3ef677NvidpB/Pw42/13Q8JzZsd
w+O8ucolzp9syzndU5D8nhYsg+gyJu+LMfv4z93+EmHz/aV4T2inEpYLMI/D7dt3dFxMgaMnaZ8I
4lJPSZIHJibu7qGfUM/uPr6t9yetP3l2+irSQeYFrevtxRDepgjxzfapXz0t+3jqiitvtAMrAl+q
2t+BrjIcrPmyOPvE6ptHpP+gCeJlotlhxF0JObFaIN9s9M7TTrNeSjPyZDchHxiE3WwzWyw/MvE/
ys5kSU6kWaNPhBnzsCXnzJqkGqTqDSaVSsxjAAE8/T3ovwsVWZZp6t60tXUrkiCI8HD//HwuNRJh
d/pvi2htTxZgrLZKC/MXQ6ZI1NAPwL9cUbacbTWzOyaE27lzgkvQMnLlE2/S2M67J80RPYx+vFXp
Lq+6h0Fvym+j7lQb08iHXULW+cpyOQua57enkdVwTDLkVK4/Tqvm5WBQ6rF7qiJyedgDVBTOzSE3
u1UTq7XY5VE4XfNrPP8q+Ropa1rurJuh9PBx0K4mqHQqvX3Saq0bdgq1VtQpVYI5I+GavCvwot1m
Iv3no4RdgFsP+X+iAZDs+sdxm4am/tho+ifdEAlUxFSoR3oxDy4OZa89CzwmdtSvZVTOPhNTY0j2
1FmJSwS3WLl9NDRJC7H4qejIafqFh5YDzoaS5dtAOlm1ufylnN04qaY6NlUViMB0i2BD+vEpUR2h
bytoVh4RrZ/imiK5FsnkhkzfbdyUOxto0f1swHJHos7adzzyXd3Q/n3ldyzru+ireWB+hkcUNNe6
Pv6OYshzlnuaPItQTBszi6FRYKhJt2YQNKh2qikSN8BVqsBPKroJfADVbJ+9LbwrU3K23vglGF2j
UyO/ZFJw/fhLZsgF5YIheTY4r9N1xLG2k/GMq6ym5rvXj8aG8P3a9nhW6+NayHaFKoTex9mHYzGs
gE7Wx4OTPYPQq+5n/7fEr9TcODQSUyE/UEwFp6qoryvfpPV117iVc+sioALIVNX1hndI2ffyW1ks
RgKKWf9MDdIhoqMxaLFn60ajmqkX2tCpMu+FJtewAl2GmbTVcSpdHmuxt/xvLDKJDGPgBHm2rdHb
QJRI41tVmNVWdnEJraBwfUV2cmePqJ8vj7d4zf8bjwY/SKoWN9alYAK8dGOlo2YdClrUDbINiTi5
Jeg9TajNuhkpka3o8WuuDHv+mDPjD4SPPct/1GV2FsUESMNgMA9OHEXfydznkJC6YTsYQl3B49eu
xE7a2YDsJiTsSJgyp7C2Fns2TmpWO9RqcRyavrR8NlIgX9rkqDs0bt1XtLfTbWI1ABScSpxGq8u3
MnDKvVrB5Okjme5SGUYnqVrDTdJp0vCpK127Sp79SAzC2GzJivyR0iyLoIpmQmFOsugwlqE2PVHV
1vDmzNV3OTRTd5eN6T/elHn97OhMB3k22gysZeSD2gvQrJXFhxSU0Z3DJbPZqmwL/ylxG5dXtpTF
kf3/g2HYwtrmXnS2tsuyhaA+xgddwUCFgg+OBZ6uk5kgd7NmkVWbQrgqyGclr64suPNvmLslAZdH
LyDJpz+h0l93AyuWbpCjwKSregj8Gc94DLXKuIXIc62hdBGnz4/JACiwWOFz/m7+KX8NlQXWBCa6
sfeUuakf6mUy+OifvOTKYfHJOASS9MmSlXQt5zwMQQ+D7xX4oLBSzG9ITaV1zIHhddd6FM43CcTD
c0oSK/C5jqN/fKI41oeuIVO7J44L7rGfkpRz4Ar6eVFNnD4ZLkGe7LMvl/em83eGlwN3OVQf2MQy
7sdhwXBHllUhVXNyLtlbZyQhv+2NQNz2Cr44X/99NM48dMmk0pjSRYCF301eekmg7DlSk5beUFo9
UCo30d2Yd//961gsD0y+bTqr2OudxSkHVqXOSoI8/BBV8SaHPNh0UzPhKu+M6sO/jsUeyxTOvXmz
g/1iLLjEikvrQnR0AwtXvn6w8KjEArFZt5WLwvnyaOdbGDsKKQBObuJFw1i8s9mfx8Z5k0axzDP3
mTeKBzUZ6/XUee5a13Nxxaf5k/G4vKGFI9uHtHOZLNd0uAVTN3F+1dZL7AJ/4TopjnzlctVYst9d
frz55/+V1flzXM7nMtcpyjlM6MclmbZhh40GTtQpGso1aHrTV2ZiptGlsAFVBUJu3k7oer1sF3hG
vr08/DJO/TP+fOWg4EarBJvLx/FzG4sQpYVWIzFWfI3cOjuFxaC+kubOX90eXJVVenq6MsCK3UA8
HHcB7Q/HfDLVKz/lfE8AG8GVmUYtLs2ojD/+Em+KTRu8q3HoM3OguznW154ZtV+DoAgsvybN9KB0
OtXryzNwvicwLLlCSo7EDtaf5MVfm+uMfpuXscn66uOdFtbWwRVcNEPYj1e2n8+ecGbukLFmO+Aq
8vEJyZwFom9z8zDWjfpbIIj4FiRknP0qsaFYkv6fbgt644YrsQqpav7kj6sMC5C/Rp5/2V8PSc1N
L6UAb87uLyG90iN1qBobHDG9eNLzB8iRnk97RGPdoXKv1J/ANAVNiIbTHtSiHwIsGWPIYEOvS5gZ
6I3g6ugTVjY4W5JE8kWR5HBnrLb5CjWz/OFWlvkaJrPG31BH9YmPdxAr8EqjAhAglCgPQqvsHlQD
9OBm6oO8/qZD3B9vZK407kNfYpu0cSKvsvbmWBfNejSDQP9Oo0vcr0yXaTxOeulkW6Pv1HLdN9XU
vyDP1Y1HPicNllmOXSvEzBF8aJFmwXOJaFPf6QX+0psS2OFLUWpKuNbzGFCQURRkKHjguz62teqB
hgjnoCQD3KI4tjNnE/dm/Zix+f5w9Nx5bM1gUld80cpeNqHxW8dg96dq9UJZ0dwKLWm+V3DTyDBY
8VujYlkjZkJTCNOn3uDyEXfHsBPRg5xy3b5z7Zxzt4EKce/EavhVhYX+WnBYQB9h+nwHdtIxCaw2
WhkYgJarsHDd/FnTCnoRZCrN77jiNKTvNW2qN+EYtMbO7Qp0JvmgvDW1mekbqdSWtp4MC0IT/193
qtzcxZcmbzwfLWpWnWJn9MBBRanR3zq9h3wIWmVr37oBypAVsZwSPFR2pNu3USKZ1gk7zseubmC4
5n0a3TYSoyhfdSv5loYWfCvEXx3QkVB5SxwNR2BUkNlrmAGWRVLVNLX6RckqjLusLM+yB9IjpvIz
NerpKPLQ9X5KD0jadoiAAa77HnjiStbV4B2VSqg3ZMnR64hxrJFktsMAZ8ai9em+cLAs9nO9ysyt
BuT52DaqVu6siLL7PVQK1Lp93deYIUV9mO4knljDKnbDWH2rNBj9t6qDVeWmpr5p/xZeHEYra+qT
7r7MW2PahHAZf+Pwg4+Ck8NPdwSGS1QbW6FZ94EFrHhGYZXp1oH6vib+DroXNWsAJ63M1jBvWi4v
ovOR5tUSS9BxUN7z2pu+mG7TTj+orZVjscmDLv9ZGWrSvupjoPyoZMvXU9NXRmtBFYxlhqFzO4GF
qeOKakpYNl3ZUo+M1PCxjgynWKcKmMiTMxZlSHLNVkfQsE6cwulFtyV8qi6p8sjXiNw608v+KGn2
wg8wEo3zlra64lDl6p1mC0yuHT2f21v0LU0USkQpctW5qNtab6rk2NhnrYQjX1KR8CGr6o+t3U8G
xOJOPCCg1pyjLZQK+l88Zu9NHdcmlcOqVjZGgdqb3yay9hsWGrI9hvRo7J20jbgsjVbpnsKZmbYv
Jg0gBH2VEsAgVmrjKcM0VfwiMxyLX71iVtVDlFYUJQG5ImXYu61VWisz75pDgVcpmeSxl6OPtw7G
joonVUD4rWJVN2TIzOw+lQOsTmEY4y9MmrxhTZrEsLE7GWE1gZwi9cfM6uKB0r3prrXY0r41jSwe
Ykux3W3YuEC7Rr204lWnpwkfhpi6x8JWhy9YrZRe40eV6MJbMdt8w9dpserQaE/RET6Q8kMSppJz
COlS9+0eHuUhgbzxXESTZvsS4Owp9Qwp/M6xQxSZJUtliz9cdmzMusIll4vYKVcyA0+Nos2QyFGG
TTdZ0A3Jemxr9cXLQY6uJcbdEPDxuCad7sT5wTUaw1i3SQYGyJwm/MYqMXt+w/NzzZu6Du3/inxw
77kAoAIRZtehQMvgFW+cnnn42chkCKnkdWG/GvpywFcIKxQMAu0hMPyGvG64rawGnnKZNLFchcj7
dL8mDfauIFX4LbPQ+zkg0n2yGwOE3hzflmj9vOFX3yXsPjDbxlPShtHXyS5tC3GeZOPIosh7UZTe
yA56pCb1DkzSdEhYplSdgzL4NkDwok/B7eL/htRRb52afqy1MlXdbaSnbriKprHrN26nDAfPE+X3
TKFBwJejXjn0Pigt/aKe8btRdIEVDHCiehPkFcnYbnDiX7joFtQUSqf0DL/H0YrbH3TICDqHCU0S
qSIU0CYD99M2vaLhea/ykibRpvdRNLjxykZ1+EXH/jhCMWl12b0XpcMLauDsSxIH8bQFSliX92ZS
K+YXw1Qon/tkTAJxAFkd/m7HmWTdGGmdfsmGyTqNrXQmsJNj8V8VtMOrGtVWuoU24OlbzI+am2gu
a/sya807Maa25svOrmeCCKnYHZQy+8YpkLf7DoKvp4xqyDuJCq0+DJMj4VLVgrdiCiUl8NbcbNWB
QMlXBp7G2bYuYbL5AQxPZIwBRnV7o2dy/TSO5S2cKtPkwDHz296S9jNO6iod17XlHZGIhNbaFmaS
H5qgluJgEGu2GwCjnbppYHTioZ50iHSzRNQ3RtxncDDsOBLruMygF1qCer1vx60lby0shO8lOJd6
naiFUCku5LN01ABonnmhN2zdsrCNG5P+3F9JE6DnjTCtA9cn8xaCamyIr9C8HbTgbpwlm0Hpu/fO
zavX1gCntaGG0e6JocFQejkKKj+IrPRLHgdVRxOImvW+pqQd/UceL2tHS1L3FT0oLvAkLbT7scTU
E3N4gmov1Z3pvshMFy120uMMoZG0KvxBEMJw4hQl7kL4ayu+mWqtwzbkaW+OGRcSZ0fZ3raK2/xQ
QlXiRKBK8a7l3Cf9qcRu8lHNMzr2+qaAi22JWqw0mffviaIN6QGAuFbsda0KwhP/heGtKkVEji/0
qLt3BxqaTm4k5K+ZqVevIru22hetbFNQuaJRKUJkuaHt6eeebdWnEUuT2NRA4MaT2361oi6JeUBQ
QmvMDlzXj0ktB4cUAfvd2FV0T0RNCnC3xS/ZeAew0sY7d8JOYQ2ktt94pUCOVaIofu85T9pt6Q7Y
6MlwQOtspdLGSyV0wu+eKdDBUujTkzXrufcg6+Je4+vkKaLDUOZjslNUF4Rl06l1fOq0sTApJRhB
sc9SGW1o3rCCXeYI4yWO6qnctLhiY+bdgdLcet40PuIrNtS7eCCM3Og6FPtDRZwGoU0ZLGefe176
VQGhaGxDNMHuqsLsgS5+DfVQQYPIbeUZZXgUWk0jgTFqZrrv0tB9j7yCtlGMI3t7C8wxgZ4dRUHN
+erqzTqt4P6vcDoo2iNZbHo4LbqvItD4mtvQP9zR1Qe2WV3bIwEefSoonPYZBBWi9srW8tsAw7Fg
RwJfQfJcBnFySCHF8CFKerR8sg54gxVjjHRSx0Gi/GqbliaPEYseKX9RB0/OFAGk1vEJ6HA488pf
eHqnNHhZhIKWw2lzlDpeY52cOaxpGoCey+jI8tOANAvt5mqXbYQX0v8k0M9PSP4nQrqsxk0QxCHy
8GbrdCz6tR0PvTov6gR6cRaGm8J0IxU0Q+loD/QYpoJeoDyufdVrZYYvXZSe0gFHgfUwifTeLvWy
OeW53kLjZOOAJ122fL+imob2yWo7T6wpAPMLHMDaz0WeSuNJrbRAAsgvWj4AnU7drWyUMsh9QwBk
5iLaaak/lFU73MO/NNODDj7Ww10AGAgbeFRtw7aH0eDTbYIQauYoEmU7OmaJEJcC8a10mwE2ae32
4Vrrs6Tc4gPreBtRd8qXlDKT8Z8b8Sf7FY2EwYpmZltZVyRHlYe2MjVCA3auau02FcPWnZ6Xt/gc
CcKUPFO+1uUkn9zGyxDL1F2b4hAE41BpWvZvl+AU3pnSFuUNVVY9PZhmT08ITha8uVKTY3cHMtHx
VshhKnlripxwhrRGojwQWRN6WWFdOI8YGSuvc9km+G+SdXPX4o7Y7hRRq+61Bt3zDCMQYKwQLSx5
yK24i3uoRPNbK0i7DxTOnOTGoEXYWOdE0xD9o5E2ED1ys4JKWVPrxwDnht6vZK/vU0tp9C3W6fgf
2QQIz0iVwmgTsp86Pqmc+BfpPqbEBvl9ozYR+hiwMvaT6cFEvYGbqr1R6ii2+hiN0a1jpcxkS0Fe
IVNMQLRyaWTOv1ZOEusnfZD5AAAEH7zNaGb9Vs1Fmqxgmhf3ruzZoXwFzO3wX1rRfeOXk2v+pgYY
mActj9xnlYzmeFPWg/XNbkHJ+AX7+W9aN7mReXagxNsZAJ9xFXJRQPHB1C1BfOPi05TKFiPdMqPl
sIXr5e7qjoV5jB2rng7gxtR2S8fodBptqRdbbdQibRNhr/E8em4XPVdKAPmY+xn5aLOj4Z+tug2u
JP/mHMUikwDZk79nxiECqzkl/1cmwTCcqg91hxzG1ItdJQuvXiuDoh4h/FYx1+1kuNbLdZ7lZ9EA
dIHmQoKKHNHHIYWHaVxaSrxculxfQzAId9ICzknrRXTUtXHYiQYfY2My8ysZ3E8SNsjI0OmifqJk
uSThCW3AHw+C4sFrW3ebBWHyA95s74+Rpxy6mpwNTo1TfiVd89nzolTG/4xE2DzNH5/X0PMgnC/Z
uGlCH/iRZZ4RbXud3i6pO7Jcc+cKVybdT9A/x8m7VjH9dHhImfyFoBIxxMfhR2WYWqdTeOiUHrkC
TdbJHUb5UMvWKVYiaoK3MC7FvuCoz3eXk3HneSrwSugg0JAgcTtzCSvojsu4BdmHtOM64ie1rlFA
y7Cb8j0hiwSgMKqegXo7ONfevoXjmv1zPhBoF0pxKrSzmHhZMiu73vBE5FoH0H464tY6PKCuuUkd
XFAuP+x57nWGJMFXNC30vRSRFt+ScCSExUm1Dx2Jn35rFJSx+HJdbtd5BNT5ps8zulsaXMGdrVen
Sf0FdVUbbRFZuzey1/prxdsz63qXEr1GjQS1ALdG9EsfXz4cokKbwgR4eVVbO73hpIcjroQ7O/Om
04AAKDlGJMgfnKxus1On4lR3Mgu08qccCsQafizXmlSLmw1OEPQSXJ6yTz5IC5kOgmgqEPzURenB
wkNOdG1oHsJeHKeejgWdnqNV0Ckm2/T4e6aPXFmSn2x4uAmTn6eBAE3u8nPAvH5QaVG0D0OMMmVs
ORSBJ4+rqsnpaQuyK/vr+aLAVW3+8KlUzSilJb0KNVlFSSCwDnblxXs9npIHZZLutM4ae3zRGxyB
HA6Nkx53weT3gcPlrOsr86gCnHm/PN2fbAWsBUJKNHtUO5fac+5rutcWyL3beur3TdXpNNi5dLHq
MzssJxz7T3T6T6yhAuffN0FmmwZlBK+zGHKx6WtVWFLD49vAMIsLF3mFLTF8s/Uol3CHDIruu8M0
nRw8VbaXn/qzV0BhS/+TpNd0zVvk6Q0TaWLujPg9KC1k16I2HL/v8mDG5SjdioRl0qE6rdHJaC1C
AD+lmzhEX2i6d1jiZcOVsOls1bPSOYFchGUeRe5liQJ39Too8XU82AAgbmud3PAKKyXrps1H7UaB
lbNqXDveX56Gs4U/j0q6fGZw2OyDi62A5GYu8q53wSWazkPotIPp62AUf5gmrq1+nprulRHPSjGw
pvmwTcaFgHlW6htC1w3cQbcOiTPqKzvAb2kfj2rgR5y65ZXBztY2BEp67lEVc8Kf1/koKgnpVEZ0
VLzC/CqFMd2k+ayOkrhZUWoLnTf6Y5pdNHRPlyf2/DHpSJ8bCljc7Cp/WvH+CqFC6gWqCMvkiPfS
0XXy4B3f6bmlRMbX8EDnK4ehyItSh0GScyaf9lwxK/G75JhVPUluO4E3wQVrrYWO/j6Z5aYHh9hc
2aQ/mdlZiIMyZlapI/z9eIZMwhQUddL0aOWaEvmNHep3jZPWpygMs+kgsljrSEyNSbQPVRqR/3Xn
mIVe9ozMhc9MO+z88/6aXkvFN0y6Jk73cnY8K+hM8QWFN3J2mVbvE1q2qcPT8UYjr90/Xn63588O
VuLPAQUMyHONxQHFSSn1CdL4IQgbXKP1CiCbDm9xFYpQHumxLg9450qM99RO/X157D+l6Q+xuYPm
ivBpRlRqM6zn45Mb3DXHKkcOo47F+JyFaVPsVK0duM4mCMBQS3vVzVDUFO1FhInJi9Qtis5V1+cG
2ZmuytdmW/ZFuJqKrs5+aNhZ6ScM30N1l+aNsbe7dPh++Uef7zJE17Mok+8eQZW+CHarQiokVM2K
4w5AAJmf72MVtVvdan71g2eWV9QE598ew1nMj22yx1Ca/DhFWj9Qnq3tChMcYPwm2erfLWCfbYsd
VnJlrPOPj7Eoz814HXoOl3AZtdQQ6mBbeAhN9NhphySULmzDznz61eN4I91efYrjsb9yXJyfX8wo
8gw2blTohBDzD/vrC5gRM0SSvXZovLwfjqSq9U1rFP1tzLH5WkfkAhqMAeAvYP6D7rNUxHtT9mTx
cy8Ir+gpzmacjwDBDRAnSik0UC2+iAqvpIlvzjhosLm+0Vwv700jNLxD7pl98W/N4ZjRAv3EfBdJ
Kz1z3jJ4wndXWkWJmoKMIUJqmbaNto9ZeO5BwURKw4m3gV0x0tGeXcGXny1kl10WRSfd4cw+LuMf
J33GdccFyYrDZA+Z7ut8O7dGQcGv1Pt7G03p5e/mfFoZDsmChpUBq2tp6hEqbTKQqOwPDUyJddWO
yQP90clukPg5XR7qbB3zZBzHaOJRSrCYF/u5ZYLQiKeiP+ixmuxyUw82CVTDVQ7zLMLKWr/LNQzN
/n1QhxhAneeTDr/FvoAUxGnpd+gPXldIdx0VdoYvV0avpU812Mz24VTX70mdD9nh8shnWzjNMOye
MFRngfqZTrkiBea4qTfhOzYF38wp1L+QA9dx8Ap6VRzH2HFqiFQ5PCDgRqBjLg9/Ptt/pDhEB+C4
WZiLB+/yvFGILM1DH9Lt5LeqgwWumZXHVqb6JhX5O4aJ7ZWt6nw1IR5zZsIbTR1zj87HxRsPqZIg
hrMOZVylx0yzemM1kW1oVgp3rmB/+RHPPhWPriNi91kfSiJp2VwqvYgqi+Y0p6quZA4QpqIsGIYR
RVm7kO+ky5nhfx4SrsAsskKYz/tdJDXiAl90N5PtCZUV5oeZzChoYmdHDciLhvBYhXV75SlN5uzD
aUzbz8yTnNWhECuWV2nsU4qAhdSdVAz4NOzNwG0fqpYq7PvlZ/tzDVuMhGCKFmGa1f6wzD6+vQY9
hZ0kQEWSGqX1IVaEXaxi8uHxr1DQkOxaYhi91TTIGD4QXXuvKus3v6VIlTxQ+pbxW4m9n+2rdulc
a/c4f9nOvPeTzSLBwY12Xnp/HUagZfpBDzv1VOVc2H2d7n9fR5zxxe1Guc/FeOUCffb50sLDLYkd
kekna7gYL80iQNyDR0U8GwbnKJzJvGtr6/egadEOY1Gt+5LUhrpPepnsLr+Is68IyBlX1rmBx2QD
WTb2099htXnrGKfE03u783NcvNpba8C6+6bKZLS6PNz5ApsfFf0syQmqa8vu06k1UrfC9u9kuGVj
vihOiRcnrqbY4l0e6HxKSUhggDV3s0FtWH489GBS7LaV6pQR0cTjBuZlP/Psu/Rbbo3ucFC4uDXw
5JW8f8MCrXy9PP5Sa883S+kf8IrnsDNjDrL4epPA06QaVtVzlRdR66O36NaU8ToqmAJfHz+qOwc3
PEoj4boqxqZGfJLoSCCyUnlyhzr5VZuK+5ZTKil8I4JbsNKzqNsJmckrYcDyY5xldtwA5n4TQN+4
mcyT+dd6x3jNElMdjY+gsusCKzzkyEBQKWD7IO6E9PuYux83kkwD1CpdSwGuZWW/zV7Jv3MeivE0
4onw0iWa/q+Yufm3cd+cb4KovCk+LH8beS6j84ZHjP7Eidy191UXVqz6dVHlB4sZvRYDL77+P7NB
3IdSmJOMCGIRFRWmJ/pC6YbHLA6ob6VdFNx4uDoi0MI7GDDuYGTX+k0/H9NFn4ViHtjIIl7pUsy8
emcYHmN0D18d2x2xXajkN21MkzWBo/n78vJcfB5/npFbA++bL4SK8+KNzxzPlvc4PJqThYKpECU3
7Wx8Rk2i1BBkFIzuAk88YIFZXUkhfzY02xmtuyw0m4LBxxdqD6gGwUmPj8BLxL5zFWuWEFtvZaWK
bdpZ5kHtQ/c5L8z2+fJDL/a6Pw9NXza+BoAUOcTnzemvZW7nGul/wchaPqVfEGbVDdhCHKWVUDeu
xIKfjAWThtoguBTaaZf9D2FVe2NujtNj2mniuza47WkWLXeo60CLXNlVP1k9DMYVeo6H5l7sxYN5
Rp8SA4+PsEhBDLWY/2mgw7uOLILaoXFMa3Tolyfz0zGptXiERI5tL1MWsu0Vb+hbHjC03rBGk9XK
FaanbMu0MZFBt6Jq15eHXISZ8/uzLJTa5HcBP9nWYkulpDzfx9E8sGvOkqQEV4GGrFvT5c5zAM1w
T53Yers86Gcv8u9Bl7dvTHoNyAjMLc3Cj5Ve3hciNV6ycfx5eaCzCeVmxFnF1Ygi1vyPH18izRCT
m8XO8GQ1MXajXiSRLgSpZ9XbuOQoJrlIufvKWzTnOfsrDiNLPUfP89avzTHP8kAWNb0rmeNUz1z7
jcpvJ4Apm8HLaLaMqyR/KGuIModQT/R9HWlC2bpTramHAl2CtwsjQ9THSfvm2FXzLYwm58GsC7FF
tTPd1FJf1a21ypweYQTS5Khb5YM9qruxNlIFqL0FKoTGWnqCOoCL0SMug8O+DcK6WdmRKGw/rBKU
rCStjAcjjDB6BxLevPRYFGY4v4zye+JFRvBLEg1PP4pkqH6V/ejeDDr1sBXg1kigMdHd9MqkLStO
qKZIVEA6YROhxelsI3Gg0hkujzK7+tKTgymO9Q0tiOMda1AkzpbCjOwB6U4wOhNFPcGlUcpVhxoo
Olp8UPHRc0uUf2oftz9yNMLXvpRlOmV+rTQqzfVIBMi0NS5uZGbVO1g32tVzY2GDvI3ChHqA3o5D
sNMa6gJ+VVkY2yfG1P8c0BG8KJklHVTUlt7um7EA0f1vqxtcA6ljm1uMTrLcWP4gtaoi4bhB+6wV
0jPpHC1h7QeFAh4un6Z0nYtGXtku/hTZP65tSl/QTggcuBLDCPv4RYUYoteyLPtnWWid9GMMULGn
Qv5YrCpcoM2No6X9Lw8jCndVu0K9DfEjG5BD9ibmBtpUNqvRgQqfX5mL5ZYyzwWgOAQJZJfo7Vts
KQPKaBResnp22j6/Dacu2MNLCKf5yMXq9Z8nHsgLuR2yrOTNl+mlBhgegHVcck0rMn4GQee+maEh
w7VouZ3Ta4V86cr3sdyneT5uE6RfwFRrGkfEx3kXRkuiy6m7Z/z/plXjFfULtwJ1K/DoemvYPstT
hmZYXskhusutjDif9AonIEEsH8AiUszxyrTL3lSeDLrYxE5vbefe6FzxqjkJdSCaAlGdB4VTnpIp
Ka+9VPPsrXL60PQ1uw+S/aGV9ONTNwFCNlzNnSeU86jCrMHNhtcpCUdrbTW20z4LA86pm0uLJVcG
z8S6irUfxwh9u2626Y88NGJvJ03OgR06MvHojgmK3FQXmthMZg+nvx2lWay5uOsJwK8G4PQkOrfZ
m0E9KNI3WxQHww7TjZjcD1h9xM9aqsluPVTwspC0qd6zO84psSkoGqoLoZZsFLOP6OwtWQnkGru6
28gw0DH1yWKlvR2GyJP3Gkytd/ry3epdJuNoPo6gx6ovFqI2xu2bucbsq7Btmls7AA/16x8XMeuX
SyrXqJn6QNbg49zGaufU7hR6T6gM0Rw6SIufoP7mp0qPK3sD7qu81sN3toixGqEswXKiK5Uy8iJM
pSBTIkzEpHookL9hWx6Z9+1YZN0mD21637UAx/qvWqiVwfbyw346Mt8qpSjIimeCMwSfE00rffHM
uSz5UirVV1u9u3cKTYVwMQJtygJqt/82qsXx9Kc7mEjSmA+4j1McYF5YGoBun7vUbkyfhqjqB91f
TbkJRnP4MVhj8Fgj2rpm7bb8bP6MS2FxTl+ixFqaB0RND95kKMIXxQqqZ8DDiOua3v0S99G11usz
YOj/xoK6xpHAtXzpuzxKza1qTVGem4H+9la01Q88QvONEuv4vGp1bGxybEqtlcCzJjlwN7APreUI
70q8vtyp5t+hgxE0dPL+nIiLAyA1x9nRdwiex35wjf0Ee/l7JjCuKyuJXtgUVF9WRdhN+k0ecxBd
edWfzMMfkCVCLXLFVFvm3/fXRWiYyrru8Vl66dhmVkM+X0usaNp2CYpVpPobPe8GiqCt9ZvLcIHT
NzDdy8vtfArmn8BGSfoPuu8y5dAZNbY8Xp6+mKlVrWUu5V2eoVTwG4ODMO2VQPq6nYo1csh+f3ns
s8CAo5CrLxNPBorNcikTiPPcQbbYpi91mKk7VUj1psy6YBsNWfMA/p9mFszNtgO70qq32njTabWz
UfESXbGqiiur4fwLmKsFnJhcFZGOLG9SaTQGbjv26UvYj/KkaKWzMwdL20ZB3jxffvLPZp21z+UJ
NxZ2mMU+KmimigMtzl6GqSq2fWTlr8KhP1+hxLSj+ja9AsLBEafNrkIWlrvaPOd0L7B5z+oFsisf
11xXS4VOGy99cSeblF/jJY9q1NWbmt604yS8+lug4FJ/+XnnP/TvCJBBEeJgpegA8KN2uggJhiHH
zF5Y2YtD+ZLbTdngIF8gMV3FGoqZVa/PF4y+zWJcMjyRPWnmoF3LeX7yfudEAIJQBDpz7eDjkysa
av4G/O5LG9HNl+V1eu+MYbpuJyW8spQ+mWSkZlC15iQrmNrF89JAGOLZqBUvTdpXu85QUV2mqI9y
pC/4sNjRRFzkDllxJdT+bJ45q1x2VYNdZRnxpZNN/w+e2S9lEPT/5cHggWNGqYxdQ3WgQVs/VSSy
XgF0arfIOq695s8eG94ElaBZw8H6+jjDzH6o1K2dvcCgzocTnAaX6yv/6jAN5BHWEdfadQ3ny76y
k3723BhEEPKRYWYzWW7kfW0XnREVL1pk0aujNZ69cRpZ7craFrc6gdCrFmUlWOQI+zFVK54ur+9l
zmBe31wm5vwSwk9gSR8fnDtcgkNdXrw4o6aoK1kWQ7guxPAeILTPMLmiC/nKEvtkNRPRz+w9SqtU
4BZJGJnMsCHcaV88PfwZFpVSrWhwmx5qCr7j5vLjfT4W6ZB5k2a/WuwZwpPOEEmnfFGGpnyeCD4a
P/DacmWZYXm4PNbZlZn0EmgUXEVYqLO3ziIAirA+i5zYSL5Vij52pLkbStOxbKNNa6Ge9Ms4kw9h
qCl3Q0/UsiNUto4OIrZkxcpMsiu3mfNDev49VFMRlqFaR2D88d3qVoSxQPt/pJ3ZbttIsIafiAD3
5ZaUZFmy4yR2pExuiCST4b7vfPrztc+NRQkicg4wF4MxMK1udldXV/1LGJ0nH/4unsND7z/A86ZK
4+hYmSHt20Tj1knKiLtpbONyU+MQ0HkRlTl75UtcbXQAKEIaCZ0c9V0K6/LHTHLk272qBZQ54vb3
lBXWE/rfvv/QxSNg9raRUXzL67I2vM5U4/gxt6T/02+gMo3mO6kDeM3L36BNuL4oaRad68aYNwNn
Yi+VUfozSfqfgzxb3yItg8ea++HsBVUSrtwlV0GGJcDMng/Beeddu9j4xVAOhQFf7ZzLgbUl3Fex
Cyyr3vRt6/yjdFL1BBEmWoms17kKwyJrQ7IC0RdTs0VILxD7npu4lk4wqZJNgcuO7EUlD7ZUdaJv
CH9YkNWr6RCEcvuk10W8b6cEne5AHl4GNuZKXfvWRgCiI9oG/KIrdN7I06NGSjg4ayNYbjfMNWUz
TsUsAwXHLFHLJusp8JN6X0x2sSEezSs78SqFYT1En0S0rHAMXorDKYbo+5szxG4zCt7yNoFXCxry
KbX09JspoUG8iaIq/T3OyXC6HyLEibvIJhgaGXgKSXQv6csvimqzOmFrYbADlLEp9kBnG75ERdmo
iqaD0Zf2w/3xbuw4Gm4CXwqJRDwZFht+jpReMaXoTDY3vHZy2lJJVGVMag15M2Ns+TkM2A33B70x
SYgMCESJ4ib8eRGTP7wNEjtBl2BQ47MDdfsF2gFhpVJMBCoa7Dekv1RV4igLAwGBQWJtqVCJNfgw
3IREutlQADxD07dhiEqzp1JfoBEdwpY0AznbaWrqrATXq4uFUZFYFqdYSLwua+1SOQCDGe3knGuo
1WJmBpS1m+UHBeG5tQLcra/owMoAV0cfAZzn5Qz1riGkZqV06i3sYkYK56+lMiHoMMfWvumNhAe2
HH65/xVvnBLqirZCQwT401Uxag5NScOmWDpJneSUbuDEyVnDanYTpEa/oU6o9V6eF+rRik1r5YTe
uEkFagVPMEemKwVr7nLGIMpkNTZM/xQUyA8DK+v12m3TWg0h6yv+D5PnBnqdCGjAd/bz1iuRRKfg
CuDDTdp0WDlGVx9b1ALZ0STE78+sxc8JyUmnstXCE5IO8qM5YUTtRg2qnZu0RTNyJSW8Oj9iNPYV
jx2xr/VFkPDVamwx1Q1PXZBEf2bLx07WqvohgyVt/orwzFL/nyMuLqZaVYMEMnZ4sqXI2fp9Jj9U
fnLocgCxiDhMzuv9vXVrhpAbeLRSPKCQLf7+4cjKWVwCFNbDU1SVPwOpm3Z9ayVvmK/Cei7z6Pvf
Dyf6jAbmqBTyl+AYGtQ4cSVBfJLbJvqKpkx2yKyg3kk+HXxcCRs7XkkFrzcMT1XsJbngRBtFE3//
MMHIDAYKbmV8MvE/dCunV1Q3xu/X7fF3Wvt6V+FBOFMDgYItAe6dG/5yMBsYvUJ1NT7ZMbFOiqFv
HDCCb8vNWGfTvLEtHxxq2Dbp7m/XlYFFT5WHOaFiCXJSJjUxGtOITuEIR9WbSieVNpIeJcq2j63m
24AsT7mysldhSUwWxWIsTTggwBguJysDI5ltv0tObdsW3/yoK6FeT47zyZJG+82f0+lfX6szZGfS
EA/y+xO+zqipuNE91jiVFBtBP1yOjmdepEuJlpxIbvwfWW0jiJCFWvAgZb7xC8JmBJqvGtXPmhWi
xdlMzbgFgVut/I4b24uXGk1EkdiDUl2cHx+N7axrrPhEC2rut3VsJMFWToaJdpxkrbwQr/I1MWfy
VZFBYgOxxCHUXKaNU0rJifsABrmTj80vjZVAWWdSK0/XIlXH37Itf+R54NMRSMrkdH/dxXwu0iZR
6OTtADlGEEiW9Y8sCmc7malvxWrXqV/KuQwfkoAukIfATbCT5zRV/jZLFUNyBwEH4GDxb5dfWqF/
MUqakZzmqqubDa6A9F9NuyxeJakt9nbdOL+DCXDjQ9xpQct14IcroKpbs+bCB9/C1EE4Lm6dFHEg
yUDh5lT5vFvdUrHS5yKXi7cWGru+M5Oh2N1fZ/FAXa4z8uaI0SHdTLxc3ANJXZC71X56yvQ4brZx
3qvTvsJg/f/wPW0iMQrFCERS77lcXMAlRtHYY3aq9aZ7azPEL5tMsZ9wa0v2s6pNK/eb+FiLedHH
5REk/EVgWyyCBlSu3qhVOzvleMqMrtHa2aPwGvAw+7U+DXonndnGa7iz26MK+yFY/xC5xcH6cAl0
stbbIzZpp8bEUs9F9aX5hJBEPDCsESOYpsQv9FHXmj/X7z10nzmqvHDRfeNjLpL+ShlRmvPj7ISn
whj8THy9TB+gr3eaN0ha8Eq2XOsbmcyl+yV3+jDT4avz2vOVvntECqSdt1KFb/3KiboRtAAhA8Ch
ucvzb/nsQsdCCWBaZCdFw5twW46q5QJcsPsjOhX16N3fyjdGe3cyg4lCX5KPcLn4hQ6ypCvZuUXY
dNUX2NQwqykhW8m/hq/q0cq1dGs46hsU8jBRY9UXw9Hgqwu5BsBotm2f7CSNZ6Tny0bzn4T24z/3
53bjmAJd4owCm8JQa9mEGprEGI2uL6iVmpkD8EFJkGGIRs1YOTc3Z6UJdUqYZSq50+UiSjGiu0S/
4jSVSfmP4kiWi4AKPf9C6VduGbFAiyOK+wAUHbw5YJMsCcfQ3AFGm3V+Mu25Q+pQqfrjHGXKPp2R
Icw5Qm/IP8S7dNa6Fa7OjTjLXUrnkMe5MCIRq/DhnOZqVmmhNuUnucqQ3dHNmgOQ+NZDMwfRa9fG
a4YnNwIDAR0Ms+hXApsVP+jDgOMEGFdLKUpauDl+RRE93TS8NCF3pMlz6JdVsKX/B3T2/ra5NU+k
TolFlDAIhYt3hdJWbTRpVUkUnCoPLZ9oW2pJsdGmBqtV6NYPfzneOxOSrFSzoZQw28tpplPQUFZK
lZNOo/uIjE0DVEcHR+Cmo2x6DQama/3Zqw3LkEQXcgXhTwQO7nJISbeh7aGVdAqg8+/CdGpekrBF
MycbG7T+78/vOhukAUsTDBQqwi02OenlaKnWFhaoOPUUK1PzauXV8NnGy9vaZRmAKnhYpVHte0WJ
d+jepEg3VtYj2Ic1rsHVdhJ9YGIBVT5SJHoolz9Do82LRK2inZDhlPfOrI9nBPo0l9Cao+pqPCCr
Ga8pz18hvskHqWSBBqL9DANDX9wyeToUtKB09YTiYXqOwx4WFsTbz93UqNiHj2P1C8cbtFPldj7n
ZR1vxsBCVBPdWZxRKrN1sYEd/9z/JFdbnB9F4YkWKIxxSFQicn44WUWSNLLcGdpJytPoV99EqY/+
0uCoWxK6INvXUQ2U5f6Y13uOMWljQOsBK0d2ejlmS0ECB2dTO5W5bf2MEZL9VA3JuOn1UN3eH+oq
8IvpCVsLikDQxJaRSu3jWdyg+qkfB7312iDI0009SGuUjls7iuIspmW0WTlPi40d2J2sV1NgIOGZ
lk/AKPQfQY+uVRMozb8GAlWp22na2hVw6+PB3wTZBYCEFGGRL5nSNBYJv+jUdnJiup2B4TZ5dd33
rt5Y38fOmfOVI3zr29HAx7UIyLx2hQpCUIpWTVBjth2V+pMUWHr1kOIS4FVFj6Hx3349ukJMjDSB
4ETcuNwoBXrTUoZR5KmONFX6ZKEaqm3bupHN3/cHurpLeRkChuEL0o4Cvrn4fPCDgP/MBkLemgzr
W29FzcFJfPlrSCzb5TYyO5tBw4QEXrCVrmzS683D6ELLAO807rillAyV0TIPO9M4lZGCSJFUpvt6
qKp9kc/1BmZWIeEbMFW7+3O+3jwXoxrLyyapojRVJUaVp/41nJ38seh0HR6MavwXV9P8cH+8W2vM
HqUaACD1WrOnbpV4QGfXpLE4p9vUVsMt5dLIrcygeVYQHfZiHxY8YmVrdlS3ZspcKYBAgxUWZpfb
KO7xex+72TwFsoFWdKrLkRfmc1NvC6drvoZTgG7b/cneHpITQmeTDv2ScAF9HEHgOjVPVZroe8fR
/a3eIbq8ASBpgvZNzOrX/RFvbSIaqcCPyeLBtC/OijQBuEwQkzy1pWmf+3pUsx24hE714kBtja2S
FQgrtw307TWbmttDMywvJ8h7ywrTyIwqY9KNE+yHEFk/v0Zlt6ZDWqOI/4iWICsPJ2JNBkREt4sE
GEKJKCnxeoA4fiWTnkyTncdIAJ/7KpD3hjyaI6C94o9N27B10zQzeLIO1sZU8sDNHPNv9/M764NC
D+EXhYAlDqHrW9kcR6k8d1GgupPetGclUrot/833SqQSvin1pB2trA5XRr5ab0amR0XFDM6zgGBc
7metGA1c0YbqHAdx7mmNom+roS8etCGKHvW5DA5RltYrl/aN1QY3BtQKQ2OAw5rY8R8ShaosbVRP
mvoc1nCk6iKongw/rh+insY3uoPKFvuFcouAdfVVH1ppd397X6eOIAREB1To2+CmslzuMg8MJ0+0
+mzOndq5rSU5f0wwxvOLrOFf/2CRLCHwbRpSQ+oS5fleUlrkmBJ0sVfi9dUdyE8RGqSi66ApV8X4
ckx0PkDSnGGoIdEdzBqyyFP0M1bwQbk/7etPTY6q0v3m/U99fNmOnFNkrVtUSc4qfM3NXAg5TdOp
NxFSnI9tV34i9ylXJAPeq9CXB4t27zvoV5QB6ANcfuqgjh1aKHp9TuOwdLyAVPp1GqxO2SIJ2zyl
eqXPGBnVTuLOCaYRwHwaUdALI4zC9FHC2i8xU7ovhFpIPKgYBki6x5L1WQsNyd8lTT8c8rbB9Cjp
OkNxyyL0E0/WY0RZodt2rWeD2LK8sEjm17Sp4y/3V/UqOvMBsUGhVQeLjybhYoIAUYG/WkF7Rh3b
8pxO+D+NdM3muW62sl3+fRVcDCjYB4KHQflffOYPhweAllP7Rt+ejU7Vz2VDm5UrQNoFliwdqIy2
ldd3VbxV4jnPvNDWutxNkfe/P+0bm4kZg5kSbQ8eX4ssp+8bvxjlsjsDDgtf+KX/dGkUPPQ4CG7l
rlb3fquuoeOubn20IOj2iiiNagDUvMuZj0FMsjzq3TmtEEHwCgI6aBmj1txuknXU5DP7QVNRonUp
PX2/P993TO9iI1P04cXFPyh8LlMchIUbqql9eqYOH34bEjnb22PdWV6VY17illUz7ZC9R9O9zcLh
aVSc+kfYKuF/Ul32/WPXKB1sxV4q/h0Q0XiJkXHbdUZR7GGHB65Wfg6LnSypzj6GTfkQdcDXV/KI
66gr4GZCY0L4EtJUvly+ZJL7GnG/9IxXWvxPC/XuqUUKXnX1IkGYKFXSjdLRQsG4LnSrWVMf7y/h
jZMCm4fuERJNgOPNxfPQaf2mCOQiO5e2Fn6uBjn8FEpIfiOu67hQra2VytJ7Lrb4ZED0eJdTGcTQ
Z5kLd2mC0ayt5GfgAvVTo1rJHqWh3o3Mee4RVNWLF8cJwrdKtbLO9ftJlrwcj9EvCWThT6lqNa/T
XI+dO2ARukF5uTrRk5g38AmcTWqY7QYEqPSF7nDSuUWTdok3Yii5r5HTfNXg5XnWNJt4w2vcclFW
6U9JEvKeur+s7xFmOU0anawoKDsEbhdHcZQcZP1LNTs7VlMgnYgkOuosZl3kbms0ww9QYQ6SJgny
5HQktWCL6UNSPo5mlGs7FLHs1sv6MvrVzKX03ZlDvd5BB0RmdiypfAhI0BS5KcfsADCpAi2nhuZz
qab5moPtUkwKkC1qNuj0gibhtriy666ctqsLLCxIfqK63upqrHlWiceDp1I73k+WU0wbKPvGJ5o2
MTowdGUeMy3w3/B1mb40gz781GTahBscFdJkE2ezuVNlKfWqMPvv/rIvThP7CiIc7Yx3uVR8N8Vu
/xCGZYRvWpyh/QPwkGoHREHZIO9ZbCNNg3bWVNamt50cDC8ZXNyDQb8//OIwvQ9PxYPypQJ6lNfz
5fCxnzZQLRznoGpJ/lDkqIwlSkbdAz9iMvZwzUlzEXvFeALqIxrqlFpQG7scDwEBuaYsEh7HQMr+
0RJV9ybIhlt6gk3m+eDWfg6qPz/oUp8GK+ni4q7537GFOi2YFLJFTb0cm00nNb7K2AWL7kZ1WB3Q
2ab9aJXz93YAPjuG9Xj+6wWmnw/58F2PB3TT5aDQ42J7SuvoGPnIoLgRxjnkolWFe+yYJW6MicPa
Q2+Zl4qJAjmhs0ANhgrTsjSNsISqOMEcH/2kD7dNGfqPQ5W0nzUrajfmaPKWxxbH6xI/V7y6pXdk
dYSi+xO/8aWFFi3nD8QoFYTFxo47NCQaJNGPWhhoZwcx+BepGLMjKCBckMjTx4PDi4FziMHm/aHf
+0IfQtn7AoiSCZ1CCmxX8iIAyRpl1tr4GCJZn+4TbAZGJPd1hE1yDAK/1SmmQa4+1SMWBOU8P2IP
z/lKAgl3hnbof/NQVqddN2Hhgy2cthmzwdyXtHGOSGTHP8H1rNWhrzcnDAXaTkJvgn9Z7pNamRPO
uFwfFQzH+5cYOfDYxbICBXzch8qH2nL85muGFkizv79a1yODDqOJC64GMhQEu8sdCn8e6ExSpEet
kPNdXeVZjCNHh/SHFcXtQ1NUaX/AYZpi9P2BlwAxPhPSXHQyeEkI9SZrcZO3CTYcgcrIyP0hBVsM
VNjB0pYqYmdBIONfYmW/gjHB7oD2Du2NWjW9jgL1v0ofZCtPjJu/BnUn8jIYuQLlfLkOjTUagw5N
+pjZ6Oq5iEPMBxAxaeEaHfot9O+D9jglNWpEjVL9iK0w7jfoEmI6o+BZcH9trk4PCif8QypIVZpE
XVwbH64FaZzS0FHb4Cnqoa2o6Rw/8qamHaDjPuD2STnu1dbChgDMxt9eCaQAVH+4QyllKNYyv6tm
BbAA8oIHKymy72pX+zuJTteWB0p/xKpozbrzaqpsfKC8omhB/+WKvKCEVTDn2pQchrAqvHAYjBej
KpTnmd/IFjD9vTa0Zz9rw7UvfrXzGVl4JSqAaglQS26nyFyaWnfSQzMiOb9NJptnnWZ004hfEfp0
s1LIvMWS3IHFH455uOmnKQ93Vo6j4STXuGmYUzc5W2g2uQN0dZTnh2TuCn3H7Z0KlgJWHGvh/dav
BjQFKA3Gh3i/XW6NcvZx55bm9DA51WQC+B5U8yt+O7YswpjV/M6IW8glpPGqZsutoSGocUh4P4Fn
WTxSy3lK/KINUjTHMvkT3yaLPA285jeJ/nbsYZn2XyCHa/SP65PJdwIYTD9BEGGN5bCZj8VcbU8A
/mR50lxtSIoHe8rjr2Ex5AMGFmb5YNYW+ZrRqvanJOuhz2MDa/42a+6++yfz5q8R3u8kL6I+vgTM
GSoy4YK8dmgbKUSoURiW9l2qvekS17KLqrUa7ZTAmU+AuWKeRUPZxB6GQnP8Qs+4XXme3Do+oOl0
we5H6OoKkVEOXS9ncnZos+FPZDb9Vvgmo1Hka7RfAGu4loptsxyq7bASwMWL4OKahWQGApR0ilYW
EMLFiyFFOVquLb04SCE9UjNUisklwf6l80D7dn/Vbw1F0YmmMK92+IOL3C2t5raPElwgh0mZ3poq
OMVT3T1rvumvJA83R6IQQ01PZA9LZXtjMitbyoPyEEiyupvNwHpEKxI75qwMhmR3f1rvjLjlEsJ6
JSGGNoavsPi6H+J85fMHlf18kPA9fNS0FBmkPG2iL+gBFMVbA+Hpn2kwJPu16832myZpxeDKyJE+
OLxnoGyWrRJ8l1oaxkedBoaKeV6Mp3fk1NWfweytb/DSEmUXK40mv97/8Td2HiGIT0ILQ9AStMvf
7qDjgFmaUh7wIYONFFvZMD6iSxh8GqRaUTyl17JXdJV07OnnzB5WNv6NDwXTjo459xQ200sxALhW
Mx2qpDy0VRa/dGFmfm7mZvhHkQdt/7czZSCFkhGPQvFBFqmBVNS93kx5f6A4pmySFg17KZeMR17o
6bMkmeEz/fFvnRqs9XBFLL/YHkCtCDTkZzzQeLcsYn2V97LlB1F7wFc0eso6C1FqUQtfWcqruE7j
FBUbGlJcv0xvMb/WjsxIlevuMFupsh1bDNXyoJ4f8PCVvLaum/0YVOf7a3r18BXiIKAiSfsgZoK/
uNw9JtVqqzSN8lCrsMo8u02rbRGZ+ps84uPh4idmfS7K2ohc3w/IhZM6bf+9/xNuTJucg/lSeBWE
5MXbrCmkOVQhIz+CabAei2DAAFNR5/kY2wNykwWVBTft8jXe+fVHRSYLPCH3p6hULBVL5TyJjYEE
91BgcBa6Si8lX7S2WXvuXl9UAiFEDilUbyiELK9NKSrBVePtdAgdJDa/4XKJn9IM8LU41bOjjO4U
xZEeuYMTRI9Bo0ndju5B/mbjY1S0+7LDNuLr/RW//uhQLwTGBUUNNI7ff/KHcFfDQujxquoPaUdn
jB5ghbmUnoyPBJlcg9Q5Jn/82B+2yG6Wj1pLZeD+D7hee36AwMYSsKAZ6WJLfPgBUhflamekw0GR
A+1fbZK0zpVSff7rA0WLldRAtGQgii0hLKk51FNTWv2hF66GqZaeaFjYW7UayydI/sN+4NpcTUxE
wL2MFkJOgpoVaYBBXF4cqahsMQE01fEwsWk/o0Velh4fQ+5cpSowCoajMbxFVkt7RMOliXxREV5u
KCdPG0TFAtUdeZVEn4xICiEfUAGkdpeOuFsaQ0ymlzSNtcmU0Ze9PExs3OowaepcrPR0nSyswfzF
smoI/ZitFkJPQjm2wiUQf5XR7jM3nP30BVWPsHxNbOD+9NkniF5W33ZvgQOF2o3IrMvXKIhrHeYt
OP033Syk7oXzZO/zaEqUH0rNU/jP3CsNZVJJQ76pi/rBfBJceMWtR7M23V6hx019NkTUIy26lk0m
Fe0ZTbHyhPOhUx4qo9B+UkNppsLN8mpSXYjVSr5BUcg0vLJCVx28VJc+lGPZ5mdSUOlPruSzsxfG
ACHmyKNRuAg2yOemz8b/wmJ0njBpHmyXvdfaG8z8ZuehB5pre4Gh9E/OGKm1S/mg/kZTKXlLerrj
GGdBZHaNvoGO5Tt1Mj4U+Da9YQaInUM4UOx152bsqOIgjBueZ3X0VcDqejz+SWKsAGnt0kzwsL3B
m1tHFPdn2hiD5Nm1pUnPpp32r/GQa9U/4Kf6z34U5v6Gmmypur01B/NLCZMQs1K1tobPKnRSyaVn
Er36PLcSLzD9NNnqVVnZj/hLI8ZfxRmS3U00hFRSjCir/2ORMrI+0CK518W2cD/MLPuHn6ZdsZKZ
Leu60B+JGoLJRrpBvWIZPWa1H01Szfpga4N8wgczCDFsLG3HjbNG+64qqTx5UoyB5jPIzFH1PUT7
xAYrO/klNZyg8mq/FZImKerHu6xl9o9xOCPs55q8aKrN4GjlvLkfcpZQ7vefTWcLyAV1DrKHxTWT
2FFATyBqDhbCqBsTb6HezdS42Bdh18F+scavPD0LZH3r7FODxj98ZlU5tElt/4A6MK8B6a8SJ5YR
fwdUIhVEMZCruoyBeNTnWaua9aFDvhqEi05pZZIG9DcDZVrJnK5rkXwoIiBlV4aDg7FILWgfxWSh
eXPgePOhuH5wdix0iBcg1/rPmZL7OMBQdrbSIvsajlW481NAxit758acEY4C5EjgB6mwxIM4vBu7
3m/QQG8mE12Vun/O6ibaplqhrAwlZnQRhUW5k5IClRveEFc6Hyo1IzKOQT9ktVp9SZM8o4McTESG
tAgrxevLsPx+f4tdJTLQWKnZCCEGSmqkcZdfNC1zqx0qtTroCFB8wVK2eIRKJj2rRTb/kaQgoIhR
Jmv7WvxfLyZq6kKQnBScHAOZwcWnjftczR0sfY8hToSBG+MG+QM6cl89zCbqAJgPYaJsREZTe1AK
pl9oRnThZppbKfoeT768cuderbuJwCp9K5oonF7I+ZeLMKdtQ1JlGccG9MPjDF5w16a6tFHUTvLU
sV9j7F09f4ReLtUjAcKGZrPkP869CfivDvVj3RvGlvtg+B2naq3sZiToi61sN/GXIEQ98xk7T4Qo
//KTi9FpooB64fKDynY5W31qwlGxff3oGxziDkFY/GLq4VgbRhNw6dnZZ90pJHl3f9gbiwxGmjcJ
BTt2+RIwbFSjZvedrR4LumgedJ+oPqUkir/TMMjlU2yiy3x/xKuU0eT1A+BdIYt9h/pcTnQKcf+Q
HF85WtGknuzSwD5yVtSHZrK032juO3hiYHf7kABjftBplpUrDK4b3xnetkoAI24gs7I4XAFMDXpz
mnKsoS1+z8ZOe5Uo7m2QEpf2STbKj6kZVM/YPAGZuD/3q6hF6sj3pXVEaZSepvhpH7JVtWszqi+O
ckymdmpc/BzmN7V2CtkNqFKu4Hqu50meqlP4EMOhDbVIjfUe9ts8yMqxqv3gbBQmsQpHWi1wJ3+c
/6HGrXtlFgQ1NPI8WPO0ur4oRJr8YfjFXFGjGwoEe5QjoUIUu6Vim6DVo7ohGfYmJ6ruobDnf6o5
lV9xIlCHx1Ed45WPfWvF4cAiZ4wEL/0Y8fcPKz5lOFXkIys+dj6YjGS0sTxWQeQDDLCilc97Y8Vp
NFD9Nt/fwEv9tyAzM9msTPUYYoutHTvZLrgjsuCRXqQZbUZVb3/7UjJHz6lfdGuGM9dHGZAiVTt8
KHmqXHt1xuFUYJpgHqXZryUvUMdk2kxdNL1YpRVtgAIYK5LfN0cUeFCoifAyl31J2xg6p6B0etTy
rNymuDU1riznypfSqc0t/ofq/q/PD897KkzcyALXv/iaeqf4Mjr51rFS0I7Q5kHLthmsIHlr5G21
MtiNrwm1lZYjNFtRHF6cH1OSDay5LPWYoIjwMmqJ+Rrb9JDUfq7cRM4HhMeMJMKn2rdWnn5Xu1ZI
I8GXQRsGyzTwn5e7duj1Vq2zGUXTItCbnZyMMnUiMDyta2lzLm/vL+vVd6TwzY7lSAoLuCtuoqwn
HamNXDHTpNzg6RI9InCYHCMoWI8pKo5/u7LwBQiDwKZQm8EWajE9s45RxW2S+mjg/7wrK04mBpOt
F4Ik2CpFopwTKYy+KWmvfbk/0+uFFcR4ZiualEAGFjmF00tGb6hTfWzjVv0im7P2kgD/9+LKMsqV
avpVEscsQe0aUOf4gnD1Lj9imBHZnUivj3Tf7EcjaJNDzW3uGVUPDFDhLeiqcbVWgb7xLeGvsX8Y
EfzusoiL03SW5cGIV1rWGoHXDJH0VleG89qHmbFFoLJbCXrXgR6UKogIWicCPaYuD+UcRrYpAYQ9
Sr6efq20yK9/m3JsKTzmzJwqn2tGenzyDaFKmIHnfeSy8kPHte2oWNVFvv7CGkVdKlG8UiCbLSus
uppytEJ7OtZqYWHEKmAKwfSbtG0t3l7X4xBDQW6SUjJxl9fQYhsXbdaFtaXMx4AaQvaoziaP8172
qwd1yCns5iNF8s2oIStVoaRXv8kz6UzkGoU+TUB64zL+dn97ixEvMnh+EeRtFC6glhEoxeJ8uO1K
LML1MIjmYzm2gY31g9Kknh/xRDrORobQMH4jduQFYR61Dzkvb/vt/g+43vO4OxK1gIyDQ73iQk2Z
PQX0zsajXifBaRQgU48OTGru5wpFgl2EJc7wA6q3tlpMEB2jD3Pn0kPTF8gaL7X3Zp52OXcCVmvw
XgheOqT152Nq8QmsY9I14AtcKddVJPOyoQiSn2OXJ902COYiRug3TZxXBfW7ztmUhtEC0mBqlrIS
0ZebhU8itK2EiDVIR9SzF5FnFEOghj+8BO3k6A3ehxIPRwDNbWPt7UJCi1nWsFqmMj8GprKdfeq7
qTtXVlU8Sm3YgkcnZsxrx3exZVgttgwJEhGDpOGK4eDPuYM0qaPgOFr3kztQwW72IQDJelOb6BT3
kzE9G0pm1Luyn7BVvr9hrteFIIUMnnjFi2f8ksXS0FxVWBf1qbK18iHjM5hcBvB3fve5FTyomIWm
O2dKkyRzU2XIS5wEY3nCiMIfPUTzVn2dxUPr4z4SrAdeJ0gLcR3SOlnsozxNJD+UYu0pzbNoj894
NbmhMfZr14P44JfjQPmlUQJVnCjCLX+5X9PWmcwmBd1qpdKoH/TOGhMX2SjL8tIcgNm2z/LC9PJo
bjMXvCjI5mps4B/c/wCLeMn352eI1gUVh3dY2+XP6OhrV1oh2U+JYUxQciV+tFtXCCkhKoJkwcpw
19uN4dDFAfsPw48IfTmckxpIWYym/dTp6rizk0kpHnXJLx+dIky8Ko3GjSUp5kZuEG5cualujY1U
F+1Nijm0nMXfP0THqKuycuxT+0nipY+UIaUr2lD+oD5CJQqkfcy7z3HDaMpfBbRrDReziI1ipYEZ
AE8XQEkaCSKAfRgejnXcTzxIn6QGaVwd7uaGiGXsZgn3pXqapH0TRmvpwI05Q07FyoU2J1fDUhlY
IeAbidw6TzzH42qTanFbuPSRpo2pR/ExaIbmSwCv6otWD4q6crhvzZjXLugr8G9E58WCBxHdTvhk
6L+Vfrm1eifdT7GvPWPseG7ysN9SQbd39/fzsgMP7+8dK0k6Ipr+sHgulxmkWzDO8zQ9y0mgxZsp
1hv7F+B85a0wdAxGAqN3MhcJvt58y+VkCr6PdUmDkj5M9DmzU+PV9Ls0/QoWXB+91Agmw3Kn0cqD
c2t2fl26szwrnefI5fQAHmheUwS4CgwU/sgnEMJ8569fMUfCOS11CSx1Z8UKFpOl0lhvNDaVTvas
GMk5tFlAM9Oy8UdaQZi5taPsNR3c3xVA1XLziEcklTc65URESIOLO6twxhlNTEd7nlrL6Tao7cxY
9BbK0Js7SZqGh7KyhmY/5Z2c/UCx3xlXo5OIgh+jpKA709YjpyGPJqNbfE2kw3J/aCr5yclNOqqd
HJUBwupg19y4qyxp4wdzcownWQ4eqWoq3+oBkjmtUK0JjNNQDJB/Pcx2hvhT7XNAsIrPC2v2EDZ1
fB83nmjs9rlfqflLVtHD9BjQbN7KIAzNbaoAK/Uor4Tal8wfZuNhHPvxu1Eq3fho+Z0se3FTd/1D
YGRFvw30UAu9VpWDl4YEONzB1Gn5D6mD6pStzbCMUDHtVbmifZXZm77ucvGgw3N4p6HMjoxT2Ixv
Je+xtnRptyXJRoIFVuZuD8Gl2erDkCpfIO2Mj3XgBOOLojVqvVURytA3Qxd11j/xMM9vcgisy1VC
fNH390/X8kSjIAkzm8uRdIFa5bLsXpSgJNFZCZ8wmJCVnaH21UtQadKnxp/UjZFlVbEn1VqrGS4e
NUCOReFdZNuQlwlni12gzcGQNUbpPNlaNXuFlDSPTS6Iavk0ml8SzUj/sr/AiKRDwsVM1MJJ8Bdb
P3fQ7EIz0nnqcsPe+Hg0fOlaY9iQj5Vr0oJXORCDAdMF8cLkkJ1e9lSSkeZRU5fhM6CwWdknRgTU
C5KQrLkzjb+JipVc2JsqntraJZtIY9dqJznZREYYHsUpTldO/vWC84uAAdFkFWuwPPmNb9MchrL8
nNu18WsKlPQbD1ga0Y3AdCqttVZ8X6Yh/8PZee24jXTt+ooIMIdTSmp1cHc7U/YJYf/jYc6xePX7
qf4OdosSRHgwGGMwPliqYoVVa73hbQo49lAIoaWGe875qU0uNCcgkqLnyjL6J52wdzT8kkd7mq2N
W+kiFC0cKMyw4KVkPv3881BDPIa8Qmz9Qwvg72XQk/kFl9tk1zcQLW9vl8tQlHNla5NPi2LDWyfx
3ZXfjq5Sub2GhDg+igfhpVq6M7zWe+YcE8pGsIvTGpEROgdAb/jiXOfym74LpurFopd0N54iBa8v
PMSBwWvV9Gin43Jsxto6aso074bR2iprr28sHprU4zT6VKBYJTn8PPIo2mgA1GQ/5V7SKIe+a7zD
2IeW7QubU8xX6t57wCcAFwgznn94pXA+3p7ot57r2T1BrYVGMhAQtA3Q9Vp91CaC7Z5NWstTBS7X
rlsM58M84SK2r4vQ+CgqNOn8Rmh1zAMLzatdNOmFcsdEUib3kSSxla/aAL/pGcNGjbw/HyZ1BxVM
t6CVWvTP/bK3ve89b2l8OwGbfA8jzxidjRx1/fqgigrQBOtG6kbAWtYl1Xlqh7pp8+FZjR272ued
4eUfokYU4tftGbvY4QRCqRFJWCp/Em16/s1AXQzUZ5FFoETSPw6do70ilKg9hmCP/h1aZQuocyUe
d7hEonOgSqDYKt7Yaa2G/dvzMC7VLjfD4hcXsi78zCg+FnVlb9xUF1sPFCFoKYlLgjKDZMB5vE5J
rZGctH92F1S0u8QOuVLtbPnF82/4ensuL25FGYtbEVQfRxgH+HkswDBeil5p/6w2rf6spbNy57lp
+KRFjX7XDdb8rx7PYmOlXASlJw27D7yPjuCR8waueLfdJydyJ6+SMtXOskAwRnDYBnl61IYajB04
HzxOsir7eXuoF+tTRiU5pZxJ85862/lQQ1HpheX16nOtLaAKFSsRP0Aaxg+3w1x8Pc5KUj/JWwDa
QO3kPExNo8zERkt7dlp3rny9NIsnTj77kz452uF2rIuVSSxa+1h8oahG+2a1Mk2VNDpREu15Tszy
kT2g32EdtzxaCUqPGByW9ffbAa8NThYOcRVDcxzG2GpwakIxLB315xgNT5W6PhK06gLa6gFts2lr
nbylKmdHI+96LjwyGSYI51v5c94tFBQs4LkLK3tZwsh092lLjXg/e+lAz1dDTGNpGsPzvdRqv1e1
nZ1AAWGLgKe9bfmVh6cYtgMeXmbR3H82gCvVu8KGqayi7TL5FNsc5SeuSk4HwxQ/y//r5oKlKFon
H3+Sn4ZFeZcPtQP7PB+K71M2uZ/b2SAVVgsBB8DPRVIHAGMVXBVvz/NaZIBlAzmRZSHpmMz2OosJ
kbIC1BBpz3Zmq53HU6l1Fww3ebOJQ2TEbvJk4Vr4SsEtgvQRRebH1Kj1Zp+aPHFoVHbF8IjKSa0/
ZMnsUm9KLWf2iyLr0HhBW9TDDFLXs+/VhOBseWhppU8fihwhqG4n8CpokSpJ9Gr4XHVM3w8Sfi3Z
h10/Kxun3eoweGPISrg58j6I19F1OP/GI/5aSJy3dWDnmnISVTG+oLve7QzQSIc47LL72gqLjfld
V/7/F5WiAmVNyNRU8c6jznqmIfpqVQF9m/xh5h1wPxrJ8CRFeD6oRrl8z6iG4t6qWo9zlBe7RFTp
j9sf+crI5aUChQXoEQ/E1eqGdKlWKsoCQQuszkfXGoHlyc1/GEM9vxiG6PdcR+FG43OVasmBS4Qz
hy4lLJL2VRVLM3Pe7o3RBWNlt4eJfjrM4ko8xLH+LRbD8mDh9u2XhdhiQsqj4d1eJjABURmAYgyB
BoPU8xn3KksdtK6aAiZ3eug7I3rg9FIOc63+Kmq32ziGL8cpmbWylcJRDz1/NU7w75xK5TwG3gTG
1bFhvzSYrO8rJzb2kZGnnzqYfJ8mb9iq1a3fRHKk9JLYuRY1fXBJq5FCBtDyOelFUIfe+DgsRUFh
0PTo1OXaNzVUs7s6zwrYOA1pZqq4Yt9BnLqfFX3rebY6rv/3S0iS0Fkij4eydD7n8bw0RTX1cxDO
Qv/Tk3DcW0abBl3TWLvbi3mdxr7FgtjFha7CIaFYeR4rGxPFzq1OBN44e5QekmVBQmBEVXmXLY4b
+3kN1JHOWZl4fmLVy+9h1DQa0SNdjoe48uJvZFlesRvCtHk1apTx9kk9G8pjVkzFT8tCk9lPda00
fT5pH+2mIbS+3R7EtflCEo82vaxuU9U/H4Prioa6hzUHzCntPVED/cBjXtRHJCfbjXxEHjHnG4In
B4c76cIbLGC1Qq0INq9tDFpQYFO80w1l3PM6jYSvCtV9ittYO5YN+td9pi8RpZhs3nh5XO5IyVmh
pCxHK/vn56PNUYq24dvqwcSLAtq7XX0oCqH6U63a/yZJNX6+PbuX5x3xyNmRN2NyYVmex9PDtlli
WviB0rvhwXayYtcR9ICasXenRHW0d2O8W24HvTrIt3a9ROKRSZwHJW3HgwBMQlCjv3CEZZ4/FEPR
v1hLXx9KPu3GPrhcQjSuZQ+RVYQz0Npbo+89JV/QpAgiGj8nWEB95xvRoH0S84iWz+3BXVtCNCwB
PlKiprO3WkKIfhhtmXVG4JStFkOT8Ki+TajptD5nMIXrquftGJlT2hzwKXI+FonibJnJXXxWjxoQ
mQpZioQKrEW+aR7WyOMZdgAQQ0t8E0uWowAfCcu9UoWPmAI6TNamDtPFAU9YPG2xdkM4By89+eHf
5YaFYrmTBWkjKBeA/zaPYVqSVGf2aapYgYPK45PT6eLoYpd8f3vaL9YUCFP6bPhE8jpDSFd+lneh
2dGKEhuLFWAtkf7EkzZ99ETofDJrvTxMCT6G/yEecBqEaKmTcLmcx3PF7ApZFQrM1Cw5Qh36MQAw
0uTFHav42OLTvjHCy29Kr8mmpwkVy9Hg7pxHRDcOPgZ7NZgVZfpW1hV8UYx/7hStpRMTl+O3FlzY
llrKlagI+UhSpSS2UUg4j5oVy5SDy1UCkTjfvDgKd5WmDftCPrYxbjf+FGrfbWGHLzYsRzBvKNrI
aIDQSZY/6t3HpDOQ4zasKwEEheJX3dvcSUZTfxtHx/l2+zteLlkZirIsOR9v+zXIzs1UkxfMpASh
nahP9RTXR2OOzVNrYD05mSYPjX7kQYWm7RbQ/sqSBT5Er1bqvRJ8tYSqsR60OYmjk4HIrvgM5l/5
NXhK0fzRp6XU9zjthu3x9nCvxKQVTZ0SSLjErK4+p2hSyQJt45OZ1tW/bimGx3l2mk/QZlWL7Mfd
cia7GhDoBky+t1L76lOas6dMXq3HpzmOitgfdVSt4Mz8QKq59BU1tzZ2yZWlg04xRWaJWbRph58v
nbxvjWKJDC8QdRJ1JC5oGe2UAftYvzA5dzZO+2vhMBhDHfkN2rd+7Y82FsvCcEIakEZ2sBq6iL6q
h+q93k55s3FvXgkGrI5nApmchSvvasHUmV2TziXRqbYGWOVGPCpf2ryaZ0A5zT9/vVBgYPIUp6iH
MaolKzfvtiAStkOrpXl8yvUq63dtVCTjY5eWjr5vlzLNcBbLcHL7D0EtUmOorJzj682YemWOGauj
BC3Ry0993JmQvtxObXd5LuL8ri4wtdvIDuSKOMv5PI09KNEq3ETy+Xk+UqCCXVx4RXzCmp3+Gp0D
BZ0Tb1COSzo39TPad88ZLlgbfITLj6mDz39T1UbeDrnE87Ba0SY8uIrk5LY6/jZgI61d1c5cKJr4
+4VDLI4Y8J9Uiviq57H0SsvwuWuSU1TG+gPgVuMOGPPwjAZCtbFGL/e7DAVUSyUY5FX59+/WTdu7
pjDqFgpHOxUfWa7iBzoIzaOmd92zLgh6e8lcncZ38VZfT51qV2lUNz7V6TQ1fuWMovcj3U6Vezct
t8rAl2uF0dFak5Y8XMPrLKNVNA5og9HV3miK3RC5qK8VZl76EB6rlwUZiqcStaOvfz1IicDj3Spr
+PTzzydVa6JY9jOTE3W+5F7LB+8EGA4SSaxU2cYevDKhPJN5EzgUBKRuw3ms2ob7NcV6choY1jev
NkAthI4k8Fe5ubH1rsZiQQIXk8K4a8+WhvVQtNMSn0RhmB/wL1Se837Sd5Pott4c10IBHKH5SE2d
Z8cqP0QLJUfGTYlPSzwXbDdUsDqUe6Yu2nGAOvHGLF7ZBpKFyE1Ldgh4ZHV8pqzLAWPy9NTC3P9o
T9W3KbYVaAKD9jWZhuHz7QVymcVItcX/H06O/t2uE3YVW7Dg41M5LYBPAKMVd4U+Td5Pt7ObVy+C
fvK1m2poQBk/6HA7+tZgV3teSQYKPl2UnuwxGXm56qMfcuV/VKZ2wXHGLDaWzbV4nJxy/9HYwknk
fLRlGMKfG5b05LXu9JR5qfIlcp0Rk1th/WopGG/VbK4GhPEBl4vCL0n4ecCq16uSGyQ5jcILv6iz
Xj5XdlTvenfJH8DpDhs0k2ufkzo9hBf2BHqLq/3umYPRjKC5TiZlSMPvoDCrz4OIm+lQDnq53HtD
ozpPUzIv6Y6uzpaK/bXxotoiNfMBmwPpOx/vqDh9FNLEPrm1OdHyqskzhNMEBc5U/zAbW/Xma5sT
4L6Es8qm65orl+dKYsRdmJzyuh0/55NU2DUAlD3YaD9taX9fDYYtoQdrQIISVluT7toIb0eNT5US
dsNr24/Ng17Von6ZwbNtlHYvC4+gYaVLBfkFeTc9ofOpxHZGm0BFpqeCbkZIpxJx1N08JxZIHW/p
fZQz8p8uSJedHk8d/7eYEn/QtezDTF3v4fZGvXJ9SUYPzCUguhxKq6GXZZmjWFazcbTKtl6NyJtp
zWA6fjeFrGy0JoY4uacIBEboduQ1y1nmVpL2Cn6BHjFQ2NX5G/ZFYuRDn53SUg/TfRP24ptph+3O
7jLP9E3Off7UBEXJLqnqoJyastrPveW9iGUYn3u93sJ4y9GeJ37IIcjyyFtyhM7++acx6sKBbBOm
p7KwCrEbUwo2vsnGPt4e+5XdhIEtBmHomIGAW9eeoxlyvQUM76Sb9cxTUsXLY1k6hNpoWC1/hqZz
Pt2OeOX8oHlD6xnxcWp664KXnnG9Y+FRnPKoCJ+EoMGGD/iCZkCoL/8kjad87kKt8xNUGjY8c68M
ViLs3h62tHYv3g12XGbzgjCyMZanplN7sdPspMFRVilRLbI3z+YrXxFdJAqmCP6Sr6y/4qiOtNXA
gp70tBimQ9XAAvTRb8B85vakXtvKiBpTmiArAra2fq8PqWG1KE0VpzYJ9bvWoacnukX/w0MmeuzN
Mrm3DaPf0Q00rZ3srYAUXFK0lRTxbeOnyBvu/dIFRIlNg6RkkNHwTlrdgJMGVFNNhYYzMbkx+zbU
jhCOE0rEruVbeYzy8DghJn+HZkR0n+WL+VWMm4/79TqTPwOvczgaIIV4AMuj9l3agUJCBNq41AIY
gtnRAIb0o1aL+FCNJFdzCGcHO9vK/T+19OgM//0cSGokFV0PCgTXx3nw2oY/MKMXExSqOxW+PtQu
olIIZd151diOOyNf+nsV6+bwocnT6ks/oJ3sJ4WRuvvbP+WizyKZdbKXQ10FoS7g0ec/ZTaFOmRp
pgZVAoziySzg/e7CpiqksUDZROw7ZbBBUtl68bU14Bw+DoYmtE9V1il4kIGyRN/SU4Z230dtG6JS
kQy/FXO0KSrmtjFPO/Ce4bTT5sUo/Kmw42ZPV7bk+XF7KOvtK0fCs02+hjF75cY6H8lYCX1qRKoF
VWqJY9sizHXstcTNHyczBe5aLn3ibt3I62vpLSh7Ayy7bUsNrfOgSTgOUZwWWsCu8+LPFsKr82Hk
ei7QlPcqHDnShC6X38wlqfvtAa+zAWKDPQGzJK1AJN7tPHaVOwmlDV0PcIvXont3UuZ/GxCrBX71
xZac8kWLW0ajTk0Xh/qNxa1wHs1Y8AowhskI0m6pPsaqWexVFGdKlKObif+MAeWa6WdtFGZ8aOcJ
4pHe2hs5yZVdCxwcAgE3A8y29WrFO2xuKC4ZQRaKxXtUNaXZ49T4hOVoi7yX5XWp3xlO9aHxnC3C
xpX1xYfmtcd8g1FdVyJQzZ+cfJnNYChS7dnq5rTd4aujfBVeYhs71BHrjc15NSIPPqCTvPouCvVl
rjckrIYJqsBqPXxG0viI23ZoniaxpD8o3jfe/e01dXWCGR1lXWp1qrbaRG2m0KhLQjMYpykSxy6q
gWv1IDdNPzQM5UO/eLm2H2czPOXTstXrvhbdlA1fQEjUtdd69HbcNpVJbznwimmM79wcSPyDNjsj
4vLVGP6xm8op9nHbO9WuBa/ebOwomcmt7ibaBOxUdGSoVqzVRowQgREkEbVggPcwf3VaI/9o6pW5
M+s+j+7CeUh+Kv1YDC+9E09fOhhDW6yNKwcKkS1uagneRAr1fJuBx63quPW4Gtq2PyZaY746XeO8
qHOoxYCJFDphKPnkW4fJ1bi8SrEfoHULkuM87lBMk7CN3AgqsYSfXSTj/Qj1jxdHH8NkD+K5+RVN
LYInt9fbtSUOtoGrUEKTkEA9D1vn00gJwzQCIepUKX1zGLJ7TVNAsCg07vWPma6Ef6kDzGmJsY6k
IEK/osyxVqRWiyTpW4BiwdKY3ic9zcsDRk3dUUsY8KR3W+Zf15a1DAi9kIzj4pJIUW9xW3RUgzZU
nW9DX3rxS6m3eu9nZtGP9DStaXoYZupVUzNWG2fmtSlGOQ3su0RlXtyLfHNFrcfeDFIjw+nEy8U4
7pEXmceDoyt6shNhov2XwxLUCtr7ks6IAPf5d3Xabhj1tDQChR5ci2yZmFXf6pIh3fVaZ766Vbpp
o3ztPmSpSDadxLVbxnlM1eskeYa1pCOY0u7aCfuVOw2h0XynRaLv7v5+6UqpPd7HdPs4sc7DNRPY
/9lqzaCxouWLnisDe1ZJf3ZT1A2H3LHirVrDteOJZzgld54LrKVVshGF+MlrdmcHgNvDJ70eqmJf
zdVz07YnpU7zo6aNmUu9etH9IgzrjQFfOSIcisdvZyOlq7WjDd1pfKCcyg46Mc/2URlDO0L2ypyC
tpyX9h5iN0wMs0hEvhH5yhKGp0idED85MBBrriTceW6q3LGDSamMA0pbxr4oKtu79/TC/pffYSt/
+RbkiCAiTRXokbx819rDFnz1WW00O4DRj5BkrMXtAbuf5X6G1X5a+r91GXuLR/4olS5gLKyhFylC
ypVZqE5QwZc6joWGl6QyU+6MPWtBfHBG/ILmyn/ImSleU1YBHS7b5KsVpbnU/tGKc4JmMtTk0FhG
NiKp6P2rpNGg+7WNEPjtXXNlDYMXlNAZ3vcwJVbFFGEsKqsocYJBmaJh2OVzGv+uh7SI9+o4hMqd
UYpOOXrmUmGI3To6j45SbFGOrxwVnHswJKglUalcl3RAsCJUkZh20AvdGO/VrsfsvSCxfekLZFA2
0opryxdWBiAlKkiUvlZjjieMQKo8c4IlTz8u/WT7SoMhh2+l4edhAHq8Ee/a6MD7Sv1iyTVd11Ba
vZvnvGycwOXEhSGltf1T0YxTsjOjfquLde1U4KBHdADxQrbo6ganPiiGiFJ30GXK8i0uxqT3gb0l
cAHTZb4HH9od6gjq4sYg18UTuWPw/paIt/9xDs6PX0OfUVo1QyvAYsEMfYVKkemX7jhvxLn28UAS
Q9bm2SHFk87j4AjqTWZhWkGWF5H5EPZTJtCTiLzwk5Lk6YNI635jj1yUa97GhvqVbA7y5lgTs+za
rKZMca1gjJoQIxERFT3vVxjxBztW3HonqgXoutHk+aNXpOJH5hUawpdt3Dcf6kzxxEYOcSWDIR/n
kcm2pV6xToyjbNawk46sAIKl9qXQ2hGNk1Id7uvaW5zDoC4p+kNRji8W8p7pFhr02oI2wHIjVwPy
A4Dj+TfoEkXLurYyA80YJMJYDLnjW2FZW/vUQAh+Iym9Fg6crcSdAlbiz/NwNKM6tuVgBIjNmf29
YTRzc6zhannPZtFsajldm1zAESDeIOmAb1uFS6vGcnJjsILJqSIYrtV8P7aL+rssCueb5aHw2YRK
+slpvOXf24fxtbUNtMWlk4DMn7lmk/ZuVRah0jqBMqTU3paOWpTjpT+BVCeAh4puQ4jt8qygRsM5
iI4hxWtAfquJrZoSbfeYiTXC7GsZpWP2pIllzHbLEHW/w9DpBvLxhVLz3w6URcMC4rigenyhzNNU
huBr51ZQeGa9TzM7XfZTBNzusz7xqLwHeFPZGynE5Sri4c4tw/kkVQfWBlRIswq7LkFFdEsyHauk
SWw/y1zr6Ohpv0V5vDwNAW0ipYeOho7a0ho12RSR1XVZaQe5Xrewkem78ac2bgkZXBsU9RVubsRK
iLTaicZcSFPJ3A4QaLGtvV5ywXxrvX451AP2Pve3P9uVohP7XZbOOOlp6a/zE3dye1ia4MzQSu5L
aDpcN7uwqixvhzowGpyVoumPXpNb1YPrUIv0U1H038O0H4LbP+Vyq/AsBpCOeo7Ks3HNoGn0DnHZ
KEpOpaVmr1HXJ9iq1Nj87t0BPWBTLH24sVsuzwX5EpefE/o16NDVbkkESLGqmKKTHlraVxFbfbgj
wbC/tr0JDGAu049k4BWi0oWxvz3aK5+Zg49rj56P5A2tjiSj6ew8N20lmEEAPpkKxMEic5QvPRCF
4+1Q1yaW9zitac4ERCrkLLwrxOcwiJZyzqITagqtj05B9NFLQ7EflvwLRXLr6+1wV44gaOUcQtDo
IYOtS+88MlRMVDIlyMsYP1/0K2ZxKPjgycHsICxGfiuAx0TOvHUeXNmiNMZJkhAZlXpZciLeDbQb
IjTH7DA+DWEt7LtsnCLn2DuJ9R8mlCcSip7IfwDHX03oaNTcKLGVnDR8kY9mghz+osE5yN2FGkdi
KdRnb8/ptU9IhkS/hhYTj4jVw7sl5/PS2UhOPeyb6S4BZVUePdFa8T0QXKd94K3WfLod89p3lIQj
kBSoyFCWPp/NIgvRVzZFfNJ7CM7Tos67QkG+3ap675M9WO2hM4stF+pr2wKEJtRB7hLKwKsdqSxg
s/XGjU4xdK7ZTzmJHvTEKD51YGU2rqyrsXgx0LcDUIiRw/kAUxSqFAodoE/zqfmoZmq9C9F+8PYV
fOxyY81cW5vsCe5Ilifo09UXLB3UvxwkQE6Z3he/VC2romOfJ025v/3Vrg0KZS0wNTRaQfGukuku
XtrOyAovyBNnvMMHxgl3Rt9HxoMlFsRd/j4aLxPI+PRY8bFejcrN+kFEveYGnj1bX6Ylaf4ta2Et
O60k89gY2rUpBCmM5AAjc+jMn3+vWkfSrp8SL3BTtbgTGW6yd3mI1tDh9qCu3Qqy4SMhICyPdXIq
qQ9uNuRhQFHeKu69yEmeOVXd50WbXTpsiVuOYDPQzfoVzZ7aboSXX+i8RM7bHUAmi4RixcUWUFVG
ieynEmSL5xa+YmDLBFG0eqq6EYLl7DV3Zq8mR7T7s+5QlF357fb4r218KjJ0kMGncS7LJfbuGNUi
jNrClAM8HurwOYQT8pyZUfqhtJZ8b0X4B3VtYWxsxmuJCHU32ZeAxoVOnPxV76KapYYxb8jXpZLY
Zs9V1YZ+h8+rccSVwMQbqwyLyPURmND1J9o5xUtohZ15KqEz/7k9AW/H6foTUHWUAEcepCS0578l
olo11l4VBkWOF4DfMt33kD/rEGKx1j+qoxcdIy3rceAV1lEBpVjsZkNoh5CmjtjlTpPtG6vcgq9f
4GTkdQMFn9Yrqjj0j1adfbpEuZ4skx1UTlKqX5QZwBcdJGSBDlYeOT/sYUjznYp6TEhBuItnLJXB
kPlpZoivhp6UuD10+PRsfLsrG0aquup0uMGgkkedT1fiVF5oWFEYVGqdNr4nisHbCTOjIA6QGHpG
48zpD7VDm+NRb9osf7j9va7cjmjHoJQIKRew9DrjmLGWcztc2U9i7qznJEE/ym7dcmemZLGabYkt
wNKVLUrRnboITofUwdeQP6fTelWnThkMIHuK32ZZjye9msL7RjSq94x2ToofQVRY9kcNsWlv1yzR
1kF/ZZdyNlAtkQhSLAhXk17S3RrDZVGCJF3CeN+UnkrK2oCv/GfKQOXteKs0oU9lA/+x2/N9NfSb
jB8nBFXq1ak/dii5jR28BmFU3XSfGzSIfS8xlvaTnSTzn2nBY2RXpK251T68dkpwNHPbyDI1oeUd
8e6U4G5I9RHzz1M6j+PBHaJ0V6uhdVfFoeLdoz/n/NvAW3jpzLI9qmUfp4fFbpWNCZBzuzof6FBj
jER5lfrFutyYhwX458xQAl1IXnAtTONTV2tp5FOZz463Z/va7iIOj1zXgG+xdubBBEFt2miKTyOE
SPWzqpe64uPtLsL9aGbRk9n1bvYHeux0LOuy0zfCX9tcpGJ0RBCQAKW3Siicxarzqm2iU9j26Z1X
45e2lGVDQaxsv6QAt+yNa/7a5IK8ZG4lYAaeyfknXhqYT9VSRyfkMMP7yfDCvSE6a9/YZbe7PbXX
Q4FOYlbZqeuMQrFyDxUsKzpp85R9b3WZuOvebPtaPzpbjK5rwSAD0gjgVQlsVv79u6UrloiLPa3D
YFJ1nIfszIjF3aTgOHFwrHTZUkxYLZs3QQoaACSxktbKMXUeDsGWbspq9J9EFjdfzNRuVD9TVO2+
wd4ZnYxGjdr70JFKvZBN7OXur6ZWhqdHSAZFJ43W85pLhjmSG/EMC59RO6qwQtMHEEqjtJZAMhHH
j9vRLgeLJJMEcciQPOXlifVubhvNkWYwlf5cV0kJrCyPD44ZF3ceWKl7y82qB4+bfN/mWbtRQlif
SAyUyh6NKQQSCA2V9Dy0PYguGuJFf7b7KH3CFTp50PPY3vUpa8sHuVPs67rXn/tGNe5t4fY+BgTd
1hW82qX8CjBO8h+qqtCjLsC7sZqaQzqaH0IcHl67AbmEMOGJFmaV2Om4Vm0xmVd3AH0IWi0SsQpW
ifrFWh1i9CDTVKInMy6y5U/Tpj8m6SKbzZRQirw3d+mSuve3v/JqBxGTij3lN1OiZdEEXJ0MSe8q
EUjw9HmqlOQpGmb7tzfYPxPP2zJ0vphOItEipLzo8a+79ocURmiq7aRmz0tWAUISWlg3e6MEwIHI
SjT8hA/ZbyUV10ZHCUqiVEmheAOcL6ShHruWBnT2nKd9+bBEg4IHzVQtOIUp0de/n0lJMIOJTeMI
yNV5rDF2uy5O7ex5DpE8ciNN+2UoU/nbKJMxO/x9LF4z0v7EkpW21bgqeg60dbSMvVmjfNNaxj50
1eEB6Gu6URC+9tl4Xrtg16hAGevPZsYjeWpY5Bw6tVz2g/qcTGl6tFJMRw5ppPVb/sKX24DyHCcO
McENgN87n0jDSHkddnw0cuv0u5Wk7nc3dLsQs7a0Z/dXC3R+UTtbSkuXxw4rlC0I2ISmGTC99W2i
5nkOsZYv6I3xr9LKzMOYd4CbsXPr72ohnJ+24mkJaZi5/KRVOX8nWQk3vu0qEX7bkVLPimwMdj8t
yvPhD7lljWJJmPBBnT+qzLwVN/9k0TyqD61btT7VjsXYYwQT7dAi3VIcvvjeyO4CZJdWZBpvsjXX
Z3EgELv5JF7NPq/GJ0RMzf7Q4HDXWKiyqnnEiT9a4Rakd20mJ+thb9gFBBwQu7LWMJG+TxqzRZ/i
1cmShvdV2SjZF5pYiPPsmrYeqxFHqxjDkN4R2mcae5X2VIUW5A5bKWwNPJCb/oPTYdX741hBAPCp
sDjTo1NYufjghMjX+5Q4h9+3d+L6XSshb7KoQQIMJourebVaJ6dGp3hshpcEC8t9JcRAnzUegRfH
pYFheodxn9Mp4VPsacqXJKu8Y+rpdQ9oSm3UnWpW8dc+7KONVfR23LzLp6ktQv6QzV8AEvjGryk+
i9V7YaWM48uY4InuzyVtzl3eK/ZrVCd9fxjNvv2GiFbcCd+d8Z3sa9vs9nPXuulOS+p6/pRZMD13
aqJ76as2p4q2cWJerHQaBZIZA8OTpx8EofOVnlSDWal9mr2oYq7dXWzoKDoOVvpSdBgZ76t06sw7
Lxxc7MTdsO2ONmJVW7CDi9OGxzVXIO9svCTlTJ3/CNeqJjj6bf9iFyjFDxAxf1tpo3YH1yvpX1TZ
uC9NZwluL5vLoQPVALpOex5UFFJU51F7a2jbUbH7lwrM2d3chOODLVKy5B4VeSfRd5VVpHtF1O6n
2nbGjTP9SnSePsBYwEST3KxL31WILOugesNL5Kkow/aTOtzRTpn0I1VwNfqFoEb/Ecx6jcDQmM9S
tQnp2o1a+MVBIzECjJxdTzrNq+R8CqpIdq40r3/RFTu8c+Es+yxj8Y/baeGu0ZX2x+0pvxJP2isB
KkSlAL+c1bnaOvRmbMNMXzvKb5E/i9ZMdl6Z1R+1Iq/+2MjgbD0zLw8HbmiKfexBMkiJTT4fo3DT
CjnzoXyNSHNdX1ShiBSfpFIx0BcbQuycbSNu2XZ1YaqHYlbs4Y7Ut60rf8DV6LulU3z4AATSSHD1
NJtYnTcOCvkTzs8JAGqkEvTLOCSY8NVPrKbY05spedU7URQvcycA0ZbtEH7PEMzaApVerjykephl
LhbWHx2C82iET615aupXzykF9Q1livkTOAxcsC9N7/5AQ9jwEVqwH0WTqJt6BxePGhJ5Hqa0e6Rr
HlTP8/htWrQpHNb4tcJk9DUbZ8PYQV2vko+zHTbhcwy1ZPhOlxjvWQeKSf0Sj5mZ+w2H+4+uzUSI
jJrlfudAa6PdsIRehEcXz7G7XC14gXRCWCDN3Tq1/XpOa923nEqfj26mV3QIrZIsdKEI5neIjZgv
Jev8GXXH9FPhwXX3hyRBhcFddO/YWBPsFGdOlnnfNeghHMLKAMzj10aHbSPkaiuwu1D5klaJnn6K
I6f/7SGPEX/FSAzWRhR5rJxFsxbOkSbTv+aKE363pbvDo73MIj04uRPmf4CzdfVTRq/N+FYmKvQx
z8hbY2/FZhTuoVuNzWPRm/l0l2Xy4QNkqanv4JFb82M6Oa351IDn+oEkZJ3srNlZugcFK1rjYUxT
0b6yhCrtbh7faDSVB9TGUaLOgXOq1rFyd3uLX1ldPFdpAAMLASa9vlC4TMo2LtPk1er76VG01fxV
x0LuQ0jvgd1nds0fJWssgYimlhQss3yreXP5CxD4Q5eWJxy/gJPtfH3R8KJcTFHpFY3M4XOr5PHX
OC76feuokFG7nHJLoqjmi5nU4R1oOHX/tzPALkZJUpUdRppiqzJi3joL+uJ6SCE/Ttq7tPJA1XqI
ROU73c2Wdva9drHNU+oOzfNAhSrfA0Beso2b/a2fc36q8ODijOV3SM7LWlI3t2yxVJ6evCblsjg+
xpiJ+sVtje7DNI0dBDq9KD5wLzsnCE7KI2of+QmScOR+Xrj8AYSkdZ1+1UJ6sD+sHMzyU5p3irUF
QLm8E1wea1JlmKyTCVtdw93/I+08ltw22jV8RahCDluQHE6SOKNIa4OSJRk5N+LVn6fn34ggiijp
uFxeWC43u9HhC2+o65n8AhF8CH1sGD2BHxvlPE2+EvXc1FDhyx+3v9ASJkdgBmGNsFEyQkGILMeM
YZEBHemLU9/O2nBQ1KH4hORK0cDikzzgLLJwtvZTTYJU5sgz8p1eKMO7QUtqzB8VI0ytf27/pjed
l4vPJcNE1gDwJUUmcFWX29aaC6Qghlx7acom895XQdSJlwmsmf4cqkk77Ps28mw/K0wvep2s0VLe
OWk14Wmkln3k600SZZ8QmCuHnSp6VNL1WhHpoW+mIv2Cr8RQHUU+Dd6nEXxReCjRw37foIA0fkBt
Mx/vqsAI1Y0g5w3Vs5gUrT6U0XjX+MfywTfqLnW7wjRe8OeeH9QpnH+4XVkYHx09CI+GqL3ka1zX
nEsvogUKJtFqswdTdOKrAbwq20c46T3bZmaaX5ssqp+dgXLFEUe0TnnWirTPP3tWHCMk5fS6smsK
J/+aBWBIN0o013mpS6YCkBERFIs8fBkpRfZQJE6edSe1Rc0NkqtRAidUyzL80A+tE/v5rHjRfR5b
w66t9MZ8Tek18p+Mtthid11dcG9JOSeahiJiM8vKQxwlfVfk/Xgq8tLR7pGAC9/Toi4fA/xr6I9k
+T91YMT4dDj9+Gke3C1K39WR5QcwNgArQFbX1YE+SEpEpL3xZHYYAfqCtu/P3G5iazdowIpUEQ0b
d+rK+kt2ptT1xOGXY7K4VI0IVIiJDc8JDo7xrzr0jxSekzvp8+En5OKeP7ppUO80JyhfWrLbd9RL
ttgE1wmyy6+gFyfrg7KLvAidxlGvDUEmckIKEyHXrq5NsVeKUX9UoLeFu14ptPFB7dE/Lq2pL56M
0U3i2e/r3BilCgns5VGZjeSdZYve3CtDC01c87Jk8AerdQb6WtqWxej1bcevJubCBps0WVY4L28W
rQ1weMdu/dS2FeaUmd7/y6ORz4ey0+f3gZh/OPzIFBh94xyUVkFbKxmKV6W0lT+kDWjwayFfQlmX
7VSN1Ofyp5ixGXZVKhewMp27KHF/mkhrfFJxz32fZm3l/WkBnfHe5KvhayF8sKxozLGjjrpwpxN3
eIOEfDu/VK1rHt1YDz9G3Wz58+hxPpyusc63L/SrpBb8DTcfPRi6mTxvMgz+rXZPnb6hdt3bp7nt
xZc+SFsIU2GoOQdYU8qL0Wb/xaXXfbk96vXRJL2iuEu/gNHNZakQy8jRq1rLObnoa/S+EkfpXe/Y
8z+5aJN3XR3/d3u8q9SFLhNhvASUyLbW8i5qnb5pByWyTvMMaAuM8/ipE023k07oG3fA9bV3OdRi
QWc7bRTYX9bJBnsc71zJ+dypwLb2UR0Nd4jexUfg7NkBOlxyQrhgq612HVFBguP8UKyXTdIrPaUQ
KkaeBJ56GhENTB/MvKra+yZo5tTvvLq5R1KYTpuduPmPQgylRaCAMP1DJmrzfU+76F9j7pPXGo+n
bofdZ3xXpNG01TK53ncUiBFr4IqykZVbwiKVXqtGIk/9VCkDyt3q2O1Vuxk+oXaCEJmuzNkxCFu9
3NAku954SD6gnCf1pripvcXJtj1jbBLC8hM+u+oucJ1q10am81qCbbinuhA+3N54b0CAi9ACegqy
q6A/LVrmlLEuz5fXxqNZVb1zgiNja8eUWMLwgzSzNb9SAaU9RkIVHQtgjw9aN9jTnQhbT+FFho22
6426UHZJbAX9MQUtdyJ1GodnY+4UTKImU/1V6bE7HR1RiPtOU6cAZGdZp37tjk6Z7wI69vtSNzLv
ALZvsI6d0PC10uO01ygemW7q63kxSTqdM4f7Vles9NXqLPMY4JOJZpWqDB+pAjbFt0lr9S+mMSvc
DDRvXL+Pq+EhEv0UPDYAQ885sjCvcdd2wfNAblz6DfbU6DMXg7B+3V7V6+MMZ0Qy1cH0yZ7j4pkF
Cl52ZaM5J0GTLNoHuRUohwImAK3Orgv03e3h3iCly49Ig4HaB6Vn6J6Lyh/4PUXpW9U6aR1eojuj
NAn5Us3V/Qb27dGpnXY+alPc5T45f18ejJ7r+gGgqnIfxY4uvg1lTgiSlDO6CbLhu+8wItP82Buj
Gb2SVKOW1+YEa3/+y4lodXBUaNPRnFmsVF5BXQyHVJyCEDSuU+d6tNdnCKoOZVLrU2h2yk7P0FL/
L0+79JDSs3JftFoUtW9DZNAOMXCwY1NRIdgpalf2qa9m1Ma/K15ZokftFtlHVjyct3rK19eoFAUA
hg+dDIzo8gkO07iza4wkThwJlMriMvLVwjEe27Ks/MZTvH0x1t+8Hnl43pA/7q+SirK5HIkWgEbn
LE4tpkJukQ6dOE28nK+aF0Tfygl20hDH5nGeuuZL0/b9FqlYPg2LbSZpp4hSUZAH/7fYZorIlBkZ
3fLUjrg87FGKC/ZO5Rr31dgG+9FtWvHA9Zjf52GJb9jtrbJyMxKFgDBBnWCFAlWapYVATdaccnQZ
7tV6LOOd6gbErdQez0Wopt9vD7jyAkDY5pFCbQI8xjJXQZSqtPMp6U9lDchyPwblqEmx8RAd+2jY
RX0Vkirk6efbw64ssseJQLQRPVEALov3WaT1PLtRN5xcsqPszA/AKtJx8NSDMdNW7c+GYov1rpit
ovzoBJPYuLtWx4eRhL09Fz7c1MsHAcOlgjJI2Z1cDAxS0B8Y/XbGBEx+8pogY8fZiMorU+vGx1Kx
1K12z9qyS1yKC8CHBvRSlMkY8JXMtLQ/JZh61L4pEHC5M90+eDUK1AFhMiiUvEcl/nF73Vf2lwwy
KR1wGbH0i3Wnu+X11eQx77keHvQBiqEf4ejxrx7E3KZD4G2FGCvXtslRgm1M35tneGkDWwDyqdm9
w2l0nXh8LEaj+I87PjP2qWOn7RPC9unPVPYNj1rmBT+GxumVfVOPfbDTld42n4xBT5WjUjQKpm6h
nVYUxRw79xFn7UCQm26Csncf24fba/WG7r+8CfjlsvpD+ZsEdqm2O+iJXpZTMZ8SLR5edYjRxr5C
lowGvhFUz2OYJi9RSE16N6OcHB0UmwB3P/e9aJ7aKIpLOqDoyPklliGAYbENrf3JoxG8i9268qA1
5mXrU5OtjKdCK/X0XHV2OuzKbHT+U2ehfZ2tkfMXU3z2jkY5oGU6zCEuxbcner0p0MZAxlD6L7Ip
l82tMXO0ynAUcWKrJvcNj9LnkOzzXZ7o8Z5T0W+EY9e9Th5BDp/UwgekAKDu8vQJDdNnT236k+bW
SG/5XTHCDISeXfyMiMWVI7egmeKn5c7mt6iLhyeOUOQdLOR5E+hgFsahVlyjwVBqXfyq2bO90Sa+
XhI+t4w1pBkltRN5fn9LyBS0xpOxNeeT7kWa4Xd4jeK35MWPPenxHcLOuNXd/gjXNwIjUoymB8zx
JCi/HLEZ4bgOyjCfhNkk/mBm+mM4Kp8Ct+J+KlEz+1FwER1vDyr/p5c7nDoJPDuqidQ4SbUvB8WS
BFO4YFBP/YT2uGt74hsyy2fIvvrn2yOtLejvIy3qCqXb524jhHoq9XLaF0Vq+umIzLqbqffD6DSf
bg93HbhI2DplF/JakvplbJq6JlziplJPVT61d04/BM4dpScr+7dtpV1JqrcjnSzDRFGynFM33cVj
OnpbtO6V9cXngp1OQQGnzSXGqItzz5miwDo52tTMPv15HexfqB5a3L02TtXKCstAnJsdOB5iEour
3YzcuiyGkuykz+YjMIoJvUgrw/K2ae0HUp5cu7u9yGsj8n6CwpfNmyu+dhQ0JlbEo3bSaqX4kDhp
dPRGcwRgn3fhfh7arWBlZTllZUqK6kki2BLk3oSt1gLR0k9FD3v3YOZW776omenhP6PrgbmRpso9
uTgdOBBJlDMGVDhKyPn/dglgJ6Z7feNppzLmgskVHA+OlFgbfaPyfR2MSAQhHQ3CTv52F2dDiaoZ
oFCqnwZRdjutNWn+ZNZwl+O+vCOpUh9AlyZ7vD2pHf/xJ+SEkE9JWx9AXItN04eGMdZUZk9pVqeP
EaJcD0YA2gTv9m5f5PomVFRe7cs1BciNcj4xjIap4eWaxjW1RRzydGyMC3M3Rsl4LL22ey6yMHrW
gsTbeRgBo2xf6e+UoPZ2cdNNB0TeNp0JVi5c1CtQH5OAFjyNFo8QOXZdGFinnXiRs49zo6U/sajP
7k2u3cEvtNyc95qiu8rGOV3bxBSngfDLshuSp5cr0A3VFKt1rZ3o9BpHb3D72FfkDWQbgbPxjK2O
ZUGhkv6mtDkXc6T+ZKbQmNWTVdb9tzpRmo946gGC7jUr3HjAVseS2AlSXfBoS2x3iZhLpI/MqzLy
8WcfhPjCktL25veyI5nfODNrX0/6msK2R/gdYP7lKmqJ6c0N8PlTIlDoQVIfZcCkaO+8Vp3/ocEP
D6SZ48+3T8vaFEGFgAGSWxhozeWgZYVwWNfM2ilGa/5VC1P1MddrjPaAF9A1/YvBZBMD4VDqpcu3
Q7RuNQVUz05lOifVkwpX/mC4CnrEsZJZG8u5cpVLiQYKFAQ7tCwWgUA5uN0wpAlXuW0l3j7FgFcl
z/b0b3U9KPsO3fI/tJWgAEikSQJIiI0kG5/wcjHnCHJ/qWTGyVHceg+Byij80nGTPRwSxdcaw7lj
S2sbWPWVTwh0jMKV+gZnWQJKJqfphm42uX/iSv+HZzvTvlNKae955Ezz9fYnXFlVqZ1JBwhwLC/k
4qi7JAfePNmUV+MmexiK/lfVDtZeZBTI2Z8w0jb2zMqpkOx2GUDi1EMD53JNHbeoxpiS1sk2KrX7
0be9h49gmVvdkT0dUP3WscbcC7Tw5w1J9rWhiT0caYliwDxfnI04sxKUchLjpDhK9QJiK0+PjjEh
jwpQLf1GgjRAhM+Hv4l7bPjnaCZQM5EX6+Wc7TAVRcQdfpoVO903rZN3By2eg3dz6NYntYO5s7/9
Wdf2EEEdmQvMfpta4uWIIXZFqtEa+omqsfIS427j7OuyT9K71J7zdGNhV1pyjME5kQgN0BlLCbhR
q6B3IijwMjckg27k5fbeyQVVg0KZHwnQ4rteSwt/ELl4VAwnjN9HlRI+Uk7RPtye+TVAzkX7DsiR
LAjKKuQiVHGNLEwRMMhe4tDmW5e9MEw/Lsb4Q9nM4xOvinhok6lCjN8eEJKwRlQAq7H5CVaSkjVc
qXIHQWhLRf46gqLETF1DCmoC4Fs6omsNADjHEs1LAP8j9eOgIqwAoPUM6odysD4oH1PwVFDTsPbe
ePdW2s1sPpJZ2nYmp24phQByLY3i1hRs+uoX+sqg7iPLekaFxjlGWpp/KJqiPwg9Nn27C5vHwUr6
jYvm+vC5OvE3m4MaP0WWxUVDZRzb3MIdXwhokm43xuDeRqojr0KzE89HLQmThBqa+MZ9c33BudQN
KA2j2MT9toQvFQiW9olXDS9TYPS/ZtcTD/CAWuUzkH2eYMsMnfCPXypQpRSvCMql9cOylm5OOVZL
InJPeagdoybVdb8VSXmwjNz9kM918P32lr8+7DKNxJwLr1veAHVxr0XI6oigUx18EET5q+97i/Ko
LRlswfjx9lDXp4tCJKAe4ico/ry0i7HMPOSxLdLmPfZV80NnjsVDhxhtevCGPHg0Ebg+9VGnHiKR
Gs2uxkjks2WIqPRzS4vPkTGVP+JUK8XGDr/Kg2BZgDfl5uE7A5nXL+87vQlqgUJl8z7v9PoXdP8R
fhOtjPL+9vyvdhNkUsl8N3V2Mw/JIggRXlyYWtBN72FywOQ0i4gTYwpSdKsNi1/hbNt3/78RF9dZ
kNjCnBAfft/Bzmh3imtm90Eo2ucYOMwxjreIpMvNxPnkksDwgqeZXbx8q2q7VSAyxfm7qjDTB55l
4x0edictQvd542gur8S3oVwkb1Wpe4tAxeVHy+p8KsIqz9/FTkCLy8RTF1hfVp4BzmKT7Qr7u1aW
xbRLtdDYODPL60iODXeMzi71bboZi2XtWmvUh87N3o0jLak4q22of7nrhzZM+APW3savAgnEf/7s
Y76NKq8/NikKOEtLobRAZ7dSouzdJGb1SS/dr5rZRuBs5uchr9KNw7o6R95+SCRkA1fCW2mioKlk
ifydrQ7w4EKaRbo/gQgMDpUWNru2Cs1HTN2Nbv9H05SiHMAYob7QuICWt8wf21RvwjIcgq9hUXvO
HiV/fdyVyjwmfu8p/TeU+bqtzbQ4mf8bU0rE0Kngoy7xKXorxrCUekZWnSOf5OjpPq0q92WKhtAP
g6k83p6jjP1/qxLI8SAccueQbTHiUnTebPRJVTAu+0o7Ntox9PyogeB46Obqvp1671NhxM6dkSpD
6rslJrUba7w4p2/jU5wgaieqwMB58Z5W1JVBJbThWWhTct92k3jqIvqbIPo5PLfnujio/xuLXp9U
vQUas4QgWyQ6BG6d8rXTy6Z474SK89PWRWi+BmS1MSACiVMpaG/3+7qt/tgsSq411DUko2TpmXT6
8qIIwjEfsanm21bacASRTB6WR+iiVqPoHjVmPGzMeG11pcCZTABl/if//Le6WqjnppbFAY4kVmJ8
y9xhfpmj2fxewKf/eXtxV4cCMQyllGAVfbzLoWwn7FrDa5JzF0dKsFMRjOGsCoow/qhm9UZssvYp
HWp45CNU1a5sWU19TEYBtvaczZ3RfCgrK1df7MSuhs8UIxxvN3t9n/8INK09NhZ5xEYYuHJMUT0E
cyjvBzavvLN+W9gK8F4QZm5y5u6ZaOwh6vsfAZP5yTFaq7/L7THaAumtLjA8FHgI1A2oIV4O+SZh
oKVKcjYLexp3SCA52a5imedTkIzatz//nJLkjcw5kCp20OVogRgbY4zrFOOcEfOL3ViHs3PKczfX
/42HwfyzYsHb0eQGAAoABoFaw2JygQ4lTwvj5GwIGN6vUz03wRNAPOunK6ItGu3aSv4+2OJUZF1O
w111knNpYg3kD9yAxV605XxfO2W01ZZdGw2+A1pS9FolHu9yJS1AnGav4K5ZVGkgPoxJlrjoY+LN
+KrDRLQ2jvzayQArRNGF5JioQLscjmy1VKZmis+6YvS5b1Xo0egFHXg/N8gkj+HgeqUBDKpvf6pZ
O4i/OBmQBkB/AcxGWkq/HL+i01WGlYO5eds431tnco5aMqSHUmmNV3SElK1bfXV9qU+CTKHAjDbB
5YDCtLtYB/h3HrRGnfdeCunV16OoH3a5Wm/W8VeHc1H8QwaKa25ZDu2rqBcVesxnOzKgaLWNNqe7
VnXynXCHZkOnV277xetM+QylISAqXKvL0HIKRFuILMnOXje49ZM6xbPxNABP3t0+7SvXGVtUBcQN
jh4HGvnnv11nAILCvqmN/Bzko53dabFpJaMfD810Z9XKPD+WTmZuUfVXByXPA7ePOTzkt8tBByNy
6l76sHVjUKC1NdJ49pVuHNq9KFPDvtPmpthyWlv5fFzZMAW4uqWi0mLQ0IV0qtdqelasJkLuQCOL
NxukjIIqhtlVgB+/vbQr5xFNawk3NmC2wHW8nKUGvDGZ0Dk4z3lZfDBnYAFUDWa721k119A7mjDg
JKOAovBhFPPk/s34IDyJ7TxKv8tnY4bp4OIdkJ2pmeT1nVWhSuCkbW68y+Y5rXfRqBtx54dVoLq7
Rsl798vtBVhbcdrCxNC81OA6FxeSh++HiIMGC7awtp5jrSg+A1QJAj9RxffbQ60dF8lZpi5LaQss
yeVaK6bgQurm4lwEoTbu80k44QH8/p/LzYNmQsz7TY2BpGtRUC8bG00d4RTnMHKtf2lUuL7ddgW8
7ALLxNtzWl0+EIGyNwF8YHm9oW5i49/q5eeeiiAjOOMZA1DHgRJsbDEpVseiQwQej04+dZjL9Qu7
fOjgBWXnOrVS7SFNh/YoCo7SUYM9+On2xBZpnXzysb6EZSaF1KiiLw4GZM/IK60qP6d9YmM2gem7
C0L4lA6wyv1uHH81pjE+3B50dYb0IMHXEBfTvb+cIcjTuewyG+O8tDWfM5F1Pyer6ae9JcCe7W8P
tnbBkcOhRMIdzvu/ePlz2aHXVHY+jjSZc2wwgJv8WGto16mzHuISi+R6d3d70LUZgveTWR3ZMnnk
5Qw9dHCV2MQa0FWbMvZHDyiTlMt+qkJnq5e1OpYk7EmRWKwuFquJ+pitB3OQnz1roOdgwwM4lNaQ
3ymaEW1Vf9dWEwyTxLWRYFwXxEG2VVU4FOe8hQv+HGdG/02PsqbeubXafRhqynW3l3JrxMVSxqYT
u3ZmF2eDOkt+h5ZFlgM0a7AOyZvIfSRd/MMy79uhoKULqAQIHxNdrGhSi74dMlGebTUKgep74/tA
iTUKDtj+PkxaUnz8izmSUBBfSFWM5ZVpze1caV5eniMnyo+Yh2DZXFYKsopm/syTsaXcvrplfhtv
ccUMVphnZliU584Ji2A3zE0DJr+wi++ZVrkbDZ219wDdPlq3tEClzOflWZhaPlyI0cDZUfMm3zf2
qMN/KN36L8In3m1acVC6pCzY5TjV2HldSFHh3NA4+VoP0UtjxMFjierps5i8PwPLvO2RN6gVdT8T
iM7y4hQS0Vz05dmgJaAfMppy3+ss2gyV1ra/FIiSWkrITi7LXwMYKgA7CbNyrTS/6/PC88tCU0r0
APWw2ttOu5WZbQ25+GBFWCRJzJV1TpwmfM3LOviYzG13D4njQ1E3xkYVYW0zEpK8Rdew3pboSOJL
b+50s8AanSLn3kkc484O8qb+aDV6uiXks7Ybyd2RxQHhKrUvLndJpBR1GkYDWz+wnJdE6WIUi+rK
2nji1gJONrxsTgGguAIY4AOWBu1kFecOWfLgCUtDtTtmlY3lBRH+s7D6Ntg1QVSqgL6rLWXdtS/4
++iLzak6rQxXXEKj2VBfwzIN27s810rPT6GmqnsPN7yNCGltXeWCQupHpebKz7lobBQmEq04jzg5
Dkdd0Yb6rujVLZjI+jhkSPA0kKMzF1dXLXI0FAniz6j/KdUPL9aG6sWjTPKH3Pu3Ay6p99KP4U35
7nKjEOJJP5iOg1fHuXKM8ubRHNHRyArnfVSWQfEX7xy1deBE8MF1GEaX4zXVHChEnuXZHIO+9rMh
KPdTmM33TS06exdZ3lZffy32Q06WGBNNClTf5S76Ld9sRDFgPZtW57lN3IMyDtN9puBWkrZFdJyd
pvzqVYGyv/3UrR6M3wZdhGNFbaRV3SrlWVGG5tEt53ZX0Gj9bwYKcCQBb18rBI0fRp3n9vbIq9MF
7yMxjiC/l/cMqglVGGVteUbkBqEJpQlcvxogoyUEFnuVa7zbuYO59SytblgHFxE8XmlzLoHOVTpU
CPWGXDguJf2j0qWOe5AAh43nb3V6v42z+JrerJK5JzZBy1AfYDHFP3Cs06SsCJrAh7jN6ndpKMTz
7UVdu7yBJeFThf008fVi18bI0QDXkPnDnCvjMUFMSL2rjbEynpHDs6aNa3V1OLgJZPKkLFccabKG
thsbLz3Dd9eVf/sW/tg7NLkqu/elWG3yz+3prX089JbJLkGASHr75RER5shDGIkC3HZDQQu3GwLC
uvHs+Xh7oLUbm8eIdIwqhVRRuBzI1nAoHxOSPict439FqYfzfQldpLirQMRDwbCM7v4vhoRyBiiN
7jP97sshZx25vMkT+blsqzw6eRZAxv/6UhPtYyh6d9hlyOQ0G4/9suf/dq3y9aDDQoiiw7aMrd2p
dtTYUb4mzRxa39sZiNbdLGDT/dLMvpz3uZll+rHr0bM7ZUOmOci9NcKwEDkyh6jznRL4/LGp2yh+
xiSt+3x7VdZ2GMpLUvNLSi0ui3CtsMOuRt3xbFbh/LGAv9L7U5JNDzhieR9vj7X20SURhb+g/rMY
l18AOa3e7aYJaZl+QIOzzIzCfXXdKng2wT/p9Ppmh2L/X9yDdG1obHKEqNIsvgA5tyhiQ8nOHWyf
Zq9GUTV81IWZBL5KnXznpck3151ze2O2a2fJoRgN8RqcIb60l7OFtCuIfbgqemxbvS/Q5IQS7zR1
bLaAJWvrClBHKlRKMtMSsFaMjVCSasrPLYIqwV6Pg+k/Lc5U1CKD4pvVatPG6V2bGhwf9o1L9Zag
73JqToaDsphijpKSi/E1EnOTHZvSLYbd7R2ztjtlJwjkOhgs6t+XA/FiW3NakH6LNDMiBP+buLt3
1alr79poGra2yupCokbGBUFcDqftcri86jGutgFRFGIcjzEKME/ubGPJEIvYcXZJNI7B3ywlLmay
E00BzZI/6fegJK2RHdWV4qwlLvfeXAb0KkxQjb9ur+Tq1PAvkGEktSFjcbOneYXkpCDlthUR05zp
InxAYzT3hp0uxsjeJ0A2tuwVZXKx7CRQ+AaDT9nShddxObk8Ncp0QqXnPDo4SVhqUnR+YM/t3pnd
CQIYpJNnPAaC+zxJqxdqg9W/t2e9FiSgqmiiFINyK2pqlz/AwoApbannn9U4LWI/EKpWQe8SIWD5
Co15tbVr9Nhix/5ye+C15ZZq8qgrcyzB614OnEwJjzMlh7NbKuqBFAG5U7sXHn6LrdV+bs1knDdC
k9W5AlDEhE9qL7iLzatWldE7QsnPonCG5C71IEQ9KkrVNd+VZI5Q0moEXkM+ykXp34TWmFLD+QCe
Qz9nccfWWWUNEm50no2u/ie0ktx58kAWgB5xs+Kf0Y1aw+8NoN8bvaq1CwIsEvQOqIb0/uSi/HZ8
VHtq7UlpqfMnKJkdyihtxyfX5uL7ADQ7AV9x+7su0bpv7zktDZyqUK5EWWMxYNWi4ummCdX+ZtC+
WGP0YA46tX61G8PnyGnSb03SR4+J6jRf9LQIn/HayT9q3WS93v4l158b/Sky7f/15eGEXc5ci8fS
mXFKOCsBXuOZoThPrsiTCOA5sml+BTcEUKg3ti+3x73e2Yz7VrnjuZGA2Mtxe7ARce+40dlw+uqo
Z2aQHDi4lthlcTfLT12lG1HwyqLLMclkpEApfKZFtOg4MAutzonPgWxVqYo2/aqGeI4f8xpXlEMw
2qM4KoMdkQwouZSudbDxofaR7hFOzzZgA+s/B8QoeFxZGjYWeyCmHlBYOd1uJyFsRRq1FD8Ko7P8
Km3tgxMjFj01UYZprqNO59ge+JdZiIAsqUm7KeKw+nO4YcFMcAAkFubyi6gzcZWGehrVD5E6fu/M
2b1O2Xj4PLm9aHxq8glKBn3iThinlygk7yBoKvV7xXYh5EdNb1VbD/d1hCAl3kBN87FgYiwdLjCy
EmjXjdF5Hl0bWrRZafkdXTTErW5vx9WBILVIdwJCkqUJc6M3tlUndXSuDa++j6lioKQJv7g6/r/G
WbqHl5MKognfqHMdwSLDYjCNh7vMyfCFvz3Q2vmiqIREhERYcslcfk23UVUMPsf43KYoC/nU3FT1
aKIIM9zVNnxPtLHU2r27Pag8QJcPNVuZKJWDTYKEWufloDUqK0oR6vE5hIUePcFcG//1tCx8P5bF
mB3hNUeU6Ie5PxZTbacb33B1BzNjuPiSS2Mv20d6bHWaUdd4//Vd+cUxouG5j3AKvhtDMBh+1kaI
s4ZlYs+HhLqx6WtjP9gFgFdX+1VUqqj3t9fj+llhPQDLIZkk4XNLY0BhqkkQeFVyTgar+JKpc0MP
Bsuyg51zuG+PtbaDkZGjmkC5i0OzWPsIV51Wm5P0LECij+/QBNBRpW2a0duqCK2PBFcQFiuIi2Uu
yr0dpCJqmVVo2tO+Au0p/kODvNrq76wtH7kkATTwA3K9xZSSTG9rR0mB4+jZe3WMyn+UXvyY5snZ
Qq6uTQkOP0BdeRCuLNWyAPmjvLPSMz9jyA5oA3ZI2tKh+HPXYWD7+NvTa4EqDI7/8oSoRq/qQBmS
sxCtet+7GYJQOWHsXgyN+Whllv4E4qHrN26D6wj6ctjFa5vb+BAVqA6f4yhypg9eOWTxd8RTcGSv
nKiK36du1AcwYNS6O/aKCE9isIMtBYm1WANJB0hnQBygBsmv8FuUldBOtroqSs5ONPCmhiEe5qg0
qJ9ARjWtP3ewmJ/hTM1bCsJrG4lkhfarlGmAxnw5cNwNUWnVenKONdE/AX8kptEdPEqktLHtbNyC
q6PJdposhsjY/XI0L5pgRw5jckatJjvU0+h99OJqopg4xh9vH/q170r7ADobk+KdXHzXsgfNblVp
Alw/Qk6s1MdK+DoBcoJ9XWjpu9YxgM1WaZrFPu53zk7VItP9cPtXrE0YqjZleKhVIHUWy9toXTf3
8DDOboD2xk4dY616LfN4cHyjL7FEvT3c2tOGEh3ciDcG4zId1GEmiCHjra4oOf3qLfXL0CG4nSDV
9RkYdLIx3OrsfhtusWvD2py0Oc8xP7WNtDlgW+R4r9U8A/Qg4Y23XrG1QyK1BEAl4BR6VTvNW+Hq
jVaGZxsfhew519WgRXAMFez42CSe8s0J6sE6REpjV3+xcREwBu/E9YQj1uI78gxOIzZ14Nkte/iA
34YU71eqbO8WKI39xUeUSS2C8ZyTq5LMNABgbRgrqrVhh6+O9YSdmernQxLtI2d0/ridDsiDDuYb
+hHL7MXFq5jxhMaQEp5n0yzGfZTbobdXsHrfiOrXdgu5hfSVJYRgk14efmcQ1MWxsD+3oo5PSdPk
shCjpHm9E7re6RvTWjsLXKccfjCzNGgWn8zL+zzoanKIkU4YfiCzaX1XptI4uO6QfJlHY/MSX50g
nAvoDjzJKExfTtBIqRzYgEfORR72d1kfedVOSUuBKB2aEPvbu2R1MPRVZH+PB3NZ1kKxOiyR+4rO
kW40+QG1rXLydZjtArkkNEtuj7a2mJhUguqUdV6q2ZdTa2xb6Ur0Ns8l9iH7QnJlHIjDB/SS4/9m
EvBf/7/xFjeLBnllSjqyG2QgC4QexH9WE6SvRd0NB23oo43FXJ8eui9UJTngy+pKN0K2xKGCxURS
6ycAuXfWZON7VHT25AeV1f/FxUkOIIF/lJEgyFwuZ20Hca3RcDj3dqFNuwrn9k9tKgLvSNxtbCT3
a6kHGxLzR5Bx1K4W305HHmQYqCmcM61WDzpVufsKmPqTHame4rtGWyKuqnr+jDfD9z//jIhnUGXk
GpNmfpfzxJUoU7F9Sc+TMP7JlFFNfDts0ydTGzGzC9Xs6+3x1l4IqpGw1+i1EEQuwuI0zVurUEbo
DY5d/+JniWKfl2lx6O3SuCfK8+69oNHnw+1h184i2QUGN1Ju8Yo4B2OeZrjTAbDsRv1hHCgV7Rpb
iU9FUin5xl5dHUw2Ibi0AcYvr1HhlHEbqlEGYK5vzyHOKcPecvru0DhmN979xcx0qKSossLfXcpA
ZWpciMTKaCiFUA0Qv8tfXSWjpdNa0d8877TwgHrAFZEsxMvNko9hPveoyJxHpavnewf7hu92FRUv
CE1YvphQsvb1PtS3/GBXNw1CgoAyYENTS/8/0s6sx22dCdO/SID25VaybHcrvWVPboSc5BztErWL
+vXzKAMMYrXRRr65TYLQFItksepdLsdd3cxyZ9fmLYVLNYy8epPQaZMX2vlmYGyG5z4Kj+np7S97
7cghWP7fqLv8dFkcJ+fZxaM0b7tvZuO6jwTYeloz1PrOFa9Y50aUXp0nOtncTeiBcmlczhPTny61
B7X8Wtc8rvxV87pfdTpk36a18HyZavOxnvGUv3F1XDl+aPRQx4N0SYt2r1U81TW1yzYrvtrt8r6K
FXGY3KJdfGT+tCrEgTf9AuXaGn3Zl6UXvP2Vt3tiV3ZhcGhrcOWwKtsXr6Qu5wxVm+JrqbfpXcsr
YLhvFKe81fq+8m23JggyLHSA4PPvYsjueIAwDJNU7CpUlDQOcZyqWp+a+fB59kAy1IU1f3t7dleO
AhALm5oO5x3rursl3XGp4VjAeOJNgAVjWg6xfFCyzT8bpXeR/n0dheGA2iADTTd0fxgsTWHhlScI
2Q4nag8hpC8p2KlbzKorOwOtDjiyFFvJH/aqYZO29stUteVXpFQp8WqYZ6I9t0jfyU2Z+kmb6vGN
Y+7q8m1djo3liPLS9pj84/mtJIphdRn0kWw29ew9GJ658xVGkmEyC7P57raJisB7i2PGjaz42tCg
rNmTGyVZ34Ot3alYXS2zyq/ojrTBMrTJB/D5bTiKtThXaaYdiibJ/nk7cK5tiz8H3YUr4FkA8xME
0lhId+PopFiTFllyy8nj6jgmQN2NofI6bQT6u87SQJ/W8ZpheiqKVp9e7DTvD//DfDaCk06Jk3fT
rjvmImcKB9ctwQpKQz3MaFglCKp4q3cjUK5OCHYqcBO86mHfXAYK9E97aPED+ZqppXUqamtJQstD
OuXGuXU1KrZSGLoDkJr3DN+ytOJYemn91S6d5FPVIKIZbnWs0tfy3tHvuap7LbQdqqc3juvdyEQF
NyAtDsYlP4JTdTnDNo3LrDCX6iGPU3mf5M2nkdu4h1kYa+esWHi5iXI5v71+uy3/e1DSUwDOnNG8
eXf7r5pUEVvAhB8S15WVD27F649lZi68NazYwKtv7m/dS9cmCh3GBbZLdvpKAG1qk1jPyW8ethT9
aJS9d1YNTLISjNKee2mXAarxtwbdndi/J4qvLKQK6lIodeziJ0knCVdS1A+tNPpwylbNDJNkXB9y
so1bFgq7YKWTxylK1wqBaIjFr7pofZsRRInlhYkGMHNTPI9zv6zU5Vb1cr98DERHeuvYUs4nZHcv
jNbQ4nKqei9MY7RWYmma73EOn/zNkutpcIfmxvNpv3S/x9vSGDqWFjfr7viac11TZuF4oZmVvV8r
eXnoa8KzUMsl1IdZA8Q+3CqE75fu96CbNJfNxucVtf39H3eERvLrporuhaUr2u+ZMrShGOzsRBuy
vVG6uLJwW64EmgIY5NaB3g9lwUTvTNwOqsY6NIk+BLU+VDeQc7vEjPCgf4BYHf0gEl+QyZejWO2c
x0a9ePATk9xPzMYOzRRHBF2rq6OtoMbVePN6QkRHD9/e7q/nx8jQtYBubQ+1Pf9VTzwgcePA+i2V
FgFssI+pjYT//98ouyjBx7DSY3vyQjXXrONq601Ib/gWEfR17G9zIQphDrO996/rYtYMURudF6Lk
uhkkzibF5lQeXWsYw2zovRvn87Vvt3HrKCgDakIb63LV+AVtZ2Jzx1yc/JitFCLpy+g37rlrs9pI
IsQ5ajCv6IlqrIpuqBI37FbXPhewmFO/02sH+JQhqfoAaPzbefEyAVpD+qURihS1LuelOms8LoNW
HNfJbR4GW7YPCE7kh7dj4tUmxkQLLwv994G1LdjlKEmh2YNR4GXVrnobqDY6M0tX5yEg0vrGUL/P
8j/eHtpm2EWxmjsNvh7aGbuxFFsoSq9jCdQnbf6pRCzlRKqgrEEFsfi7WY3DM7dAFhq9m6b+0Fjx
02D39r9J1Y/kmkinmjd2xKtzk19EbwDYMd8YVcXdLxJriVtAPBdHL+2ru8ro6/uFB/aB5xuS8Paq
3Us0um8cZtc++Z+DbgH9x7lJVtl0AtvwI2q03XHQuvjAI3AIphyf7b9fXZqvqCgCQsUtbfspfwxl
dXxdJWUoM20ydJMwK8VLe5A17cS8Fv/DaChb/LZwATazp4CPcTEqxlji3NFnyEtQVnJtmkhubx+p
EbW3ZAxfbUkWb6vhbUrzNu2zXY474Rgih6oujihBZI8qSl/QTbHXzNGaOVa5cwtgcm3dwGgyM8qi
XEW7jwnELJ5MnVtAmq2OvOi8hGgG1Yc2ITd7e91e3USoQG5KTL/xmeTVuzNNT009qb0pDs3aSdxP
E0IF1dkq0qa7M0ueiUGJc4g+YnBu4dsztTNWYm//giuTpZq2cQ6IHzCc2875I3JUbTASJx+VUI9n
61fc2bl2WCpDPMdW1jQ3ToYrK0kPZEPxwXCgGbIfLFlnbj+VTKJoFvCKdYZjzuBsFKocFVkPsbFu
FX9725OxAICgvMbmwBBmt5x1WQBMcvvyKOfKCfRqHQ5i1sfjCsfymZgdD0PSpcFaiOTGdPerSzvk
/+4SAB8QLfbA2CG2jXUEthhVeDOsp80U4nvmGf0jNFwo2nhV9l5g61UX5UWK6OHfreymF0fhjDYJ
zzbwxLssoMudxImx94zUynW7AOPI9iemJEY4gYi5cb5ucfrnif97LLgIm+wF4nT7nnOWeT0V6HSK
kn7S07Cb0GlCCli2d6WR6cPBa4s8f+/ayXw35HXivCNl8JLT2xPeH/L8COpPlKG3RhRZv34Zykaq
lEXh5XMEVa45x56evHi5dN/novdeQLINR6vSvfdvD7oPaUaCZMLTkeDaXuC7kHYLvOzRPJ6jucvX
4rO2OqV1mEGRW19MG6mGgA75/PH/b8wt7v7YswNfYHUEaNS0BfL/b98UdBuOXqkZQ6jk2jr8qDm6
0hvd2f1Jsc0UzQ/KqJukCq/ky1FVpbEmvS9lVCv96oboqE3TAWuzQvPdrJ+XG+F75cOCzCTb++0T
BorpcrhJ0G+rZ09GWKjZp8kakk+Fyb09ST0VwSjz7FaK9Dp+KMJv/WCQcRu9bDeigqxb66bZGmkr
J4VvaQPg27YftDs1URX7PHEdPA5UfG4UwvYYNVTikMkETYDEB0RMwGGXU8XzoLPiTM7RkGjKJ7eL
x9HPqszRDt1aP+tu60AYBuf9HPexnR87M9U+xQpyWXfgwIdbjpKvTy0yN04OOBgg5iiwXv4abzKH
pp7SJWrzMfmGwkRyXzTqv+PcKB/YVM4TqsX5e66rW+2I14fIljICFmEzbczCXViv+Vj1rdLOUUx1
96hnRnJIoKV8BgCsvavTNH+ZAUc9mPHaPymajZzg29vq6sQ5vICWcpS9koOOKct3lsMyoP04Ietv
ex3StxPCQYgJ2WuQJln5uTXa8l+g4c3ntwe/EnwgLMA9k6FDltrrFqbIXY7xwuTLdFVCDGSKh85b
dIRD5DQcZmvo8fFTu7+sJxB5oNtojaKBvRGYdnt6QS0XNR9njtImzUJpOjJyMBQ46GohQPcaQ33i
zLxl4fVK9/j3sOamTU3xniLTbthCU1NrwAgRXJu6fpMbjxqkbdYEmp16z1W8ZOHULMnRKqwnZcv8
NJzkTv/DB0cLmCuLdyzZ6WWYU4rjrEa7PqJlMf3wkBNMUzWlTQs6432cZu37QUn/soq67XQL01S6
EkAzQFTvBkXvali1wV248Dv7pKB0L/x6SONffz830koHLsFmQbRXjwdGtAlHl6hq90vH6eVICHCq
oopg0TMnCYy+0J4kFsHiRh5w5Y7YiorIUfHwg4u3m58pyyUusooodoQ4xtUQP89t97Huq/pG5F7b
rIyD/hSZ+qaTf7l8PBHVUe+nJRI4oHzsWyk/6U3hnpWk1Oej48jxKdE7j7cXRk03Duwrs+Su33wF
WUo4A7sTMl6xqKRyKyMdSXWfDTRH+pQ33b2xatqtTsKVU9Ghrr9VBiibkqdfTtRIS3dNsl5GGnKt
vEGEcUjNQb/jiQ0sM6t+6ZRm/rOX/KNp5OLnXwcSKSyyRpA4t6LjbqPaPOLXSXPWyJxiGR/JKSEl
+5lo4yRY5Oil7+opG9WDA2XilijVlYkDvAHDqG09VNBFlxMfjRwufbGskV6J/EsBPS8LeKwUE5B1
mcFIcSkwdDnm0eqg4I+WZ1N9S7nglRcvG5azkd4tT2ucSvdffzSLeC47haX23ImRas9SDomB5sRD
rWdrHcyKLJs0aOlo1wGSkol6V69aLg5Ub209qPI8bUNzk5D/rtZl1kZFVjaHUZ8d2mpvL5bJB7lM
wgH2s/PA1oDEeCV9u4JzxLVcXyK1m+VX14zNwFHbvL4xzJXEDLoMMAyDzcfxrV+uy2SVg6WllYyo
L+ROqK1qFZrG6G38uyqvT4s1qjeecNdCAYwuiRmY761cdjnkUCQiz3W5Rh61IcwVu2l6XHNHfawR
p36C3GmXflyOk7hDqcN6FtNg39L1vXLegHFBggpQ3aYRvf3EP3JuE7EYZbByNWpmRxt8iReX9eAN
xUAxLbfEc54MZhq4jVsesomNceNgvZYjcqBysIJD4zfsa2q4H2RljNxk5BrJfErzavxam9SxkE3L
ljCzYZH4Vi77+OzO05gdZ6xIaRzHjuqPXiFvvAWuLQg6qiTJQLZ5zO9OQMJyabQqVaMc14qg7zzz
vhe0qDWhg2ywU/RVYX28KG4mnmKjTY5vR/qVZAl6MMVFiujbybhLmNPZSWFRaFpEGdH5WY2r844O
T3pfCk1rAnLktDnYcnO7eHvca6FPskDkU07gQN7FoavoaVJ0kxbZwpjjDPWgtRwfO+5aRGFiVxnM
QBdOFv/39rDXYs/jCAQgz9gE4WXsLYZaZ7rCrkqVwjggRWZ8cKXaBZoCuRakTR52C11Co1zKGxzI
a5kaLTQU0TZiPTft7vax4M7H+dyv0UQBKgtGtRiznpd9pzkfS68Ycz+foE58G5DaS98BlQJNXqA4
gjhrrP21Bdi2ATelYKo41P+RWrj8EGZtJtjNizVKa1S25gIfMJigqS9VMR/k3A3+rE7dCTlf727M
UciKG1P1eyO9BZu8th0RGKWfidcr8beHRaN+n+SuxS+plan9IUdb/FiKRQn6PsnOmVyMg6PYDSDD
saMOvmayufcGCiHanCy3zv0ru2FjQvNt4KlugPvLr5LyR7k766wRApFni9paCAFsnQ8I5opHvVCR
SqnrtL2xCa9EJeJPHEhAVjaWzC43KFO7qemSy0h6Sq8GWtfIKSiozSRhY3MMQwXssRR040UcclOj
7nfjIrqShvE8pUtDUxmtt70KjaFQoR5RkI1SqZpHEa+t37kQ+t3K0f4+2wQmvjG2YG7xoXfnndks
3URbjQsId91I9jlMYHak8GcOvAe9x0zU72VeVC9iNIz29Pb+v7oLwTqxDUnD6KLvVlipG7NXVI0V
1qYsmExpPWpaAWDNxdv9flGa9oC0t3iyKpNH8kJ13LfaBqru27/j2gcnrbB5saEAyQF4GWil2rSa
1W9Bb2r43NUyOyQC83lEQpUbU95mtMtlKMZQDtl8A0gzdkMZeMGMSCmoEc8l/aW1yz7UM017eXtC
10L4z1F23xXzFwWEh6ZGuAcr96vo2s4f7FL7Mixl/LVGpOJYoid75wF+Ob899H7TIslAePI/8P7m
JtuDWUnhMmtxVxkVXew9uE7ZfgUbmH9RZZXl3CK6V/tjDzfx7WH3Fzf2UtjtUHnnUWBu8heXS1jR
sel0hIoj9CxXCEF4UXi+kbXyVFSDGA/SzgRlUtF+aAd36g5lQe3qBppuH0bbb6CICJSI9y2qs7vr
zNPm3pOF5kTSzSdYbnQ8zYPW5SA1yqJ3/hJdS9JIL5KSNEUVUkdaoJdTLj209Vs8GaKEVP1TVeVt
UPVxFdmrN79IfFWhVbvajXxtnyn8HpTKMN+aZX5ljp64Yy5M4KZRAYYo8IQrAfIOg/OhMYvuEdFk
pw/fXtnXAUVNFoF0aEIsL42yy2m2omfpUuFGMkb/Qh2H8SVd1C6yRqXPDp3SNx80b67XG7fA1WHp
lUPHprVC8fRy2GK0GsssUzdKct2604wRT+tsMr2XMR31Q1VLJ5Cxs9w6ivbnA993A0xtTV3aO5zN
l8M2RmmrU+YRQ8Ie0R1zUs87VLaJVc3bn/VKsDIQxX2YJkjk6dv8/8z7uzEeEpwRosqhfILPxHhs
Y0u/q9CA+PI/DEUHjkMBUNar+6xvWjPz5tyNrHVMH/rO0iEGtyKY9aS5ESzXZrWZ/HG0guVDJ+9y
Vj3sWgdmuxeJ0WofNLWcj0CZrC/z5NwyWLuyEyhDbd3bDd3wKoOkt+utCm7G0agk01O3Omw/3BGi
OU7S514s3t3bX/FaZCCJhCEUtWFoa7sFW7QGzU2n06I8KwYYV2vxM9bT6cYHvBb2WKNC46Z8hFbF
7uaAMAlIhIwucp0GQ29Z9T04EWew7gTSDvHJsOL6NBmZewtcceUAh2FNLQi0CEW2PWDQiXuIAGNh
REIftNXHvlDemziNnXtL0eIAEKF+qmxVvhvx5VaC2Kpu0hX2t+a29+i1cX+gjWCwDy+Dp6mJHS+x
9WgeWxOKruk0h65symNXLRPCf3YpyBDyrPRXvaQ79Pb6XvvyzqaAS3mTsu1+588cB61pJkbkpD0u
fYvozlPNBsmUtPsgM8X1e3x4D28Pei2otpN1mzTSKPs+PcgZhWJUqkUGfh6HjFbfP9nQtN/eHuVV
nseXxXFrKwz/1pbfZ/Jq3bgpDCk9qmsvv69psYT20ONnpgx6SIfcAZimiMc2wXK9HOTaHPrMu6Vv
f+UDg8besMvE2PZ7LpdXtxCRXCtPixbLnMwkxL26N4OuwAU8qBZjKYZwovuU6AFUY/bIjZvzSnRh
0E1Vl9Y1orJ79EVmTONk96oZjXOSPGSVq31MmsE5pigWDoFcl+pfw6mVg+uOt2rKV44q6glbaZ5T
kSt0l5hwnzS9LFozyjK4YWcUS0cr6CE3fjX6xRJp2A6zqic3jpIrZzFQf9YcOfyNtblLyeKk9dRZ
H8xoQakxjK21fw+lzUWBwrBvJJ1XDg/eMLxj4NjaLM32U/64zFBvScQshB4pRl43x6HTZ/swdYkw
LUCyCCIHKY8J62k2lTr70OLDfFfPwhN/v5sQc2Jx+dQs9H7GeO50ZEeejjOxV3r+kJll6DrCXG+E
0pX1xMOUleSBjifHPvNz5ay7vZkZ0ZB5yX8NxajOX622D5Penf0xnf6S0rClmrzBqVRiMwnFae/y
vLqI1TV6bUTTrK4/yrmgidevL9kkXBwxnPndmnvVjVLctUmyXzDEoEDEtbALH1OfRjx5UyMqe+ys
Kf6ZoIVAtGrWaIY8im8Bua+OR3uWCOLxzSQvYwhhTbLXCenqLDezgxObS5Ah4hCgxVyeSGDGu7cP
xSvnAYUN9JkYjhLwvpdVcBPk4yrsqIwnHY2xQUu85VuaSncM8XzWluQc9x6tWjxBUmU5zogn34Jo
XjmYKdejmAOLa6Mb7d2j0D5qRDqUduS2pitEoFVaKj7N1eiQYnRZq76z8nya9HDw8jr/CAQDMdeg
1xs5+mW8FLfS39cfhbontA8ijnIwOdTlIiwehkSyae2opjRehknTj/dFbk1BYpjFS4Ek3ovbF95n
16j/h+ufsQFnY75CNeSV7PcyrrBBCa5oLtdpCbhLEP5NxqZwAkVtxPRudodsCii9aYnfg1f/9+2A
eH1eEuw4hkHspWsNEvhy7qs+NFqmxGaEs3hj+mtdzaepWu3cb1WjvHFUvT4xt8E2uWHMp2Bn7j70
kOvchGZtRU6dydDN0/pYtKlzNub+AwlI/NnDiO6pNtL6tI5TXt84wa4OT7aFFiZ4BJTdL+dKy0tY
+NCZEePJd+DJFB8mVvx+TjVEdmQsHtORJsBhdkqMDsyeF/CNdOvq1wa7tn0FUpM9stRDxtFxVofr
2Kqqj1It3/f63Nxly3Jro18byWIQwHq0LHmyX861W5u8tVPXjJQ2PZeJHf9MMlM9mtOS/mU1D3TH
hnfAD4a65VYIuRyJ67atFaOzAJp4vXhGMgtZwyM9/2p5rtIxmdMD7sDeV9CYahKt0Bk//30Ib3Zm
XH4moMv9mZYZRV5aSG5FxTobUVf2y3s1bUc/bbHAe3uo15nr1qkDj02/BBehPe67kIUxNpNnRUqC
IGWAwAbA68Q26i9vj/P6WkD7mIrOb7I7S7i7hla8ioQpWifivZweNXd5QZZ/Sv0iVg2/iddbhaxr
0UL9isIZBQDOwt0pkAjuwnZkvNic5OL3vcFraJjr+mxPtbgRMK9TYiaH/sNWBOAS2g+mtMJpeeY4
Ee09+zMqIXMXeVheVb+ku5jdD33GusLv4qExb9x+1z4rBwxquFsbHGroZai6wzhbahHbUafS6/Zd
S3ED0VhWoFRlXkARLf75+3VEm4HzlZN9kxC5HLAzWt1tEteOUIgTw9ktjbLzzaFMnqau8uYQytOt
Wtm1rwsshvAh7eYxvX2DP7LSqZ1cY5KKTcYv2ud2qqdz6rT2kyXG8rxmidoHpZvVt+qC1+5QmCTk
w5CXt0Lz5bCcmwW6tESQ05kiGMA08mDtivJdDo/4oFmDlOGMCNiHZVT/0vuH7UFFBGTjZhPFWbSn
husNZoZZmrlRHStjkK6lEmZQXo9zq2I1io/qjTC6slsgP3CoeqjwbR95N1ddbShzMx5FXesOeJ37
Djm86vtsuNqN6u6ViCV6NrnW7cuSD18O5Sw8Ys1WUpmjSRpi54lGbQyhYy21CW6Qc4sWdHU8Ko+k
Z4g8AlW5HC+fyth2YgqQ9TC1SFAo3uNqV+KfVZX9Y1VMt0Dd1z4ltWR49QZ8Gpoxl+NlzoQrtiJt
4JF1feiXgds4B7a5GFK5Bc5/1WYkvdu0Z7fcHjtD4KGXg+V1JfrSS7wIHwvrOFSZ8rFy8zXs61Ye
c6vrAlMxCk5ZR04HDRHmhJa/pX2hKGvcAD293i78lK3bx5m7XZq7ELIzcmyjpY7XlWiNQx1Kv9TS
0qZwzYbyztak8dk026Q5IldT/3j7UPp9S/3ZDtq+AzsUzBy2iqAfdt9B79xEn5Xei8pVV6HJ1nXv
z47X/+jVbCr9xaymO9OrxlCJG2X0rcbBB9XyBrM8SHNyv9TYvT05intrH4MD2tb7j5+GohvJME+T
bW+hFLqHwyStEEXTKQgEazrInsYqCiOgPDYMQVoklYGERqyWh0lK56WzeOj7QycXOocjDqLo6s1d
fbAUb/yEbpxlhGMKBiDwjJF3lVE2VnewNVQAY4SUrHBFnM8IlsWMvyAVSpUL1ohcP3N1qWdNlIoS
zFacGzJAIhrBhyDPPRTDgsrUS20MFjQEk9Gf10rL12Dqpyx+HKsKzGc6GZj9+na91NpDrXizp/pd
4njK2cxNQ5FBSgUmWQOYXTJ7MWJBL86fhmkhU4sXxUTGnFy0TT9p2jCJB33OSx5ka+wZyUeqOHr3
rzWnjnuOVUnD0O858rXJ99op7k8NTD78BvU18ap70ZUTvgR5Yid3tipMLMMmN9aeLbcFn1oIID5B
miWLvQJ2IeNAMlXli6xFsf47ZqosR18z11zcyU6HaeVJt8tOfTK31Tvpisl8ShM8XCIJvjY76WZf
umj064gt+tCTq3MrPLW8q+GHLp8oPS5VUGtlF4e6J20T1dROFufMpbQbGngeSR8hH8s6Kl0fuyFu
OloV0O5JWoy5Er1/mUdNX3+h1KYbD8psacsD1N0SQ0XPklX3qCwQ4fzJpeH4PNp2uv6ylK7Iji6W
UenDMGKVc1wKRR1ecBYr11NhI45/wJx+4z5pFUSDCBjalCx3gFVXL+jKcnG/YlbbLP+qqr5omGzY
vATvaV5W/U88cepGHOZhlpkVIrSQmUHT4pvd+5qxtmXpu2mdpJXvGK0x6sFCT22Tp29gWH3SR/RD
sW+PlaF58Eop4gNWkUM2+KXRJEqOJBwSgu9Wu6adpjTLMJ91KD78s7XMGpEFdIDsNHuI18HpHjIF
whhez7Y0Su2QtbW2nhf6V6XGJNjnj4mxNdcDb4CRngYkB1n7Bd5XW91rqJkpR8rjY1uGXqlM5smR
uY5PizDQ0McEwfTcYfY1iWvZDKN3BQJ3qDo2ZeXXfSzs+9pzoP6uAG2aOzxPeu9ZE5mR24E24i3+
OMVJ0v9K4rXIAmSbctQGUrsa+x5vtx6Aj+m1KObYSqxwEHnzzCcO6EOkqN1rTUp/7jBaq1aHVr4u
a1gryAv7y6h4zg8F2bcNSKg1D90k88aPtWLw/I0cVH0uemUZw0GIXjx4vGspaFedKD5Tg3EVHDPi
QRzXlmaeHhh6auuPDi3N9RBPvam/Gy27te6k6/B0OpQNYJGTLuOq/R5XNAXu68p21w9zObVLGiiy
HzU/n9ci+SWybgTCo2px5pG/5q26qoGuqHZ/gjJfg3BSnAZ/tHVd1ZizyR0Tcc7V1hnvIHLl5cOi
9rp87i3Z9zPY1CT2oqVLrNWvMPY0fxWN3ierr+bzlPuZ4SkbeHRy1PhXbFaK/GGIRnSfkT5exH2H
fmzxPskSpLogsSSIGlJlMqmzo7Pot95qes9xp47qfYqEwxrlit3r+l3aSCcWft/QLDjoyYB40rGy
bLARKMdX9vfUaJXkZzZOnQUaiFZlmOpjPp4KIdT2qI+TntyzuJ34KZCH6B6wIVeA0tlmobIXEJtL
53/GpC7WI0QuN0eGYrSm6ZzMVKq4VtxB+0k9X00SH1VdVb5X4o5/ZLhZXJw7XSIkWlCdS55E347T
o5a2ynSnir5aPhMgjh0Y89KOgd2ZvThNtra051Sf1PQsB6GV93ndLdM/skEyaY26IaHVZE+llt8N
QzNjKC4zMXFICYUGkJ50mfZjQv+rv8vdth6Py6DGy49acIEELsAjxKXtxt20ho2k21wCZuH2/efV
a0w01uPWhGehJqmpfofEKaz7OpVSDsdyQdXvK2J7SDbMbkXL4Mg1U40nT9ie6H0qzfCjU+gRgxOI
Nc+bIMf+V5y589r2Y4bXV/8VVJwqm9AekZT/vkjCZzymS4+Gj++CVRJPOlow8q5wgZs9OnZKLRMa
O/4N9HkXhKnQbLabu0odM+WOsR37AwIrc/YpTdjVd2gFOctZKHoGINyyGpn5pell7wCCxgMv0d4t
f1goFM3RSN9jk0sfCml9puJflF9lKWZbx2ibPXOuLKAJDZdk0WunorXkOPuSGrZ9GoH3DO+pKZvN
gQy9oRbZCUvYwgeSxuvEawEFPkvq2HVY5y5AA7+yqsb1tbnJ8McTZM0PbV6tVVhMrmIMPtDiJDtU
EKSVoFZcux/9YSHt9EfEQJpzKseOy6IFZxuwtjqyGVVm2ucE6czV38yvvMir1SYNC+Qd02+W3Xjy
3rCXzpzDxaic+R6Yuut9G/tJyd4nk6ePqEz3Y2ecu86JPX/pBzRY/LK1hd4eVPZp/ehgDfRpVIH2
vhtXM1ZO01pnWRoC7c0cgSCvna0/in4W5X9916r8wobKtveME1i7fm7y1CzyQPBCXgMsNzH7DBZz
YE2xrvSWp3XwDHnEeopu0j8GGNXWDLgnl/hDbGrGEeerdgBK1i/pqYZFqD8mmUybCNwBdNQDDI0Y
CTZt+yIlaMlfnEr1Eg5NVR5QIYBCKfW16/x6Xcv2OW8VlkrOmNUGwGnw41WEZ/1XpkX2wem6dOLm
RsXpfhynnnwsWcaoWGT8s816uu4K3qxtKFNHEQFqdNY3K3fd7FGI2i1OZe929WmsCxJuFcUKWMnI
sx2hYeKrOopYp/6JGzZ6alwq9ePcxZbDaJ3qnmTTx5oPRHn6lbkjyv6um2TfOyNOPneGVIEwJs6k
HbNqLD8YRhJbT0u5znkI6GNsdL8Y1MY7QU0xi+MonXZ8txRVl5w1ZQSl2WZco/dVWc8fFsOIl+e2
dRXvW1wXWubD8LXfmxSMlfcKor3zz7bCmUhrtMkIbGR3nuWKFpS/GJOlRapajb8K6GpFUJrC/NAP
jfGMN/xq+l6te22EWGtxkBtt505tVHQ0hLMM+aHSBpvMFwliUjs8gZdAJlJrTpy2iXUWer+YeHMb
/QdB1T/jUuAz/ds1ZtsFjoaM98G14xFfaFOkH+KJgAw0R6k+ZE0rfhWuO8Qn3Rsb+X2tHKP8JVfk
lAPpFDbRnApNXQ7oLGPSls50Kr+TYI7ei1K0zfx50HtrAKWbLNV5ReoGTeJKyat35EmCynVfkMx0
XOYt+XncOi9cb5l6P9OMNA+eK83RRzfdVY8Z4bpWvpHkzn8xWC0eYx7PwVMCVkWc2rwkXZ5lExdg
ACZzfNY7WobvRk3M81dToU3li2ac6xDvn8Q7Fw1NApKoNUlO+WgnhnVoK90mfCxjcUIw5Q5eidIm
W9Y4Bt9N06hmJ81MFDsjvfPsxh9RO35fFuXyb67W1XSw+CUfC0PxhpArzNR9250m+bTGUvN4NZmk
CTXnm/Syw4oUgQissm2LQyERpLunnVylh7zV+ixQ3MQR5wY2uPeN67OywpxbSjnRPFvW2F9VtVMO
cwN9i960W9WnwnD7+DHtCiP5UjidU4ezUHvjlM+m2gQy/T8cnddy3DgWhp+IVczhlmR3KwfLlmXf
sGSPDCYwAiSIp9+v92Zqq7zjabVI4Jw/RtFyJmOm2R/XY9EwSNOwjp+gJLo/OUnHFScCjrNfc2tH
//aq92twE+wmuxHBHow/g3CLLxTbL0h9ZHBomcvOdPUp2+Nmf2GzSPYyUF3aIsucPXvrT9g82Q7J
pu+qe3dMW8FrHbTJHScIstY8WtIlLtpu1mfRHtlWxnsmJ75RX8F1+0ZWJRVqe1JgjKvni8VWpfIw
FZ38OS5usJ2lG0y2TDTpW2WXjhUFZ3R+ubeGstD45PcLQcnt1GEeDLpIHN/tviQuRab9eBTDSOWC
yyvEiCVuxkwdRn23oKYIJ1BjZzsy3tVTUudOG4u+uY8qk3jzS1ohemfajMO6DW/9wbhPY9jwrBq3
H7MyiA/OzHytcIEVYWiy6MEg+ovzppttXehq2QTHTzdsNDVt/v7Y4FaonhYUAeLv4s3jUKINRM+q
dZ2oZ7ZBFj8TqAwLWSbE9y6JEe3xIyVO2aHx+kxRxPPyLU7wcYRBY269uephZ/x6D249odVyN/mB
oHczPbohb9w1eyM8N/rR8VF/Rwyzbm7mjfjeQR9TiovEO/oTr3GwFB0/TPpJT6jbFo6GZMFA2lta
G6YuuA1sH75KFi6QkdXL5ttjcKiFnL0hiHNyPo60nJZxVXljHIKdqzQzsnTMYdJinMbtWXceuiCv
NkgZ+rby1X03hgcHAo6uvAWQbMvDC5Y6H69l7jem6UTAJjyFH0AcWXMem1QFhZDTMBczSTjTqbUT
oq0grZMwN1lXD/mQyvigwlVyz1mJrXVdBzfOQ1+l/7JtFb+G2nfdPAnr+J+7ZOIP36uVxd6SHxVk
y+TxR0QbRs5VikDy2pYwdGStc5qyUPS5P4noY9909K8mOXCjnUbPRxFnm/zdJT2GlKnhHChRiI+s
P1M7VLe2dTUV4yNyYT/omwiJJxBKqcKGcT/JROjlAdEIfyLj7HPewSqbfCaQ4nu8sJ3kjW/i9mS6
PnGQxCV9V+x4HrHI7rqbSsdRq8NhmujXYZdLVlTAFg/ORrBpvkntrac5PAQdFEyZTh6sx7VSITwq
XYz+IptcWj14RcN2Uhf7uGRJTnZu/cwzfix5TMisvdDzJ57jrr7qy6vIbGcc+Jokl6pRDzQcYpY1
obYf+HZZ/PZqtsADs6FKQJDq8V377TgWexJ2f9nPRky9znIsN+b68j1s9Bt5hTc3DRWYW4bxNztW
7yUNbEeagZttL04YdrpsjiPWxYA+6mEnPOYRj0TPtsoJSSCtWKd//trG7qminG8iCckZL0pySJfI
o9q1SGhZ4bY05FjnvWAvzh2TQZXabCC9eo0X/5/TDIEsvJXUk4KnrF+KjTTtbyGfjOw7QJT6pNzD
2LJujkCXHahFkneNlt+nwTd7npqJ66FemehLETfeXxm4Ziv16Hlt2YI08llEG3M3o5x60YGhq3CI
nfpz9NXQ4cLtXCdno0XaHul+LxkplThbtpNHtFXAngSJR2x0BnvDSeg53jgzOvwhaaLin/vIlq1S
HFIsvrF6hxgfojyIbOBzPNvAEHDnIqjcW7SAlVlJFstWxS+4XVMmnNTWLAVe0OqK7/g6wvl0tdTl
qOL/EufqKJX+0RR+l8xUNR28N6733tVrel1toz9T03q/TZfuZbbg0ircamif9AbawmlSpd9ncSzN
eQlibtwaic+czwhtAEFGG3wQRO31+Caiib0c8OCG12wIMELPnszXfTVB3gZzmJSDbw/B373LE1lK
E6b8gHi5HKVSvZeeFWPPt8M9ka/G8yocazLk/ByOmCE0oUToqp6P97yauw3bqPC2OU+m1hek/o1S
lt6Quk9xsyqX29n15xyNdOYXIm6z/8JgbOa85uD7aPw6avK4StSQJ8s2vjIAKYoBAhqd8yMe8WT6
jAP7K2rFCkXAwceaeXPnIlBBT0K0Ohymnmma9yJpehM+xxUSXr4Rzz9jxgfi8qQbVWXUDM0fRgYf
m82snf/2ce2ik+mX+G3gVpbFqOuJBdtN639uq0Z1An86fkt/1GMpNWtbrmpsaIUl+nR9Q6ks5DPX
i1mfRjeY75Itbt6adkl1PtZe+6i5pYezTdH13vVq5kMOOvFG6ARdTScxyIqW4121RWumPmK6D6Aa
Qwb5mw40MSmotrBdjn87rnKeLTsWEkSiPqNf68dzCPB0nAEQ2VpGyrZzapQtFzvBoDVXptOpQkRY
bk9MF0uLOUDq5uRCoWTf3c1Wz1MT7z2bIoH3x+406Wk2O99sMCnZnXzttq9x44Turc8bsxf4WAf9
t3dcpNBjv4T6wZvB9G8rjcvgpmosHc0Zw8BUUnO+vE2BbcFdCFVCVTH4MzAwa7Iq5mNNWNInP3w8
XIQyuRmIZEBcTX/NRZiV1p1j0zX/F5WE4pZhxLhFKh1rcjcg0KKAIYVc8gaq624mA5BdkP+MKUfV
IX/a632b6HrbD/noOHZQ5cbwIJgRZOveuC2qv2aZ4u5C6UTbwnsgMiqursOsYCXfGsIIg3q9SDJC
2b+yZY8+kqhNtnOyAggVvdKtzMFDlfo7NSaCQXBYPotWpIkshzQi+DK36dCkPADu6F3x4P9PTdp+
tyw13Wtq/f3dZ9KbimmK+U8NisKhx7oFTr8MQjtvCojXz+dFLg2U0zYmY7FZx8N5NVbxv9CfuOAG
glNkPjcZO/Cg/ZH3Hi2Pc9pZi0xh/dW/nTI1z5cBncW7QGQpi03gvp79aLTnKtLL+9JlHQ5QnrS2
7Fn4JFEhMDgnbnoww2Bc6+QUJjJ5ljRr8QLXu3LPHXmmc8FxP52SrHG6Au/L8c2fnfTDFU7a3qXC
au/Fn2fJfOOPtTjhI16XnFtlDh6vsO1M/eph7W2CAutbg0ljJe+1RiPaSV7Ks2c3ih14pfVeZDXL
7y1ygOpldpW4hupG3jfu3EyUlXSHj3XX0UwSNSkr9w2tz+EJeJXdJ9uD4FsPXNrkE63wf7qEkiCa
wjgEsDrrCTyiEfyhmGo/KHQczre03VpdiFDqf/zunS+ts2HKO+aBf+OUsN0MY2v73F1CA/kwi+Ya
8wQzc87aXrQn1W2ZOLXDPqZFn6z93zGw03qaCCjh/rXH9jSqKPgTXjeffLXsDxe2ASlghvvxbqDi
1y+PlGTkcp82/auRY/wZQwD+q7xm/BSZQ4BfVTmLl7s29M2Jy4Wpql0laNgqyU956CjcO1HQuo5l
ByDAz8xal09Rdzz327rIQrVH9MrvNjl4mcPhPZyTsSOgpCZEj6iQ6F2y7XhFOlkdMr7GiS74bHI8
C6ZsgMM15fqqyNQY8jG0tTlpTujH61v5g5idailSrGXyVMFl2HMM0vM2m+QaahDtP5bUNKZsOmnn
m8M3+g3hylCX4aLsy7xyw53SYdT2HuM3mc3sWfy6GvIWskJuDtyPTzup4GvfwraICS5YClXNwV5M
YCTDaaERQuWZRjqWR6av2dUIn+d7roe4KawK7ZPUV32XZPY1/FLbbAYrWJukTJY5Ldt+IyMnJi/x
DJjgi3Poruavx50en8Qhxe2271lXDgZ2BCZuJcJmr2rgjzYc67MOB77BgbDZMR/npn7TYwyozrM7
fIyeMcxKe7x3hSSTccqVHocXOzfzXNLX0P6AW3ebAlrbflUbm1Ep+n6Jiqlr0jczznNyme1c/c5G
p7/bnUXpB8HKdNtE9Roz3nv7jzbalV+0SCkM3JIajhJVUrtfVFO3t52dk+ycVoTvFxHUkcNqp+o7
wJZd5bTdZXdziCg89xe77MXmrvU9sqNuKfrYr6ay46K5Yx2eyQZIlkCVcqXjq1gOFCbUnk/1FXbL
Rni2BGATDHUb4W47ca1jmq34sZKrNJOwfMTMY0xibdkJR70xT48bdae0Ced73flbrgNt/wVVih+4
80f7yA9u68cocur9rjk2dn1fRuIzJTbJyZcNFLq4VrE/piNi1EJn/viLKGwg9LQxFYnYc68/7HI4
VX7IdK4KDThxnMWS7O+uwdDpQsv9qurY+REKt/qkoWVNmXs6wOrDsiTu4K9djh14dO+WQIyUAHt1
dB8wk24FNOPwwy6i+mc4gY+cLbp7DjGNBjnA/6hz0yJ6LITrOb9a49Bf0WWsgAW6adueHMoxIfiC
0fi5rMjyL6R2roq8zgd/6qaMSKIt5kEs9w3L4ClUtmHUO6YozmM9EaYzZiJpSvziei3TIIVNnC3u
Af6zyw414kSDzHG8z1u5LxG7gLvUR3AX6dnxik2vQERTuA0vCX2F2GvJLKcy1Czyv9ZkAyKkSpqP
ZJt2cT6izNlKAKOtunXEMvhPDmrR/ixi0F6u6yZ5mDyx+2A4svnwNJGDDL7+KIEL2BNpspmP7eyF
vYeXK3a5KafN491I5mNm7jxM8zOYePzOSV2rOR/tUH+lc2opivBUw18rkjosHfhS/n3p7+lNw0aT
nnVUA6EZrwkuWVj39cXpYRcuyzRM25PCOprk/rCDAkJ8bOzJC5PsCavQnBZMs23D/sYZfUboVe03
laf0zBzie99bk9T2AnjNILvKeu/KhKgZ89zg/uXN6SW47fVB/4a1aaGVpN8Xj0tC1H3PC0/xJVBg
Zvc9F3G8T5dGrf5J1uGszuOkw7k4dDp1OQhC5t7EYR/95Ezl4UwBAnj6+l0ceRDryOGCZyjBg74c
91O3KCDK3VFH7gBZNbmC5gOoF61pCf1TaVbsbtzMhd/WzI8ZyzI5EkNGRt4INP3T522tSrP49EGO
RlOayKPHP2fhdXeyXbM3Ozq8zmjcgB+3wV4dW6FpPw84HKaaAZ3CqRaH79203nJYprqo+gxkRoZs
YHptSzdx6ruEsJyfqq6RLXvpwp6AnCTrT228q4mxHo0FwjYq8KANtsYpoBaid5y47VaQVdDZUms/
/BhmYciimYP0kTxFBnfX25cHCIxRXGANPXmXJlHVPTryWMV3bGWzc4O6hCvfs+G25tPkHb+yRs+Q
YpJ8hXuaK1r1kydi9fMlUn3/1DI5AM5X0PvFkMYbjF8gg/bU1FPCcZ80W3oWewXL5UTBt2ypav9k
DCHV2ObixiXJWYwM6C7208erou542gFg5DuvYS27vMp2/3jsB6+Vbzt3/nslfHm8kfbHV06CVSpP
ULzjn3AJVnnmY1GQTP1MFTyvCgvfr854an6s0HHry+7X6yndmO5vxkFyJU6Wnow8XML4txkDReoz
EFd7MxKTHty4+zS4b+Ge8hs5DhmupzWNFw5lEl4OjkFlX91GyoMO2A3iiAKRpY4uA8CVl88DjM7D
MYE85CEjq6LkzvDPDujbspST0hTd+lDqyUefoEDBopRt5mUyil+omVNfAZi20fjWrrUjC7sFc3tP
yWQWnCfadLIXu8Wbc1bxuE0nMs/leF+nlIbmgQ+HehPZwd3gmoNGFeMQ7uND3fTYXK9f0n4/ZDaK
v+/ky5snjydMMMvA5kVvNlopRjqhdVzmljBxFmOGSSvlY2em4+9wSO6tjWvnZkn96n0Hd8JrtBnI
sKDXaZLPelm2surE8kdv8H4nyLHut0URVJ+okOyzcouPAYOxqvunLYoPeSscrQvgoK2Y3fqVhXrh
TOueuW/eqzitiixelj/9rpdbTrTog+L0kI2SMubfFpOd8+TtIcvuiuSfNyb9pCh7ek92PIuTwA20
ztWn2NIm5xGZ80BqDq4y7Mbh0iyif/eUCeOzO/UKqKA2vxOA0Yy7qq/0f33gdU+xuwDmdUwgOg/n
2Tp3fatWU6Q6iL+1C70fudqi7MtqBVUh5qW5EXOUUR1rwK2qSiR/5yAU4ZnLPwu/jckx+eeaYc2U
shUdQYluF+fR1sT+DSWM9gJpHtwDdwHrhaP8RpVLdAbeSIfcaertb+iTRb4ijeC4CVt1WtKp3c77
MCpzDprMt8+tJOCnjogDOcH4Dyc3qglQwy4WlSlLCURO0kaf7VCDAqT6eroIcVR/oLGnz7Q9nhGW
Z0PZJWEG4r1kA3enj50uX+m2rmn88JPTIhTY6NpUhy7trrYL5fLhUtClIxX93FxReU13tlvy5GRj
zuG69MyRbBbK2I1AmjRkV9jlpF+3al9v1wZHLztT1v1mPpBPKFtdNrB4iW4WHsmAZUwHaDEn0eG8
75v6H9la8V7ULHO/AoKPPLaz9Pg7CtwJxV5NzVdS80uJIlurV/ylSY5crqsh3/Tw1FLk2Z+pLFyC
j/lIh699Mh1Ys6sAphNVHz/JuRVsB/aK/0Se6zx0MluyjwMFUPDUBsP2UdtFDwCN0jg3JAz1LcKc
Jds5VVCv5DZy9qSUs8PLnyofvnDBGnEJKptU59lNmuVxdvo9Bm+vo686Hd3/kMCKNQdhd91vB0MR
dp2g2du3o3exSsp0S7/oneXFqUzbnYbBrPUl2hOY14UZ7KEZh+7O0vhLtolAzRHyu3LgMcx6UlE3
Tt94BNn/Jmk67+wqd92LJm7n5bQz+84lJqRRfVGQoze0OD53jcPx7914+JZANGcwtjKALdkejsXM
Hv+5OUMuzv0sLk2bBjXY8K5qRvQhWs+1F4m9QCA0ZEPRIwHpyirx6EHoM8MEv9iYTxVXLH994pLi
p7MjZNVm5ZiuJup1LW3dTU7htd70M+4R0eR7E2qyRGbbpvmmRYW4IQsARwNCLTJmm5C7IHXqZM0X
tP2Iwfa4a+7E4mUmN9MUfTlqG9anw9mY7UJLpiNSFCreOkJE/waOVmOxhotR1DwK5DO0X5Gndgyq
d/LqaCd911t7+OfrYgD25fIUxTuAe86lG1YndXB55ZlJGrCZyc4nWAeUH5lqMyRHoW6YGx1wlGt9
HoqXFnURe/Qxw2RMNE0vd/FY2/gmweOnShUt4rjtRRfWp4YfJjpvJkw3SJ9oqNHitdFjbdr+darN
8pN9pmLfdtzhm6i86JarRrllZvXMImqHK1Kve+d2kVbIHGf12J6qZhm+HdC4f1pzZE/hFEw7Y8zS
/FNMlODNMLBjITSEPji33fyb5AgYvZC3PbfusX25TtNtuUE8F+RyzuR9O7bqdgZnJG0Frus6mHpL
7sre/2JnlwgNA19+HxPZteUye1Bv3Sp6L+9i4SaFlyrzq6+lueW6t/c0Kbtwm2Et+pLT6VVYl/8F
c7JjoXa8tKTV5iA0ea/54pPKRc4WeyOtL7AfR3ZSabjc+W2/v4dkukfFWFGadGr2o4cHo2H2jnzQ
PiQ/29ERJsa5ffHF3m33G720/5oB2WSOC58kWT+WQZAfobe8H/4Yn1dcPagJKChLzwMD9TXUqmnZ
TJyZPjS7dVWfK5sxi/ummX5EaSu/OA8RgHSir1/c1K1P15vellwdafWVIgk8p2kF0UobQ49aZK6W
94rUC8hY5uL0EmVV1JedHDgLuMiJFPRrBES8NH3IfWYO7ggTLrumZAE3LGIMsZ83NPoPmTXcL4DV
/VpgHrLNCYkHtLEzbqr/1rXe8CuUABTFHnoyuKUlRPUPySgkpJavp+kom9qv4dDQV56gflR/Wfk5
kZiqKJI5YNMwwN/zGJ+ipW6mso/nEHohaNkZjCWz+jKzRQxPKtPufkvIs7rEvlou9XIEr6tJ3e6k
atH2b33V4V9q+biMDpIfcXIYR7iRsF/dqKZSHb8Isinv6I8ZVRHZLgRedFApPKyCTank/hPexZIP
x7Id7Q6SBTn4wH2x07s3HSYYVv+DdJpC+UTj5KrtB132iVL/ma4TFR86pXkZlB95rmb3+RMnY+2X
UMRRXaAkDNyid6vkM4oM4QsG4ro0YsZcP3ZZfU5knDz04b785Vt1vtzpmKbTzA7q3gRDksCcIaGE
nKoEMyj9dotGYdiO6x8k1SzsCMb9xzGx9vvK6zQWTeVs9wejuDl5Q+v+IYV8fzjI1qovu+Om33bM
JWHu971ebmJtGWYjqTq/4EVpe0y6xAoWgdwIwVKoSAGy5mpkUBiJZGI/qJJ3Gx2gNsrfguwmnKqp
eln7UDS3B4KOuEjCbZckVCWBpqe1ifxz40wuF4CmtrmcLSm4sOZ95l6OOIbiW7x+fbJEA81F51Xr
yBOKGj/KKzfZYQuWLCOUsTKmutn9BcUTwTosEFPKQNK1aRvcsgNhXdO87VHBWbk7GNdB/862b4Mn
Uj4RiHj+ROWXu1qwVbBYneQiMu7EKD6Y+mfdNKnz27I/icsIJtYXPKHj5tGqOQ37LRdktJVoVIHz
DNKjpKTdGwV2SA5VctYJkGex71G83+zeggo87nzLlY1KTvBMT1wnYyzdzwxR61cbKb/nI1RrdPHY
QZLrv8nd3B68jm9Qqa0uFqdK+TdnwUmN0Mb91oh4R6CM5anNQwdqxSSr/GgrtGWPhNyK+hzsg/nZ
dWppCpr54uAcsprB0tDCri9aL4YjIEs673Z1uK8vXUM+7gP1pJNzZv1KqPCGzUouzFiAmC0YnnuD
Z8VxynnflvtAaSoYhopzIE07vl7Hmf/b+jjWl7RRVcgE0nSWA8cJl4fY8Msr5Nxsr0qi5gQWipYg
z5arrN6B1R3OUWVb8Wx7eP8y1kGozzF3RPLPT6bkHQtsZc4GCjO5a7N0/RPwXgN/SB9AbooptMpd
8Foy8aRArWKXQRYMT8ujN7ntfeut4blztv0xm2qPMAGuhKeR3oEfSCTX+GR7LAyIAtM1eNRIH3bW
5iB4nZLQimKZSRq9o+06/B4tc/Ysw/noSqh+ST3uFg1vmP4CeS+Qf2xAy7ULPZZWzo3OZlAVugJ9
95TAOLLShO37oYWyP2Q7xt2N5Sd+wgLaEdoWI4i5OJ0/PeD/QeoybzgirjqRdubaxo3GpR6LuETl
uYs83FXIrGsj9uIkWLGXOyFRHCgTQwmRlFUKEI3M0mJuK/FP0zl5XBI8RkfZZnb5iyoWLXANtK1g
NkJ73vFen7ymru4Ir1XTaQtM8+NYY561K5n57TgEazuc6lU+LmrlFmprml/GAfXNY+5hhK7V716u
yQM8tXlFinL8dy1wxFcAyg1Ag8iVtJK6k+PD1oToXoZ9C0+6idp3PXmgMDs3Yekiuj3yCWLnGzoZ
/ddsKCdZDNrkJYjrrcqHmjiyK6Q/3Wth0ru1HrPvFFr2T/S49F9rplmm1jpUd+3cRS+Nv23P4+Lp
D3cKMoaObNufZz4cOP8U9T/bmaHeqkibXE1L+CUtbyqyLXLdOhHJezlbl7kL210ZZq55nKULk8hd
IqOE+u7Fytj+9TS4+7Rdxfkqkh8qZfs52p65pofx8kXsFnMamtMVNz41Op7PnRmmi/WS4WsyfXCr
qii+XbU7/Fi91bsX4erAooasRNEw1WU2wvRFq/+IgFKfWKP3V6Sn/9UDqhoyyrN8aEkicnqPyYIk
JoQssrI3fZ194rcj0qO90k/TfHGTST2jg4t/XF/oS+fD6DmGj73bsLkZAqEu6ZA+iAn82w+PMCd4
F345mvtfCHmzJ6jfc5b1r0Of+rCb3LXFmIXndjvWe0G2w+Dq3wgUvqTeUSIMx/2IRDHnTymwDmLz
sE7r+L1aCMksmgkhzv6jmRzWK5I9daHSaRtLlHLxj/TaJXWKkjUoBnbNx6iOEzTik1r+i2Prx+fO
65NHu/bz7b7GqwD5XWaU8OmIdqTZnvCp83QDGaD2Tge9nqlfHPWpbruD8JrJS4o47aIP5Vvn1WL4
fF9STCH1KJbn0RnEfzt6cUYrUhs+Yxm6PzULxW9nccLvgyO9Z8js8cVde3k3C2dfS7fugrPgrnjw
xk2eMnDoe0h9pmR9+PLfiMwSnc1o6jwNp/ikEQ5Bv/vZ06Giq9BoUydg1v631/nHkfeZ19710MWX
FI00fBnZ6O/xcKSfilv/zoct/ZdJBEfJkwdNMqPl10DWzDnzGaGEeSShcvghPMUUn87zPUgZNnUp
7PTmV8r9jHCenBgD4G63Gbgus/4vZwmRitrOP+l1CX+kvCs33b41sBkEujKSvwnu7RcSYvmrnCXx
/zTZ1XRhIoHeLzruOHN7yENaWZG6Z413hltL3lFxyQdGZLrSObuSF68L+59czgnMXeXfuQ4Bn2gg
jmossCa6F7On/b07oMxGN+QMsCueNH+C0KlfTYwvp29a5ykZOvPNtotv8mCd/fOGMei3s1XBr2Zf
aLodIKhuGdacDetIWL2RFSB/GeJ7EA17YfO11FXA3y+qBmhk3vzfAALqW4z4E7HKEfPMmbHn72nh
x19QgBP5z4wtsltPhg5QZObP12OEkJojFdgGtp33TYz4Y6ZBNqd9nINHxJTTvUIeee+j38hVMthn
Q05YXSDP85wy2geEkGnNUdezR55ACseXbOpodw0AEH9UYm1eOzhvpKWuY0CbxSh+66MaNP4qFETK
OuN/tV5FucZ4vfNYRRlLQ9TQIeG19UElLTHijxlj5JPFcaFAeTf7NXvgJnAryBCDMLU/aC4ZdenN
/rI1ZdwTNXCHNnTdPl1rIMNzbf16vmEc8cLXQLmNf8ceBkZkM8fRX6OcdzcHXHPfg3peYwTj6Pl+
VRsy+JtuFrv8u9TT0D4nAO7LvWw932fVS6vlxMZiI3Aup/uOBjLqUaV0AwXFCEz2tpzXfrKsUUPs
kTlkp0XUhbFU+o78WHvn32H06I5btgyFgu/aoYnbx4zpzp0Qjojp2TMdmX5b5qNXPxwqUCu/gLpv
7LlJ5ip5UWmV+o9CIos+RZFIb3HD2P9IsG5kUR9S1zc1W8D4MkjGhTOCIGPcc714MrVPoxPPyXRe
2TBacVkTULomT+dt2rDdZXjV3uYZRe7Gjads+muAc4hZjuDfcTUE03HgVIjQKq+XYEHI0eCUszR+
jgd0wwlxbIpyQdlqxhnsoJ5wH/oR4SLdcLAwbLSj2/rrhK4bPokGW9R1RpTBHtfe0wC5lN74clUV
3yT8zfyXg80HP93t7G3q1q8o1fgpV7s5F9RnjdJ5uqHfDRjaK02xlZuu6bFSFsae7J6TtNnFd+0k
XMapJlryCSXMosEx1sDtKPHENvAj9no93G646xJ4EGbtuxCVQMYaa/a9CIVfEU7eo8U8NQj9uoc6
TFRV8nM3qwtx5qfmg99FjfQ+3s2nxlTrfj8WTsffa+JKeojN0QL35WIV0v1FVrVPuoxlWu1eY628
5WmCxPVvsUuP/oWUjAV1fLjAx/AMdBNmKNPL5imeoPHQQa5ucApha5JLP1aD+hfHQ7dCzqA6fsPJ
UA0/x0B7UM+774OKBGZmRt2ayWuejMTpClZOC4xfNJiPqos1sYFYYzHjughcRzHsyv9xdCbLcetI
FP0iRnAetlWsUbOswfKGYdnPnEmABECCX9+netcRr21LVSSQefPekxhO8zIFaXTnYtYoNjIeaVAf
HT+og5+VqhPngSGn5eudZme2jwVTrfSNNAuhAneoRni225g1zx124QTr4xAU52Zzk2IH+t1ul94S
ynuas3ouGPAnAT3F5vCPVjs+rbQ8O6m2K6Ynd1bKz00gcCIjN45R88TCDU7hLXWxUdz2hCP8sGRs
mp6cyqB/7EpHtmUG8J4t9NGJ3zBLzp6btNiTiR/r7kJeXTMxTibG57t4GcsSehNtc/TT7VLt/Q6b
uCAZsiiCKgfiw6JgzEkC6sYHKqZMn8aSyucg+BF9L+/UHKpTYFmDGVw40FNKa11PCESDL4Lgl3Ad
npFkbh3f2d9s8lS8DoEtaQBkFRSthGui9b4wyLU74qzOmBd8n4nG8XdTQPaBMwg8GMjwhffRuGMg
nyNcQs1T4aXMwiXKxPRPJ1E0XCk2k4mIUoVfG09Q2JRXT2WeOTGgUM5vjCbF9G+SYzRfBh+V9oCz
typ4aEsrTzrRS38PTsHJkNibTJyVXAdz5wxFUeReggl0ny1hEP4iaho2ByD3y/Lc4GFyjjMyYP3A
/1tGO5uk6GJEjplaVwOdOBJgKbeDU/oi5in1Qevkblstfu41HQ//MUXmLj8pFJUcmHk7a+Beo0zW
ejlyp/hMDaY6qZ07NtKalGOAbQ0Ms1sw6twZ8YCpnUpnXToaukFPd2FoMsGgdVZNmMskdKxCIlHW
++GszByYLNGJ/4g3wiEYbr3APPDAqurMfRAv78vas1SNNAP//TYSxkuwToS97hasQeZmRbbNnpd9
GP6RAVTNsRy9IOKYI8o6gp+LmvhkJYz3vCyESKJzEQGr/THK8f8zBdZmX5m3hsG2C0oX2f+QIgXL
J5U0TfNLeE3Ju+oVg0vyOXH9aQ3BMa6b455ArxjLbJRsUT+dOj4SKz5ihUj/5RJY8S3KLO/985hG
cxe/+0VAiHlXsTohzr1apzVtVCm79DqIcvhnOEqyvdOZJjtGpTIK97XY3O1UrEG73MMgJ/+60UaZ
58SOXN418JmXZDEeXVDQ9ut+6WD38GbMgT9/j6DVPSKKEZOF+FiPrPl40tk4tf0eGdRp7pOodcKv
ZBtZ18keIj0cBxGxbmEn+BArl0w6ubuLjMOsuO+T2EOI6NxyC69OOpnuEHBgctLiZczuLKr/eMGu
oBlaS38YH6Qv2vaacMUywVmYcIxsYp+WjIdpW7xjPCDHnrtgZRkioZhgKj8Dpy3HM8Jk5vhn41kR
eO+T4cD9UyXBWH0OLbiuAA9qs8Zqx6xxm3EwsV5q2Jm5jXEENQpf0OqhYxwig6jg0zsus7rOQYY6
dVhYuCTuB+WRsgGE1CbzfgaEWr8MKcPpYdel64jRmDFgt7POVGe/J8iAc4ki71R1BSEQKPYxnJpw
8Q8Q+ePAPKWRHrYLsWoxfBOKYMrBbxE4L0Igdd57KQbqKhdOSZPWL6suXklrKzYKLEgVxY6AMKbm
0WeJ9V1HmLtlTrSVUUlCtHDW00TZ+jfaYqmuoSogTjgm1oxJEpmJH5tbZdPPysFKEHKutZm4MgVS
DjokU7FxIvIRFjQ3LZ9TlVfpwoiTWkfG+7VM2/ZEhy5iPE9R3/3poIVVzzFki/4fTklZ/QuW29rN
3azgj+Nqx8BmKdFqV5LWkhHBTYKDQe74ZR+hwdam/CDX0DUXjTV1fIrxIFQvnUfY6rg1YTJcFtso
aqANzFN3CWpqqXWXECUk15lukcvYGHvdbzMoLiV4eoqaxyyz6M2xE8ppCIyrzJpTFbleOeaNYUBw
JrvJIL64LVa7c3UbDwfZT95/dui69gVrfjQbfKm8e9ceD9e18VFHqc/JAP8cdZYWf3Cm68XZdRoX
dS5xgiVpHhciEd/u2habPduyTPRHNACtGHaVD71pV4ImAeTCIAf1PjVlG8HrjVKarNVf4ySXfWnM
UWR1Kr/6CYWdSKTrrZ/YLMxAwIL7x3sLsNVwMzlhPU75EGI5exS+TRl1Wc8tTy4EMBwwoVgcBCSv
LY7c/hysBsWcEVUqHeaKRjHyPHZ+czOLMRcNGKK74L09f52aU0HBpM9jQo3fUAI2rfO1oW/gZiVc
k32GeoTSsEeTLNS600nYdH+p60vMujBmaVUihrDFvQ1UIkFxoLC+MvfRwb7Br03FxeB0eC4xXdmP
Et8XYAqH6zofUycO/3C/SM5GgmXwVIsaFdtUUADqXSCjQh7rrPblI1lLpz6kyorwb5G4iZn3oduH
y7EB0dVQk+BZXvkBy3j6jWLFXt8QvFWz95wQGWhH3I4Aro06H293WTtABHTKGMNxjYIeNw9GsI26
GOboVi6X4t1JzIrRPtJ108OKVEn1TxUcZ7hEy7Vb3shcp/ZU+pAIMKirtYQqToHo3YJjpBkxCNKS
+J4Ihm+7DcXi5qIz1BJ6MrwgMfdA8gbYfmnuMdgQ5W7MzRMwJbruz/WoXXwnLNMA0aDmNrBvoWI1
3W0+EYs7ssTgHZyksc1KEUl46xcAkWk6yYjw2VllazcqnmThrD/gSjC2Owo7o8bYyJAsOg1UPVXO
4lPfs0dnwVV8atOSLpeveolOfaRjHJSYl/yAMNm8FpjiR1uSrlsKv4vu+dw3+6jXKhDHUBmTfRNE
5cTK3VQplp+UtW/fBAtqv3CAhV8i9FZuMYGhqL5vdIQCeMBaCo4h8rVX3Xn+4JD64jlvJjwjCuEp
Z61Qt92ravLnT8rPWX76Cxls1vpyVS33neuQ+qQQS6bcahLj3YXnfZjT3FJVEaU1CReoQwtlVPrm
tuQr0pN0Wl3iGC2ajd1R3QAYPBXZOh9lO1v1ww96tSwYSpdqCJk4CBybFzJe2p/PM2G/RsEm2vT4
5CW82QPa/rzxCIsJ8sIPfPdO9bzRM9tfLa4U53fEdrn1uy3ZqXgZOVjrDXep62W/+VhHe7JTjAeK
xOTalLnbC7VisZMpfbRrQrv9AVJGvIlizYQ+b2qS4QtnAlbVTrCLlKLr5zmUxpE7wBehkzFyxJnN
7c2FG8v7DU7xPB3QGJNxwNQwmzjIw2hlXH0OKcWbd5YnjLjJsThE699sKyf7Bx3AVX+Y1sX+qya2
mvyrdLv4/7mrnE27YxIadv5Dh3t6mQ+FO5jhJN165v2el8wkKZdUuago99YRjMQ+wehJoqVzVd2d
OkR+WAw+Qfbz6Bh2SiWis/7nWBrP3MExleq1HUQaPU7SKYbXiblq81OO2LmO1bJl4tFlBBfvAids
WLJDa1//jlD8i0uEZZp7hFvUyw17ruu9W4VsT/SY+4TvG6J//OpaalaQJ8Fw+xsYbN+vxqbBdLNN
WtZpTVwhTDnHwIT9XVG6W/cZRV2UvZJjI7RPn9z6Q+4JTuRzVjSxd5bIWuEhGTmB7hTPhTxBeApw
9wgXUnBasYAitytB8yv4Dne5kQU2epCo1mblULIyDJ7x4mzhOfbiDNETxo3W6jSlGWYZZt3LRnon
skl9NTxgcZwTHEj6C7Mo6W/ApkPkHF1utXPomdhEijsXB5nMWc9RYfkao9SZvoHE9J3eLyWjYap6
6VCKisUbViffGF79v1VbySDj8W0IX+5Y9MgapR0OzcD5bwkoRwTrH+NiPWGdXOrHSBK3YRP1FlTH
spvL6KzCW1gZ9gS9xXVeN4JdhNNHfbOkxqSvH/jWXEtX7PUCH8BSSv9C/HoIj8Pm9Irio99I/o+k
1tIHarDBezYk5ex0IIPvkhHgZNUPqpHxcKzkqiOBfSRz49+U6hXwMKK/tGRzHw975trstqQH1dr5
ooGIVp5oHEvrPgyxs885dssSRHdNeMM099la1QNR0WBQ9t9U1HX7IFsOrEu1Mte4G/D/EgzkzjLg
SVrPy+chTisExKYcmqtmPNoAJto4zNiTJhG2YcTI6rjxB7MXU8V2Os1wrea3CdfI7XwbgyT+6C3t
+3/QElLxruOhI8BV+GtC5G5gbvpBiMYFXxLjn/0wYxZMR1kP2fiFT8DSPVPcu/WfRbhGvGB2dCjk
iCXyGmO58M2LY8EVMzzzqi3HYtn1L2mvb74VT3qU/1OqSUmauFucZJeNspDxfTV2GOqnEi/HcVON
0ScL26U+hJAuIsAME6aL+7ZMEO6ycF37H2MYiuxJtBsjx0VpftclpXrzclau6eXnUvHxCmqfiLP3
1DfoTNcOQbw9RHz2WbZv1zILT2WSTl/zjQBArjOz+EdM4C2/U61ANl6R+ZgyRehN7ol6mj1/94kg
/ferSMMaQR6vn6Dm9xk2NB8bSIKFig3DbEthH+PixKxWEB7EICGcrw6AqXpjHqWGdwbFDEV3o56r
5QH7wbLd/mF003HJSJv4g0LGrr1ssNOTV01lmxxsNnooz4UK2AeChZUcixncgCC79JV95N4cmUQ5
ikwHFsuxnQ0x46wK6QmaNpp7PMMB3oEGYat+LLJQOntCoGr6vdp5E2e82mO9L+sY6kFKuYO9qC4X
qJ8sl9FRlO5WBHmmKzJL1+khrIIue1/FmOHkDUXqhjuOr0rSf/gAenZoY2tE/iWV/MgpydK8JveW
vm8D8XrilXXBsXaovYZVSVM0KjLko0wcQmVR6Q1bPrpFl4aPpedTeVzaULLUOZajb8UzxhtdRa80
VgHrpVmcmoRvTeYGy2WdOijTC5/vTB7YZglCU1MHR0h4rv/S9UOtXiKL7P2uACZ4P92UyeexgE7S
3ZEfBtpqXDOmxS6uoiKGp5CI9HHRqu2vbT2PxELLOkzn+lTZcGHV4RSA12+w5doKd+14WyrKQNxv
elr7aMC4+GvMtODDqDzvuqSZUz+RghO0gtNIKZMPBEGGk2MEU+EdjkSCfXlcVkz/GddVwAl6rBcV
wY52SmhbiRIU03Zg7It8muLbpw9z6jicDoCcTPaEqNvXZ04bxlAIfo6ffo2CqvennaSPbMinh9ef
8CGSGMlfL3zXjqVc3q0x0/QdzEV0ZeZAicuPTOvVXAyB0zBvuKdks6/LAUEzYcuS/9oV2JPUPhma
cvtS8C+gv7EEasSkgNG74NEKwkGbQybxleIGrBC6DxCCsMr1rknn541RFKI/qaYM35mjgVsmtsRg
Do6iq89+rVRfPdxYN9OhmzaLfWmmDRueWkQBt77oW11WU0gQBBxybdSIMQnDZqzT8hovht7vUSwZ
EQVc9pHS/+iESUjuGfXc7FZD3HTrj2nx4IAdWZruDXd0/db9b5tlJoOdzqbKd45+uLaarUB65BPd
NgYPORndwr50onL7V6guabxcki0IRXclaaKaR0I5zXGk+W7/Q0BHYWJWhfNOET2FIOJ7+s1bYk37
KtTyZyUUxn1ZbssrukSanNxxrP9WJSbU3bZGOkiQXd3Z6Xcbx1dwdHS2fYa8FH8LA6eJNUEwxXa0
lMFdG67T8o/y3nsuw6FmiqmrzMsjTUSJ0JP0n9YZjerYOUXVXhwkp2Pf2SognbnOL8a7eTkwK5vk
l4emOoIXWeDIYBfCTbkQUm5+TGAFh8eKW7j9NmQ5XY+uPKsMopM/B8s752ySBjs3HmP7MRlLhbGj
VfK644g0d/Oi+np7nAWZRFKK22T23uTNND6huXUETClYsEwGCAttJXEs+Su5crzWWOWPM1c8PIyk
nJMXLh73u+sqXN8EfYLrEiXVeMLhTGNu4IH5PKMjHe1etz6p94rcV4HYUzNPD3q7+TmDuuE/4w+A
7hO8UW+4dQLcDbBO/Z9zn7JLoxsxm50jLWR7bdIh8ECcZ71/GOa50fc19kX5ErHzLPjEdavCz7IP
tf9UpIgZdw4bSKe7GqcBaJgu7v3pEwkzjC5AsbqrmOWK3h4PWYbhBpbrKSsqaLn8sk57abqiUDhR
yzEOvrHnDZO7nxpocBeMOElzrIKNvFbsuZnzONedQe3uLR3Pjjlvun1UbdQvD7iHAEEs/0fCQ5Ku
nkP8oXKXdirbrlnvxOrL4bZMFeUioiaqylDxb7DkxtP43IBsGXwnzOeYKRhZ8gTyrry0LlorMuOo
6npAhM36ZD3wxa1ZTywCqwQzvbHrs3YfhVuL5wsGGwop3txiMJ8BgmmI5SxFv/fa2QnvKKNi967E
gKfvHCJQIebQdmz1ZxhF0rm6Gc585Pdo9bG+ZbOZzj4ifvTbySQMOLYkRMtFtS1JU5GN7RNO03Wg
4gqS9uBFEwUDdc3CqZLi4QLsAjmmxeceZ5xTtcffTFeDK7np11Ac0m5Y42OHSh3+8CEfEhxsCLWK
HHOI+k3TvC55ShdOiLRZ7I/VaRp11P4SQFgq8Uc++nLZxlswI35mW7gxh64vywVzQ1M1z0uxZEHu
cqNXj7aztwDC0vyqyeg8lvgRSeF5eJ4PcRfZV9lgrL4PHChcdytHJEOtdvKvHfklSmSKDqTyLSEm
9YJIR4ITTJMbnKRPWhq3OYr58xS0xaXjyCOOpLHGP3H31PMu5SBLzzfPS7gDMSE8noSUsFio45hQ
EyAT9YRjtg3+LDAlStKiIRv/HOysdiLIZeSM0xg+WiWhEYcdjpIJLqAaIjQxQdXLFpK5mexyYLcu
WwhKl3afk3EJIc/um8lVBnqF42TU16P3j/O0w5EkCc71w7WscbCGJ8JjFZNX1LDtMK+2DJE1/f47
Xa0v5v2ayvELcCfh4TrRfXpbZqicjIcUBYOEGOFWgZtRVObKlsWOL73w5wwcfDQkMbj2sXLG8wab
xb4A7iBBRW8923db4SsGRzM0oX0axzb4J4Ng/I8cqBudsigtH8FsttuhqTVVlTvQo9Aq0xLiCZ/Z
f0wSrFY/I7yr5lhSbF2SsgYTrQqnAzqx1QE/GySFm2bdx6o9FhhXXvHCNwS2SA7fww0cSYxj1PaO
/B7BK/Gu4bfn+W19bvhy+mM3TRGaAlhG9shSpDhX/vL12DjJVv8Q0fr/GBfl2LVw2fiagzlg5EvT
youLrhQzrFiqP0EXm7eEE+6P44epva+lSqZHNbrynd9oDr/Kvp31d1QhASFqq3Y4e7WZxkvVTUxG
5SjK4sD8GCZKmc2EETxLAJ6pyNgeBIQJfOdV3esXHx+7PTtI0+BLvK4t73m0hm+WFXfxcZvq4lUj
BQa5CKmuD6A6cSxKfKEauSCq0hwuOn7qknUXWFim2XWH37ZVUbnn4aYqqmkN5cFn50L73Q4dJCmE
rWLuCEUPkd/4uctUGWd6hpmSlJnsTHyGP1wC3UgbykIiBIIXyR5YJzaKPZMY2eerQSP/5dShWC++
BBPy7LplYW9oKDao4t8WXQKoQXoUmJvExbpr3JkJ3C4ja9ccdFs72M5gwUWPJRPG/9DrnOivBmf6
c5q9uvnBHBj7R8K4+ZH5IHTYdFtYZlgV3PKldK1zRuVM/yI9ddfMAdNFFCOsBOH1JHkp6cWbYzwv
AFnIfHoAlmEA90ADWPW87ybYdcBZCFBjniWk8RSQbEUGLGQNcKDdmLBzrwp/b5jyy3fyotOpQPS2
lFgtSA3IhMJ9LGDlNJcxi3AVF0G5RVeZ8fozh/fSp9I1w7hXK/OVK4qh6aioBGw+M3p4GwUXTU60
UwkABHZ59LFkmv0I98vDK5UmPxbaMXGceGD+ORBUb/SBEchtgSHVPWZt0Renak7dSy86Gd4jWZKp
nNsb6oXWqnprkXwA/dEt+HvIq+nJMmBE3o86j9S3w57CBzkk8sllA3K3Z+fX8HfhwWEma1jxHaPi
sR2CAbvDZpKewe3OqwcvRhFRQuXtkLQsKjbZnJypBBiMmqV18ZkxPmKB1bJNr5wGOHi3uprXHH7R
hsGSyXOQnayS2+OQsHNaFUvYneLbRDxmaJOc4lXMYFozAgH13cherjA4DnxR7ZkxSEmTTK/lHaQz
R8l0TQWyi/fhCSdS8kCgsMILQLyk/7Xo2Gvu25nI7omqrVdsWI2Lv5YJ212hvVSc1NKAuAtIG/ys
MIMzKKVn/ohhedD6UT6xCCPmnnDOqz8p9dt05GdOVJrbkJdNxFGILE8MvGxjn1eM2jm8K4EXuocN
ocv+Bn/CUP+bAeRAfNot+qqDMigKl72nRHHTEpOETO9c/mTSvzF5E9w0ieTIwBrCCV6/eNr2jDO9
qvZKDERjVazWYl4uy/6jm7PtPM6eLn927lbAUvSBIpljPdlhIl6BPTfXSwyEYvY9L9j5gckewepq
pkkSm8gR7y0zI8dxQAmlHu8b1uuJlUmkTFsC0lxfG576Vemf9ep1K2SgcW3zAEpYdmDuD6p3WnyQ
OTwhV5cI5nQ2LKh8TG2drHnSW8PWmMro2ntl34hp/65SSiYIRSoA9wCY8YJPnFPsOTj4tEbjxZ8S
8FJqGLMvyeQlOyDJoYLXnfD1WfSKaHhalPpK+ixK/6QW1MNPznhb3QOamHIQYTZlmqLXS81HiTDS
p0P7iT+j/uu3MZuluUUjy/xBLk/08Ovw1gGa+zdrMn9kkUUHcsBnaeGunoe57XNZLxiJiQXZ8j7E
/4mc0yxgPvwef87FhxwP66TubXda2myNjnacOvuj9tkKyiA1S8VVAjOtMAj5hTylUx+RrhXIurtm
w0eLFgz0tUWSZKJxFku1YsJKAUqU+OebI4Ydus1kWbuX2GmtyGvlt+K4Vr4GgtK13J1lmi36YRWN
uAqedQJmyeacenHbmKcH6b4UsnHSQxNE+n6Tm4f5e+PNvuuwk5KSHqW+NAHx+7z0dYvr39Z4QYvC
YwS6Y4uLwF2okvl+JXhOB7U50/1QSoJzg6Fge5sY0Fcn39DI7BIbNdGvXhGz2rUI/n+5YsvndCZ1
fyIv1rw4ixPCPrgNi9Cdp3XCzMQM3tnB7mA2tXhr9CuJbzEVnhU6d6KFEFYk6dLcerJ6noAS8OeN
KT9nNsYtOWEKr/uFzq6DHW7A7RGSkSr3qEcJJlOUO1hcXYRvPEv8ECevIld09Ahhi31qjfMrnh21
Yq3waOF0A8aNqL36Xq0hpXVDNOBIilnUxpo4AuV9Ta/ssQrwfR0TBfjDC/BagS5efsUoq/VT17il
JqYMQ5yaT/WTeh6nySfoTtioOVVuTB2rHUMGge1dA3OEjX0i0zqTHVgz6NFk7Pr6NI2B0A+SSlef
ZbuU36bhEEZZdde30polOGi7gXCqmd5JwqKUwzsQ2q7cd6x9OUMLN6j1VaPfsrKO4mMfLIs+Ls0i
/1QZhfatKVavQ+NEYh9oh4Qd/UMATQfv7EJ+eAs/O5z93aFtbdDu1qrhIQ47Lv4dnfzyMytFMuTd
MARNDujBMOsSfnoatrEmBSjq+7603bsCM4EzchjaX7gLy+5OAMD98HzYOXcgi4IX5vzdB1idjWme
X87XNDWaVDlGHHxvm11IUBbrFnSP+NPS/5iolsklBPW2XPHXjfIxi6PhomeBkRRIRPZO2BqSuumI
UuO8aoR9DPuSWH3dMoKrjGmCA0MFfcBSaAmFSd0h6bDpSdxQXQWOXuBF2X+xMb1djiH9vDk2ImLy
UPhAuI+CrQTFHvBEdm0LjCw54cR2ObcmiC9QEdVp6IwicbBUGXbtheLkkUBl7x7q0TokuQULK0jA
4UT38dieaoLjyFx47ej8Ntty9rSJGx+BkW3vXtH4zkM1Mqy6cc8ngojQAXiBCxjZi6q/mL+6PLJW
mCx57OKmcF4ZTTE9StdoUlc3lsF8WWXZTcca97eza5ws+7XKAvxER8UHcXf1yWDF81q6ZyKRdL/Z
wEDkTbZpxNDdWZPoJwHzJuX2mDFMuC2o5nzWiVeM+MYtPqY4sAlzwy0Zhj4XBThtSOOl0l+en9Fu
7Iq5Uu+GxV9ov56acq2cpH7tbg7hnRoyRz61E4uiTqpjI+Flox23J9W4CWgwIzHubLKln51ntIv9
htGOxpHludO9Nukw/JmhHDwtiq77vpjgxI4DjQPKbRXCBt+puYmHexR+YGKw7YzENeFy+C+W2GM+
blvz0oZJ96fgd/wxNzQ75Pr5IBEtjXmDCaomBMduY/6bWEj7gM4ZD4gIE3gghgQpvBTtkNfJlopz
bPFscay1mXedkiy5rrMNPqK07h/ZUQxMx8PS9lG5PhSuMPHBkyJirj8s5RPMF0Ll8wOuSWbm5YqD
kyC69sbcq5wh+b0trMS4smIwrU71TE9Ol4k2nAuYdSSHHUiIoFA4bhpFHmPvhwBddwkInHdmt3zB
jR0KzoXKrOqYDi5ufoyAsYvHsq8/DYTd6sAJGD0s5OzbvVw6BthLzQzihBeVwhOIYUhVu6siZOzT
OqA8HzLqfvsAJpb8W8gHqq8qcbzyNWYS5V/WhBHLmQRB89WxKCf68JDXLhotvmDTByvtH3i0gu3O
Edp815KJ466vqPH2W9DX1RX49NTjd1jabxE57XM/uy0mvNiHGMd3R7/TJnYN7v3IJSRE14I6Qi5s
sV9wk9W/xrecjIksdfxbN4hle/yMRh6aBtbh3unboc1ZtqmWHJh7Hx00UsxbT3YpOteLaGfGxnXZ
vSBXL8mnTFAdPzq38tOXRfHa5C2dorqKZnK+Zsfv4lNCdRFcvQ0dec/YKK32bDwoyEzU4fZqFnrJ
PcxEIrPDguVsJ1O5GnQ7O2OXFqDbkx3m585+4jzy/Hu8t/56gV/i/je2dRZe/Sj13Z/kV/XrqLpi
uc51bxIiEJ43w3fFl/tMW9IVb4I8QrE3+NTXwwQO9nXFCTgybdDzJWuQ23+MAHnZpRHo6NQOM/xv
SnsAS8QRGkwRXzjU4ughhbRb70yK15OtYSxZOLcZpkuSdk3WHmc3xQ+WMZnZh3ChD0DGWbmp69AJ
nqeFLYL3hfXxhgIC1OueARiKYr9k60tlS5Z2UbUrs7dBHYG3mLyx3I+l1y+7XhQ9ruwIzB32FFmR
7KEegIA4FcF/4Yha8OBiuvoEsNe4p4KZRMJX7qvXaOF+yuNq9DeWh4hG/Y1goTHlyxBlYNHyYR96
IM/4aubaQ1XZ5jHK64YJ830l0fT8qNfhz0RJHXynFJ6XmYUIKIBsoWn/gPcJ5j01zkisIAlhLK+F
yq6oDB4d/daL+1qxJDonBleAVR1pqPYVix2YaDbz9DWEXsWofpyiiORwIr+zdoAJMW3hVDOMUpj9
wfduf50ioHkAAx3+3XrSGQ/loi3zrbQtkP9Huhk5a58ujS543LHBg0oN8i6GATN1Dg3rYIDRQd1M
aNa7sJuf2KWCVsPMtkz2UbtYwKUzexwnLOcTYKSWvSJ0WOONMYgP6owTokAP05glvBrcHlMnEc97
dtMOEvHG898p1mPI+8EASKxtAbEEVaR3PjfSP89iKAeGO41/WBBQsqSCboJTuECi27mmUM+kPDUX
N3djBScyXd4WHCZ/QLxDZ8hqs1i6BhccmBsYXM6RjdazR1284riENbyXYJpeZpyr2AQ7kCk7iVko
yEFA6q+q3UCItohWrFYJ+7h5qLcEUkYiHFCATmTGn9vMrP3mLEpgSS39a7dZfeKJgb8D48B5kdhl
Cmq1Rl6DLHOJUUaOP6Cu6vBfkLkoGk4QdMfats431noMXtGUNU96FQzlC8hdAuG3mz4wWcCDTRp2
jSGD+vO+FTe52CPicIuHgAvNs2D1P4RfuT/m3ozDgVk03utW9z7fhDHrXzSS/j0i+BdB4GJKs/P7
QLNhB9EEBhWgvR7qWxwRS+23r7GV3fcW+xXwUOYzLMPrQ1JshVIFol0bx4jnyKo7L0j712rBt7rr
Fry2/Gom/mNBqJ750mK24UDtkOTe6to5ulUs2P9tbz7bvq3Es+yFXxLorNEacLkp9pfYDO4uG2G3
bu/Rmb3pIZbP3JodPMKohI/W24HF9TGG64/ehahNATlun7qP8f/xZvbVPjFx+lR7hhqBJlsThPQd
2+205+MPBaw5gtcpCNUdC5Iu6Z6dzb1Hc9AgfuP7Fx9m9rffMAOahIAmxumSWSEw+chU/26tMYj6
zV1/JEkbQW/DZ0UFx+dNuVYie9qBtR7hqB1ybZZcsssGjSfpJytoXfC86e7mtDyxZmbIyNROhNkb
hJB63/A+X8DZpfLKVRnNuwqOBfnYKsXauhBx+Vr8dsH/DvH1xbQ+I6VuKNI/HeFZmCUxQd9jIuL0
w7M9mnlH+fqKvMn/xMR6W1hTz7yYjtIiOWxjAttjBrK3Hfy06F7q0qt+C30DDcYtI7VBBvCQJ/E/
js5rOW5ci6JfxCpGgHztnJQlS/YLSw7DnECCIPj1d/V9nbLHUjcJnLD32iNPF/Cb9FF4Df5hCgdu
FD4IbmmbJtTRMkuWbrsU9y6kaVsKpNoXXbbv5mBk3lcWAzoKssE+EJayaMf+crde20SdZw9VyG5C
Y/DPWZ3sH8k/ymeJH/vnVDTr58w5qLfJWMuvZXFUzr6pKD4wA5uvuon8GNtXqJ9i2EjutgsMqL3Z
5dbaFHSxb8nopcxuhQYVxPaafj8oUaszg0CBiI+qii6lHLvPxDLQuqR8eH9QEMINgR1Hd79WubxI
FKzFoe6gIbD/n/S+1al8EpF19H6MmvzmNwtHcrCkZQ6bI+qfZuqPP7bgdTlgxkicDZlJfrOHFclu
cWZDwQiaxS/xA4IWdO0X9k06WkywiyIFU5U9lPfXy6WHmC9covFU6DF9qZoADMYcILncLaCKu23X
TQYIlSrcsN6YwPd5WFwTXnCYOd8Jk6eE8nupHvksWVmPRD6e2XrxG+D9yfShJb2J9mpc+mtHLdHt
4iRAZX6PtH4LUvZow4btjke5CJgfczvGabwpzH4a7xbkTgo4oQex9VkijJKHeATOjw2IcYl6rhWq
2A0JSry97ToAmWDBnMXXLCri30jb0XsHnRr+MzOiAyJBOjMR7DnB8fyzepBQwk3j9Sp+vNMAEKLx
WHXo3ZhOB4j4EXO0/tGA8tZfNfJ/hfmYRIUFEBGiJfJk0uKErLpnjIB+YZ5IenWpcr9kZBnPHywN
ZHSCjso2k2UauGGW2Fw5Qx4vJ1bNWK26WdlTSRBCCV2zyt9DrLPlNcqD4btQQsX7OPdqmMqDyH/3
HEzf1KJEdHVTl+Q015SZu6WdcKgqRpN/k6QXa7pt8kFO3YUSLojPzIB7/LUJilo+fhUpHd5mLqLm
H3E8loZ2Gv32HgGl7l0M1LaGbqJPdPJLemjFdsxjswhrGduYo9+3+S1oUBxv78UchP56wYRm0f/j
4KzVWG7XgnGDrnMPj3+Qmm/W0SFFtde3y83CM08gxftkx/Phdo1BMQSidR5eIwwWg8DVI8n2KNBa
YFzOGM+c9arUR+WW/D3iJ2z/VCzMQjayduLvJAViRVWGvWDTIreunk1WjSSwVGn1WzJtTU5aTvGH
o2JjkRoKnDRB0+n/BhviD2uARfLFOJB4SYGmod+D5YvVMRmH7h3Fooo2WpsETEUrG7JxMrXIj4kE
w3cDqhsdQZCM9uQtARjrjBAde0wwUvf7qGvdZjfJKXhk3aMnjgJGrmSwIdcZrsZTxfQ7Y8Pq/nOQ
qvvcEmMNXwej99EEi3jODMPWz74wbJzLwO3NuaviBgM4pLSu3jLHKupvzapzGndtjr+YmsJm2G83
Hl4/50aaDC8XAmn5d9YTxD9+Fae+Fe0aJIBYxohNcloO0XWMUV8SolSk5WYKo54oKShOo/9Etj1l
YA/vf4W/mQtEcEFVlag/jLFbNm45LC5UIc2y7906VUC6/SowTxwtefMvYsetTiEzW4I+NAP9DdSg
rH3Dz97ZV68U9tWiXmVKtcwxL3gngBXyrBYGCPxa+m8rg/ecazyZ8w9QzsnymY/l3N1cb/L9h5yo
b447+h/gCVgF0qtGxkecUYMVbi8FziTcxtX/d0+lemKIUEI46stK7fo4EJSqEcuVDWP2dHyKtbL2
NNSdunK9c9XgtTPzX6ZhxBlFSI/QG9gUbZluffWR2bKVD6YiMXTnan7iz1qXXfiFi9STLxKUK582
amQmrpCx0A2RhKWfOMQ7SmvsnehCibpwD0br7Eg1XshtbXx27Dx+uts0iHjHb+TgzEDhGiF3TK1h
bgekB2ZkVi/z8IFRCvBFFqtUP7IN6KJ9pxmv/9Qr70jNdwa294CcoS5e4IuxHAmFrn+glxzEZhqs
ecpHA9GoXecVdSj4VnkK6qhfruxzB/9HN/brvHMiJUgmYeWNh9ukrlf+x55gCc4Ku8X0PBJ41//o
AsFjwhiFiUeEGJuH/q9hpYuUSDYoMVZvlMBDNTJ7YjANSh2aEixHG9jzIa4ZNkf9dVQBbVeDyCd8
IYxCxR8BcC78rqgw0p+xL3L3FZThDO4rSN0LEBolHzXik/FWs6k9MvZoWwT46BbOuEqA9qweA8nf
sDcjFjlonn3nXMyOKN8pGNHIw+GvlTtvmxIPy3ssVRu+4/8KoAcygsO9hwbS2Y4AKzALYkF2QZvD
DHgvkEGII+W+e0IVUcfv7P3I4PKQVBa7Xlj/2dDs21ME7OBmTOa9p0kln0YHo8C+0m1xiVqXsRvr
igycStFQLCUTjz7hHXN9W4a7mURo1mYvjcMa/TJhvcHLi1MEm8FsofGgKJyc84ocMsfB6IIifArG
TM3fwToa+8gGCZUmCd5F8KvyWNj+5J0qoz0aT9QedCoRV7iukW/+IhkezaVk0kB2Wy3V3BBKbzGE
UuRKDBEbGXI3X3zmW8ND27G47/o+nR6GxEkQA7phPkvMaAnWVMXmHvMBFOk8YRU8oZN6CIJkeEff
1H7Tw8r0O+HX/NZyZJhZ+X7FEqVY2/+wuKF5h1zpsz5aliXPz0uX5S8IsNdsN4E7GLcaqiu0EjYH
Dwx6FTs5vqWi3g5+eT+OIoxc28Fp/F1UhkPzmtp+9A7h2tCnTguyVXApZrXkfbnyKYqbKD5UScug
IIpzlhDtvIDvSJsh2YXsk3jqisJ0u5n72PkRMc0VX9PkfGSYbfBRdM4xlFwVYcsnvCEHwo8fahq7
mYlO0HGtK7xFPiVr0jslmS/LisF4qgo2k2pgmRZbudwmnxhqyjTI5WRuJI3uV5wLcffQ1a76sIPq
7/i21XOfSwbFzoOCiB4+A8qvwqPmbVfH2PLG/eh8yqvN5MGXAzKXzNWxnKLkZ57H8l+MepiCYE3m
v1UjGrIdRt37dzFg+6Ym0RC2SdZOixKnXX7Q1yLnsMXs3cIWlRSJXianGBlwaZ1Shpe4rkknyc9e
HwETQhyBg3QtCFs4FrgvviWaBft2ZxrYpwS9KWTTgX3uvrFFVmwFosLyWLtDQbRnM/ypk9rt6LOd
Hs0kQabBKaNY6/YR+v7bkLDR3zFUdw3zxN43EFVxeiNxruqn2Q4RyyPIKO4PCDhQ6IBT0wLOsvHX
27KWsHm9IOn1qRFjPxysy7wdXc7g11tSXT3nVOHbpkEPSphcUAcmsSWK0VUHV2Jw2qVswF4i6kgA
oqCOxxHdqi54Dq3T2s/w/+Ey5bAUuGx9Yt4eUNcvZyqhMH/w/a7/ojNtxqPviQgIwqjhsWd+Pu5w
aPUYciCmHQLRmoMjyQTZkJVrl0MzJqo4NwVDRsgnXsKwk5em20zCyOWYslpqHj0qhPUaRWKO9lMq
/XusRzGX3cmP8vA51XPY/4wKYqLJCrGjPrLIlT9SQsOgr9WsOnFkx0DY4MiTTlD4zmRol3z/o2sl
FVUoBkG5neSZ6F9C69XnUNSFA9U2GNeDx3CsfxbzOv5LkLyyvbA29prr2GV2p/07+prp0rqbHeb0
Vwa1bDacDm/D8wyNn5wbvBbPtR/3xcGj4LgHl3Rl+DWgl8d4vhTOtxe4WNtY8oTNHiGeDortDGyi
PrF5WF9XPxuS5ejjRAopsLHn+3wdJmApH6yOc0XNhDSkaVJKzUw4rGBh6OH4VFV54DhxnhEv9t62
m3BZJ6T5VaLZxyKU87bN2SYgrFYBnalu9S87xtU1WtBobRPG7slR6EAM0JJg+QhKSUmFu7WNUNzg
OAHkmWbaW5D1Cy4C00InZhuyghxYWWWKPEH22oqlcj5z5IdXpWu5bAV8HHuImRMZig8kA1SUVMKA
jNbpc8UP1BxQ4UFEnjRIIqTD3QsHnPtGIki6vqhBUuCx1uxaaqUFu1nd35HLUdQ4QBDq6YugOvQc
HhIixLBt+pEigvvFHtEv+Q4XBhjoovzg1DVx8+QNYffdtXdayDqASB6SxAa30hm5/KfVX+AolZ17
bXrP6t+NWyT9i4t38UDB3NPT20i0717fRNlFsuOuLy6DsmNYBAo1xdL67kvP5hC5hyf879C7PylF
7Bty/rqog3sSxDg8LbBDsxckkaRUJtpjJu55Wb9b+wyoN8GQZAWxPgjyN7vMabhrUELI3cK3UO3v
7NSQI57ozgMdlG256SdVvirrzu4x1ARubqBfMGRhpQY+Y/ZdPDqEb2snPbJHFuwMxyyV0TGdGVqz
BxmD9TXM1fKXYAvxb6AkukGBzNEm+KRTH0cl5/UDHTnVRuQt6V+l+2x6UJ6TPnPgQMRCszyBEQtA
tW6CiSr//P9IkC/XWC5I5O8q9f8Q00y2szvgJdkDJufkbPq8db6dEVOv76sqfqryIvqBz6Nzf7JX
beNX03JOoqLkKnQJTl77aOtF7jr9DJbZdVgY3VUPuzwf4hQhCK7ljaEDQBzf5L06F3B45TvynBAU
FvtQxvxriN0bdpQCGFh6OKWSSgMd11EALt3lP4BPjfDpQK1qL8aTmdlh8q9vqPzG7IGvqP6Jm7Mi
Y2Ps5Uy6Qzc+6BGEJ0zbfp6vk5cTIrfJgybjheYrb78z5kLiK+zH0adxaCsSuRi5IlOnJ+Jr0Xy/
VHggtELOnoac7RiUwA3fH5iYCQ/LLzAHScwZ4KbzWal4aU+1RKp7CAFzqktOhRed3CBKH2o6yfU5
7Ff0HqNcl4x8kNzPznTBCLE3LjvK9DLcs7afkROs69Etot590gHM8QY4GnsNMnUqjMyDpkpt+W2x
PlaJH720QaUud3/suu/uCwJAGcGzAFz1z7fM0nYzAimEwuSG7zD/eRccwYL9Wxdn2fhezWac/0xO
M7YTmi8l7WsX57WzV2a5P+i+L2gdqKTeM78iCXpjeJC+WcY5/s+7uCHYQz9Mg2fPFDo5Jz3N2gPh
4OKykmQR3RBWMhWMecWnT4aYuj4mdeAs23xMJhgwVo07sCn1tB8ZWnCbxncH7LYWoVi+bZqO8Ih5
fJdp3SZyNR8O3O7gKQLjxeaZPGnG/bveOvjf7z3bA4J2NTwySxTjoaOpQICR1zTuaBmr5XuyrWaw
qHrzpzR9ap8jksjxbU9zQk4O5y2utshE8wuTFM9DeneXVnHl5I8wL2XDBI6BGnt8MrS2fmRN+0JA
51gf85ld4tYQGXJxm0kQb2EmTtGqKPsOxX8nn+5uXNol8hjDjVi8xnluiSCzmygYSVaZBn8ODq7B
CQ7xi8D3nYmc7I3ID9+7IO6V/Bo6m5uDgiDwvgzw9LcA0yVxKcucs5VbZpnJQ1N4zoXgJOQqfgmL
Z88WlGqqn2Jv2JZEeWLAKVE1kcdRll5joQZnrtqtwHPEIWDq9ttNSpuyjkjGR8ZBd10m9NldhhF7
5dNY4PPh+aACMbkGB8bAomkPDGDYrgMVv5POfHIjt3ICLR4M/aIIngl6s2Oo2z1nJVbs7ZCOdAqI
2xUxCPdEYOsBmNvGkzO7Fw96+x/ZN7r7mDB9+09se11/O4jMQ/UJoPAByWF1VdAV1+1a4ikjFK0p
zYVcvfKfBxAoO2Sgzq6BVEUG8iAYlo+2HByUzVPiXEtClMStcIM1uRRF1NUAssLlX+L3uvjkKJtf
mqSQ3YX8HWyyG8mC7KVMvOVOJnYNk8R4Rj4aEGJJcPnS01wYtGcMojzKHE9PmGdZdU77tMu7L/yH
a/3Et9m2F+xz5LLZAvzZmR0ifgIe88D+LSl5uDO0GBsWpvictrHPCHvHRcNq3ulTQyx3SwIRBXVa
R4SNVEjae6z38cbT2KpiQLku+tqiu9TAo8H3MA07yYHECdiBDLN2GhlUtV89UOErokB5Yksolo96
kvhPRqANJxWqKtuiYr9nTpJ7071OGdIdkZjGeYsXXJUcbyz7nhkfhC9Ox1zgOeMTIh49TxnxhHhX
j9Ip0af2bLy+u4aI4U1vlEZWIMPl6NimeGCf7IfHkhPkYtzF5KhCgG8+JmGkCUrhAC4DbK9R3D7h
mXWPghAbEJVdq8aDzdHyv7GuzN4JTm37U1vFztE0E+Ej7hCrSxUzb3xZWHeW3zjkNVy7WKzFX1U6
BKDCAeXBZ0EaDJ8zao2LdAaXjMwFw/o8OFlzMyuG3M2iqgCuscRTv40xPPcXq6FhswVLovogtbMA
2bGkNfBfDFAdj99z5xDpwFRiZptGjEqUPc0g75YLFB8A7Dl0z/+AHWpkTOz1Xvn+c36/WBZyXwVQ
CJASTLX+rOu0w0ot2Rn6ZBIzgWTf0u65DlV4nLh1MOVMBpmtsjXgUVwW+ta07KqeXYUBitkF1mES
UItub4YSziALkJXyF2wvIZZmTNd9agyo3IiRjLyF0Euf85nIum2f59Xn1MRlcIiJmS9IU1+jJ9t6
KAiwKA0RRsU7dHtllfOCfoYFBzPdACVE6SW/8B/BuoEhMg2PHUNxuUFS0/+CQZczeUrvZMOSUo7F
2Ix5xhF1ST5fSYu3iSyEhJfEuMgIfbfsXzqqMvdEo+B/RqP2WA+XsTkV6LrX58VFmIX8DBk2RurV
vSI4ImdsUX2cvObIAtR+9UvFWHjy/2MiamjvePL+UlKbCxpRxMcuZzFUlFm5/911zwROkqIYXAbR
65cYlFG0dRyD8gdhWtL9tOR83WnYA5FEuqr/emOBeH1LZRcfoLWE6buOx/zigbSs/2FdCuDN4Xz1
EfERAQ2A0DCZJ6A7WNz5qEFPLD9Cmln3b+oFQ3GKkToxFMS7DCLfa9/nNEI6s4ZFhvU3G4j+3LEu
m6crLIwYkjxOov0KfR+XQhvatxEGCJVWktvkJ9F/EriODwgQqEmbP5KpYHmlbYDuKHekX4CpXAqC
FwtkpNc0Lsr/RimQlwmgZxDlyC3y8CfcozXxrVMUyVllb4ta55uxLIu3HYmt6dadGktCIh6zJ5+7
ZnyP2jjtNuMwtcWxnZ0QGkSyZI+s1PjFfaXJ0mu9zr8mEwzAjUpX7AIG8Srn1Jyr31TYOuMfDpm7
b5Qm8vAka0AfJz06w7ELMegfiSW4V4YOi/bz0AzVaVGI+7e2lit+vsxTV0Cyy2+EPU1NXgSV1qMt
dJju8rGLYRVrpO874IcRTlQB5wB9PYkNJ1fFNiN+IEyJ4vOaKv2PcRFHBpgQnezomJ1vJNF0j3nn
gm5Mw1A3PyqbrqyZIlzrb/T1oFIdScu4RSGBbAwwiH8iMU/bg1g70V9MnUfdjVJv4Q/6TvQfZL0J
WNXoy2OaxDFoL9Egvc1w0g9n4gMxzFk4YymjdD6wH/FUBO9g1mM2xAJLFUiazAe1UaIRXDFgqBPT
jX76yuJeSnENKJPtz3ZdlHNeSN58GEWDC4lJY/hDIGIR22IMSdYCX7ACDzRON6L+E3mPHpDoSxgA
bqIQ2BD1ER5NUkHsK+HZv4+KNLITyPMcFp0qtX+PMgghwLojAz0WdTTt/lzRGnqJrhx8Dou+O4bc
eB+qwT5BEfJDhLHJeO+7cFLv/TJI5wN4A2JhEN/D4e5mN1YbsmRhkHLh6hvplXeWFcJcehO7OPCZ
gnLdsUbQapcYqz5nQ4QTNQxatD0TLIwHsfT1B+xctEaWNuCnVh3L5B4dMcc6qiQXDT8pVZuUdiYh
UnmcXqFZkUVBT+rgWHP9/qJGI9TNpRm+gxUnaY6e2w6PvKb5erXVHP4qnYqunVSOcb1VpXW/R3KI
+m269vJjNFVLV46NnyBSTtJ8i3W6sSz4aQf24BrFB81xRm5CGTgDgSJu8rhU7hQ/jLXhgoaY4X3k
ZkgemVRXBXdeXjMnb425tX5HFhTIlPmgVqhoD5UpiqfFM3G2HTpFtJ5T6ja/cPFUTw1tK8mPnkzi
h4UxKy7tYAr+KwFvHD1pK6T6yUiniFBSXCBgLhwWfpo/c5m5ZsMiW3h7sxbIL/MOzpyPEobHaRic
L5z8/p+4HkjTxKQ8HEn/qf/1vtP9biey0hAhwbcJ6GTLsoUym3nPEXGVwIVC30GFCVuPZti3TCm2
ozchQU+9kbVuGkwEtXZMb28z2W3+lpcaANTUryj5NpKH1+6y1UZ624cAe3aecapDxyAv2DZ9EYQv
bNErvV/civApmc0q3a8raG+Eqk7TP1A0EPKHzTLJ3nhgWoIOmV7SRQXp9ENUHaWYW5Iihds7QTDq
zbwU+zZGj74DfIBJfMTg+y/05/ijoqwljBmE2W+YkqhF/MVY/dCbzh8+AzZ+e6lqHTEydFicwGyf
PonwgM0kkDE+uX2OYJ1oZhQ7ULU+G6Kfki2uC6ARBad9xKZqni5REy/uriJh+d6PRvOzDRl2n0b0
ddPZjEX8Cs2AuUHI1CLhR9cEDBd85sQrQdLZEEhBl98mKZGJmEHz+BQPkUTK42O4PBMNjg4Z/phP
sh+JkT8CegjnN/LiFCSXUephiUyWvQSzRE7N3O4LoQ+CnyjCUbln8pSzZM/qsB0/oy5N1jPdmp6h
inYJKPU4Xd0T5ivqRU34n3sHJkX1K8kb9slqSZuS4zU7Y2/LmkNPQGb3yKorvkLejXjoBH4daAsd
nOmVnJr62kBl846p+j+PfYljoKTdfLUTkVj7ZE1DdSxCiB6/EOj7T2ahKNx5RGDora+AdlF9WTgb
WwQgOeEki+llrTb9NIXVEYvgjAcycjyfyyv06uMwBOvL7AeS6W9lxpcGdBsT4ynCvvUjcskB+G6g
U4hrAlcWjlgiM+31z3EeIqfe8a+11uG6rjxGF8w8A5ahXIgG/FFck3S8ghjgwS5mZvse4po3aAqm
OxhguS8UlmG3n9alvfZj7c67yAuxrXcrBckXbVGeHdkazIzCK3+8JAHAvB3FRpDs60mMH63VtAd9
7hqAQ7aITp1k5rz3lS/+4g/WHI6a62PTt63/Wc5+fB2TovyKO0ItNkSyaOLxlBi+O+XSUQ8d8Qok
36KY2UQsyOhwvCl6nvGQE44nuzHeT2psO/yOXXUOENnok+26JTwyniEpiBKSxe1SIbI+ktDQ/VyJ
7HS+XNcSre4AxKvpZ9L5RFjp8pzg70Vg4QxV9+04KHS3CcQDaljRISUkc89h9JGrJvgFwXatzhMB
Ag8jbJVl46d2+g+gRSl2axjglF0FZu4TuRNG7Jmedc1lNuvdtQB7CTUroW8J6z087GjdovGP9LLo
d94PuLxjZ6pXnHWkPedzi00Cg2qdn/PWc14wtiv8aDGSixt5DKl7pT5PUUFbfzDRsSMzKzuTyVvv
YEsi19gCPUqbU5LAIrmawEKgAUWAkC1koL2lo2nyK5tb+5IWPKQnnJyWu1nkBHyqiCsUSR8InQOV
PfK4VZohesMRR0pnk+k82OM8wkGAUNWYHQA+kpeAqtG5FCPzcwjogc6LvZzqu1oYRJFd7i0E1hII
JWr9SmZtorPj1mPxp6oq3IlOo3zCVsDvo+XbUD+iC97w90DsHdiwVsrblXg5gj2xUMTtiS6koW1o
51YYEDgDSYrif7zDU4VaHzbEtKfaT/5pZKTT6S4KmNjB0S5sItp+5jiqzj6zoGWk+SRYw6RvxMNh
sYTPmODZ5CVBCHO19dgH/6hC1vIwc0H968i++dlPZGafk3gAZGVY0KwIG3y2JjyBbXLBWaEupBBk
6aUfRu9tSkTDa8m2wjvUWKnMhayI5T9CmN0/MGva+v7C1PEe341gCTrF/bpTLkRutITO+AipzTgf
/owLKrUFUwbmjVVAo5wVSLaYjlX6vYEt4z6kGbPsv31FPMDRIknkM4VgFX7xAOK72I5IrtNTzpfv
/1Zicr2zLVDzMd/qF6c+SRm4Fb5VP/yPJnpAu7/wFV3SRRAcu3O8cEIfGTKF++tEJQV4zLtHOEI6
KvcM/AovsYOUNz15lofykmJ0xc3hIx7lRPKhz6eRG/aS4FaiPrYiZZSrd/4CKBZqCogTNnGBE3GN
6YBLyE1zRzz04JidK3devu6zBNj6HuKGEK+eN7B3xukyFwd35id+RB2NOMuMkToLxxHBeZVRzUwu
FLi0ZiBdAb2MEw2HbJD1I89pSqLZzJQe4HEFe0ZOjdgXgLFCPlKWycvFzRHhMSOOYvnRYG+AEVcr
GbAg7vSXW/T+94B2JnkfMSYCwmdBeEnMqAnXFaV85Zx3SDSzhlErWIL2NvchuZvD2iDTB16TnEaW
VMTYe1Nw1SCDlyMlJs1278Qx00UsLc0uipcwOiAxkPVnULL6OOeGkvw9yVGdb/SU5eKBaAlE0NCk
RYG6oGxE/sZINqJ5rxgUiOM0QO1mtNvcmRRJBJoVVLpkd7NbM4eeFck8IaZvCKzC5nEFUVUcmKSl
v9sOPil2ReRoh2YiEnPbeIaFFC0SsX2L7JcvZ52Xr1wa4Zz6qJfhAzM1bHxIKaudgk/yt9V9iJxR
lEH4YUbPczYNtm6DtlAwaFrRKlQbO7vY5UutF7NvCLpJyLEK+/YUdmsS78FzEtAClqvHFD6ThXTJ
dBW/k1bbPzJQY2GS3EX6OwjqY00YEEpr7p0++ClLUts3FNEWSGgaIWAk8YveD/g+oTuxm0a/KCk4
Z8aW+uzoW8YYmxSZA4LbmlCjY5OEZM3j+IR96k+ReUaRHdcfkmHePUdY+1d+LRtwXiIi2VVpAnIz
CID2JnVv658JznULcqAvZudVjC3il0JDXcH2i4rjBwRfAVsQKw86fINoQOyVLsfimhLsjDTXCfPq
ansTtj9XEejwmx9Kpd995A/S+25HNqon7OlZcuiCMXicYroaPOB55mznCsrFhVtoBUdJYci/6YnW
eS2BVzG0Wfthnd5M53YVmnANguCiAZaJg44YjF3YV2j7nfvV/HVHm8KeMevMNDJN3R3chjxkkOM1
WX7GVi0dkMC9RBs6ZbN7dZQr4u1CBGF/E/WMhSRhMMdYuQiz1hCBxokK1wIUXb71KhU/3ncxaJnK
ogE1qSF8bZD7ymvppxlB4iBuEMMTIU6njEQK4uu9p+nmVZbHJW7KcE8GDq+UGKG+gFLsxPzG9DkG
NmQTTnx4Jo7ZLhlKNhSwScjd1k1Z+ifz6zl56RX38a1aVsHnI/i7yVMptB3fScRT5YtAtXPX7Ggv
pZYgLQc7MyvOcwsICzYfqD7M9qUtBIgrXMoHuSQ+TQTU4h6xX5Gmx07kIPs33sLndBcPrpOOdpyD
K4+MnKfwJ+3v8uKKoPUg0xa4ExibiYvLesmhtXdC5PKy8t+I4F5J7DI1JI89XsaGh53DdkO0Vt8d
tRgG+REmBb0mK8r1gC8b78MABGhCDM7+hp2UYbdfSF9+cOiiEcdKLHjLlNSEIoLe+jXO0v+bw5dD
bcQBCpg0YYiE+MJ1P3PGseoQoSMkn9zto19LURFdTYFCPDy9J2mTaU8cD7ATLtFntEHkeQVeGzwN
VkTkqoFzporsRsnpthnSdY7xoSsAEH6VFO7eIna6R5+IyD2uEFvfWT+zXWlRWldHwaADcVj2/1xk
KH54RbTy3Uu4+EkJj14Q0awa6hvWhhMxpZNawl9oU8CXsEfDdGhjpvWgV4eoviaNig4BowvCXYZa
LDsKSp/zlkQ69OaiXFjFaY38i1Oph9SOZ4KRNJd2ugWzkf0rJncgdrGbh59k/AZ/dUEWX1anxW86
IzgXKBP/ZlaR8OBhGj/jacJnTwp56fzmdEbgn448hHtKR/I/a8eTCM1qcIS3rgsB1IWBHtpTsaCV
RRoHufwxpwn/1TDBKndSyfLd7cOnRS9J/aTKxb9Jqatla1UUkBRjJVzHxDpucBrEEsL+YEnIpBwO
RMERgYLzje59Egc2rmsBYV1T/NS1LalPm5GqC+zfalr8mA1dJdgiZIEw7dvqRfb+XDxof63+eGsX
evumwfCg+c0cmqEtXf36u7IoC4/NGvTLFs0q+duZplO8eAwEx20rvbLfOJXoEEK0jfup5sp8Dt4g
h0MTGy/Zq9JzgmuXJekXz8Q8HAGbRtnnXAe059IZGZtLacVDY+k0djEqQLKilz4j7GlIfcu9m/rv
SWyIqOuTaZ1/KPxsxOcmkXvryDlpdpBLyAdlHBYsu84L8x+tdfFjBRXcDAxIbB2T3ZLcnWLuMo7N
A46Tjjq3bdHyWM+6V9dGJFb3WFGhZcSZdtHAlQ0V4buLFdB9nTFmFVdi0vr2F8P0CVC0yjFQWZ7E
Ja1f6YezL3h8jNwwaDHp0jLNwm2UuQ7mxKxBA9zsRoIHkN51ArDcVuWdM93WVup+a+mGirc5GhSH
2CKjZJcgPMNZODP8g3OGU2VBfKyGtA451LWLkW50ND/jXXmCVYWxK2woHvDZG7Nj243YYfuaVAUg
6sCaepYbQ1YyUSt7XD1DbxhZtoXQyH+NE3uIxntWfOWtHgOvc485sSZmfcCGnLOmHRz89+rZ74vB
O9CP9d0P27or+V1B0E/JoSrSEWO5yDEtjwLT82vTh5oPFtQcFAqkxxr7JSvuxF7UirjxsBCa0zwM
cSvErSwmzserl4Ud+Srot4kd2XWccyEghD7SR5b1Wv9mO7VEXyl70/KHyhsUzgShAE/YeiPRtrtS
9Wt7cxnhozFrmOvCDYvTCX7UILHLzwzW66PX8tff8hoXFMw1FhjId3sdOZdSM70+rm6TF89DjYJz
wxhg4A81xuRQ7TICBFDCz+o2eUu9/CyzzieGzbEhwQ1u3W6TPhyvJNKE65sLeC649HMNLcrx7Cyx
SCokeAWFKSGiJFQweWiFpQgOB7hMR8NS4c//ODqv5cZ1LIp+EavADL6KipYl59QvLNvdlzkADCD5
9bM0b1Mzde9YEgmcsPfadEUGx0AZ2kjPKC3RV3FJN2CBUjhC9FfgRO80i9YxTkbXWemaYWxvbZCf
oBECYZrt0KIs3kYOsQvPoli6Tm9UQITuRS9cXIjABghOF5YSwfhcOG7fXBAcLP27b+iJmXiWabr1
rRkvoYs8F5hJ0A6/CdTi9NpnyXDf2KN+Rfwt6qOrHIMTCIuIYIzQEmqzuNSHVeMwIWrtRrAfytVw
X8wjYOTKJDMKFDXdEGEt5KivpkAzizmolD8l75fZQRoNKuJZKEQ3QwZZDIGqiECi88N44cFVEVrv
HDZvcFyitWcJR61Yxei4iESF3YxHKcojQhe5Byna2MqY7jK3Ds17o6BLE7g7oygsCWCJTuXgjfLT
Zpj70aIHRgmDNOeSVUW+Xq1pEvUfmCM6fyQCgZOAvb9ZEYnrKgpfRro3tQW+YL7b3qKQb30qkyMq
+eQTxXB3Al+GFh+1nOClp8m6n2qFtnG4FWqEOzKHemUNocIzhF3cBgJJph0bNdvzcURt4OxUbQ/B
Y8bDi02sAvlxtUZCHrYz196P1IjsoY76Y4YvkpHjRtsyKLZ201XRHU+0evRB/t0CG0z3xb6k0ls/
oEMALdIvdzO/t4iNz7j5XqE2QMsBjHY4665L1/Hoj6td/119uVh3/D+E9Utuq/mR/NdZ3FuO8D+o
DL26IsN5LuBvgmtAcRJ3RS/tj7n25qU88FuUKetpTIU+80aCTv90mTsmBNmExXvOgpWwtZKXDzPf
jaj+whozyliKR83wlhRpqvHcOxprJWy8yt77VGjVhaV0kvzh5V1d6Lis+VE0qCwVW/rOm5F/qA2h
ybiedFjDBXCK4nsoIXjezkr6osJ3nBv8pPRDZ+vIinHfWCU9ysoxzz31YviP1an0OYU5Q5lHe6/t
Osx3WVTAZFDcLeTdFK2GZ0YKI4SJzL89amURfNOcef1Hjd30jifMoK2fJH4t0jdoD4lV98D+plCJ
f3Bn+d4xlAVB9Rmo++6jYp/SkTvFr467f7GRnymYg3sH7fiHT2b8FYEDgYHAr3qzJ2/MGZBeJN3M
gCSsBwZX0nuHGRkQ3FZNlvuGct9rDwY5kn0qb0ggyinyjJ4DH5fPaIapOlbQ0LNd4dsdblAkc2eT
dWlErBLei51r4wekdLGSk+hmnEf9WpQ/vOT6j8H3Dl42EO4nWyXS6RYwidEhCxyim9mtdZ9NmNgE
2U59+r6qenyEO8U8u8UDgeiNeGl8H603NT9UZZH5V1ou90vnE465TUedz3dYTurnJhrlfxk8EkMw
u2MkElkJKqvIhqaMEYzP63s4e86pJyXNjS2Xzi8emNN2LHa4ig6sWRMEws0INiVvfO+llXop8WCB
qNJ2dauYOrt2WWfcctVRohczQ0TCRk9ymBDb1N1U1/t8mAO9JbAdKXoCop1cYeTHpP7OHcvkLEpb
hDM6Z6IJrxKJI7WZrYksGZ39SFi5tSt93784pTWiBFnd4oHrhf38FDkOcHkd+qzz2zlQYZxbnE57
YlVmeUjm8AYLn/HXDx9JecMPVVqmGjWPwJ7Zp6b/Lu0cDpuEKIQNmHiECVdCzzTVcevXBrkO7zmF
nLcx2FfAyGKadvpnM0aIBDYo8FfnMmEw/m/NYYfH2nhWGdcLEx4QCYTj1GDe0hcbfDuqPBEt7+z7
qKCBAloQIgG1AyzN7RZhb2isf32h8rNXt1F5165plx2tIG0uTUl8NlZANU3OZs5XlwRvj1nPdsJm
9jXjm0vv8gBE3zuVQ3EehW6Km7E2ai+GKAnxu/gOWVS4dxMYPJajP3lsAHWnWBdUzFTZh3cUFOm7
a2O5Oagacn99gvRdz18TjgFErbMfVYeRedozyEBJvGhBm9JOte19mWQY5wu5PwR6opqF4AycvyUQ
bMCav5GZ07F/tJtfvBfyQmAusgYX78dLaBxSiFFSeOJBWozC1MlexcrWEyLLeG1sf3DBnunafvTX
OXcPPrdRhEDc8krd7ceprIxCmk6MwghNDFkhFXzjS7GciYVmIb6p7NCbNuAZSotmhcU+S0Ql5F+8
UtLjjyAF+ohKZwoJPUawu6nznvEDLkcDH0f0Cybq3O4h2zdLAFbKo1vCh1fjgaHynO+jjnzuvWeE
vAM1kfxMIYzN7VjZbvdJHTkVJNtzVnw7UDPe4ZqM5ISkzb9QT+bQeLP7jlEj/JdxI5N9YdMR4Bwn
q4u482uE4gDoggKOh11lbv+jv56W4ywK+H0diSDvKLU59LHZcRurRLAfCZXDlCYzgZ+c4Qavf9Cq
rN+YNd0/cI75MI5k2cNcD6PdPkRYdMvWwYqXk+6yHteRkiHGZYKhKaIU/CQo2l755qNoPhLNMd78
gzTnD0yTi+ARTVUjEL9QcamLnzvBeg++0Fq2eAhDXOZkqgADtG8gLt3QJfFuh5ACNWqr+kd1gelP
HcQmiAehW1TnBMCVBaGZnJRnX/BPFZsErSYjYhT4HJ8dctsLRNcSs+Gkw+e1G4jdQLyfk2M94nbj
bSAXOecKfXM7Yf3FHm+7xxBgmXiasyHh9kZjQIoKbrV2q926Lq43zfsbbwkBM31RLTFcnMJhQbuU
R8dWJQzrMiGv6xeHC5LQIXG840hOCmvTwpvvg6jovVNBNCeQNmp+8PYYkYhbySOW+e27VRU1jVhO
10yiLTb5nTvVpO944+QMgNgy0/2ZtaPDravsYT2wzi2XO8lci408CObmL+riiC+i4P1uv+oAsuAB
t4Fr9re0oOXdL61piIvyBgMFeUG8CMsulUTPbsF7TuXqBTjJMP1DXSJYLdZlR2btpkDBshGtpaKH
NKWcuguiuleQeVGiJ/vbdQ4dpiJay/GGm+bVtZ3XhiVaxm506ZvYJW7diVdiOqeXiko+2wPWEs9t
CotzI26/MuPOesgPmH7KiBFHy4lapYNBX2RqcS+ErI+ETxJeQYu0qiMkH+QDBaX9V7GEWBwiTtrj
hPaVz4so7RFCTZD8ACPLcdSkgaLkSTTZgCydlgtbDaIsksy3gGFOPuguyZH7ZpwFKd7o2WxR58DV
oBsHa9kJx1XuY7ZMK7cN/n4kQqiqX4fMWfAnrrm6TILrOXI6E+0zz2YyxZq2WdH/Vh6ptyhB9DP9
hMbai7von6yVq86EDhjCC+Z8vOe9r0PUuqJ7Ra5B/DcqD/oXbZUmgVC4jNlubH3/oWB7uALUxEaa
a7X+tLzvKd3VCOiYYb1v4+Vk/WdHMM03CSwF/LBkF4RHnDhsxht3AsKnaP8QYrmRUxxcTp3m1NOF
TTsNerkZ96xUcmfH72pjgc+MZONUje66U8x3on6rW/YvwQGtx8D5KHIYlfazUxZ0eUr7lnUYWnfR
B9/p+RacnA0Dj2KKaqSwFvE2er6paLYs9AmdYOa0FXmehP/mteoSYqGI8UB+piDpNYCxUV6ZuecV
Y7JaPSNnXJZr0WG64lmGa9uOU8dlSnTChRXpyEB05HQ7gE3wv1l9MJSe6auHg2pg0J8QUqK7yks4
C7GPf+P1Zg/LuJ8thXmimfpLYVHgvo6Mmo/amp2B2XA6UDUOlYMEcLM2Kf4hVA7DnbG4MLZYYzg6
CWBr0ruAFFzo9b1MH5i1AwUyuHfMLpTeOr9NxUCICmVDBq8uJaHyU5aiukQpdANymfHTYONGID64
XsywlOM8sZT88ZCZgMhTKHu3PfNyRgxNNj6taU/kCZMHeUcUB3mMXZmkZ7u0ZPSuxDgeK0JByk0g
JwQTRIMtaMwicqPoB41ePdEcgHg65p6dbBY+Q0MC6cuUXl5rW5Bc1eJY+7fmdN1bZJXGi8XNvHAM
6mwGcuRHdOEWglaD2sr1jl22gHUdfeIHKIAaKffUL6N56IhJ2lU06OEuBc/h3vcy0mqnSTbxNtMI
pGBfFg4V15TbYXGa4aT9U+mM7g6TIuRNggL/02uKiTYLQjjfcFyIWDmyksrXk5oMhMK8oGDnTfaI
V4ebpdPDwD6HRW+ouKKvHSqT0OXX6LvpWJZ9/6cv5sFH50Tq8y3rG8gD97Ye+7y7x1Gr5HQMiOfr
70rhVDbqHq7TT1t1eBJqA6AIoZaq+WmMM7PvVDgZY+TvEB01bcw3KKdyQoewqGVCrgn05SsRVXuA
L1aLdw+JePkM1SPR1xkyFvGscPtBDgJhDG6hqXmC+c5hIc1scYW/gIoNJ/FGMWgrXoI6RJMQkq4t
WednVMQFtTvupTLtgytOCoKB2ADcyC0raUNL3Do9W4aynPqbm6UuCbnLSwaKanUga/RJY51UzsvK
LKhidk603UD2Ddpdjn/25dXCwjbZeZVsaKN4Kr2k2DsZsZdQW0b4w89lLezohmWx+vk5QriP+EL5
XT1sSkItl3RPg1F5arsubfTHt6oy2yrbWvu3jii3cluhU75iRJtfcispzAYXLIOemS5exj0o40vD
QPK51hTKbCx7c+dKF+2mj53/ObXSnG7GENW+J0azOIVIqZdDB7rW+7Lo1gtCW9AEFfFkFSm8vzWv
AFX2U79+rZ5BnhvzcleQdYVjEG14bhD9WfN6HH/Xcnbn02KT3PMiJahqUBAGThHAmrJK2KSiNl2G
TZ10SF1EmENp8zLmxNcxRHlylrDlWBbWCdLJLRee7+2J67YkGRcklbdXTsHEQ++Z+qwm8dgLhJ1g
R0fv4DFpk/4RZhWM0C1NXDs6G4ddJDx3JG559StdBGocmRzOSPRJ4AKrVhLoiFqRYiCz7i01O8tl
bFK/+8tEcGaEk9giwNfeOrl9aCAjIeCr8LrjnYcHvcphhzK/TL9bW0bOzpuzOT07UFhG8i7tOUvW
z5k762+GUG6mlupF9WRFJVaFbYd4ZKbi7Sv7WuTRzVZFB/yuayx8z6wkXe+zcwcLvofjTXZ+34pV
+7t5hvSyQ0lcjv88GgkvYd+agc3QEzewf2Wl69fIHNsEum1OnyeviBUCgdgpLzQ+vGqZ9BWj51Tu
OAyr5gF2lIfMEPBdep/7qDoetU2X/ZPMPUiond17c8JeGcVnho2eTU3w61NTODdVcFJ9ulxv2D9G
Rll3kYDE/Lng2kMdX/edyFm+tSyMjGG/120d/NzRjkofLA7/RnBt39E8rkH66uF8YLPIniUPDy1b
5+mn96StMe1mnbU3rQ7sg1QDhfMKLDADUhSSvLHtEYtFRGLJxIBnc2vqrNixSFZhBZ6F7T0C8Sgl
ci1fPbYuCF6m9NTb2hcgvVRglp+WNOHwMHkBe1I4vZiWv8qC4hlNppOl28lru4UUuX4pv3qPLfDW
AIA1sVvy9COv1UDyDoaB1IAogqsgedBBMuk7BM+uJBdXkbZrr1Ye7fEkAFflcJgm99AVQS6fMtD7
9OKYRoN9gOzTfVqE36XHZB2oTRLfSZ1tKfwaa9kkMtt6tRtTyr1DMOXCkYvA/DKwUwFvEoai6w9L
l3lUCn0BCu9g17lP5aJBUFohMeIzLRpOi9XJAQyiFEKwH1HmQMkF1rAHjqea8lhDgPBa3BmciaSq
TaHNe0ukUCE2C4vz7qschiF4DRQqWnKYdEBckQlJw4zbwmRuj8+cxpY1MgOxqNuGBb4T/kuWFj/N
uJRNjBWvN5s5TYT3VcpMF9mZNyd08UyXiPYxEDQcrL88bTWN9koCzSUVOoFoFrBZ38hCBXD1tEeM
A0uxGfgTLCN8B/TNHZ9Fc31/zkxA3Hu2FqX4FzSo7mk9yspR7YYE28CdsR+jmkXEjCNdIKmH5hh6
R7dLRxf54cJi4a4OmLcejSfzmxNSuJztJIgQhYWxBn3ewOQ/9pF5/Kmo5qa/aB8Y/pFs5MiRkBQF
QcWD3tJz8RljPQ9kY9BbeYan3rNVEICpdpEtM68eRPAoXeg65FAnOtFngTMk6K5Ms6H+LTFe0Bwo
T4MJuMqvIRwhU1yhd7dG7lvQa0rtcAM7NczFRoRCxnD0cU8vhCEYNO2yWKd92RRh9cXgO5rOci3W
4WAaTVhFnUa52dOuhiQlAcLM9p2wieSzeg+IEWML7K/GXhbilm7Y0RPj/mFCHJyh7tR97QANM1IO
+IFhgO3qMZhPFb0VGlG+nnpbo2KD0IdagYFZUeXP6GcVc35/Kok6UrQNYBIHCoOmoebfWiYaKI2Y
X9CtZQ1xdeipnU3vLqTrMrDxl2PI5k9sWWkJBBVFFh0FKcs/HPAMGesi8O5bdyDVFrHFh6qEM+4E
FEWDWbzH0+VhIWGm5CeoCPAgMBft5mw6kRmV/Otbl3zlzk9k/w/RiO9/09rYHZZddHFxgLiFJF5v
VeYJTR05OOPswlxoi74O98z1gCKXqrfilqw11n3uZE0s8ziM+m2H089gPyFP+aeUpj2jGCnA7JUr
XZRN1U5BVPkz1o/UweImYZRiI1dlfu573UZnUAxTi8e5Qt2WEmXv7FhNUaqFaUqGSVjkPFKh1RZo
OtvZXzkPTUQAiyWzT2to8/VYA3LseartJjnz+iOeGiY5/GZsHV9FJWZWvvjQ0M/bLfVw4yH/YDZF
ncBQnIZtI0vZ+psZEx2oiSXg6bdgoJK3FHHh26AD/MfFpRDZUd0ECFBoULI74mbC6QEBeZGf+sgf
xDmcq8XfERWRvfWTJyWaYHrAC0Bz9V5IJJffQZMylWt8IFtb9C9uuu9K2/qTSr/6N+Azb/g17P5t
tNYFoxUhgHVs0H/9gJDB+E8wLyuELrkFck6BUM8YlWvntBLl9lulQdcCeAI5jsqvW3MiBFPjsOYr
zJmDXfwbJpRh4EmjaH0iSCt7aOFALYekrn0Vs+G9pdm0Imx3IfHOpM7osDmiPc68rd21kWIGivTx
aXDYNe0HTU7Vwzow2X9hW0UsB99P1saMhmFHonEhvN1v8+KItBrSPQau/NVTY6ruisAFgUHUDmj0
QFriuqQTDmDSRevnSXhTu6+DxZaELEUeaXqjQevrBXn/opq5ZBzNwbMvEDk3B5m36YP0WGYfJ5f5
Fsk7VYQ9dSItcmf1KgAi5WWJ2LghI+eHrKlNAG189DA59INkBJMWVhzYOVYEwVg1PDFVmU+hZSNg
Gk3o0Rg0KSYfYqDVFTQviTtWEOI8tZELkVOLRYYkiiiwDo1OCMYo0QaUzJs9dE2YC9k8ky1qPbZy
Bk4I36ZwN4jTUtSZOJ5uJzPmtr0KeHG/kxRD2zZMLP8ZpRHc+rEx6ZOqRfHXswpx3zAYZ/T2f1iX
FfnI98t1vR2BePARJ9bLAIZ9KBieQeRt7n1wFejEhl6wtcTwHRGDBNasvMELhzPMgRDZWb9yswRl
bX5tm6o3JMwA2kbY5qeJNILbZAkXIJLAySOey1rrYSuCTi1nNO5pd49IDWvEXGRflHhLQI5Xl76O
eD78O+NnhF7hcCg/Gmvofgry4/8W0Dbtu1uY86ulkV7G7BWbO8VHyrcZlnIGNDaRG6+t3UfvKSfn
sz+XXYXii+NWoMXX4rWGqtudCOSZ9mz6+JZlEpJF6Ha+iUNE6D2VzBLuZ/jPyQ+DKhcBB7Sy6iD8
wnWOQsn8dxVi/StZJxG6OK7FIQJwizvPqoQ8UtctLCYjPj0h1SLFssrLEtHWChNua+QepHulfn8/
ABT02IfzpDApaX0Inl7JlIwQpvXOjFMIhwvB/QVx1ZCe+AVduM02GuhtI/yS1UYX0cPNVpnA6YZk
a58HvIz5ZnRn/FXcss110bmZsCkYGzqRYzdbd4Wyc7+uWr2Pshw/8TuC1YksWZa7MKVojMfBvvWE
edr9UYx/YJ/kjNW+Gmvq/+pVYMCPBkMeEvKQIpDnymmC6QcHHgPZpbWCn9QsvJSj4yn2KygyDwwC
gNYGQPn2LBMTKGJE0fAQrwkSzU3QJOmvjYCnhF239u5R5gR/b1ogPJylKOSdvTN2srmMSvrNvqep
c2M3VL5+8eqENXjQk6zu6mwk8oNk19sLrIdXk0Jm2bFEveEFkVCQl0TBTqAaTBh63Yb8isOqEb3E
ZvAwUaRZ5nwFLIP9+55wsPm1wVEN6MbNalJ8kSxhgLYmUD9uYtknOUYV6S6lph4OhsRvzojKiAwF
QtH+FtbKLDqnon+RrVd+4i5LfxLYeGbXLNzcaDki+tJhCnG7555+SDqKwzjNJiDq7aDTLwoMLEmg
nAIWc22iGAWlrPA2IVO1BJ3NOm790CUai9yqqo5LD+d/66FFo3f1LO8Z6Q/rxiAnl3kmrVs+1nbg
/gUiMME997T7XWWoSY6zb+iH3RapDwKRPtzlGXCrBxcrScntnYvyagvMe1eTa/9GRoWJgLFK4jjf
Vr5cT0DYZ7CF9QxGUdRR527z2cYD05my97ZOr0ZwmagLh6Oa2hnYGYQN+2BH6AP5q2qyjAbwJNsM
q7HY4PiQ45PR9DobqbGv3rW9XxybsbWH86IyBS9c0/9vVjoff5dZYxHuOceXE62Eh0B4cqfAuhoP
a0Z4FAndzg7TqTt9MBTNxEPdsUX4D6sN3u3dGHYASPcTAus8vVQpGgn/kE9r1Q+7IsRnSq3hD8uN
h+CsHwl/FZqTOUpGchJG332z2gkFaz4WOqI+y3EyTIQE90DCA3ewY6DZHJOu47n1t8qq4DwOuAlw
m6AhqImDQnK8LRdvVBcUeEu/H83SoiREC2MxpbctIrcEHPBM42JnZvfMcheDhA86V23KhQIUZEPo
6I+gRKhxwJTbtdcFo6iFizIB/xxD5GqyRzLAcoeR98q0BrnNgpaYjSkfKuePIgtBpkEVl5a3mrPh
fMyPK+c0Ai8CBFMsyaiLTghHBhpIL5xukQNBxNmBA66KV1/Mb9kaaQ/zb1/rPXoiu97ZSBGf/RTP
2TasIYrfudKq3gqyApxL0gVUrQwh0Jky0tfeG+O48V/Eu0uRLP2JcMA54HbGChQI1oBE2MY8MLdb
IGxVfQg6fwqPnc1MmXUWRJsjWx0n/UvQFypI6IVesG+7DN13iN83O5Kls9DC+J4WzdnPxmH8yz3v
5BcYEXxfBf69G1On9V6cW6H+jAQiTV6ATt1WiQuIdILPFp7ofYGBPNubFfIXV10qnaPnp6gtKV/H
j3DJlvyQpkiWN6qf8ZjRhaNgp38XDFMym34loFYEVBNUso4LSbEbN0iT7GefRp6lQk2oevGQSfyq
XAQQpcoV0DPVEBBIWA5S+jL2gm55pPhxODolkKgLrEf/Xw+vY7mfHFf2r5MtiH9jGK5QDoVWeKpL
mElPJqfm/ewwUARHN2UghHaqMTjRs3XaLKlvjR9Z5sv2rjUoaWNGqp1gTKR09OC2cy92TCgFVwRB
le1/js0ucI9uzQd5mjUZs08XrOcLcvepOk2ZYVbGDCZC85Si6fSeXJSnXyP2MPeiyS8e9nZCnQFS
weGdWUp+rv1EhvsNHqFno2K8fhlZ2lqjNvll867a+HajX9iJU5sNAQtC9KhW0mWvXS2Xb8qLZXpS
EVHOcTc5eEsDcGc4iKzOk/UG6XnTXVI65eJMbkNYXLuWrc82gmfIrhrrR8NAB2W5i38TVyAofscF
tsrkW4JlQojVqYjQAMxr/X2L5GXQT/AYVsoP9v5oF30j4KUsaKpqbpgosR7zwA61fqXFMISQpnZa
s3qy1oFICuUlQ/DR4VeZYVqMWNj5X6QbfQwyWvq/RUTnfMQXNfpHpnN2/sFtZ1uPjMpN8uylheqP
VDNkDJo5dLGQuza3Se33XvM4I8rOdrdlj30UPha4HRm7+pU2mj02SyZBGkni4T5Pap8alWqnJ3AW
8IWlURt5e4bShkLbIdZI3nUp/ptd4Od9/QufAMzFnIX5p4Kfc9JWZzEWCWzHIdYjmd6qm6aOz9kP
8wn2NaR0LzXBb0Lyeh9rJtLkEJUW92cYTc41wHCYEMvOs7q9XV7BbdwafEQOpCEm3WCj2Py1UGrQ
B8HibHpbH9dJjDd4lcJfJSJ0nuxqlrKDMSAhk+pGrndJiLOJOdcMQlJNUih4gYZknh6VRxqXA8qU
eskivWUoR8YpGxEfmSb6ayDOPC8fc8e1iDtSp28iA//CSN5YFwu/A6alnpcpRoVHQY9SzZtuQbz5
OyLr4T/iBZAgWejuWSN3uc8/AiyDKbqVQy+nBvyLBxs3so+EOGFxjO1v6ycjrkg03+iRqUPkRxmU
RbtVaOw/EfOz0cuD2ZA2i+XwCyGNQ2wQiSqnwCd4YDcxDX8f1ttip3fq5ap5QC/gDRlkVmUrxw8I
o9X3ujr9ja5mEivOwtF9ghpkno2TDF8kVzb/Ob1X/iRLmNw5jhnhOXao8TczdziON/RE346bIbfS
i9LdjtCpyNpFdVV8RmMDDc9G9PyVY1l7sRDEZ2ia0ZxsDe7Fa50Rm7WJdIvoCp6b/u1LihSW6075
hKvWfY+E6/xX5vn/M5vGMYxXWWsk2WOgBBBMuyQgEMkxK7u0sbc8ZpyJM3rTcsvquD5L5JhAkAg7
Vhtki+CVDeTShgNPYWVcPEWGEU5JthdFwplGNgrboloG+IUcr+CsXYsF74TKUKxtZC9oCmj4rApz
n9f+p72uD2IyNfU/yqs23zmmCXPqlgaAZ9E44XlAaSgwVXmsv2Xb8VkVETc5nUUYVXeBWw14jKAu
jkRGoVaVAmEKIsUimQ4cBPU/MynvxzKctTc2eG3djV2gfkP2ehHCvboh/zViAL9LLSBYu3H11HVw
bfnCfZMGR/L4SHJYEMvCxWj4njYjZyoNnJWH+qSHm/vKTGn1olVPNKXDXU2ub8umdmezZ/nP60fr
1SADPq6qcx7AK99AOxCaehZlZYbKhGs9NlHh1Ic8SfGjLVklz7pao7cGIMYYjyAdkDS2LV6R3IHa
gPQDp2/EGvDRQimjTqaWzvM0DdmTSmzuQVSDC9SEJZ2v7DkaGB3ox91NBqfsjL9v/RETRXmcuSRe
b4KZRpy1qo251pvm+d2IBWQm/SjLThbVGkm223gxq9T65KNwmuJR+8MTuzT1WqRLeykaQrI2CGWY
lvl92D9VACCZzaTh/J9dFghGWH8FB7ccqnY/CFLK95ZFDn2M2JwYS6nm9Q9OKvUi9ZSiHBE3m/Aw
2U29p2Yi15z3vp1iYVFK7Ro/X01scgnpCgWd2DDYKx+LUmQ/OKBCBkOm9fMtdsbiOaK3DWNeufp7
dK3wNyqGqdjyJJCU1dGVPUeAf/gzbMw7O5YG6hzdvAnxmtYW47W1K990tCBOqS3j36ed3Tj7iKpJ
bcK+4PBMNdMjwoM4UzcRnLJPPc8hPuSA35+KIeHR4DJDFcTZAKZ97HL7kUREzinYXPZ3ys6ah6pl
OdQvQ/Xpj071CcOl+RoGFzWlLRbvngVD8Zo0AVjooen8+jTVRX2oZsB/25ll9hfaGxqjhKgWd2NW
lE/UDQUlb+i0QDgdJObZEeADG/Eep+t08ho6aJmg8ob0tLDX0ryMkJq6jlKAeBuUVTbz+uM0TVT+
XNfhL4nu2sRT6uvPmobzxQ0sopdxfUg8QIq9ABaheWdhv/pTZdn0YCR+PUprx6dgm2pvvamvGH1B
l6veLIG8a4OLVCCETNPIbBn49MVOoPxBvdkz/N30Y3QjsbNdYaDThva75P1lix40JRRyQ7+7SXU6
DjHzoaljGc76f4daAvQz6cblh0/8l9ispSHcvNS9hDA3ZYREqD6h80ohiHn7mqPyKsM1PaOG6eYt
KPwi/Sr6zP0vR98UbBBu9UzTqwHnRZ2137Qc1Vnk5pYDYGxAxXQcqSRjZWk+QADbywMTWg0IBJnW
JZtnpz7ZxQzUBH5HzQXoKCCfxbp07bHRxU1tCY4CBJTSIt1ZUJinM9RKloeeRtbJvML2r5OqrX8j
CuyDf/vTQbemBr8cuaa/wVLbSN7x6GG8mPybzrXU4AmjolMv5VyHP5HuDbcoZyCWVbAgu0U4HoAl
5p/33uhB3KQvg9oj4adVLNZZZ2xtMl0JynaceiYFAZbcBiSCERCknZDYYZSw9FQr2ux4ZJ0GaMlQ
utOVZXW7gagw9OxBaYN3No0QeW9O7xBLVIn0ruEgYlRMcMx/1sSlF1ugXlhvBPCAcL80i4e2qSBn
zinBhm4E3aEVQ9Ht3gYQg9DHWJjfswq26XvFRGcnbNN8VITkFqD22+QdfT4ezyQ17K8GVpX8PJjL
bfIJb9mZs7yZrRs6N6erv3RVN9mZEsJ74AlQiMG7IvvBj9y+walk6twlXlrfpeA2mMdbgtFAzuqo
3+tJti8JcTkUz2XqXzzMTbB45sB8penAPc1qw9PbzHbScDcF5NlvhFN3yHkYVG8Nmy1J24oxEn1+
rx/cwJkw6vuW+uFdJxwjCJL2vxmzD7myKCvQp3pj8S0j7NTuSB+5b0QGFApD3vAUkT3EvLFomxO6
9W5iCBUSP3YrOZlyhLPzUUGcZw3CdhikWRqF6JT7Em3giE2YxALWrFxCKkNZ67ozDye/YnOdQW7/
ppCKiLtZVa7ibCjT9x7p6Mz72gxX2dazxcKCd3TjlCNOlcrVAxkHUfKP55rhDazhhkF6IV44EOuX
dG10s/WHfvljY7N4Yrkw+DGjdAXsGyLWlY3iTaZAYN1HGC7mREytJ+K1j8SNSJWAz7DTqUxBk8zr
p42s+VLPOD23YgSlwXcmGLiF/tShySdp2sQqyqA88g3Q4C+zDb1LsD+lViktv91WkeVebB5B0lry
Wp6J/saWxG/otFtXu+wHycWiBhtIlxSxZbRDdixFCbYfe43MTpdWoHcIsvnKOX3C98rLmdZmCHmY
cqjOPfbW7aN1ta0+AkfSsdXzVPSE1lbtE80UtihqWrltAOwXt7EOFlhFJYtHqPLoxEYMAkeNw4bI
lnya3kg0bF7otaefOStKLEQ9QTkW04UubphW1puMPHERp+v/SDuPHbmRtU3fysFZ/8QwaIOD+WeR
PqtkquSS0oaQ1BK997z6eagB5lRSRCak6UUvWkJHBsN95jWpOKLWhc1Xrfl6QYCUxZ+Ap1efarT3
It7EmbUQKtRYCK+CAEWGiDxC70L7J3eJtHfwTCJYwknTfw3QxbpMBU3WjaVTv93jFRdap1JCIjv6
hKpva9mSbYEEj8B59Un4STdgKiDGiSv9Q1Ar2TswhAG4nACZazT2s+FzUBBibYOsAJmNWqM4c2GR
w9cATpKdAiqgP0Eb8N9Q3qGDpVPsQJcx5LXZjnFqRlt4hZYDCz/0ufppaCOT7uf9tzShu3OABVXv
BeYBdARLgDUUN6tK2dGs74J3VJZ9oqwiV3YDrEf1TTOQ5O6cLAFTNkqasecGe9EPcHfrE5KBKq3A
CWgj6lY0UulTa1G7j9rJQ3yBLaHv0OLRP7dKg3Jkhf1kcw4kdPbDvF1MPi+naE/LGtUNck70KsEI
VrhyKbZVHhQozuRMeIGPqAliOT7kJVFVIg3UIaSBvQGAJExf6aLWKiKITt4fpehLfNcgxwU7KMnl
Oxu3Mv9QCmv4UofDrPlSaZCDaa8aABVAdWDc1bT5VyqrBsIFGpSTjQK0+GOEpA06MQIDvU2ZAbTc
GXGMGo+qhmBAKjS1EaoLc/G1KZCZ3sLH195OKA6BhjF73KM68Fm4sDYGN7Z0ZmHZOoj76SyGKKwP
WWolFzmOgbkp0NkCZ0GYkJyaunCwkIa15x1x6yL7oFaIWGlFRvMzaiP4jloDcuucKnaNXiERDJVG
oze8k091BHL7gPk1ikPJ62nsDAV+m99lHywbA5QdFAnPeRNxKX9pgz6gS5SXUuzKzOvJWDHz/UYt
ALWRdqgL6kj07fRn1GGKage3MnoK40rvt+T0BY7dOExxLqCNYLgtiW12uqkE7mSkILz9UPefki7T
mz3+Tsaxs1VclQYzbl8T5g3hUSOTDDcGr4/K6W/R06mpWXxH4in6KvArnZ2GlKz6gFK7fE7Vli5i
P8E/OZotKFAwyhU5Hd2DEAVvNKgo62hl9BWKafYDIrnIt4nqwc/AQE9Me8WwAgX2FkwOGD6hQhmF
9AStPWK6AMvLbscrWRHAoO3ldrFEqg9QhvXVsCZZwYPRBaBLP5itqa22O3mtaQB6xMQuO0gC3R8Y
i6nRTicgQMk0luUH327SS51Z3N1IfirfaZ2XJZEdbQcAWENgnZssyj9XCF9LwIgeOKA2yKnBYR9P
5oZ/x4dC5nM3TG2c8gHvqByhS7w/rU2vhVq7G0wfg3CfwhW1wHSGR0y8wqcmFuoxSXIYvtJCsooo
rh6UrxGF5ggPWs/WaeNbyDlTFax+YJbUiR0Fz/4pBtH5A03iZtroph4JoGyd/UEpNfmlLzXvqxV1
UT9tVK71n003slmcamg+B57XhTtJdW3fy0YH3WwGuqsr2fQciwiwnNDrGBfhTPjnbNIwoe8ti/2O
aEtHFS/tguQwAFh8o0WFRC+BpmpfIOyOd3P7D3EVpVEOXhElz6BfAgvMqcw7jSoDV/BOBGPLRaFq
Zue8d+CWZYcm6Cx7o4mxj2nvVKrtUQPz1LprIbIiOPNsACOodnmhd/pn1P4zliOmZ0zdug5V/eyj
xt/SjMnHEhAR1WL65vxuCllboaT0d0P24GyW0ejhscEUcGBGo8ppKIXvxAYvG9jW8yzGoWPrXiIS
0sSOPjxpOKLCjTC5pconT7M12jFoBVi4rEVW0vqfNAv+pdy2dT7A6CwjE3l/lLAQq3wf4fqMFH5f
2O0jBnWOccB6OjKPFraF2Xc4qhou97pW1D1Ki0Vu7RFqQAoRczn0VwntfdEiLR8kwoKVSy1zaF4H
srXr7CQdnJWsR/j3tBTor8iQDzLoBbo6+zqei5l7BAcHxFIC3Ok2KmV7dU4MSN7h6A3EYI4yPSWo
8adHINw05hDq5CJMjYZHnVeIlkOES6CyHUSW4y0BaglHVYhTs+JXjxx7hL34hCwO1r/bIICCjoSC
xhUDmye4RBgrtpuoAmdK9BBmAk6sZeqk3gRxOwNP0jcmUHnMOCugHzRHSlIYGu1fqixMflqGUX0C
d1vV2wjpAIKmFDuWbRN65oWWNT49ba4JwVWNq/kuzCHE7FRfJvq266zq5wwBRum/N6JZ3KQy4dUD
TcfMHMAPbjVhZpBpDeNPaUGcxuk6HejxANMnuoGiEO/hVakn0IGaSXWhqF4XkCjHzTRWzjc76ccD
eu4U3THOaCzaiQ0FMtvQAbj1bRN+HoDcf/Gxwwv3Q6ZnlJTIw/AVo9NlnvgddNalYqjTCQIU4Tsy
wARexVBysv3JbA3+rcjXRgrJhaKgaQPqmRoYhINFRLolbfGqPbpGOMDnJt4hYZc5LgVz4ChQW1Pr
waJBDzqyjsEyOk2qvFMtg9ILN0P5M9AyjEfTyTTbRxlV2nviOjBYvkPwu5lU/EH3vQGGZWOayCcZ
qqpHZxxO4IcUGX2SLWRG0EShJjFp1w3FLh+aeYvsImgwylHthylEsagEJoO+CooU0sT2CxHNSX60
SFZpj4KS0HDI6zSIXcA4cQwpY+zSe66l09CmtD50jXpOUUDo5nrA5Yz8FsA26gIZ9iBtUEnrVFdZ
8xB5tW/twk7ru600PeoMyKnwt1HP4ZLKcu8byKD64gDwJBCFNPHDFKX+DzJgHdvEGtnZhdYgCT+g
TrsJGyRKd1DVjIujUtQ9ZFZSPQMAo3TE3OJTC2b+GSGl4ZuZ6cVrzRqhjIS0Zrw9hjSGswcxp/Mq
YlsFBLKC8bszNIjEWxOkssCFwaqSLd4ZFMyAljnqxjQMNAhk5420P6PonyzJaGZndaa8QbopQeHN
VquHLM5QUbYtWR7TEJvGs2P106PaVLFrBzUGM06LXOAO/QLAhKCVwSOJxjLsjQcO+AKCQ8DbQ3Lr
WxDGI4g+eyJ1BktSb8zRD8MNNV/yG9+jBbPhc/C615Q7P1qB1n/WpiZ/8kwWitJhRo0hU1CnxyhM
RxR37NWvUWpmP0jdwnexmIunYaqPHVLqkv1m4CwHnW6gIEMaBymAABWAv+330Vc1R5pVxGEHB0FB
mAEe0xRenFHY1i4AFegcClrOxYZHHzUNpJNNSHeCLg0y5n2A8AM2WjB5ocPhz2b330nwRnyQy6F5
ZB1JtyPhhXNmRaFt03IVIVmJIpCcNRLsz6ZjzDTjKUVdhvwqA96WG+1b0qgh38EPMNsTRceq3LaW
MJ+Q5Rm+wkeseImj+LuToppHUjcNbgJX+B1tzcZFnLt6P6BEXmyoqSCXI3SLGSP1yIf4L5hsYN6J
5vclKqTFqVTtAKGMykEb8NAW9HceQnD6mFBZ8AK0/b//9T/+9//6PvxP/0f+lCejn2f/ytr0KQ+z
pv7vf5v//hcNg/m/nv/573/buqmqhmk44CNtapmOavHn37++CzOfvyz+K/AC2JJ1YuyxE/1WBWV+
bukeEC75w+GPR0IVUFVV04DHYAl5PVJv8sKYOC/tFRka7RZziwldFrXHOa2lcbL5i9EM+Gsmgk26
pmrXo7EfYBBKGzibSuC4h0iFvvuoOe2DTjvh5+3BjN8+ojDpHkjbcgDc2ap9PViM5j0tcjy9QJRV
kI/w7OSiUnT39jC/r5WJv6qmGoAKDFsK9XqYAuAUCk+OgaQYVLHXqG5YwaUHXW+dRkN63vvbw81L
/2JrmKRuAgC1ShleFbZcbo0aUkWHpGfmoiWrvhV2gtSWYasCmDE6kd/qhqTn9ojzd1qOyFKh2gBs
ETUa53qCKJlEWIrVmRu1YLs8NQxeN9WQPqvoXKLjlVPQJn+I74y6+Ky/5qlpQKFU3bKY8mKrhKUx
FX2dZS4K+w5QS3UqviE+Vbg2Mt7fb89w7Zu+HEu/nqEDpFHVuyhzU5lUjKVYYbY3O1m8F7VmfC4z
mEV3TsK9IefN++KE01HIB7gUmWuFevPJUZpZwKXEG3OArPbcwW189xdz1C1bh8AniEAWpyHAUkwr
cD5y8z4xjpRPzea1jPA52k6JNJHNsSOrfLw95urOkcKAi6MJE2/l60maWVSKSCYJ8nHBV6rkI7jT
QH8OZWzKDzj19eEZp0U7uvNtV7fO/xuWgOd62AbyddDZdeJ2iIcIwt/Uo19cUo49Yh1shIfbs1zc
M/93p74YTlwPBw4SdheGRi5tj7rcYmhOjXmgTXNnBdempauYTVAM1TiO85+/2DJBA5d6CsMU8Ibq
HWKg8eduin30RtPww+0prS0cDFmdJoi0kHJbDKWrlGTgN6UuKpzD9xmC+pDptJ82ifSPhDUnArL2
zvTWToSuodNk8o9matr19KyUao4ZmInbUxrE1Jwi6Bl4u/2IdYtPppmV1avbs/x1NS9vtvkhsulj
ao5mLR6/EZ2qxlKMxB1wvf5q03uCCnRWOszg4dmkcx4BWYnEYaCErMiiOZj97LN2+2esrqtF4x6x
NAdC5uL2mZymMlNdRq7iw4fewJtuH5FVgIMnUQWp7xyO1aXllTJMQX2Xj339mc0IbX5/DCLXA5p2
hghWgKuEWPYOv2d1WySlvAyOaty5YdfOiI6UnMkGNpjm4roz0MqZ0/bINZFaAFM6dvWuJuUcdn/+
LQ2ucmJroPCGs5hdAr2PXmMXuwbeEI/t4BXtYYinUtCdKr0719vawhmayWmUGpvHXOzYLu9RP3fG
yEXGzviKKqjyAEzPQqNPbfe357V2OCACqgSExBmOvvh+jT7SZ1d0Vk2oEkthqoDbISjHJ+TfQVLC
DCnvrNjaPiHvMUzCQrxunMWuLNNcTW0cmt22qdDuDPKh/zbWFvF4q0Mgw8+pGqojgbvoTrfnuvZZ
OQ5QKmGF4QOxOJWy9kpeYBG7GIxSSx/DQuynzNRp8RHm3RlMrI5majiyqo7pCDF/hxe3Ki+il410
/13gTRVS70bwQRM25G671I8KmPodl0ALy88a+/cG6pnIfwWWfKphhzxSRDaRusBxhzonRYFPsVJa
59ufQ8zvx/KWItrTdNWZaWW//vzFL8SIL0/wv0tcOJMA9aDtnlKlmn7EkBLBMIgY0JapP3cO9mXI
vokGxfpAD7RDgDj67d+ydowt23FsDpcF2GbxsZq+VwWCtpGb5Lh6oSSlwkjPe7UO7rypq6vyYqDF
HggjbajjIo/dJlXrLxMIOyiQnRDi3OYgD++crvn/tvzCuKJJmw4WL89yx6m1CU5HljHZYYe1O2Ap
hf5zZdnUBxH6IYvD5Q2QXvgGBYp6e/ubrhxtomtbVWdCr2BvXW/AbFBAhSSJvOCPqlCmGcf+QN9K
zKD5qv9s08wJjreHXJkv+Ypqm5rghFtyEZcZ2dA6VVPIC5qthb/ze7z9EGs2gpFmma9Ttkqo+H7q
awHBHT6jl3y8/QPmARYfHHY1Z5vEyTSFmL/Jiy1NqysAbJQ6F1AQ/WeAPRR/rExG57Guhktekn4a
AGbwuc2CqTw00QDe885DuPYb5syXVQcZRCHh+jdUtgTFif74xQdbFiDoqvmvMls2P80ozJu3joV9
zXcg5iLeWsRJ4q0FtyX881uWpdclYQ+JFSTq6x+hDbBa4tJwLgLMp9yFHnYxORWnsPwCcNQpDoUD
NWSPSAL199trsHbzabYk7uHyk5qQizdFp3IMoUjzLg6CGvgvR9gAb1WkKZ5gaquw1+lz4AjKCsIC
Gqb2rADEQkdGAUlKKcLWlaNf8ijhXOrE9pFHRB5FokZ3orSVq0CTAMV5YzXO6G/rFLewvXAfuNAr
SB5i06f+bEyd8bONrOLt7W8yn7XlvmQEEvr5ptXsxcGIETzzVexTL3rHEuxMY6KEXJS9eFS6zC8R
jqv7wNgWrXDCO0OvbUdp/VoInQansQgmUOgeNL6BcwG5CF22bRAZ7xNBXm9ktD3f1pWZ/4TMmXyp
C5G8G5CVjU63Z792LRCjGdJBY5HVWjz5+BCb8P885wKggZI9agAzIi5Q8E3VEkj0QXL0aKrgjojf
+/n22Gu3IGGNUKkM2dRSFrcglqktPA7hXUBB97QYeV2zWSUIeVN/wjEaPcgw+5v5Gly6XPrSJD+9
PnyTEcPlLzzvEqOcGT4UHWXXCEV9B6sn+E9QV9joDbBoH5GdoPt8e8Zr+5pwH4qxA+HTXO415G8y
ARtAuUSpoo07uBQJ8ClNlnp06oymGu88cmvZDkOhisaFz1HS5h/04tL1DPjLo947F4x2nSe9SSJ0
/+usfI1r9GyFUycoCTqYHrWzxcFEB1pRWnXXtbwidx4gMW+lxUFDMIIM09L5NY5cPAB9x27G8de7
wHwXNY0uaZ+DAnE6t0SC/aEr8/F91IyzOnRYAuwYtOgklQy1rRRHS5Ypy1VKlp76+vairAVbxFma
oLim6ybf6/ojIZeP80mhKxcTivcnv5q61zHrROUftbBo19VdiiJUY6F/lSWwmujKOE9JgFzIMUzm
pbv9e1aOxRz2UcbkuaQItTiS9I8tC5F75ZJ4fdeQiuLq/mNKQuAa1MKqHenCoN05iitB3jwcrxGE
JEcu480Qslncjp596VLwDFtL8VBl9dF9me68wGuTm48eqiT0TfRlxi9Ab5SgYp1LEuLbSndCqK9k
q3oxTgb59DENkIB4f/t7rhw6OrOONgd6UqMqe728nteg1uIFBB4KzhvKpBTjIXOCSjsHcYJQxV+M
phOxY9tAg8JanDh8B0MsMyWjwWP66eN02j/5jkYDsMSF5y/qCLpOtdvUJakTycz13KgseFRxJ+cS
wH/6AsAnPJhFUSKX7IcPtye2unLkhiwepVnbWhzfjtbJCFvau6Cj6TwomG59hpk1Y4hUrFvGbOiM
w+0R1xbOUA3J62CSa6uLIttQYc9uqlxeiR33Fw3gOCjLMK1OCeGbub092PyllreTQTxu0YEhgVs2
RSbfH3S/5XaCMlU7u1hkPp09oPXGscKP7Sk0jLLZYY2MGyKm4DQWo0K9N+O1+5oH0RSGsGwDDZxF
bGgNog1BkEIH6krb3wuMxlHq1OgL7rFJjAABY+ZTgrqghneK6z65AAztgn3vBY38m89PYsQzyVsF
9PN6b8msA6XKpru044gUC/7e3YcY5lKG7gGWX3e+/+pi0x8yKBfZFJsWi63Mdu+92csLxSoFovQ4
yl3Soxyu4iD1N4OZguiS0irawvZiaqjUqZQcfOciacFuMx2lso2NQN67yR4xKr29s9YOzsvB9Ovv
2BmhsJrMkxeZ0d0t7NHceOFYHg0tdKjq5LK8M+DKp6T7QwHeZHbCNOaY78WjjyISnG8qPJfRKFCc
9UbvEyCsj3nnd3eqYWv7FVwelTe6DDANlh2bOMSgMBoqsspK045pU6mv8SHxbRQmq+wIaR87QtOB
+YXgZAiMGfkIzHGj4vvtT7wSwxucl/nKtU1KZYsZj5anWX41OBdKoEg+JokNzzvm4vR2EnJZ8jwG
YVl+HEqwZ3dSqpXVZWiCdIfyNcH84gZuQBPgeDJQQW0IpfTIEh97nM626MSlbwTegM+3p7qyuJwQ
YRC0EzgTtVwvbh6gyNF6jnJBV5o8ZZL+c+wFAokHWqp3NtJKVEBoPudG3MIs7+KYOHHppcDpvIsy
AbPbYIIz4iYZzuXj25Na+Yj0oi1uPHrSqC8tBkLFCgueSCgXQ4Kl22oY4QL6T02lPmE5ldUfwblN
2p3sa94UixufroPDLUv6Q9y3iAvAvnt+1Uw+3TFsWt4HmS/3QhtQ7Dd7dJt3iPdrwesi8EO8W4cy
+XF7zmthJzcrrRaBtAfV1nmlXxxT3Oisqhw83wUKLrqDxkZyQM12syA3CJlnYframSpSCEgnwxIj
HpLsM6xAxFXhSCJ0fvv3rK0B+DeSboevotqLjWVlWG5mtuK7ALKh0AhUFOkwZ9z7MajSyJzEh9sD
/ko+lgtAtZdmLxkRp3f+RS8+AKCRAoUVmwWQsx4mwm+mm/K3y9PYi4BK0GBljv8E8En3di0M1sY1
EYhC5CRqZf6qCnPTxuevT8UDDIw2P8i2S1ER6PoxOGJUonj7WfceJnc/WW1zSVvAK03QiOR1X3bK
R6Uu4jdoiVInhmCRD/4r9HCa6tvtaa5tM5rZCBZyQzoUn65n6aMFU/fIWV7w6vXsGABT6QxvUzFm
H4Yus5/xRErPQ2LZrzp8Qva3B1+7LSwdiIJKzmlbyz5TWQPODJ3Id1FBrj95IeoVOBpl9Sam1ntn
rJUIypwjUQ6wLaka6NcTDVsBn9UcvQtUatJn+MbQoj187YqNn/av7caH8ElNS9Ro4/Zqv0EN2Yju
7OK1CVPgoikAQogq32IX+3YKbtxuvIuH1tDeqmF0YTkIS0INzOkvMloTJA2jUMTl7Zl/zIsNnGGc
J/BoIZ23ZPiqHQzjSSsc6yhHgSeVp2TvbaS5EVO3oPbjrP7JSrCoqytlAsiFxsoGK+rcuXOXrryF
Jsh8h2IClwp1lesf1TrUEdpOepdCS5FGtYDGqaccG191g6B2ITYqCliIKtj2nU+/OjDXOBVN8khh
LV/CwTLg09nOBUGv6TCVOUwNx9N3vqYkTyh5BntAeuE/tzf42umSlkGXhHgHnazFEtDNRR8eSYNL
1jnmDt6dSj8Evv4rQMZItgNsz58mj0gZr4g2Kk+3R1+7MyX1HKJggnY2//W3rrSa/mbUOJcJu1iE
nJD8tzbQxcxTYvVBvw0QYSj2t8dcO2YErZxpOrq8Wotbs+7rOjaK1rvY6E0WGzwxmi2Pt6U+1r0p
nh1E777AiDDhPiAyhd2Q1o7vb/+EeVrLi5sKDpA12wQFpS6mnQPVp2ZvOZcQ4e9TR5DQgK23/2mj
oMt3t8dafSah7lEGJsREzXRxosMC66VI4/4sBxm8ykcTpBXkmRMRprQvJsbvzusK0UaY6kaGZnFu
Hx10b3VtsNM7R2utfM7T+J/fsohTdPSUPMzwqB4iVn/W0Zz5OMnaf6VbnXjM8rQM0VwElqgFgDN3
YxolNrvR9r6qet3SeSnELh1Aw0xNH79FJM507pzBtQ3pwFHSLF2nGrA8/KPvJBDPA++CLnf8AaUl
Ez3JEnDfNhV4M+7QjMSC4PYKrRxBiz0gLcodNoBJ/foQGAA0O/RifdcxagR9DAy5jL0V91wwzei5
oy7hUIApPaBDWat3TuDKpWOp4EeAdKgg3ozlVmTLpzEYzoudzSD03hf6G7XH3ADbSQD9pT7XWalt
A+q8PeuVL83A+lzGlapk6teztnybEnWaBG43A9YLRN4O7IQcTEAJB3uCgmG7/38jLqaK8D+K5WHq
u6B7i+wgfKLynQqZTewF5lT9phCN8/H2mPMsFiedUhbaMYKFVUFVXs+yEnYN4ZHPi7hY8xH5f2/2
yUKq+S++poBap4KTUC20W6/HCfUWs05v9F0+tvMAPq761paGHe5R4sm0nZwc706LaS11RYaFWgMl
H3KpZQ2gwx1D6ik5h+NF3m4kGEc7X81MFKPQeQ0Vp/qiwRV4nzmIixG69NnWNoLUvvM75lX77Qu/
+BmLmSu0CpMY79SLiplvxCU2EAlLE0lxHM3D8+3lXNu0tNQoh6IdLEm1rj9z26kDViJh6HaljJ5n
9Odm9NLkdZdh26op+T0Iy8pbBRCaQMTgnTIpv16PV8gighdXhm6rxzqE0ygcUCeumip5ZfnjLw2z
0fqmIsD7AFI7CB4HtcVE9Pak174wzVqLn6FT6V0CGCSJQIzvAZAdZUa1EKrnH/qm9F2jVvU7qynW
DszLwRYzbjroG+2ghS5aZs73ULaDekwj0R6r0YSsiN4eNAKCNvQbCicX5waHNgy5Bwg4oOHhTtAO
0k3rq1TySdtClRzv9cBXPwfVd4s6P1n98j3VY0PHOJtfOKrGgMpNFUjjmOpNiC5VqiBic/vrr245
26aoJ+kGk0pdbwE8yUxAtQ7DVaAaDomG5c9hQAAYrT4wdsErw2q/3R5yfRFQ9ZzTSoei0OJMeUHg
+wDAuCk1B1DjBkaP9Q4jkhF+N5LA+alTUVE5N6i8vMpSx8KOxLFjYqUW+cyzCq122mKKBw4Qr6Di
H9kavbhTTV9bBaBOElNsKr36EmqVMX/sLu3IDSDAR6ghGSjoI/J+Uiq0Ue6swepgM7SKPHQGAS6+
BzK7dlpbSugKPBH9t/WkNM1hwmKyOU5lkP28/fnXjgCAGnpphGs0XhZHoOzM0UbXPXLxZA8SFFiI
3N8h1IXK9u2BflUXl3fn3I0AxUX0Dabhem/FfWWiapHGrlkqKB/GuoZ5stXD8dEwmy23gA1h32vg
1Y9NGA1nT4+KPVDyHBM8szyh3t0d7vykOZv/7Sc5AAPnfB/A/iJarY3a1yHwhy5O46I7j9HYpodW
H6DDqlbwWJI2e0/o+/swnRpMUsiDoejS9sqDO9fe2sEzX/ySRayaNEUb6L0aufJLFFbdg5kp5Rvh
BaEHzsaoy7/YYxawb10n9aPhvFj1+S0hX0EfSsvS8pfBe7Sbsk7/xwTVsL39ldemxtttcKUTLpB+
Xa870bMzQeaL3AwZF3VTE+njzYehHf0h+ibGFoCiemezzb9/ubAWdUIqOOS4sDCuxxwwPtJEnoZu
SkEle+14Q9wcwY91b0yHnOQQlj0e8m2B3iC83iGjS3N70mvHasarqapjWxQdFuupT/VgllYRuJrZ
QBnVpCLPuM019en2OGuXBd0jIWkrWjPI9XqiimK1nsoJdvVc6T71xYj5beLwFqVd6t4eajUG42mg
WgRDgSBosZBqYxP1JIHvanXrf5YD+p/bokoOOpbqu9IvBxxlA2E8oHscfyrasTjzdxznztLOT9By
aSmP0Qsi1J2xttczpvlMBxOUuztJ2er7oQsiJi0GUW81NFxmFTb8cqUBnX5/+wOsbaqXIy/WFOtL
r0WQ23dBOVraNh4yxN5RVda1Jy/xlaMypeMDDmVesEV9HKPj28OvnSOp0k3AM4Dy4BJmJUCvUn9t
AhDaojk4SOe9nuI2fob/h18X2iLlPZLb2qeW9DZNyCjAUbRFMRSpS7MdfIrMOYrf7z1MK97XOGs9
eF444IolUz3c+22ixHcOz+pOo1QhnPna4PzOu/5Fqc5RqDMXBD4Xx0Yr9S1GrIDW/KxUXw04lZ87
Df2RHde6HyAmkpnf/Q5hpUMQj5hL/sVHRyl8Zt6x75fYz7HoAwqlBp9gNHpkmFLLAPvUoIFhd6Ld
0WtS7+yy1Y9OR3Ou1jgGCPnruVN4hDymJqE7W0+8GybMH2VYDD+1lMb2ZqKas1MVdKj+Yp6GTdHG
ZK6/cTsGSqIIxwaBG03h5NJHatWn3in16Z0H6qzaGbVAePv2mGt3F90qIdiwQGiWM0UCBBVPswtd
BAHqz1VUz7Jvk+TT6ikyUrcHW/2spsFQfFNKzvOfv9hSuZZmYSVF6OKCAs01xbzgmfgRzfV80LnE
QC1A1qdLgbjM7ZHXamIkrUTw6MeC/JDa9dCF6efYpqDpqtHXGDaZjuEvalpTu++SCvk2UxRoMPu9
0vgPOQi/rUCt4w3YHgyNDM9Qnm//nrV7ZMaHU4/kZ9GGvf45xF55000O90jpRc9dHMhXhYKD7aGB
0/gtbqf8zsOxts40XHk0ZvQ0HcrrAT0l0aBi6xRfzEJqWyTsguZEb1hJj1lM5n4HIbZyTfPsoqdN
hUK3DHN5a0kM62ZFIVcPylo+tAC0UPK0/RFBpHSqxzdtG2v1Ce941FBCzBGLw+0PvHZ9kRRazkwA
peQkFkfY6VEy0XDeI6ZWvF2s2/hOwHZHb8WLnZ9OXyl7fRLWo2ng3z3JHNcEoHbdnR2/8tl5pA0g
Giw1MO7FOtsGeigYxDsXLatDube10fB3OKZp5UFqgf0XwAl7BodC1SKPo1ZzvcpGoOFbMCagNPw+
f2XB0zh0UdEgVG1ou0Yo453prVQrbMQoKK7blk4EvxivhUKZtUUnEUN21Dd1PyvBjV3Tp8dYdDhC
OcGT2o5CR5HDwwdCTA0q1LcXev0nzJUSHogZJXk9Zb01sdmJwVMAkWzf9aVMimOJ25x/0uymbz8A
a/UU9Dcc5zlQIAEeozLMq9PtH7FynAGoGpQIOFrkz4vvYHedia4TuNw8GapTBarjAdkZPOI92Jwa
uiB3rrOVi3QOAgWMdAiI9K6uJ41tbqDjVeNdaq70b3XVxxg2mbaKy0GiFCa2gmgB9o8D2jbhnZtr
JaiGec96U9qcQ6zFHe4hQ8oVm4K11JMIXQRdJrPiEYTL25907eSQDvNN9RlMsQwxPdwwUqTmnEvN
TbFHnw6pacoh5gbUK13/Px+M1iklF5LvOcy4/p45apEiNxVAZDWahwiypI8Ac7E9bPPw498MRZlF
R07HpB90PZSdqJjUlAw1mrF/RCga/6A6Vz62lt79ecXkF0hgDiXANC4jOLhppRN1Pp1dD5YWwgVy
VxWd+mqMMAr881nN7TxKSCwYoNHrWWn0UAl+W3lxKv2dVKkf7lC5QLdW9fziy+2x1jY/Lxl4WJIP
OgrzYXwRRWQ1rt+yi5SLaBFBRRbHKHTk0bCb2SoUD85TKbXhgRoXjc3bI6/dNWDQyZdUOqhs9OuR
0fxO1MIHG4A8R//NEV3xNrHVbynOhh+nqXmfNciuYd5Qv2sCtJluD75yx0hVBXNN9YupL+92xYNn
SyeNnEvU1TmaHIDNGRpWMVXBqHmfRnmk/cWQVKJnxJ9KzX/Jp1QbXOG6IA7cRpuKf9IWjwR1pLGw
kchfv2vS2rwTNqwsLW8kIc6MpkGxeXEOC3PoWxNOtVv0RvXKq7v8LdL+6S7HoOPkBQjhbnLdON/+
sL/faLA3KcHMYHaGXULhylm+MUea5TLKLHrnCQN5nmwY9K+3h/ltbohZs3QaISi4MNAe15tHj9Q0
U7A/dGvkct47mZDNphvsItjYo94geaTLcFOn5j2Y7r1xF99Ug4g4CITKXYjjSrjxbPMZIS3MuZWs
x7YjVFERHr073/S3zTpPluIAIhzUM2muXk82GcbOCdDLdztkjXdNopi7BtDdLqub8a1TtPmfXnWM
R8pENxUiLhiOxXgCciVMWb9wLcjxHVSIQldxXLIK5W0Ihic5/Pla8gJSBoAbRnq4uO5QYs8R041L
VHllie5wn++wkMhOcWVWx7wwrC1ukPbznw7K+Z/piFyy7KMlbnIc8iI1zCF3pRnixas5j7EXom9p
9dTy0jJSNlhVV3cgf789wzqDkhlapA7ctks4VO/lVZBqdu4K3EHsXUDZ4x33jTruymbM39+e4W8n
cR4MJDlLSWULcsX1rulCWfXamBVuMqLbv0e1FgFGwHQo2N0eaHVW/xloCRpHn3hEPCQp3JLo6lOb
58WzXdB9R8UWBc3bY/1+FJjU3OknWgMnry4mxc0ZUXTvkWQpCvncx+gBhhOuCJ7ta8jQyfYOwvj3
8w7un3uMahH0Y2cJQh80s6uA/2UupUI6NmyOMxzRkWZ3EpmPdl4rz2XY7G9P8rd8j5V7Oah+vXIC
gSQKFVHuplU+vWJnKFgIUqCK9xIvgU9tmfjfgtnwvktN787FuraYpNDEiNCkSCQXhxHPATkgBJHT
Ms1qcGKJ7HZDh07rjsbdcLk90bUtSu+bzskvCY4lw8KTia0jQp+7KD6Xz/GAteeuzLPM390eZ/WD
zv0nFRAksOvlrlF0W5nqNnOnkeaLk+JZ4jvTj0r1vg25rY6oBJoQkdUiS+5c3fP/+aq2Oy/lf0aW
i3eqnDrNx7Ipc9Ewlp8KSUHImlL1AKUCnfa2cz5MejHgjYTXizcDj5UPt6e+dmDYvWgqUHsEbTwv
wYv4zmgR+S1w2HJp+T5qWmG80SpZo6aNMVY3aNmfhpOk5jodYtJ0YhxQYtfDFQ6XNvcMEkq50WwK
dUjhlEsKbdwf8QeE6uSrHr3vOy/IyiRp95EBMPYvxu71qDEyKZnTyswF+m4/hmruHeHPZQ9wLLHR
itEa+WOOwzxPgzoyc+S1XN5DOaIsA5J/mYs8qYcXg95Wx67tNLTbG6oDt9dwXqPFJno52K/qzIs1
LIu+qvFSztysaOL9AHWsPFVIPTZ33v2VzUrGTeGSxaDHs6wztSlMEWppqVvrRSm2Xeu0Z9FW9fcZ
nOyWcaSk3f/h7Dx748ahtv2LBKiXr5rmcU28TmL7i2A7GzWqUV2//rnk5y0ZzWAGXmCxu0CwyyFF
Hh6ecxfEqXmM+XK2EXhMlEG91A05+S0tB7Qd9Q6yncUOkm2lxRQ0+ZbI90KfSKdd2ATuFQnJtJsa
MOjnF/dEwANbBNsbOjzF4qVIVaspEKw7I38uU1TmlYYoh823p19Nk5fnX30DzNsGVhwYVUBGLPbh
RtWtCqu+ICwIRDFytVExPdIxVPeSNtM9tmrhheN4cnI8sGa0DSdkqTakOSH+hROTK9JO3g6tqdQ+
VqRRvlbiwTMuHMMTlyU3h07vmXI0lN/F7OxSd6So44IHB76rSYK4/xQ46nfNxZqFS33aBEbt/Pn6
90NInV4/2h0kBfOm/utwhLaap/j+chKhd9x5Jex1o0+s19zJLkmRnNqahDWghvQL1aPWpFYgjQq2
P3tumiQfbjMjiZXrAoWC8Y4ceQhe1VbBI/PCnjm5qrCcZvTKJ1zjcIJWIXsvhwnznJSq+gROxjV2
jTqk7xpN2KcqSO+gycNZO7+sJ65M0IwIdswsWQZfLKvTmFMmjTp7VoM6/uFhc+c3rV66a7ePNazu
cpqHfjS6enEVYZAaXcjzTk4asRMNRjBk3SX1h/5FEWgKamAIXQs/CHC86LwqcH2lkdqmjSbkVkWH
vur5WZ86L7DIWGgqV/Rv5h3w12ZyVKuJcGwkGPQy27dNJDZjq4Y/QoAA/2GGM01hppd+IhYOh4KU
ZuR4XqHGp+niBV30ai2VPv02USjYWxQLsMbVw/KrYFkCENt31ppA+gts5eGoeHcEBhA85Mf0AFHV
Ea0hMqDwl6Zi1kW9QNm0htl8pE2U/nN+aU99UTJoMPI6WDgYGocjYz6A/1iN8FnVNc4dUHz8glDA
zvyyLMe1DtN07VnlJb21E1cagWXuLjPqLD9zOKrsVORC4pD5kuddwTLtH3ucH9f5aODuEtclSv9p
3nKjRV5gPUayc97Pz/vE5U0WrTkkCexlGkaHv2BKO00NKn5Brk9uch13WfQAPdD9oqoqeDq+q87N
TSrNi29Z7dGTyJSVg3xRFTouJjtibNu9nGRa4ASEKPbV+WmdOCkMB+iaTowKz3yRV1J+0QfbspNn
umPspKLA/v3WDsxggrJVCEQCvx6QDgZcfMkJDhVPZRtxMIIsjhKOgn2e4tW/Ssn7D4sgbIQwl35P
q376dn6uJ+I+RwaABl24WW518SZyZKGnqYNWkxE2runbLb7FWyTj25+V13u/U+SNL2yaE4eFEdEk
pPoCFmaJ9ulde2hMDPKeZSWjB9WIHLReB1z1MAKRfzBC9nCKsTFQOD/RU6fl72EXQb/t8I3STCV9
9kL5VpSFc5ObTUoDpOiqtzKQNwBUHjCuaa/x4CuqzfnRTy8z9D/+4sGyrI7U+agHesMXnlCIegZU
dVNl4fjWQMbemY3TX8h2T+5g6k6fzM9Z2vbwYOr4ByhJn4pneth0fQrMR4xQe1Y6zRIXYv2JyxQs
ExT2WcCM63SxrlrbBrmHls2zJ9TroCqza0NCYfdrJWx3cRM3mE1Gwex6+XWg5xwW/v/QyweoV7lp
3NeVeNZkgha9U3nOxlNM61dDBnhhRU/tWtrEKF2ASphfR4crCtAWEZjUTJ6LrO1Q5J/0prvWK9Fh
FKU4iBooOg45XYWpyH+IRlSdKXMB9FaPEKZ5G3qURYGzcpbGm8GC4eaCeP4w27r9eoowF57pP3/i
iJYFkiDSg1aLlOQZQKPcu9VU7zuEIr6Leugezx+IUzuUCiXlA6p30EsW20aBbJSOeL49Y7aY7Fzc
p7Ajb8372OEi+S9DQecGj8X0lt0tB8MQ/oyzJ6cKC64Oa+itHeEdguWgUwwX4syp84A6yf8bbZFm
NWM6ICmJ3KKOAxKWQCVIpTst6M1VLFLPr7DcCHx0kJ1diVrQhRToGMzAkaC5RtuAUMNDZbFNabko
atgxetaSC2Kw29N0rXW9x4kVUQOHNtug31KBs/7JcIZFHx748rXAQfYSOP3UB0YGjfzWQh4Zktzh
gdEr2vlJlWTPWV+jwBelzg33u8T3FrfRCzHo5FgWhWeABaC+lmBljEpLp9IUwZUSJijwtxjAlHEN
WrRqqksCgyc+MNhrWKBUanl1Lgt7NsjntGnd+NnNa3dlp9K7c4dY3Aor2aRtZ/5GDND82aDPfAlT
eCIG8RKka+rY3J3kXYdLaukFbzMst5772K7ucdyV6TrAPNoKPhD0A3aMLvSlt9KpMbmjaaK6gP6P
ZP0aJ0YkuVGj5wBPmLvEMqNhh21lgRmSkUrlDlNmvVrlfYRl4Plje+LKpLWHjh549zn9m7/DX++V
Ce0diHVj/ByUqXuldhpuAqg/DFdJI8t7zAG1SzDgUyPOT9H5EcwTf9nFFJletphxp89QLZ1NmJje
Q41yMwx4pEhFng/78zM8sW35inxNnt2zVvHilkYvGc/IDqVi/J9R1FWHcl0CNUo3I2x748JynhwM
0VPA4iR63GSHy+kiizI487aFqtur+7RFDmJ21nDLX2OdGOP7+bkd7RsOCD0o8Hs29aAjraY4Bhah
azAV8t7jBd1ZQPRXRWhgHy/cNETEA0NYubK83Pn91ZHZMFxiPMh0On1L5njYjypixV77jDn4CDxR
SxC8sBUbva04tgdjpeVTsx0xFrgQ+Y9WmJ06l4fAcIFnI9c8XOEkd924GLIeSf1G3hVFdx22KBlj
KJz1X619cRYJddzTiMFjbLGIBBiKYFjqRc5zatYj4gvm8BjjX7LyutH5amydh6L3S8ABncYuPZxV
JXtr6LTEeW7pcfabQkFwY2NE1nCT5TgOnf92RydwnhYHgRwZgA3U78PBygRsypSY4sV1o2gT1uH0
x+zt8VdUq8UP9tnF7PV4mzI5neoZtWEYW0um4lQaosbFLH/pIyvbmLJGjWnKvOxGeOX02hv9sEfG
0/sP0+TVDhINEAFIsMVZRDbNzgdPZi+w6e11ns8+2QDThY/CQXZFhG+0/zSi5QDuoQTEKi8WlpOY
0PUWL1k59f4AVfEuc9rwLsJPa1sW7qXgfXRJMgRZMgR+Hu+UTRe7ZjTsslcGN3sZoDxQZ4qVTaNa
ww9Pt9otToARWPx0SHgmeMElorbJXP5qKaA/T2Wdm4pqNP0wUI6Hc83yJMKJc0z+KTUMyfNp1bRX
57fpEiRMQoPCLU0gbkX4UWgkHA6BFIfS2rWhvWlDNW4LWTYv1PRe9XFS4Vka0Us51Mo2dVOIvZZW
3yZt/X3K7Obp/O/Q58/291SJM+iqzQ2UGdNI//3wd+RFAyREnapXSxe2UmLHIobuBsvOFrX21iuA
cRSTbcYbxDRUPLvSJDRq38HsuH+YhDmZVyFyL+1H0wDcWWeN5/7EfEW+OykArnRGnQwI+McFiAXW
2evuZW/X/3aKZf1qlUat8fTLunsDRe9LSr6fgNfDqVkeNLeZEzSHuqVuUWM3fRkHWvw69O6Q3ANp
aF7xScR1lCQXYPjoYKWcojNtXcVGZRqbyh5UYWzyOBfTzaiWmvbNiZVI+BjV9BEqehiYQ1iLp3Kn
jEUa3GuTqRV7RLYyC2809Gn2ZaZn2vc05Q8duzOsCxCJRXTjlucLceBhOnHtk0Mefq2prtXAcarx
Dd2s4hEoXNz6noY5Q6N74dbOuwuMWco4y/0xExPm5ui8Ydmmi2NYxn2uCMhGrxbSidZOqUeeXT4o
6sq+1jCUN28dkC/anSQbWHtIAo0bKyi0HD9Wx8y2MgndVzWKFG0deEgu+F4+du6qiuFK4XMcyfwx
w2Mt9ftiCh/wbXPsWwsfRQdEDbjqXeRWWv6rNoMgvJEBRo3VwzQ0ZdXc4T2Y7UyDNsrjlHjQRtOi
xYEMyQ8Ff3lpyqHb0XCR1yqO87UvxaDF3yYt7O+wR9dd30Fx5N2uI5y1ClNOT2aO9NW6VjpOo3BE
tU3GceiusH5Lg12RdLPtvQiLW5TBqyTZtqU3tNeDO0kqbb0xBvZ90WXiI6X81fkOtPxqgyBzHr+N
5ogYfZ0KJ1kJ9AuxadaEYiZbW/RB/A/0BfHijSzZTU4v3FlVFs5Ld2VVog1CUcCk++43VmUpN0YV
OK8OiVG0MSpPPFRyanGUD/Cz3VkojoWb2huFuR+wFyzXjV5n42bqZF9usDUUjd+IwXtEJFUvfbVH
R3EHJyfFCdOCa7sawtqQ67Q0xmYLFaWN91KhHgM1e1Iea66x4KqAOp35EEaG6Mmr+tLd5Jodueu6
BcB6m6tqKXI/QEW824Rair81mNvBuenMQnNWoY4Y26qCgwCrZRzcnwh0BPaNg9lU9cQzyWzvrcLK
Tdr8U3qttxCh/ykjTuutzOVwr1qybX1hRbGH4uwkw33V6YPH1Scra2MahZbtlNZzkjs11VP7vowb
W2BTKafpCjh84vmNGyEgnU05DGOE3W/ilp7bqlOTPn8NERJrVwMX/Ltr1864wmW+/EbgnFctMUP8
rwtEcm4MyPHi3in66Xc4NVG7D5rCKXGwRHUF9rpQZYBRbgk9yV1xW9njLsTgJrufelXRhG+khNVy
rWRwoO9MUpLgCTserd1XVehpd6YqlXwfZIXENd5oqzx7whRZCbdDVw3Rm9bZVf5Qq45AHLhuRKCj
LMmDo0QdMVaTn4EStdFsNI/Mir7KwElb/6igC+2brABFtXeqIgQy2qlOt+Lotc2T6ip6Hm71yTBK
DI9j1Of9HspTcN339lByamLw7rBhO+EmaB5Ubuz9koGeRmuc+wIq6DgkPZdjFKo/IkSLHyf6f6Ev
O4CA+5igrG2xC9D/DVxP3pgaVOc17FrM7fROqsYTb82xf9OM0gBx0qlt8qMvO+veVGBy3Fq4Klc+
SCckQlw3xMSvCnpvWIWW3sh15yH+7vd6kamPmGMm/7bU/K17VQ2S55EKnu0PSpJNKywBEUhHOFrz
VenY7/aUG78q+Py4SSuRJtf2OGFvGZRGL3wPO+HaL4SLB5NehTjgVU5d1D7/Pdx4vCQHMEVTrK1q
1BE+XNxXs1WdKtm3Gmyi60d24Q5XOU2V0e/qEPNni2dudl3hLVVv1aiJ9pMhDG0tm2ZUfG9sxgbh
OCVp1Q3pFI/9sO/dhw4R3MqvTTvXoANZRbQzzASf5g1WPIq9lZNapfsOgksN3EAIz3pBWSH7CDqT
cy1aUUOVwxXPfIBG1rTXQuqBeVvW+Ndm20SdTPs6lkH0yxLJWK/FZECPtaRuIqBRhdYTPNqkR4d3
dHAiRCaxK0K/cic2pI4S90NopkHzLDzASSvaQVjFh5U6z64oO2VN+14vt9z/+rQpW0LU96LTuyu1
z3WeazLQcE4eomxCDEkE7cNURzC+BQzPZ4nbxh8uNpNuYj6OW+idufrROHaog1mfQHOhyy/qnVVO
+TfVSz1rVdgysTbGYLblduTq6lalXZnDVqF/GftOmtt4vaaY/FwJuiHgQQPT+YUFYDze9I3bibUr
LLOljemN38AagKbup6bJb7EUF+6mtOPB3udaz37WskK3fWDShXw04zwud8CVOnsTqDmw87p0FO22
6yhwa2tUnkLtfcxagTWFUk3o5FlDIvTbcC6Y0vAPWU+PO6NdBbxjyl9t0pdFvEO9CiPQtSgjHILP
p3hzJnmQBmFlMMNUNWpblJ2WNQL640Hrjen0lmBc0F0VYSOeKsx624fACDjjLtcI1qlMcdgWTWOU
fpa37hd1Pmgz0guzVWQt0DCkZz1nNn/VYoymQ+E7srW3wBAYZhL0nxHEQVyjty9pNx4lSQxFSZRK
NzruAJAW2Tv0hCQKm1J/Iyrmz/XYhDcO7havTYl69q7UnPSSOcrircLk6PShw4Pg0PyCX8K6U5S1
UlLa6N0TZmT5SEn191qXabeNAi04LPEpcHBc5uZvtPLC5/0sTR5831nelH4YXVw0Q45gs7UMXYve
UPIWRo3ymMBHau6I50WB9bTI3LUVUkTd5VZneQ9ZBp93U6lN1W1kOJEopUYiXm2rC6p9UHXlkwkI
t6PE2njdn6CP3MJcQ79u45+9EqnqFipfpu5jT9a/q9y2BbHMzYqbCWxhd0X+lRsXIKZHHxPzSXQL
eChxQOaX/eG+6ZLBrtGpsd4m9CPkfMNq4bdUj+RNr3SSjVS1hdycPzHzBjlcUQebNaTT4PQ5M/H8
cEzZ5u6owxh9m2+S1k/pY8bXrUIhwy+8sL0k5Ho0nDdrkVNoIsPG+2QJRc6tnh6eVJL3psHAeIVN
ZvySqThx2YMQF957n9CQv+fGh4A6BnAdnSFmt2y4h/2UZ1MUq29Dgovatiy1vP02KDV2uBZPmH5j
SW1SbxHuENY614X7Cgqj01c0YRyxGhURD8JPssQS/0SVwSt9l4+kY/d6mbfaFY6qtvc4YSFbYoqr
kPHlfmkYUflvPJaBRXreQUAYsHvGtfJHyU0WboJ0qrN7zxVZttJBJ6YbvdW1FyQhe823zaoCHlnS
LeN5Uyb1dZFFU/RkytKS38JcL1oMe42hLdbgq9VwpSA3prgrafRBss9McKN+EQd6S5Yb6MrG0VMr
6VYNknDOFvFcbG5Xg1k7lL4JFqJONllndbODbdGg1HwTJGVXP5oTVxhSVGGWvzuRtOovVq2IVTRc
iBv8EzARmpWHOw7R3iTuZT++lAoWnvGU43YUxe69Mxnv2EMqF/pZyysBJVmTp/EMYoTmfwRfamQ0
aH3UqC9KwVtha49puB2VVP+mCkuEO9WdurWOD3jip5FRhX5tF6l54ZAtDza/AQk8QjTNnbmttjhk
fagqofBy/SW0Q2PluGn6hHNz5OuFapJyzFqx50/1Ucnlc8Q5iFBcnWsui5JLWmqtVSW1/gJVVl/F
DZxzEcl42xdBgAS2Pe2QiNNWedz8VGIludFaM1y5ldC253/IiZmz8gQY1A4oMS01ZzMryggmwngJ
mjjeq3XG66KT43ewVepN27T9pVrTXAw8OPNY0FHd4YKa0asoRh/uLjk6LeLttvkyJl7922mEfe/x
7rFvYMw4qh+3ieutmwbVxB3WYQpPXKngjq53ODIEPRA0xCqh1J5fhUXdlP4IPwquJVQFKrXkBYc/
CisTIin8kxfgPtFKRyxm4xZVq/pTl/evWTFMznaSRqD+Oj/ussH5OTCdShg1xFzu68U2qNMRCBsh
+SWK3OAnWBKZraVZ4ygdNYa3iYponNZpkEQvqVfIX3RJk41XBqr2xZttXgCofURhQP4gkxa1HNOL
i8TqB+ulrTv3WyJ1ZxV4kd2QBOIu4Gtukba783M/seb4CFHzR8Qbi6vlmteloioTgrcvZRz/SXqz
uFHNYkpXGbSqNYW65if+RvrX8EHzeqNrAXPYxAdynujhh+40ShJq1tq4ivXqlalGOtWeaRoeKW2b
eNun4SUazInwBjpxXlQ0ARh/PoB/5ZoeObboytx6yWU9yU0+yukG1xZn8lGxDu7BYTXpykisrl/B
xClWqjTGC230ZUY4TxrtiRl3Brr4qMXbGlWjippJq2gz7hpAHtfk6MVq4JG1VtNU87PYyNfjYF3y
UPpcz8VpBxYFpA7RbvKKZeG8xTwehfLQfYmHIO3vkpwd8RgJ0wL1kVo6XhX5kMp7KN3GarRb19h0
vOD7VYKs932BZle0z5JeuersoJ3+SO7YNvZV+g3xtq4dbfgYzL7B+iFvIu1xgkHhrrRoCr+rfT9d
skQ7DpUwfWhSoVtMWxUT9sMvWcmiVZxCsIwlVzjirU3iRwgRgYrw0vReAzl0IZ0+3juM6FANp2g8
o9kWp9IOzUBrqE6/dD28oslUmudBafDdirLsGv1W7ao21HFXcrXtBBfphaCwzAXBnNL1RPCHJI3z
8nmH/bV1cTNsTN7G9ovXRe1Od4tmHUbegEbrMF24hk7chwzGkUQ6FEIVRPvDxY2opo7BUNovdi9F
7LeI/+wbT2shvla22aw7txVUsVrtzvGK3LtqOG4bnY4W8Lq4LMIvByd+DtcUOgNoTqHwcPhzUuwO
OzFq9ks16t33yA6qTVSOYutEyGJPkEd3jjC/qLdIcPjfBeeEIowOpPpw0AFSfEyZxH4hRXR2dqH2
74njAP6ooeh8reX6f8ZCL4PS/WyvtLh4KBEbtUxS+0Ur9ORnj/qcn+tjsq+LIr/wbY/Dzzwv1DLm
G5934fLceMCvFL78i7A7TKq4gf0u1OVqTIt9bIXKKpxQvtOtML6wf08PjHYiaGKoa8Yi9EYGNSGz
s+wXpcenZ4i7/AorB6ykcm/w4eJuul6+BcgCX4i3n+fyMOrBUmVQLnRySngIhx/S6toYZEklXs3B
csoncMSe5htuqNH0bVXhFxZ9nu2YGb25rTKzctbsrVRbY1nYZzdmpDVs+L6kilzj9bkxMEcxLoSW
EweObiIZPhwXAM80Uw5/Izo8RVpkg/Ealc1rEIh0a3VJtDKE0NdpiLEhmEtzZdZT6VfhIFb1EHq7
hNLd+nwacBxkTHrBM6gTTQP+vtj0TazWbRR17gsaU9G11nQD5rmd8jb2lnKp+nScckAgRnWQVzyE
Adryh3MGSF5mNi+wl5QOxE2gGXIfRFYCuF5Vfk5akyIQKC+d6vljH24G+kRgGmaYrIXo4WKCyRQ6
YrK7+FXqBs0L2u8vLe4ONY8qs12Xsh1+n1/RUwOigTO7Gsxlp6WpDyWQPgpNNXntamv8BVC33nhS
V3cQF0b8mtX388N9gvAWEyRigVTjmpmhB4vzDb3WKVvHCV+r2C3tf4osRaGMelqt3ohIjX2lpDSK
DtPveoiCG2lg1uiPTqPtSnLeTWfXKYjJPm4F/um42D+XsFkvLMmJD4+GMag9+rxA3ZeN5dEbRiMO
avclkGa5LiwSr2RoBNWwtP8ws9b1ZZRwwZxfmRNbG681KGRzIWVmdR1uN6UW1YQ1N6MaU7zPilS/
nbzBelaVpE7882Mdxzr21qcsIdkm+JblWMD1RGRMyavqxMmqqotul8la+Dnp+40dqe3jqLXlKkwh
j5wf+XiW0BggTMA8wgEIhszhLMsmChBAisTrNBWO4YNPyld9nUeqn2bmJanSE5uN0QDQwSBDRIbj
fDiakidOO/Z1+ooRp6qv8qYaylVpoiT6TUmwZ0QxJ0OhuhlMNVgpRdeGf2BjDw8lPdjAt/RA/aO2
0nVuxrKrxk0k8Ep/SpuaffrFZeEtBYbamY1c4PCoizsg9gDvNkETvccjl86qwMB0TZY8BhuUdS8h
J46+/pypIC7PE5YXLIf+cFWmNJO4InkRkixBetvZqdi5WUaHnOXx8Zswfkg7vjXqTl64Yo9izVwm
ooBAfqrNxm/zwfsrRYzygUoZPfu3hPvhjRLddNN15fC9FNXwBgXkknPI6fGAb5GHU51aqghRBjMw
wk71t6DO8itd4G7VDbnY5OiqVX6IrOyF6tSpAXnBeFjjfBI8FtHbCUQfx8FgvgHBcN+mbrC/5YLu
mIrB4dro8JE4v20+GSoH0RT6Ny5HIIc+X23LJHDS1Ei2lq58uJls7XXRVw0vHj2iBR54cX5jyEh0
70IbHUvZR9CMi0eQzw0iPMZYhdvYmLpKXmXaMNYXvjX5OF/z4LfNNF/kV7lEHe04rwFMmshmyLoP
UAGRYq91r47IpGqYpM6qH3LXCm5daje7UHHF9GBKukG0BWsed0piRd59GerZ2pRu7qwHzcr6+6YE
w+nnjqnWVzJ3+nw/KGFEaR3OtnrNC1mzrqY6NuMrif9nt+3VLlOem6AF+Eih0hAbF+rfh0GuEPnk
zmTnfafF+WMq0LGOVpA88zHZ2KUhq8rP6Rz/oH+rjM9e1DgvhsXD+E4zY/OF3DwRH5PZ4Z+YeCjN
rgAsiPeoATLslzh//1JKL6p3XlghE953wxh9q3RJqaIpDf7TlaXyGMFEji5ovy9C24ofnSRpH4MG
/siVkgfZPyZIphFUMwim9Zg4tAGVdChvcKvSnyavbrTXMZs86RdpmiUPHe2GGxvpwNif6CiK2SjD
zn7U5qCqiNvWoNz8qXaUfl3bRnLrwWp1r1GIMlrfCRWJz4qQqfD1uPSaPV2ZqPq3zqgcrepKk9Tz
J714TKAcmzTp41TcYkVk4LDaeMEPy2nrfFtrxYiNpJ2aKAT1kbKOCygAO7wXlNsgywZvFfc4yzzZ
1Rip/aY1qzLNN9heOk6EjVAYudsB6PrzpCSq+ZFGXdJv44wq79arFOOPGQdTkUFYcj0K5nYPGKq/
cAEfhcW5nDUjvWmJ0eb7rL79FZ00L8QEtFTHD0JEs4swidzGZhNu51e1L+lirZUKI2817tMLT4Cj
kR3IYMBn6aNScuEaOIyLhY3KQDaCnrd7NZNbvYU/tAY7p32nl1X8kKBz0M+n+ll4uwaTdxoH5+PI
UemAxAOKNYpSOLDCW13ErTEbYivL8vBPMw52+N1wG/dZ6bWJRCyTD9DKk+RmqgK5SaI2+8HtNF4I
ZEcpF+hTage0IkFo2kdlfVp7Ws7DJX0nvdd2MU4v4brMx9zwkSi5V/KpdGmme+UluOQyYFNNpJJJ
wk3K/RmoDldeuFUzlBIx0RF96m01jdW+1N1yJ8x8ePSsCgn/8ys9Zxx/B0Xa2PR1IanQeYWtseyY
tSJEJtcZvPewRAsRDFEnfGUmIFyAvy3zLIpANMroryJ/QHK/FAhQFTyJuWW9dypFsW8OeKxaRZj9
C+jG+qKeJgpPZKtzPkn2ovPv82/56+Cg1hmMsd4H72pRTFdJPTXXdVxhyIne96pCT/bCQT2qg38O
CCyJqgeHxTQWSaRwYyFir/BoWlvRd6fzuofAhWzcqX2zH/FpC/2gpGaQydLcG1X5pjelcnX+Qx49
iT9/BOxj8ih2LonN4axlp5W0RYX3nlWtLteBPaHzSIb3I2q68bofXXMT2Un60Q9h8K8eTf2DsHI1
861MveSou4wf//tTeLtRCkNGdlk3FXmrDlPTee+l57b23uu6XPpdi4en7/UI1awNrZpoPxbJd60d
w+/nV+J4S/P5IdX/39EXwQOtLdNqkfV8r/o8Xtu1O4YrI0It7sJnPz6rjANMnQg51yCWou6joQ+9
19QsuNDTf0xPalt7aqwdV2N/Y8fedKHNc2o8sCvwnD9dr44cRjrXHj1vdN+H3jKe9Gxw19449iss
PszXppLxhfmdOrLQNsiMObRgXuZ1/usYdTOGd8hC712E0vqmDzJ8ySN32E9mIi6Rxk7NjU46pYaZ
XwSx83CsVJIRSnyC37Gbd4Zd0dripjBid/IVoXg47ArL+PHlbUIKrvG6meM75KbDIU0t77HNK4J3
JdDacFXTvQq3aspVfiHEnjgNDDR/NDqVcI4XA5UILo5mOQXvtVoWqyIPPBAYpbKx8be90uUocEwP
5FOSyHp3foonvqCuai40feymZuPAwynqTT/FZiW9d83oIw9DqynBdsc0p406AL+7kDUs70xOPbKT
POAhPCLqtewG2rHeKAK3rneB7mM9F2RH4de6HX0EpSLIIprMDw0veD4/yRNbhyDvcdpnLaEjMvCA
MRgVZovlDWSIoETRXfFUHPbKAM/BStsvEtPm24VG/0yJ4QlnHDmxoaMrhaaOyvuMj7hW4OOsuwL+
1EZx4+TWZBUutdtPfcZZ6moW9JkrVIuDSNsp8QJUSt7DaorCNexZigO6neSrPEqCC7v1RPRkLF5K
HP25r7q4RoTVR3UZdcF7bpatTiPZBF6mDZN6Ibqc2i3kHbz36d5jVLA4FV4nKyOdnODdyULUX/V+
3KQija/pWwe3ToXtoByn4Or8Xjk16GwWzhUN7Q5pksMDMRRB4aVYcHwovBRWppD9Bttl+yqKtOqq
LVvzrtTj5MIpPB4USTSKmZTwyWfZPIeD9kGnxoFqhx9tHEGDzayqo0MEHW3rDmF1m+vSw8sTaOn6
/GSPvyTjzhkQda1PAtDhuFSs5RBGDmcibQzpV3wIUhJKRn/Oj3O8PQmgyDABgfHYOdZie2LrZGd1
0UYfQ+94t8aYjX7SO/ajqSve5utDAe6Z6ba8DWA0Hk4pC+M0wTktZqg+ux0VPXnCcRFsM5IVXw4r
4HnmYpTBnTujXA6HCqs6ql3VZFaekd9lSq3sh1HjKHTRrRvVxfb8zE5sEjQ4YGkSQ4llS0k0Myid
rI1h7tRqba1jZ2iePcUQ+8xLYvB56MbUWdFdOIPLZxaLSAcFPfC5dUFDZb65/rrhLcuTuZkX8YdK
x3ln6PgDGibmQvGYGvdUmBsYhoP+E5DHsPFS1b4Qak5tHFKLuRT2yUtffM0grkYH48r4g+pct+ea
TFamk4tHZ+q+aAhI0OYvKtlIoHMWAO4tZlq4nTXZVfZRD8KoNmoWF+k3t8kV/QcVquZ7WKLLeUlb
6vhmogtKx5Cak86jZ9k6zMo0BcJeFB9aL4GCYYH8nbqQcTsOeXSFmMZwIbqdGI86AQ/n2ZWMl/ti
krlnTxL4U/FhSMfygTLHyIf2dbPux978k1AmvnDjH3/A+RakIYWMHpFmKagLMCjJw3YQH+qoT1u3
CJ0fXWxYq1rrpi9anvD5oNeRVNCNAONJ0n34BUkjiqjHEPdDCegUPI2p5PkfeEGm7AvoAk/nj+PR
zOZ3HDnhLGDFJbicGUKSYdkbcfMxyzm9Nmgc+RoJKpevYnT/YSxeZg7PiDm0fdrH/3UKQY+VtjrF
7YehFhYoAeSrNtyJEDxqJb7UgjiKMzzCqc3ObyNmdoSm6UzYylWgDx/eUNe3RhDjHVv21sPQJfvO
Szaxnqf782t5dA8BkAJ4DD4NfOSsTnX45YpyVmAPE/1DTVXSl8bBjWijUyv8fn6c42820/lcjWIZ
4hm8JA7H8dKu7nin6R8NPQp4tbodXkfD7PAkVO9SFjj/zw7qJnwvSNjAD3isUPJepElabcF5aT3x
W1jY4ooot35Q709W0yAcAKBxvoLI5m3CVM9/n5/mUbWBBhnZ9SxkjcSseoTjNgbbyFrZyT+UTO23
GEGzG15W42OVwDYSMux/l+gDPiWmNlzjzuf+1LOxv7DWn92/v+dP3Hb+h7vzWI4bS9P2rXTUHhp4
MzE9C5h0THpJlLRBUBIF7z2u/n9AVfUwQQZz6u/dREd3tYpKnsTBMZ95jYKk9VJIh1G2tsGLcmH0
i1lrn/C6RShv1mO/xvS+CyrqYlOHjEkkonFkKbP6SVCzEFDcpEi7bNDqhJpxJj+2CUj7fSpKhXjm
Ln2FYFgoGsThaNHSZ1t6O6crQYmQ4WxTTX5ClEi561VfeRRAWn2h4l1nTipBZxupHnmVLmsXVZz3
hmNpgrRwGoslmFD7z/WcjA+wMLrRO/P6lnDvdObQBuLahV/ASuWyP/1yUm2mbS/N8pNYt9ZlROfp
i6QJaWXLjalcD3AEB9tqK8uwB8r1mU13Asuuvi6HXauGkGdDtQq1M+9zfXUsM0YiTCRAVgOyYvn5
izPI6IkT+0SXnuYpHZ+0Sip+aSlVVZW3docomX5uFpa76HQWUGWgRr3Ei8C01lz/EWJRhj+Y8RQX
tbhYOOWt5gRG1tpV2ATXRVPm4tEIJ9FW0xgLjIKr+s7P1R4rASn7mU+0LTeh3Gax+/77eT0TlH6X
ZJ0EiGbtuiBqpgWKEp3k/0w67VFIdJ92f94PR9/Iy10W10/vD7c+j6n04isAK5+ltsBoV0vVt7oG
2oUcPAVcAvYsJjREhEq4qMum3Q9K3h/UwQzPzP768HoeFIsnKvzgdslMTt82dLkQjhmDFjOQVTxv
1C0tLwtCYCHddEibbketkfZNAKP3/cd9Y3Y5o5GuoNANJ2RddBnmsNK0Tgie0CMavpatWbhhHCkX
ajcmLr73u/eHezW7CJIhK8opzW1Hm3f1oERKYhTFcfzExmkyW0FA68eodFODOEc22NS1EOHV1P5c
nrm8tZPVzbiLUuzCROCcXKtTSxjTdBhDJE91ytaB3lO4gVX7Gt6o3Ht/d8UyGK1NEXAar5PO6+nb
LGtD7s28S56AVkSTXcFpFQASUP0Afy94SHbU5yxV3ng+6vjkX/ArUDpfh0eQJGMa5X32pAVBvqt9
07yADezv5wgI6/uv8O2hAOBy0SBfswYgzZC6y0Qss6cwlSMvsyRhM4aynENLpEBwJiN5tTwBgmjI
lS4ZJtyRdcuNKmQsCUKdP4FeDJ0oGZVdRzNqO029cJMV87liy5vjPduMIYXPblge/sWxK7agmmIp
Kp6iWAvQgiiLqt2L8qhdBHVeCEiWqsoZ6OSrvb88IrthOW5osa0ZDElIT15IjOxJj+Px1o+r0sNg
T7frLgFwIzZye6xULcHntRzOBU1vvEvWCrJHrB0CiHXQMOF1FQdQPZ/CbiygM2EKtWuqIY7odGf6
zfsL5425ZTCwFpzjxPKvDIdyJcpSpSme5jxRvAL7bY+Lb9z2qC86AzS/M2fNm+ORTNN6UVHSW3Ni
MlnuwjIbi6eujvUdBYnEnec6u+HiyncN1/yZdsDryURXCdTaAlxbWqXLi36xdiq8xYMhk5Kn2RjE
uyro8JAVy+lGUtXSe38qX4ecCH8hoof8xyJ4Bl7qdCypBN9JsJQ+BWZV4rMzyymaC6b+YDVyfIvl
NZyxWKxATvXKtQ6/cdP0c3Wmhfh6gvkShPXcHiiQEAWffgmqkpMYTwWb05jjrZYUMXITufLTGMtk
11jF30XrMBJ1SbDGFA2gTFqr8dAv7stWmPOnZlIfm65qd4HCxVXOhhuRKm3en+PXr5Nog04sZUkS
adogp08HRahLFF/onjCu968icUayJraivar0T39/JJCEhB0092HyrYqgkTVJUyvU/ZM/yOVxlq3Q
G/og2mDOXW/fH2pVYALWhewp6FggDBLg6bW20jQ3SHUImfwryAsVvnAje41kDngsCwi8BI2+z7Ci
dcMhij+JJqi/94dfw5F+j7+AyzjxFBogy6S/2CMDkE1U6lrpF9QHVfVas5I/t2rbbfNg0NxmKsWj
GPhfRV82dyC4AeHo87xRjWa+Ftvs3PG3OnqXb0O1hB4Q2T5xybpDS+sWyLTUyr9koTdcZA2gYOi5
r9wlvmJuG19F+CBrfMmOk7o/EyQsi/VFRPJ7bCT86FIvx8UaVquPuMnIQa78CkcaTkFXzJ/l2BDO
FITWaeHvYZYHJB6BibhmX2YtRcw8l5RfLZifPeIsio3zG6Ixcl2HG3HSZDuPMfRGEGa+jBvhSkFo
dB8Z7T4thvIe/HR9zpNl3RjnO7Gn2FyclIulp7Iqi5ljN1pCpiq/dLl4bIrM34Ug3DfckV87IzZr
W0LXf3bxuozuqimCJhJ1ALEwyT4DQVtt8d9fhBsCfgSVSEqep6uxrHLUB+VU/QXMMfIaK9b3UYjy
qdCrgndm5S/1h9P3TUZH65ZeHP95lWV2gxUtmm5hYAuKiYoG1cKLfmiDbyjvNPu5mSMXA0PfzVC7
d0fBp6AN6uf7+99iFX4vD4yWG4m4ogIZeSUbJQVmMWggdgJbjRvr0JnWbVkPiPpUUlfdx7UKy7jJ
unMU4DdWIVJnzDBBBuEGXvKnEz35cSEkKsIh9qhEV4hK+OllBxUGKRJh+tWko+lhqhY8jrgQwWdA
hmivjcLgdOivVk7Ui+VhaGi2nYku3ziO+D6LGiJKaBz0awS/lWihbqU18q4kK+JlMHbhHvUy0+4S
Y3TC3B8PIwInyIek+qaXR0xejEa9mOZc9hTa1Z/ffz2v16MJEJV4jP2KMuyaJtTKVq+3YhEHdqKp
AGUs1b/mpUA3V4tzbJZX5w/RLWgJOhvUislz12s/LwZBaIw+oDeE1gvochSH+jILyjMH3as1x0Bo
6rHm4OWDnVu9e2OoxqnuxTFAXTebE8/CC0B20xapsduc01m3Qf9hF93JqIWcOf7eGHvxaqaLQ++U
EHA9tilXSjoqUmDrnHn7vPGzS0WtMicMy/wbidn4pTHN+hxS//kEO9ns3ClLPZBuDlKXgAZP17tf
6eFQzgrr3YfhNW1mCq3yRZiWwU2UKai0pabRisDnwWO6k1CJ1kHCif4LRK25cKo40HO7youpteVk
yEiUR4lwLrbRqYjUmyJDdM5B+aJVbcDEeuEtQijRoxZ3hXCr12WYH7RY6EW0CCIAmYouTqQO0oie
VGn7EJaj0VGVwPyOmFP+JcxCpCr12aiVzvPn2lQKlzr1DKWqRtDky/tr/NWdS6QDk2QBQTA11tpo
uNcQxVGbTA7sELpTsx+qYqod1KkU66hVtRnt4XUNF+jOlZlX0bA5d+kvc3/ybqDrgGE0ly4iPNq1
9LIOJQ0q0oAHZgs6brIB6bbU3OEdiE5h5d13XQ20M6f/q4dmTMjwaJkQ5QHcWcWSoNoR/enRfrJV
rfhZ4Cx3naOZTpN5sA7yOGKcDhNho4+zfmYHvPG0ZAiYWNO+gjqy7iiSyiWalaD4aE91tDPaoEp2
gSzPwV0bKY16LIjYszN5watdRz8f/cdFppQeJgSZ09UvBWoXdxQ1Y9DCqmq36CW2jlRrUmZnQ1A6
QilYlzVgG//MUfOM6zt5t2Rf4DUXFiKoF+jJpyMj7FRYmaJAh2nFvs0PI6lvUztlp0jpQ4suAWho
tZPanYkZYtQ6hgnU6DjqUd5dGvlAKLAh+0ePo0ad8rrrZiG0pVoGMp8JWVe6ptWq25DAGs5h2eB6
T0KAOJ0N7TgwfoZJqneuSigv7g2FxBphKPqL/oXVsq1kW8gNKcImTGhmT80yMbrSEwpCbqo1deni
OA2G9/3Ntr5QgG4BBGDV8T8Alte44YRYXyRHkx8Gq3M1+ZOVhnY23b8/yPp1rwdZTXrSDS26zKH8
oNwj7SHY42RH19aZNbVex+tBVjlSG+qogQmB/ECaaSuSEwiHOtqb51SKzzzLmnymG9DHS+H5WYKd
cSfeT/tzT7JOwVZPssamFoGmlXLKO0EUITxKrS1Mrv4j+Nh+ku/efzHrU2c9kny6Gyro7oZYM5J0
nRxQDNM87TI8YBHz/jDn5mwVzsvwEgo4gvKDf5m7sSveD3vpTOno3BBLMPMibYwGtfUFP5IfOKgd
1fXt0BM27z/Fsz78y7NjPVvLXno5BrZISlnxGNVjdVVtNxEMCbv71MMp+BkJdvTF2geusEfWTjtX
vV3rGpAGnuzTdbyQRUKVtAPPFwfbWt01vjNlN2LT2rWgHSTZRrvmSjO9QNlLimALWgV4aC+IF3Oz
4Tu7A/oi+keE5BrI0O9Py5kTZG3KJ0I0iNORNRQa37Phtsm/dvWZ8+PNDcF1Qa2c4JfyzunEyyGR
H3ohrJ/E/pgdpG/Wt8ANNsXu/Sd5cw29GGa1G4opjqwwYZjiV7IrfkxfhP20/feGWO0EQS9bJaO1
+tB5gbcs08n+u9H080p58RSrndAqUN/ndBniUB6Dg7yv9sm5nbBM+Kud8GKM1U6oQ7U0apUxpOvc
svsj+DFM4OrvZW13ipP8FL//e9O2iheawBKFNmP1F7/mC+Gzcsi3517+ugP9e4e9eKZldbzY3UYi
haWA9PWD/608ytvim34zcG8f+nrTfg4/qbPdfgnPGMacW3Gri7FNirEOI8acJkd40CtXKB3ro/7p
35u91c2Yl0GKGiWzN3jj7veiU/bvD/Hm5UvlnniZ8iTb9HTycP2ZARQm8oNRHwrh3lTvtWG2leHr
vzfMam2LReCn8cwwZehZ2jZODmXpROqZTfqq/ETCDzWKtBB+KZWfNbKvNeDI16k4f7UaM8xtKRq7
Wx8oZg+lHRL9psgLVBRR7Yp2wtikuZugK/krSmqVsAPDhse/99SAR+gVgCBZVBYReFit/mkYayVu
femrmaRY0oljfl0TIROuVYpNPjieiaSWWXy5uxewCqZCYEXAN1HWXgFlUIXj6yRW+C3QMku1/ThK
MZn2jXNh4frmIPpHJQiaK9jeZ1GI00XTjT7i4arsf+0b2axCxyy1WDwYFAF8yaGx1vxNFzHAP2CM
iHFB9ZNjopRxOmAKtDYK6rT8plSZ5rDvctExBRy2DG3GkThuy3NiiusNTk2BK2upZCPQoVhroG1L
VQucmBI9NrIQXcxhEl3r+CxeIr5sXs/FXBxTyAVnipav3t9SyJBgLVA8RXlq3bPLlFQcBUSiURuV
QcyQ/m+xL5Cd91flq7eHdv+CCgB0TsWOjtbpZAqliSx8JuWPtVBZpYNceHFvLQ7PW+Aw2Zkb5/Uj
wdqhCgUSgbVHZn46mFlSPTRRl38s9bw71lhJ3uaVdm7ilvd/svCZrAXyJiF+BP1iTYISfGSV1ETX
P0Vh0W9KQdcueyOSdnGQfaYGqu8EzDVKWxCk3pm7fjiTia97doBYAGeZ5KXAHqiBrFn1mpgmlRAG
5qcq5FqAljua9aMxioDc8yLsUOE16ygCFz7DOP6IUmcuW7YeBInwlKT8td+T/h8/xv8EJ3Lz+8mb
//4v/vyjKMnu0Uhd/fG/r8un/L6tn57ay8fyv5aP/uuv/vfpH/nkn7/ZfWwfT/7g5QByp9vuqZ7u
npoubZ/H5Dssf/N/+8N/PD3/lo9T+fTPP36gbNkuvy2IivyPP3+0//nPP8BHvljGy+//84dXjxmf
u3osnuri1QeeHpuWz+r6B2oCJMIWWFw48ayy4elfP6FCCEOdpgTrkNAwL+o2/OcfgvgBmge7DQg4
FXmQI8vlB3j+rx/CxeJipAVKU5tXq//x18OfvID/eSH/QIX5pojytvnnH6s0ANoa/fEFMEIfkE4n
O/x0H+joUoYR3KMbBEBUVw5jVLCb71NVT7vSlHdKIgvI5Sezg0NF5paGeIzM4SsUZIO6Eg2TVNEA
btUIYJOCz0riYF+QbgDwPnRCBpagbf+kUv2fXkQLl+0//npNr9aQ8zSlp4tu+fu/l5ApfVjky+gX
YdzGzbZACn4vIcP6ALQIoAEoQlCgy9r6cwVZH+i4cEfwTvkUHWUukT/Xj/ZhISzpIGBpjNBgoDzz
19f6X6ye5ZB8cbxRWMQ0irNlMQNDOmPd6StzpMn9HnikVPfaraWP1UWrS1VhN3E2nDmwl5jk1ViL
agryIG/ELOjkJnlkQEIwkjR0I7wgLueyzHY+/p035FjnCMRvPRuFRBNVUZW21Vpdyhh15LSNcvSQ
rA/cflCpJGYJ2g+V8TdJ/s/TuNSnZfRH4KyuxbbUyBCgyOHlpOK9cyMJTf2986fuozGgaAeWy/cv
69gsEF6AHmh4L5ban+/05Qmwqtg8D06BeGlGcesCkjs9AEYhspqpEkYv0fJ8pxgNfMt8FvPrWI6K
S0p9zY0ox+Y+Tv34x/tDr+7g56EhnNMDW2J8Hvx0aDmgskCbfPR8zAUuZT1LdkrZRe77o6yD72UY
QjQApsgmiQQwqyc00inVpqIdvVQak0PRt93RHIp4W2aVfF/WqolrjQkUCcvf5EZv8ACpsna6meO+
6+33v8sbT0zcxnpaGJKc+qtA2G/VNh4zcfQqqi+uUOiCM4RFcSYJXEUdzw+M6N+CIpEWEOtqlEAu
xig2eaUTFOzP4RThr6lijhTateaXaG4s4kabdtZr3SZwDz5KwJHPGVytAtXnL7Hw6zhvuGRe1cXV
ANMEKs2QhrpG35l9FnxWpm66kIcg/hUNPQ4CEEvu/v780gHgOOJlLzfu6YoyzWqgpJ1OHsYVoxdY
wZM0WeeUFd96ibw6GHWAKV8PYrWlkWB20HuLH5INbiBxOIn+P5YK9AJg4iBGoOOugSJ1p5bhQGrm
VYoVXnSU/J3W18+JA73xLEAAyF9kmCC0MZa3+KJGIeuDr/dSNXojHksuyWnp1HJmnTm731gLdGI5
3tBNttDdWe3A2kh7GmT+4LXA2z1JCvrBzruo+DTpiuhqYyts8Yltz2z85beubgyAakAMF/Qvp8zq
2RSsNfqobphBus0bNc0LJ6ChDvErOatFuJQjVmOxEsiM2G9Lcr0qKKbVIuDVzL2HsRoFUSuPlEcT
3mzsYmkkoik2q1W+HaU+ibZC2uepUxhT/CQ1ZXMdSrFfuXmCSOHeLKQk3L6/Kd6YB6JEoP0L2HqR
Zjp9x3OMclwgK61Xa610yAYr30hFZx0GVT7n3LBOONj1vEiSYjJFcPPAG07HansRb/QRHi/VZ0dQ
yi03y8dI6A+SGBw1RNZsLTa8rAwvEsE/12Z9tZgX6veiVsnZ+qz9cTp43/nSJJlC4w2GFjiz7Gde
YSLa8v50vgpEAAOS77OewM7DLFmdrj0+gUaLUJM3CwrowxJgTQ3M1kYOB/6keQ7FAxF6vbZA58Nm
gmoEWWJhZZ8+VuAnjdKiUuBlkxpCXRnTrnJoSmqE6mGLMlVohvLPUihqrC2TMY1cKcXWaidSUgVc
NoihYgdgDooN6LOJAq7Y5bI9Vnp3TDNJLndW2xc/mnaGxQ6CFGHiNM1j7GrkDuv3oYylzms1v5sc
f+yFFNPOhv6jgb9etImwGNKPhtb0P3GFjUeHRFK/xdHKn47zbGVkk2EQQVAS5MTtMqyANm0KGRx6
oNJJXqyZjfypxsDFsqUQaXAXi59IcXWscMKbPCmL6QKHKd28oejgK95kTTz1oMbhD6mcrNQGdjrS
KOmmYgcvRIkcbBy7+2aU4vvE9EeMh6Sxbe1BQMHuPu/jqHGyVMKNwu5yFdRhZfYcC6WJl5OjBhCG
7LbRg9zptCG9JjdOWnsukvIGyqYQOQiZVI+pn9JGE0m4RPSuGagIK9quiEbFj37bpL1d+9H01ARZ
DGIC2eonnyxw9joOWnEnBGoY7n2rivAgtLB+zAYcyTzIvbM7Vb2GIzV9YLVwkm6u1Cu5m4PiotLA
MB81o5y7ydbNyYp4oyhQpVdFAIDK7XqtVmx0mYA3zWZcskg6LgvX0EpJsQd2OxZH4LvEvewL+Tdd
aefchkcdJE6ZIw0RFI0U7qVSTgyvmLNoswjFtwfk9uUrGRuLh7bFhIvowfBjT0xYHHdAxvr4YLSy
cIvory650OqJnBQk1HokxMAk20lNnOEkUosf3Wg2gNzausJhrzADi7KL1aXbemxpEgqpiRcIOKRI
OPRJpRp8/alrkUaU/Es17yf/YuoJ8BwUAQR8q9qmdIohxvPNoklXXCg9HtsuuK6xc8fJV2+SIFDq
AwbwtM0UZvPjlGK5dIAg0U6eMid1e1EYanedqVqoukEmRYE7GkL5wAqeZMekrid6eTDK11HvR8cx
rZrGxeIr/8W9Pz1wwIX5NtLC5msw5WpqV6VvVHYrd4q+CRO/oqOWmTFcE3yQYCIaMUXWfGof1bRE
6GheQmnbn7P6V8qut9wmLdP7SB/5HSPmNrIXxuEc74ywrTZaI1b6/agIguJUphlPLqbTvu7VamuM
N/M4z5lqq3IhhW6rdOrG0spScMpSa1pWhNg0nSOajaC5Yk//H/AbNnh2q4qpuS9MRNwdkYNgcEY5
rYSrdkrL7ocRVCEqbaNl4aqld+WnUi/08UsY5M3t2ENns1tOPtPOQgVycVb6s78RKLSmbL4wtBYt
WlZ+omviXuk6bcZVJvTbowok4UFpFHBGBDOpualEdbx/Ppv/T9cGqL28uIBeFQc+fbj/8I/PUR1E
+T/2TfqY/2xeVpueP/27VCDo6odFagklzcXsdSno/FUroLD4AQA0t+OCgIIZviRBf1YLJPMDFabn
2u4CY6G69K9qgWR8IO4iNVsMdehk6fLfqRac3mOUCSgUPKtDEIaQnqzjMQGRuQH5e9+FpbuBpbSd
EM99MTVvJLOnoc7rIVahDlUPKD0DQ6AIcymX4zZaNHZ66/cyOyljvsyZT0OAv4YByE31g2r1c1Ht
RdTcCn0StJjjuWhrbgo1A9I0uYCePgtFt3//iZ7dFf4nsvw9lkRhTkWIhRryug5haUVdiSjLu2bf
X6CrfVGYuZ1Iolv507bKEydS+otiCrZqmByibGITq7spUHbL7FrDtBUF/czjn5YM/vxKiJlQGqXd
oq+VeiVYxWkxj75bhMIdCpa7cMD5VeouguXF1uanIB3PVLLPDbmsrRczrsrBRJCEOmUmBg/5xLBt
5Ix55+RdjDJnYGvjOdDMW8uVZsS/nnIdypqcYHXFUyIPzT0eHoAs7s683NO29++ZhM0CqY0a8OJo
d/pYMVJ73IYtL9cvbii6fMtNdScwFpW/Sz1TL3u9u2ja2LHa4obaxrnxlwrLenERpC90+YV5sN6S
tap1EHtrn4DrG/rC13ObuVOT7pLcOpp+dJiC6BBr1t1gpbsqQ0auac8wmFaOyb+ngArmIqK2NHrX
JGDLn8xA6TPfnTIsd+f4q1xnx3JxbBHNTzmWOUUEjLcbPCVQDnDxcdiTo4MZpi4EXS+vOhirvB82
HkvhmFrdRWLldi8mu55Sh9YVN++/s9Piyl/fl3e2CHmxLVevrKrLXFdDUPPmpF+2DSa0AsALuXMw
crgXmuaCHtdlLjbf3x/2rZMNBCyU0gWyT0ZwulIyn66sP+Ssxnz4jlP5TVngOaeHZwooz5bH6xWB
DDPcdCCjXAvrpDkwJb9uEYFJxI/Pga9qNnY2Kx4yvRsx1g5xrx6qYFFJE47LERMXdM4n4ShP1nHI
09syn7fzjGtfNBNTBbdovnpZi+euQPKnTJxH07g142AjFOnOKqvrMphBAk/uwNoTR+UgSr3H4JN2
Lg+mLfvGcicpRR0RQxLIsqt3N4emmQgtEVcuWR9DI7uRF3NuzbpEPczFJsSlnI44mtJv5qjdj3oZ
2G3y2DWBZ2XxIcZfRyiir+M42Knqe6XWOsN4XbH8RowGyqnfYDCKFN8U0uIePKPOdrnRb9Ja4YTU
d7TB76aadVkX9pxgnpZ0pEHTVjbS3Sj33qjMbtAE2xzfZc3svWUmRaTQ8dK44N/bUjN8NxogF5W2
q5nRgH8fWsOVVlXXfvatMsarUGn2FBiPkyxsujG8Q/OlsWkNu36R4bzXx04SZEfL6D2/0Ryrir+O
ZuAtA6pZccMuPyLF6MA3uMIwwcXyF/eQ9iIzzJ+DImwgMG6xmnamMD7Mo3wQfPyJ59lFsmWXT91G
E+tHWY0OUZzf9FEAwj+sr8EmX5rBtO31cKvhDVE06dYI/PvZqh4FzOycEjtieWDbquZnIvE7I2mv
owq7vHJOPvZTWdh1nt5ATNhZauChrex1QXttmsK+S6KfJuQNLqNtEUReWvZeZMgPUcwb1c3P8XIv
aCrWsJbXGg4iVZ621ZTLpDbtnsNjOUgK/RdaA/Zy7i5zXU7lRsk9tfpG0wMkSM6/UrSfY6Du8srP
MG8fd4Ze3klxdqz91M1m414Yhos0EjZ1LhyX31X08zaYm2sLNwgj9D28hY9jH1B5eQYGTNtOUD/S
OvX6IDxAfbUTP3IyYf7kK9olVpEISM97JeovW0yUBTU94o29pTF7jFEpqwTrdjl1BAxcqJ9f0r7b
InLiVbG2CxJINl14N+Q9gNXSyp16GHFPFTax2S//tUsctJ2x6ajmW/eQkz41aeiNbY3EOp5SZIrZ
Ma7ELXqsdoZ5YSY1+6bSHdFXnTQOD0I7bPIkPuhaQI2lv1BQo5KayS19uFu9ZtfDjJMyE2vAagpQ
jlZjHN/qa4owkG8nV5kwLKgyNx/4TMAiNAYA0Zb0o8mzxIZvjVhpve8a9bC8atSO4eIRWJnCZ6FH
CUEdPAksuRj0TkqO1RTCBi/pDboVGIJbrOO+27dDcEdwfEhwHbNm/3kNtDo3mRr8wrV1W8m+l8L0
MuTgXg9DT4WIs1ysuvzRlDqnkOKDJg1ewLTWy6shRZbq6GuD86yKWkDGOumzbIf/wqdMHv9Wpe73
3UJrzqS6BP2cKtbpIT/XFYRaKDmuYtbXhtmC/Rm3nSafufbl5bJYH/K0ljFsI4JF4GgV2sQ+iWhF
A9odrORXyC6u9cAO0uKG7NZtJPUQTdmuy/XInoqOXkV+k+TBl+VOFTX/AasTKk9jdqeb7YMxpkdf
1BwSZ/f9G+8Z4vX6Wy4Sb1CGdEh7p7PR4jubZz5eeoI0aXaJMr49WfOPQVN3sawcRv4pWNJB0rvv
uJleqtq4NeI8sQNIwWe+yltxkoUmyHOgtLjcnX4VWUuHVEl1y52G8A6rQ+zt5+9dMm3bLHN1o/Uo
r17kQ/UIi9GpDA6Ls2y+twKAl19hNRsjqvFZA3bGRa7iCtsznLuKEtMC4+P7z/rW4qBtg5/S4mvK
Glktwj6tIkFuFcudh/RrKaqXuiF4iP7t2tl63iN573uGMbkdx1ClhF+m+lq1hI3CKWT5NRjhflNb
1rGoo0PWsW3D7gwcadXRe94n3N/0tpZCM/9nNRd6MNWpUUsWtqJwGzFAD2sOHkHwUIOnjddvpNr3
OsH6JKBXT9tWs9+fozfyPzSzpYVeSJkbrNnpcsCmA0v1UbTcTPo2NiF+GPKPiDgI0eMz6d8beQ+8
c9r/dDEIy9ZYaKFUjSIBbOnK2K92iqfHshv7plvK01YpVU7kM9IQAK1eHw4MCcCEihpPuJY0TlGM
zNqIIUuVQIyLo9M0x0QXdwl0a0kObaMSvOWHS9YZzcGmU0w4XkOyW1bERFKmVtphUgZvUvtNNss7
bUp3uBvjHaMdsBDcN23wZY6wyy3EbZf1NGh6L9Yzd+Qz2dh7BlFQHQSXpp4dAap/LjPhfkxCL66a
a+Q5HHhMxyjh8gu1Q1v3ThRoh6SJDk0meGod32K4Zxu9tkMq/dtEVjWNxmcxrY41X3r5fDv2mykO
PYwPdi23jVlo1Ak7b1C548bwyxKNdYyXN92FVoVembb7Pg8uxzh2pK69VvFAwX7RnmaVxsaM989E
A0vwOoufN/W1yImJd/VuCZaGoXO6JPgSqAINXzKWNj4EYfILV8GdQq6M6s1dZc03XT7iNxP3Gx0l
gz5q9qhMekukRS/Da/ue2y3d+aHghaJwZybBVpOCLbfdQZ3GH6rcXszBeLWc31OtHnz5W1T5d3OJ
u0QiXDRWwh1djvYSivi9eYQptE/HSz3Mv6F7vPWpbYMB+ox5qsuFQalOdaYeLSbegz+3TlOyCqzo
NiD6rIh6jSIgqrGOk6HaaR0eBqV1ljns2+pazII7rJAdhFe3y+eimcCQG1UctV0/KpfIgV0Kg3A/
VNGvkfkr4u4iMz/W/USmpzmq1W1aMYKA2+7lZHJnP7lNitQFGHM3G5ZXt8RPaeoOuAYugQyyuJ9N
NZNt2gOXjTC6FgKEPvmIb7XXRj5d9VF/oSZc+DHvlLUWWL0tJtlR08crLbuejfguRpkxb77R93Gq
IbtZakamT1ilDVupVA5D1u+xdDwo3EKtOrthlNzOU+QExXCRk5wWWnKbk7DGVm26Qs208WG8IgiS
y/B+qYUsa0Qfp23AMdUPHE+sweWKzaxmPxnJcWrmrSpmrNfBo6S91zldW5/1aaqQ5udtHaIaxLup
hc7TM90xQuHeKJggPBWVKN1pY7KTaiK54SNb+tP7h92KscxpS68L0R3axGggonG+Sj3pK8a4YGoW
UyvcL/mArHYXM1HlsgzyWN3RSLg3jHkbqRMKBoSByrm+/qsDl69A0RJd+4VZCLH39MAtxEqkiwpb
uEkDr89R85OBEWvpbsraM3c9me76AFyKMTpCFYuhLC3x1fNKuSXkuRCYrqrFB2GGrxlObW1HTXhn
iLOrzITxjZrc4lDvVZzDcSV9rsLxW1WFd+VUdWAq5ANy18c+HDYkMrYwDt9xTHGQ+tUdtSDl5GyQ
Yq6mqSdSF3ThGKN63M8ppXlzCXOWySVJK8tgi0zBDq2O/RgVVD6G7aB3UPys46wThY3zuNXLaTsM
Ksbc4Gd8v7vAqvqAj9VlkSgHTaF+ZER35B93DVsnq4crJEK39TTAaEIhcTYXf6VJvSzSIHejUEdj
1pidLgweYnMObV2fr3JpuhraJQMFE2orMo7jY84pOGdHtdYvUdf4gtDOrZAUN22d5bY5+vSaSSpK
zssuMzhjWas5iaPs39WSf4/Cup0Pgsc5/Pz07URGnQv3ApetI2fhXScHsj2J6U5V2+9CHT5hAaLQ
GFN2uJbf/D/mrmw5bhzLfhEnuC+vZC7MTbtkSy8MybIJkCAIAiBI4uvn0NUxXVZ7rKh5moiOiu7o
bmUml4t7zz1LGo8Hg9cXnglHVTt3LVIgN4hUvu/jqPAC3AEsx85dW3/RASZCTI7ccLGtBrNFJTjW
tNvDbORYpfwGe02kH+C4IhjWfI4ZGDzdejBzoer6DqmzO1TkoMVZp9Oz42f3LT4TkNmtV+mda9l5
cANE0bqXFPM0XOq363uhAgdS/bCcvWWDx+y4YNgPYryimDPGCGswQY4CUTKtrO/WMpuI5NGb4Gal
x8JIxPeF4OL//ONZU67Et5yNtICQFt+UldrHoWhlGSv8F6NqsRbS977AqquamgLw/nsS63ozptHB
IwrsTQTLl2BFwbKnb4s6/TGyRORK4OaGFTkypy0RqXYVpMsmgv+ecvlr26b3VI5XiFK8jVFbEt2f
18G7QVG2GKSEq9+IZGnudI7MW8cuR8Q/3mqdPEU+uQP5/m5AcQb1p0PBSrubWlWP64hNkBqA0F54
Pclx56Gi+VjROnG7FVW9jSEKwC60GKdpmwrM1rAw4yI5uJiT82x8QZzCdu23mZfRPEbNzF1bnXov
OALyP7IkflAK3clg5ytYKUR5nyQckvWA4WxvnjNuyC5ous2IFclpPeklrz/pnX9TOVJY1GLNgp4Q
hLa1tfobSq0Bb3WLchOIdid0R7iYOHhhqXFSIT+3QCf+XJn/8+MgrFj58quJHzDkDx/n0pjMgeYY
kNh4WvsTgqk55fx1fdLFPH3ycb85CKCxXv2CEEO4RhF+gM8WkLxg8zMlmx5Fn2HAljQxeWsRJdvq
gnrti7uQ+yltz5R0JcXqcc6a25+/+R9t+C70m+xV/0P/yhf/SWT9N5n8oe/wrz/+T/7XP7R+nf/5
S/8/eOgrcP6/U4jzV16z1/fvivyyHMT/56/dYOZjkweLQBgEpqsb/Hpv/6IRp+l/wQEOnMQEca/w
1lql8//aDPrxf8WQYmAMgH4BCafrnPMvHrEPkjq2UXgYItgqAS/+J4vBX093gP+wZMCfx3oS5CQ8
0R+m6672l5g4GS1t04c7NS/NviYBADvL2b6GF9bub5fmN1vCX98beEevmciroTu8CSCm+ehcyAOv
VYbzulyqFK4UnqoeQkO6w2JNc1lS4p59xj6z+ft1fv/rQ5Gh6MF+aQ0f+Dizwth1Gk0f1qUeIueM
2k02HsehBheUz9SUv05wPz8KPjvg9AXIIsdNX4fKv5UhbmCKKGKflsvYIVbNYvIgqFZ5haT0nfSA
iFKdqP3Pf0dSd/qkYfzw8cBqsBgEvxybMw9GAOmHZi1qQyAHUSrLVo/AFFkX7HRvnRsfpxGsKXuJ
5HRNwquGpsMbD9LPEk9+Onr9GzhK8AV8DOfggq2uH/jnhwaunQzYSuChl9W43uR29h+RXkZfWkO7
DeiwYN1UUJyehD9soGQc90PHMdWA7xHTwmjl3SfxiCWFN05fJ0Tu/kMG2c/vBxtscOSwbYcE5MP3
o30EdQtzh3JIyZizjpuNimaQZJmZt7rmzs2fn/cPeMnPC5LCsA+ABV5YF0X81wcCUXqpBu1ZQW6E
j81Db/RhbrUgeA5E2T68I/2wTkEtlj7Aq7vU1+C1jslynhHkpz85Rn46QPz99qy+JGsGPQwZAWyA
Q/vrt+lGRO45Y4Up11cQwQpZZ31uEl8dB2Q+zDnyIZuzEVn/FfmI7zDK0Hs1xXar2BI2+Vil5C6w
lfsS9r6kYBzJWhboP8OnWo8CiSFkFnkNZpYpZu2lfT6leOF61Jdzxwfn0JF0YoVfM39Xmb66JF7n
fgKi/PRs+PgT4fLk4S6v7+HHN1Bo7YEfRoETiylF3DofVLABiWp+ZDJuwf0U81OP9YubL6OXXblM
tJgUuvoM2q/atxWWAPAoU28GrtA3Vs/sHhbj7sucLXG5mIbdN60nnjFyV4dEjc07vEZ00Vvtv8I/
JIPlFdeTWwy+CZ5CpVyZK27VBYMssJY6Y/d/fr7WF/o/fu3q8QfTVJAUPtryO2aqgNETVtoR1j/x
GLaFWiLnk8HswykB9srq3ge7UixBoUP82O2kUZuMM75XCdPX+qtD8OSACXYw0kbfUxCl8z//qA/1
+q+PW4dOFDK4wX7cFSazGoiV+Lig6+tL29MjvthcZMH8mS3fh+Por09CmUSwAfq55KM+oZt9XgcK
W3c4MNYXlvH5sYlddm+dQR1HzPf3nUfo3Z9/3scivV5NANlQtoChD/7hh94R7KHMZZp38BPX9Ztu
JlihJ+2AN7GBAXSQJyQOnpA6LZ5bEDaxg4ucz27o764w8iLRl0DGBiB3veF/O6acKQYm47ailH2C
aM7IxXiiRg6/aT/qqk80Eb95enAnQduH2hkhKz9pNn/7MINlAmJda1kKJ2H3IZ1QaRH+ue/RbeSE
af3tz9f3pyb2w0uBnHaA1Ch1eGz9D4dwH7kNQNSuL91hsLYITRLpLQFqo/JQ96YrrNPaGy/B1E2c
pqqxok0pFreSg71AaNocejTjF15R9TbGckQwsjBhTqYq2E0UkEEVavH85y/92zvy06oTlXldk/96
R/wubmOfpKJcgKhirkNnUiWMn7I6HP7RqARxLZ4/sNHX1hHeqqDO//pRPKWDGvCT0A7J6gJah3cZ
1TytpE1kwAYtP5EA+th//PtgHh1CtIGRPAa2/euH2ikckMXg8BKmf+EuCXh1QRJ3XPKocj6RvP/m
/Vqd50CZwzCIVvnj7SfLwCyW1yViKAjfdXBaPneBTbcmHNTtqL3lgJ2RrgswVKLzlHb1Jw/8b+4l
WOpQ/aK3Rif2kaQ1urAEdhLNS8SWjnkHM5uzt4jsGrKL7B+Rs37eyyBeDffg1oDA0o+tLRr0eC2W
XRnizDrOPFBHhRgamqeuDZ5qXyWQQfRWHZ3h01v6m+vsYS+HVRA+HNPnh+cI4Q7MRlMsSoR7mn0Q
VvSODEswAGVg1aWxC2oXnfwZoJqEWDkHyvV/qd9QaGJXsobF/settiqtjEkjUYbEjeF0FseHSVfu
tqfqtqsdL8qZzz7r6X5ze1ExESSG8Qx45UfaFDZFgTsoFE8YHmRXlWPQ0SX+0EEaGVef+RKvF/FD
LUOK2KqhAyKaYEr79b2BZ2+VtlPalwN6tSvayUejPu1Sf/Mhq1+sC+cGFIX0517ybxW6ywIZ2Y6g
ItTwccg9OLbBfbBWn8VM/ubKQXMNtROeWPyqj1eOQaUDr4tJlHM8hE8tVUrlQrhzYdqAf+ads77m
H64cNmzovFdhCkaSD62+7KfWzCBYgF+Q+vuOwJF1k7noaAHfdieClIebauwNLSYnfv1zsfvd9URQ
6BpgAfUwKsCvNw1x5WGg4b9YIn7A2UgTvjkNTr0/f8hvepc15QAP/xpv9x9neOa4oB25CVYXToTH
0KJpwB5KHWtYS+1UO0w0p1n9WfPym8Mc7zpc3fHLkI/9cYCyIZnJwqqudDQPn3i7ODepnYcH2Eg2
JRaJn73hH0iKf1U4TLKrgUkI/t3HF6CGvApx13FfNkHQwdh9MRAvNdQhP/AyJI8ri9/JxyybHi2S
jm4yPmUqJ7Q3Jgc7cfghwJi9nxofU4DkS7J34NqUrmSCtyik6P3bSE9BgbZgdYgcsmCL/bIp+8FX
D2hcxJc/37TfvAFYW2OXsp69WPV/OJvgzal0yN2+9IXjgBTE4mCTDJXzRTee+YTf+ZvPWgsjDgZo
8NY4nl+fQjhUiHTxWzS3MfLDtTfZnZUOUuhXLOIf/yz4ouAE8qCYR+cO8Ovv/eTiDpovCOEsfyIe
gGFnEJdSZwOUu/mkkfjo3Ib2BbR4mMt6qPirwvbDJexo7UzuXOHlmmtM1DoOJuAFsdh7sPl54dq3
0SaUUW+vkRuGw2dc0vjdhVvjvXImkLYZnrObJTX2rBPRwQsK0sAtbgktSO/0b3++MP46Uf9ahQDX
rp02SI8oeh/5PkO4IH6WABDpJl6fxBSIV5Yw5yzUTFQ+UVq/jS6RDzoaanCevMopeunb2zohw3UD
xL8gnqtvZa/bokswi/RsNBsSa3WMqUlvpxQ8JWTQjxtZxd1pQqrtJ9PYR2EhLjgGTJzwq7cPjqGP
7YwnrIOGNeUlPIrWfUgPh5gmVFUeMReDPcoPEtkJEAxNpsKtvbcFvk6HP19H4NwrxP3vKwnQAv0c
1pCrrTSk8uC+//qMpTDIFbT2+jLRyHAqGjnU5HriofQK2YgtbZzxOkF1yq2enpKmXTP4JF01roT+
8Nv+aUbQxlAAjtP3I7T3eBkamI3DtqtMF4n1jUviU6jZNdKyN46lWNTU0d6ZorcJ/i0VwS7bw1VW
5m4g9StfyCP8I/F4BfOh7rI9zRq4+CLaA+twjvix9uRCampbyHzgxkkzURrQGULCr4Unz3XcYEW/
PCLhuTDZiz+72CSoEgy/22UyJyR52kNv2caS6VnC888gznoBiNFsYh4f0gaWpK07AkpZDqCuPaWO
yMUUFyJKz8rHfjyTB03dIoCiSUPK1NTsYFT3fawcaHDlPlTNgWOHGiXmOdCqSCm6YYAXhPXAb5BJ
1DjI03VpzlqntNNwmqOudCewcUNZgfBn+MZtdFCoMHoZvR54AAhKIVQZLb8Jagd01zC3bAaxkKgr
qr265Bac5YjchRIbJM74M29YPo8N6m/1FiTD7bKEBfDur4A0QLFxd0l0bnX1TjsHF7F+GBZzIKEP
N3G784bruvZPJpXP8wKAJR4BTYGxKKd27zTZdulo4TnptqpBRbLLCRpHhIGYIZ90dBRc7OlwN4mT
cqOvJn4PYQmcI3XjOoX8Ui7vYe+A6A5oGn4qPow03e/p+MOC9TaqBaJHf6NJvWcywv42OiRNtI25
OtEMjtdLkD4JD763GSBeO8mLz/oEw2V79AbvDrrAMmF02Jq+fvCHeIenGBbPMGx2OcndAVxAN7Bw
iTa4rou5ZmP8WONxRoTD4yhVoTuxiav20CEiQcXeN12zXeSYdOPN1VUieW5V/Cha9e4T7H+bZFjp
8eE+icD9jpvt3Klnx/XzbMYiWS7uS9T1V8FiMP1Wzj4UV0qephogrZMVmeAwvHAOgH0KEkRnq4K9
5ThmeXyqdXwBHQAbzWkuYnA2B8n8PEDja7LH1ea6asL7dHawe2f8kmGZtGnbWRddAOEqpdsgkM9h
23/DLuJiIEbmQm00y7Du9rsTTegl6kNZ1B3I1l5Hc5TJx8YO9+7U3XqZ+ma9YW/Rc0GR/13i5RJI
v/M03u1vWIKdkJyzEaZ5atyvPGuLFq8Jbeb9Qs1Tpjg4i+oNDuF1jljuohvID5WqQ9V7eeD07wRq
Wr+Sm07iIswUqj25dYwB/ZakJ4giz8gKKOu4OvStlKuDujyZhuxYoC9hDLNdnmzmPnqAO0GQGx7h
x6KCZAP+hr9vGDahjrmDPTDEeyO47WI69G668acu52F6cIHJIln3zuICiqE9MdSRMaVZnjbDtDHG
iOdgIbrbs54EXaFmwI7omsU47GQlLoxEz9jy5wlrtjycEZkm7mjYQh8dN+lmQBB4VwdbBcfKKVc9
yysQGAT2FHmWQSyq4/gesuWuGJb+qpPizbgTe0ph2YaJHlrB7DXhBnyD8W5Q/S3QTNAunaIz4VQ2
Gg7yxiR7jiSvluszX2xX1FAI1c4I2+sWc3/ehu+d4z1kdryKCL6wqEsbleOwBjHztt9Y8BvQL+dU
kFu3ffdAIk2F+aoyp1TjfLtovRNd8rVBWa2yKK+W/huyoGTZ17baeAmsy/2ARF8im3iHxUeW7z7t
T0JKds3miO+yAQz0FtECKg+6qNpCF6weaiPhUhdFtX/d1Bigi0Uh9bqQFvDtfgBd/C0irHGgrY3p
BrqFCa9+WOejbZIjrMXAGgi1yZMRP8+GfbZ1hrmsfE9BIgB+QlFBYnFPWe28p6IK0KU0zHxHrsmd
bfkPZC76G7UkdktmL0fabzYWIgbtQlSjfXVn6Ryg6YSVdtsnV8x3LBbaRjxEVr5nFd4Q8MtdRBqB
lgT5aRA+4hVlcR4wEh/8TJnLkDp23DPPpocKZfa6JuAu+M4iWA4Zi/MAD3b6dfEHH4t6bLJLgvSF
H5GvxHZ1vF45WnTR54iy7IEOQXXNmWJoXRBVvPVTmYpCaBGBSqEiu11d1DbNKGiXV4nR4LJg0AIQ
XZnXDAnj7s6YiBSzmF5gThC9LRYfnuuoW57lHNKDagYQqwBItfuxCghU5TKOtnxSzR0AFKaBz5tn
tNHdN4jJ4dEA8vaZdUw8ZbUZ8yUa9SXmWVXnrd9Cc5RO5LULq3uV4IXvGFjjPLRZuAOxqY/zxvHm
azV1Sd7MLJO5XWD8loeZyoINo6zfEddVxbzQduNbPwSvzu1vnIGrM8Uw94XGIMW5UJgfU0ifD07A
3R3vwvSyZB0PURB1+hyHjkS8x1p7HBC7yWS+JgLClrhzCFQs0XsDu6ZdpZFs1sUBsJkovUd69mui
NRQrGArutWnlA5waglJZ4JGj389B3svOXHWjG4Ji7QZkq7wYx5kc/DegV+qWBO0AQlPYHrHV8Q81
yJePnuM5WwtQ8+yCzhZ3zYOtTLMZ6aSPWN1JXsTOxDa88W0eexakCVAMtlRVlhQwqxtwkeKMkp0c
m2VXeUMMDlCTgqtOsNnMa21GWBO4EE3jtGMA09LF1VWRZooVmGf2nnbSt3mg8FWnYbqLObFFO0Oj
IzjxCmHTbtNaVp9HO7ibJCHmQkgQQPJPmdnUEGUerPWWBFa0bnoKQt8pOA2RAmyi9MVMDfp2no4b
LsZRFXjGvUOHJtDJUXydp3QhF20r+0XOi9jPM/W+04HwH1Ud1Y+OG/dvdritnASMFegTzN7LxnpX
ibC5nm0lzgmnxEXB0DQpAH71RRQP+M/JhMyWqUNxgfPCFaQTLixy6VxyUs/HCT3ynYKiAe2Q428N
m/hhEbM9hiaGJwnk+3MxCQ+9ozb+93js3AL9Kmxf3FnvIu5/UW6AhanDB+ylIc23cOIl7nJqk3AC
V60WuFx9L0b0JANIlpMzfglbIH41j+GGEy0R73ZAUkw5a3/5liYzV8jCxWDbTu7AtgmsInAGNDh5
hnoJrheYa4B81YXzLSwr7ZeR+l4Z8dmHbmw04oYGHG4T4zA7b16z0D1zfVCQqOmeBMFpOMOIoBgk
nrVNaOy84UEl2wIh5oEqDG/1nnDabCs02WWIufYYIQXkAZy9CHaHyEGBfsr1xU3EA+JA0WQ86KO6
KtzVrm5xmisLxUc0DYbuMBpn57nLup07WnTRtQgeIpGhVcJ9bg+4ef6w60dh9nXbde8xcKt7EwbB
m+I/5qnFttmG7DvWVME2ocmpnc4aBXKTNWF0qwIU3xlWqAWxTl8w5ib3g9dlJ63HNE8QytHiWxgU
cxIM1WtsVHatRcOP4KkNRy1Cp4LXqDt+jaduvngdYiUiQ06RrFnZzY1bIIep3QUSB/WSwbjMG+Sw
x2s77hLHH7fWhvitMPrYzMw4O6+LwwMYnusJgnHyZQKhBPwybGruwebJ2q/MadAsJ74Gl23qtnjw
RZcPevkeOWK8ODMLDwtbxDOkBdifk7G5BTFN7lWaiHsGPu22SxzyvkA98SSmhm0HmOJo32e3YxI+
KQlrXBdqKigP1v6Q+POC6gWfEQUGdYNfWgFpfQ5ZGF7AboOgKhjjwtbtJPLZX9YYnQASIoF1HvRR
FooMEUr6wDsOMwqpnPa8dgvXwxLL/jhqOK1s8X+INn49G9wEwupbGyKHMJBjvO2cHicbPPYafKWI
PvhT4u6qOpgfZO+k+4pAoLfm10JIJK6c0HhZnogaS0/kbab3NukhXMJ+C9kELBYpxIZzdwvjBjEU
wncI3U/aA1ChkuA7ccGtD5FS6G74MtDb2IvIhiGIzcsFgb6hWjJxiJBBgLiGhp1D1ykXbJ7f4E6V
HebONAC1w8js42rK5IYYyc4GoWvvpBoIgTNVBH0lCweBdfgEpG5TJ9TfzuiDiq5m/AdzRu9KxCR6
NBlHNJf2TH02jII2RxEagGLam3GjRgSUb3sej7emFn5p074/+F1t87mn/mmBmiCHRJtciSVYH+3R
nmSHn+kgX2p1tYg9TEiezKsweFWAhOCSy3ixOKrCaRu47WaKIcRahqi7g4uRv4UxhwA1Rwz2hIL1
nQQZ31p0KyfF66HsG8NfzVzjgU/qjegdc9A6y/IwHcy5Rs+JmTNg12i5wIfz3AXM276BniF4a8wk
v7gScTiNHb2vVKVOqavkyROeLdJ28HMsFFydE9D8DnTO0MWCVltwDiZmbCHxqBGgtal45JR0WrKN
5/HgXKFF8Kep71AQshiNp7/kJsK572CJXywo+/dgVHT7ppbkYnUDmZ6JDN8NCZIS25YEd0E72StH
LIAupkxjJ5Rkd1JU6l6CmqGLFjpV0HtdsGncJT3g2e+/kEA6Gz3J6mmGLOLWgaOdLGif9LtuvUQq
aRdgJc24SWgsy0RCoh+0X3H6oYojBc57CL3WAgFaMLhiFwgQwas5vdTI4/NwkY+usq/wFZJ5oHS6
81Xrlh6H3q+aBiR6IG9E3qHB+RE7Xf9iLMccQuSXsZrlcwJHGcAKplgS1EAP9XdqI4qRxnuBUqy/
CVAX4K7S2VXq+eRMVbVrYGZ8S0bLKDjDEItCJDjnnc8t5BbxtBklCCmjD4xVZrq7uLHKtmGsB1B6
O3lKszrakZ5lu7qaik418hBiyLsAj9ovOGDbvAoWb9cNtv4iU6c+LGAYh0H3wBaCuUFpccRcuRRz
WPFzhlz19R3Q8FcI30YYAKG3m+Nt5uMfaDYhlhX0mfI4PmLCDTeejKsSTGmEX0JevHWQZ7eb5QRY
Ie4yFINZIeaer42mvCzNKHMu9VPmGgwqQTQe4Vooltz1qrTwPNq0uQeWK3AH5NTQ0IkfmwWZupBt
Dg1kN54I8bp5WaHaOtvy0YkvDdOk8CxSE6EPc/ZwhhY4ALrk0qRzdz03kfgmOI/3MM68H/sq2nmN
dXfIvuu+jFNt9tMczlu/nx6GbPax7xfRE6O0vUB9M21VO7WX2oFO0KUlDflyZK6AhxCb3Cs5arOH
deFYekOd5rpL6WZwhDpaDHnfJhq4Ox03qqgHuNpkYzo/huGSFbj+AnxnsG/B9xm3nAQvFMMqlD/M
bpmeVg1qJYEO96XsGls0EWKnGHjn6JIcyq+ySYttK6Nx609DeJ32QQKWM/vmKaqfdDWEJSq6Oa4S
9hypuu02HKP6bVoiGGENnIASE7RPwGpGmEzH/W1GY/rVR2pVOEQcUiQE5OmpUtBfojOHcbo5OgZ6
gJJywMp9OIvtIgKFe8dsC/8bw38gfIxC1yoUCsqejNg4Urd0fUlAsycIDqlx6LoOEC/YBw1HuaCb
JqYyuwSR9xvcMlYgJECiBddenk3pHpZBYCyBtwS2nkGjpDSkvi1iVBqJSMjUR/MJpaWzMLnrprYp
ApWJu7lldSkoauHUtRJyJcBYWYLaE2OG2TSs6y9xO8Pi000xM2e0hQOcHoadA67ZzpF1UEHcOgJp
m5rWXBYoAG+S2MQnwPVyB48+i+c0PspkSfkG/ir9tUcjBDWgAywddHWHtB3HYtFBtVOwBrhjmJly
fMC00Ug6y8HgkgSigLRkDqL1ZlcA61CDm6eVPbOeviEvKL5iQ2huO9tcGY4G3zj2PRxgfJF07SWl
yITwJ9//0RNDCliULbc2idjOB1r6NaCLc2J9b6EYmMeI5m48PlbG5+ehJ8uGRPxKG/OC9bDIQ+V+
4W1rrp0RmqKRwNzYF0iKUm49lcxD+DGUVO2tMMhdhsuXC/9ib3VtCoDrVeF49IxPMZgP1d71KQJh
mrndkrDKnibPb7asod9axBScB4XVVdE3NikSij044r6WfWRJ927QW8EGizQHzxcN8iD6fuP7qLmJ
i2YlB1ygISDthvAlNK2bTx1zthX8yh7hLFGdUhWnu7aKl6JevBg8kmrMwaBfrsEefEtrAU2mpavN
J5JT2kH0BeYmr8xIGD6MEUZe3sVi4wE7B9zSNQHU1SzB8dHYl2TE3fKEtnkd0vqxh37Ta0eA0snU
7yc16yuWWv7Ycc1xoMD9woigPU6gRQHQWWDwxfz4ITbVfukndchCEu/7zMhXDa3+1pXzVc+GuXA4
Hu4I4fK3cd1F3yDJe/LDiZ8NjHYhiJol3Mtmesy6Kt41iUo2bUz9aTfDlBVq+17dL4isgaIE82Mx
IcGR5WKm7SmoFggbavLDIgM0HzvoFD0G/0G7mO7oVlixAQsT8w4h9/7O7Wa7abqm7D0OlnyKlYbv
BFleQ3YOkfvYlj6CEH/M6EjPTpV428lWF4cG+h4SDiBtFuBNF6TuRnlJ/x5UdV8Eg6PQHeDNy0ga
dUgln1IYFgQzyJ2ojl8SOk/7KBRHaAqHK11PgI3Z/JK18juhyGCDlLUvp0guUJRk7j6bpu4I8/sY
4joRm+9YfHi8cOrePDbZQr6wtJHv0fCjkQlmzah3S7/CtgDQW1ckvu2e636gGz+Ix6M0U3hsh9nc
WB+Cx3yKObTKVabKqvFSwJ26jvdu54XFvM7ygtQ9oLy4uqsnFK+qtqykmjf3OF3nwoff86aByUAB
q78ZDgNJ2O9Yr/EmrRKQFvCxQsMI15CXqptmYGuwApgH6Cj1SAkuq7ccoXp/k6HvHdf4wD2UrVgb
gPR5vcC3r8tJ454hYKnPUw/PHXDX+mwn6dC6mNAlxFQEE4aXo42G6oRHop/zEIYaZhtDvOhuo3AJ
WeHVEmZwrTOIaaP8BXgbAxtDbXrEh0iMIA+AjPmux9LykLTtDYEAdgsXvXpHLBY64dJiq9PaYef2
tj2APuri4EjFk+36Zc7RzK6ClayBg6jP6mUXa9nOeeSN3urOTDz4f9I7YFZYDreAmMSCdjBJWoE2
eo43QWyR54GVzA4fM11Vqar2XkPHq7libuETG25ZlxQeSLlFPLSXZKSvhtsxD5EcV2L3RHde5mwH
GyNasXIBTwzwu5mCrCrZFN7IqUfYnJRoP4kvHl0DG8HBnf3cVrAl3fZTNX/BnhxmE1DpbHs3Hn5M
4Dy8QqnS3DaOWYC5N3XRAwLde3EdXGCZ73/lcdKiLKDTDiCl9pvvoq69fVKFLxn8t7ewE/XzERqC
g+e27JA43qnuoy9cpfyAKFWxocP42HvAxRlirEtkYqpNNIR222Wpfoa/UZzuFyQ0Q1Ecov4q2DLu
p6SK7gGbthsWjAOEzmyE9lYinAXOijvih+QFWH/d5pMkQJaVEdhyVGqbZApbtpRSSMOGdI9Jy2xi
dHzHEU/pCZ1BX/YiyUoV1k4hdRweu8666GF18AhIARBz2vsnSWJ1icyc3GRZjd39lOEp7FP04SMg
7V2s8MpinPJ3kHbqW1vR+GZegja3BIhOVMtx7cWik5pNiKatDcbXFtu8Hv6MM9KdZ1zDe1cHyPeC
GSdyvkDwofB2ofKG+zMODIklk0bfcKzGWl1wWGN5l1bJadCxwNbKc5ISpk3dgTtwJoMWG/jOEKnq
q01If2gS48JEtvaePGBMu9a2sPCsXDKitBqLERmkxxeJAM+yoULvPDebYZmiO6gQ1RTmPU+aL5Ch
y3tPhsNVPUr03KyZbF3MqGR9nlkHptFZjTCXvG44fa37BX9bxvB33sDJCZpiECKgkWTzN00aBy8P
Yft2WRdSVW+na+s48ravWv/EKi4eGq9u0U3wBbMgNgnbgcTm1MaT2/w3dWeWHDfSZekVIQ3z8FJm
hZgjOFMiRb3ASIoC4JjhcEw7qnXUxvqD8u8qkWKRlvXUbSnTg5QiIgCHD/ee851VLDpSgb2ZGA9w
OYbxY0jz9kzEQ/GkF24VrBJ3FFf9lFCR1+c6dc+KjlD6EJanOJM+SO8wa5SfrL0xNe/ttG9+SgX6
cTUZfXkCac7CPArPJ9wMKN1VOaQgJxtO3Ge6Qih+3nqlZq6MwQG60ujejynFTDEzL/6Mpyr2T+zD
3D0ABdbVUTOSaKUCo9dXTtaWJ0JFHCpFUmu+4Juz74K86J71sq6pFkYx7MSqQy4zMFV9V1Lv13PR
83GV0NKzWCH9zYBc3+VB1vy0bVv/zkP2QlqqQbsZTM0OVSLqeo1YJfZXgdthG8VyiCIUnbkPpWdy
qd9nJm5xy7yt81ZeTIluFayM6QT306zs80QWyBYGvZPsl2yK5OtELQ6RIB6/lrOPdr4h8vXKtH99
LivCpShr4mC3bDCbBzmNThCmWc/vgNhSiDMj34QMjEsLpeG5o5KW8kiQRHus9+PXKjJzfTcUU3AU
7Tw3oemqrDmPSw80MrLPVN4KOsf7ONLjeOcVKGbSvk/kbS/qzNjahbC3haC/v+4rK7+lVxlnhxyP
drrqaMBaa51uWLqai9IKpwjzOpYi3vpICatdS0m3lQUhQT9fTIYVBn5UnLxB5reNLzpgN8XobDpP
cUPkJLmlBsrTmO1/bdhbRqkwtmgn2FkUEhVPRutKhXVMdWMFlCu/paQRf6MMzwk6gNewVcagf6+k
J4/Uz0GUFiK/00fRZyFxHiP90KrbRdBAn+WgugtjGid4OkKlpwDlzwUFWX58JtFszot4xe8Cxikn
+uh8rBiYK6xaaLIDVT+4JTuTAMjROYwIlLoAWfd+5KLoKb0pfjKI0TtzJiFl2IOcWWhhFJ5WIuGA
tMkoWvarGhlCRY9xqm69gr7+KpXZVKy7VDEa48hBsiLhBofgYNMzRWn8jopAmq7aFGw+mdlyfKwC
p/kihrJ7Fn1kepToLO1RM1HoO5XVfKGqqXG4myp3nfqZ5YWYXYaveLnb+yagYJEZpX/HmcG98Kx4
nGn1B+dV67I/aHKJSdgpNRqKkvkKBQ378chcBHSEGqutSATCYemYIEw19pUdE+kF70FXrEaKs9lK
qBw5u2VMsVybNQHJyCR8C0e1N+jf6jxL/VXeIQangsXIanth3xEaxQEtaiweBEQlmhKtnvMwM1Gf
+hSnhjW1MrpBbMe6SzG4uEwxOqyb3k/OgzzIr4KujPKtEVFXxfbNSw+xtqIAWkzjBjEbFAG0ws6d
RcLALqIV+pCbnfvDtRJxltSxSRlyGpge9A4BfAdJvAiBf4y01adUTPQYdF6evFoki6KebQJWcyf4
kiTgxwovYARqdcNDKBWdo620ibZf98KxSHQgwOMu7gOj2FOjGr5qfir2Olq3SxJ589s4RceRDwxc
loXoPPHc/HZyvOZLFviJPKaO9H5w2CEBhvgE3o20w43ChmDW8CtoFTuzDmX1jn10LABiRmYFCLqP
v2ESNdlnVbUpD+DakhuWosZd+20WiYM7KbFvfS9GicL7UawGWhzfk5yhndG9ukCH0u0mp8q2VZ0z
62ZT/I3uFLcTkuBUXg7Sn9h0JPG80ekYie0vDZNCi4xBOa7MTRX1TPdubTGEG7G836D7VXPhL46f
cpLZdtE1OhyyyT3aGNnAfM9F+KHBNNznVkBZeAjM9hZj70ArKhLdViwzc8kCsA3mcTyDhxSvgrKq
b8q0HOkcGeRMsKlnBcpc/pqKs74zRTmdwzZouQdYQK6kF1XO94wQ+JQjZOJSRKWuvlSoeEhjkXe7
qkw4DLVF4fqY5oWbXyZ45XdN11QHXaurQ0AM2LGbE54Fi1ztrnjAFLm9VlpbZ+T3dTJDRGGGT6PL
3HGZI0nnYZ5zwDQXKx149B1HSn2XC4Q9TqwlNy3j+7IZs+gcZEm/6RKn32sxTIx6ZE+9KqolgX4y
06I7kXkM9csrSyqtpeZH2nEq9HwKq4oBZ/YEJ6z6SfQ706TnupDt2WzrVEl3Ce0aFDhq9kNhZcwk
peej8sWQhdOlU82XsTZ4F8vWDS77uu/X3Ad3HzWBtsqsoiV2tK1aOiLSOVb0E+jY+yhMTaN2vtiM
7l0mNSiSkKycx5wFhV2yMTf7Oh7ORYFo6oxWKEtWB6tlXQKWXrN5EPtgFNZeidFBoeQwVHo6tCDB
6Xwg7GK90JNp+Grrncu+sWWRcnwLqTsss1s2WpoI2fYweDsR0KNMat9MVsMSeACovTNPHOPVJWBv
GOR1gigikRJHlxiNK2pUl4owu9AvdSN0UUysNG3EDVOP2lGpQR4pTfBtnMSK5IrSuLYHRM0WsPB6
5vie6f9acTjqKVGPUj+JgGd3MUNlJ/pxoMa2GUcj1c5RHlQ5Z5aaTrtoZudv8f8/MmTjs+bX/85q
/bvT+t92L9USqyXf/qj/B/3YCFn/Zzv2v88v7dPj9Pz4KkqMf/K3G9vR/8KHqcNBZvvmm7aJYHN4
WXLBbPsvb4H8e7Zlo4KnVfVfbmzb+Avf8AIdDtxf2SZoTuXfqWCW/5eF8hVpPmYqSC2+/U/s2G+E
45aDNdXFAAQmOgDJ+laIPyd6IiYFAd2bK/IoaaQ/aMouPjGNvJXQLpdhrqSfb5NBufgVXkspS2ZX
gyqescmi0gODY9eI2GBcuCaT72TZPwYTkX7fmvQZZTlduSJGs58Z2aM75lTl5z4W665EOgI1nyNC
jhQmaqPm+NuDu/pb2/k763lR8v634nNJRkE/r/M5iNQixOStZyhFSS3NjKmPWU3uxiopFx5qEJ9U
N77ECSaTFDLzukMD/ZnmdbkDf1waSyDAV8emJf3GrsTGc0gnPzM3xDzmN8yR3X1XDPomtVS7nRXi
uplayGPBiSLME727r0Qi720l5HnhttTA+ukTBew7QwPLCb1r1PcMt7dpcRQ4aKep0thMrakcli09
2+ZeUXxinnvvMlincGf8yoV6q7JtpNEVtmQlrZKiPYhuaBBJUYr++Mm+exXeF5aYQMen90aaXrl1
2dAx5ACczwECu1rb+nr09PFF3hgkluGDbFknxGdRittvmRlRQy0wQMq0yVMAVUTHAOgicuKGmm/M
MZnGfh7Y+ebjiy4q5FcDhxnEB7WOUtl1eI2Xb/6blca0ZFR2bMc3Qz58rynSXs0sSwCqyvi7WZVI
Bqas2MqCZlHQV87dx1f/474uV2cGIb/QQK5tL+6N364+z1qCeTYwAa/nV05QeVdu1Kubjy/CdPj2
SyLBJy3NXhKFPIyEb+aPuDYG3kYpNk1FnP3gJCzybiyO2UwvCbVKLB6iYKIDZJbteTuw8Z/NwmaO
QdGcK/lCR6/7XutThsJBB7RJld4avsfKcPZ55AynJBvyI/JHBA+cdE3OxubGi7CZoEGaxHXJzoLm
/KzcB05e7EK0TJc7v5BOh9yzTze9g94ISRjim7CPdYV+dkrhl1nmSbZOfj1azcBprHUfsgyArRCB
twLMKX56ja19wYU7bXs1sEfhMU8rnPliIxq3P9q5V57nrXBX4GbY7dWEvFhN/sIxp35RjjhHXBod
lfCtaTNQSdxQeI0uipFTDGZ54Z3QVQZHC9SoEXa9Nf9AnaKOKLjqYwJB6Kvk/W/CWEsnuapjGKAx
d6oI/bo2HpQL15gewH2P/p1CIYc0toe2dyYK+nQYAhBBe3G/1aIFz8OBJtrGnL8JQSq7bZBP/T3c
02mdigJozZzbF3rsy3ady35+jI1JC+1WymHVF7aVr2o7nTct8Sg3U2GixLRyf0Nrqg5NAZgRnxvt
CRcxUVEthKSpbg6mZCeHZE8cPFvLdm3laM3R4hGu3JQAi4qihGu19s6pR/plTOI4FKmitgSxHYQg
xGQmlPWgbFXvMoR0a9i2AZQsamS9q1cU6WhNEnG1nWfwmIS3dVeCEBfyLzsXGVqFY8fOdOS08CWg
UU1Ku4lVNx0aXYf15MG+UBVkaVmeKYe2EsLdVaQXFJiRfe1bJLpU3DN11qFJXCUODJ8sh7oJv+Io
UL+g7qwkjZpub7nEGROUt0EiwIEaUTCAILBJ6X1uUO/I9BNSqidVGB3dHOcqzeSNcMW8meO05uQQ
B1du6xeHSrPNQ1nlp6TKLowSETlBlP0etMh3n/aIqJ47Kz+Tmror465F3tEdI7385tQWHb+Ym5e7
jrYxCtq3Zow2dSD0B5maaaZYSPo8jJc2bQqLZNOPpHAZZhM6c03paxRhZZu3FbbwvdYKfR+ogJK9
DSkQDgyCl+7anxx6kqUt18gjLnVfXEDtMNetbhcb4ZUirLNMj0KzFfLCpkEWSiM4SJ/oIFWa8w0g
QPOQNH3ELjt7Gn1X7tJJ9edmkmCzydDKcXhGSq61+Zrm0yYtigkhOBJlES81vFr2e1lZp6kZ9o09
PkidhjRtyG9lrwP8Gx1cMeW1Brzka1BV/RXlreChV818IAblsim74Aqo9rRKh6ZcG1o7b8y2p2ej
Ic/3+NhOfeXGQJ0BWKO2xcygtUh3IlTovea0q26mBWfaZ5Uz5qco46YFxvc+JWPOM6dHgjDpAJf+
0+zXe0MamMzYuAR+SG2ku+1Q+YR2Nbeb3h94y2y7eI6daZdb3iluajSEQfUNt0R9r6XjD82H/10N
AJHzXNvDdpov5Kg9a5w5VnkZJCjGhTVdTuz/8HZMFs03gxOPztDqaMMsrbmnaDJ4CcF7DyR8a1Zy
WVXtvZ8mDRLtvNuCreVdXebDyTlwZstWQTYK5PAOwTkeZzYjcsPahdw5TtfGnB8MDinbSqOV1E+/
Xqf8atQrf2UiXWVqoJeSBMzl0tvJtjsOjXgSYjoqT4G7ixcCRTE99kCLkd3R9q95xGgW79skBlUm
pwcVeBeKCi/U0QCBPZGIGxs7+JNb6BhBF9FnqidfSym+TQP6w4+XLejmfyxbUJPIDeeVBAbEIv16
dUTFrGdN6tWbQKNpts3VUJdb00mXl8Kh/rqKrJEKoIZOcSnA0+3dDy0inUPg9m26qTN0LJRBzSba
kmyV3GAYQffLwXSeVjT6q6cBpd5jlLO1hrCml5uh74YvaqjkT1z8lY0pRdNQbucNcoxGqun7lAbJ
E7h+PUZYMnXstco4KraxcmrKi13xCH0MffSIyvO5nNiJpzWoEnrTnJPXs+cXP/GSgcm3kY+TluV3
v1QmlBV0coAkK7GHJqZPx+KJ4WdedpreXulOXDOR9wnSnSnR0iuUJNVM3bYRYR/pCvVGYcrimMp+
cFbTnCCw8P0RYtxCjrmI7dG/0WlXix0BYn19GId4fEy0gQQqT7nz46AWh4XynHS+pvYdqY3etLW+
Jg8Ow0NgD0iLJ2+gPBSzQ5OhLErP2w7EcDxHhdfU26DXTI1yQ8nEZkddAcNcUCDNq8L56sgib0MN
pcCVb0cWC42DLhOdJBoHMNpmcKZlicSDZY5jG9LXMjBLIH0a1k03+G4InKC/sdwKMR4tDZs6vOnV
WchxrOBsAYIHnW3WFuepKX7hIVtIkZ1pjd3R0r0BBqo1uOOqgFcv0NuWVomiXmT3I5JO7N+qBzpH
Bj08P88UUP6imK7d1ldlMZ0Cjz7rliDAaO+5MWFUWW6Q0JwnkfRXrR1N9SFSRv7NRb39Q48n4sAL
ETNluV4U/3CwYKBNjOLGWQ1UjYFRo418oW/HdF/0eUmddczr0CdAjn1DUtjeDk86IZatPpBKBjTY
pitK+jlllILMETVlpntKi7FpNspk6bhwZ63ICJRrSW8LC7uUxjEnow1sPRX2NjowNKoM0RYW3LUW
m+lBUMie7wK/14Z1wGH1Hslhaq0iLHYOra3UPgp83i0C1wXfogRokBUB27YFS3BUX9tSZ4quvGi8
Hfomy9YJq0ONQngwu9BjLFw3ZqKDrSc4wQqBEKPPqJ2M/u88SWNTt7NJyJwe4x+n494ywaNtNiB4
IsdghGXtrVul3bfEMDSUnfP4jR8J1j9LRPasOMc94osZH+lTO1cM+7YhPiJ11H4yvZHKfCz6S2AG
S4d1LgaK/zTkaNMDvXqIcU4QYyAC6mH94PUUAo0It53oyJngYbjdKVXDyOPK5PAsU4fJTotUx1Jp
JUOyKRwD02Kj9c5NGns09ShUs7dKe9jQW6Z0z107dSzuNc3Po5UDDpIGSzX3Z348iEdN9kRmjK7J
kmYbIyWnuJHaHTo2bsRUG0CckT70NLqKpKMUTjn2aBtOl116hjJXY6yZUbjsus/KzKvpyRgDPW8s
L2B9CvT7XahZMbHHgT4523roUN3nsfS/D1bZMNxNT1LM9RDyVHE2tNicgszZya7A82DT7M7DNrOC
b7PuifxkuLOpjiJRNiv+DPSfDlAlTAhX+nhgo+I/OnY7fp3aynS3hpFjv0iH0uq2TBXOXTEJgOZ9
VdQZakIxM4mprggp28/0J5Ck/sgnAJaj1k44FOdKuxgmPbqfAxQxx4DRkW4MHtjAoq8n+XEEWDyH
8xgrzhHpyGQ0MQ6HfWm0gbPGXbN0wkt7uhwHU8pVMmXRdeN1Ub7q6OdTzi95Z8Ky9xa3UJu3+lZD
fEGBn4f3gzmWemJdc6LEao1pAe9Xat9aDgTNzeRZ8srJ8bFc9LSr1C5z3Oiid2hKryy6ITodRkG4
m16yHw2pzpZgOSl6gBRO7S/5YAGJ7qsGnV/ij1kd0h4YLgP2TE+mWdRdqNyk/aFP3XxtIEqm3YtC
8L6iGHxp0xBo18ZsxE/oXpGIOxXDNSj8TKwRu1BQmYQm05XbcuQLJTX1CJlkUN15IDzRwNE2K1cj
p7D21Oi0hkM9T4anpKo1JCOtZjtrjwYDiOgyJsVZG4ObsppJFmmV0igR9xFxj6iPmwvVaOjfXEfS
Xk4a0z54YxaM+8wkrmw1lk7frdpmah9ggM/myutE03AGyOuvlL27ZNMbOQLVcuDy+Cqwx7I5Uo6z
M8i8eDab0X7RTbcaQguX3RX9Z+0lcGjncQZ0MPeMtK7xhMUsmiWZIt/1Iq66TWOp+L5g0s/QHDd9
tWmRSDJHlmhFLrAJqacmGVKo4JPfwNay4xK4GcZcBGlmmn1F18Qfz4PBrjGfIuYs7A9zv7PHOPua
c2AY1j5vWIJmuO4vvchPbzC0WgaIpcoFm0ZQERmQmUI0hgOCjUTM1mU+ZHafP1qxHLcxHQRGe0xd
XIMAQQKGlyZfOwfjJyegLEfdhUI8532wjOIA4a9315mq8Wdls9/hPQbEFpCNGsybZkqGL2aqxV5Y
ybm6AXe1DKLlHBOY/hczGoabzsXKvBZ+UVwNXTCwv2Ah9ULb02C3DC5HpnWa5vlT0gd0D5BEI3Bu
ZSvvMqRxl5YQNo/dq1Ab+GVCZGUaDAlRsH2SX5s4NWWIDLIjEcapUNbncdQybcKSeKp7U1Z8tzm7
7/qOc8zodazg4BHw22HAzJtdGQC5+eIWuc1OXyQPWmG4IyIIrScgR+XOadD95iKjZnHTjiVyQNOM
fNIumbsSAi3tPNoWvefUK3BuVYM7OvJvWRrwmWZ+LK0VSmU92KbugAlR05QMPR0ZcGigE3wkcght
TKly6d9zKErlGnLlPH+VkWWWB4dA1qOHcPahNyuB+J3FZ1wBF4mmDUXL7rYW9IRWSonOvfd9ZfsD
T6fEbuWLfgrljGmGAA+aR9vOMKNvTmezKhdWPlznyskAg7FhUGFUdHSLTcxDjGM2bTuLEFBtk1ZT
82B5fRrA1J+m4Lwe5KyFvmbotMw14GMccD3zXBIF6azjGVsrU7zU863FH+zIr7StLdKX5rYVMXaA
Jh2SFzwKLHpDETB4qiQhT8pl/6awNLaKmAl6li9J1og5NLMmRpBi5uKYxEVXX9pdJmmglympZh/v
3d8ivSzOowGiNncBg5Np/qui/Vthy3SDkdgYBI3Sdsovph0jWUudRehFhzPfVo1tfKmdwjgT9lSv
UFO2EOdxx67Msud1yQPpH5qgHw9tDYEmdEycqfzTYrDox2vWD4CY49+f+R91Zy7rl/K2a19euvPH
+v+Dzoqx8Fz+594KxPPyP//j5XfO7a9/8a8QTCIrF+IaQDmbWgPAIg5Yf/dWIC39pRPoR6uEthoQ
WI5m/zcDc8Hj8r/rugejRHcWZuW/eiveXwskKKCCq4O54W+sf9JbeXP8o6+z/CR6vbRXSOCBJPH6
+Cc6Vn6rSM61dmgfMV2V8Sr1/f6FbVvtorMv7CvHkCZ+9Vbn1AKMva9OxFCJJ8dXxXTIOjmUnwzs
1y2Ovz8TUEXaUB6/4L+9/kwFaicdQtb5PE31LYpj54Gjfh6sXTvKvqOBG74GlAy/OY4yjNVvj+6d
7sryo/+7Uv2vS4Pw4V7o7P+8N7cjR84U9Z44L2uhbWMMSGdDEVFLNVP9qpuM5OmfX47uFjFudHLo
lS14j9/eYKsYLR97+rlPndULk6QtnkWTlt8jvwJv4RXej4+vt3z8t1/v9+stxYDfryc0t1VczzBn
UmIyvT64DU13n2PZ5uMr2e9die4Udf+FKmu8AU0laUtW9pydY6vqzoWGPlAk8Bs+vsh7A8Wk9UNW
I4oh7+1FNCkC5BXpeeWrageH1PhJoHN7hsYoJ1m6a54UCRbrNsfA9fGFXzc0/h4mps+7S2eUDCb/
zX2UMMbhNSfnMbRFEuNKVgwsUyR9zY5/U46qP+Gl7lcFpKubSFQc7j++/rt3NzCWIUorDkr26+cY
IMrM2L6fA2rROfOlwy4emvafvwsgyZhiwMgRLP8WGps5fie6KqGfmDrPSp/wL+uzuB5xiJ2bddtd
ffyd3lCBf91UGMkWzV4uR5doedq/DU5z9DOHety5gElzasda+4aVj0oM5ZJr39TGh2Aq5A77Bxtu
RXNj6/HaIEYdymn78Ud55zXhdVz+47W0/ni8fdkza0bxeadymBp1bq8jJbGdYz385B6/cyXLd+n4
6VCE6MstD/q376xaLSNTzDvrTSKIrDEVhzaY3S1FxE8RUa/7U79urwXzbeHV2gvl+M3tLYiSiTxh
naV6anzpuJXfKfL4T3WQzeo4YO298wBT1URtFNljpKmAgzMqyE9QxO+8sjbrDd8UrQEr35s3Z3RS
p8R9ecbb4xE7mdf2d3IV602hz/M5hdvibp7y4sCuVn6S0vXO1A5RXgeh4kGI+4P8VcwJYmTLOuOE
7u9JB+22WZ54a5FNLVb+Mv6kNf1r8nkz19qGZ1GgBdsEC4p1/9WjxXTCmmuewb9q4Ju0mVOs8FFW
NgopT30bems8Qy6u7lPNN/ZkV1r3sJc+A1W9d79//xRvBhhzfOSp2jxz8toj5H1CLixxgO4UmqWw
FFO/o2xW7zorSPYfv0TvzFE24HXHpXrF5PFWtoFTPEmH2aB9VMzHrDOdPQo8ejEfX+WdF8hmRUPK
C2fNY0J8fZc7DKc6nUCsMXq3iRywMl0CR0AaZfeJ8OINxv3XCwS/kKoZhT80GMGyKPz2rnoxoEan
ZzedM/9uahI/br0koSzTpfh1WGXi80mXwyE14SFxKsrOHKFhK6Pz0nzBt1RdOHZjXYz5gPPFpKI4
fXIv3ptBaW9DgUNDYFn62xa0X0qUl854ZtTtdDa00t5gFsyvzHRwd1OcjDcJjc6tTOfoUCuCrap2
bED9ePVnY395i1+PfaIFbKLddZZHz3iLvguSDsOD5p40sCGXUZ6KNS5oRQOexpdOeOEq8Sao/y5W
ncgY82s/t5O9Z9nlvmaxnNYfj5F3XkXCmQ2emIVUhD3lm6kP49NQkRxxIuk2p5aYqfO4SIPbtKhN
TPFJfNN6ntoHBjXc2RiMbaqc/u6Tz/Ca1LaMHoOoBaoVbGgt8w95kUiaOcDOcNKsVJ5XKI3OzDiK
LhyJbbqlkH0TpGMK68yjF45BcYV2vLyietN8suK8M4x/3YklCMGyHExLr4exUKNFacU+RTiTf0Su
U69jZzz4gLSsom/7NT0weYi7ttlbjZ7+DIy2/+bXS98wseZDoruUGXu7vSBkzv7sFVvmxDfjBoHX
r5MSKjTn7StmpGbB/bNOjgnQcBWoxFkrGGgHU43qvCkeI1KINmyyyrU9kvpYqMhcs5NXp6jqkias
rH56/OS5vTOUF9kb9Bc+Fnq2N7crtrtRyyb9ZKlURXRzivqKlnm7rjv2HjSN8pspkEsxQz4CiCAT
y6+CAyD/6TppSQ35ZGfy58YTBdIi4mHKg7P7Vv2V51REEVCf/BysW+tFcAza0cCBMbbdBvVV/WWK
gO6Fdl1ezCPBWR/fjXcvv6hpFmq5CyDo9dgBUmF7Ertg3Mc2fTJMyYRSLLSEYJTrqRzUNeUQnBWG
fADS8mk8/LvDgwuDL4Vgzhnt9eVpLGJG8YyTKGWzt7Uu3fVxhV8R5uJ13tKTNka/fQmKxKO1itL4
MAY4wMSSWsf9WRcFGXwf35A/l1eHnQRhf8jh2La+nVkICQO6OYtTit/3UW8Nhuo84Utys9iWK6tz
yd722OLt3ahVn0xrfy6wCAGhfZqA+pnd3pZ/tGSwaSqIE6qQ9hjRrD+WuZk9ffwFf2mzXr+SXAVJ
JL1hsucIi399z520q01QAqfZg4M2ubI/tIWWkQsGJNjqPBwpjAlYblG6jrKRZjd6DEgLCWXTXFnz
A/VGUjJKv4k3H3+yd249i4y+6E8dVv8/GtcRnNiWD7bEGOxHSqwXhR2k22ikAeaX5HZMVVSueGk/
mclfK+iWidwNKMCz60DNthTgXt+QrLN8coC1o+9mfr4eK5+mbT3QEtwkqqrTdT5EMQOOBvBnp75f
x7rXz4Kz7rLVYQ/P0vr2K3cEXkFmTU6t51RnuHz1sBhS8BzCuJNV1q86mgqbYh6v475xT8PQOltH
m+QWXAPCA63NrtoGDGTuRN2tZzeXgYFme6ZWf140PRarPn5udUVzXljHCXvBhmo+jIRWagS94pD4
+AH+uSH3kBvYLIfsE9i5LeP79/1UmxIjp7yj2SzvR06jgep6ZNG9JvZhY5lzfP3xBf98YZYLIkRk
5uTU5b55cgyXwpxt9zh6hHPHym+2WdaUn0yR73yrJRYEGqvu/BIDvv5WNMFBwwrniBohuuo9EPRh
U8bk0NLJm8JhJirz42/15w7YY8eH/JUXdJmU37yg1GxbNh3tsQPWsw5weZInbrhbDYDWJ18NFSMf
/vcBSI2KvS/lwkUC7OhvI7CbMlejyN2NOWd2t21iB2ONxEB8T5NuKiGm9k5Ndb2Y782amSucGXSo
FAerLw+ujNxzczDY/DqatPY6KCpzL4GxQQUam0RtlDuJS2OQUIxE6bu7HAtRdCjkVP1AjFG8aKMu
m9vJNjPyKxQBsivZ5Nbd0ObZWW91wTM0wwl/pZHUjwYqQDRBptsNG5tc3mEzRH7+TM0eD1MdJQoZ
BaDOi5rHRcwfKP5gayoTtg5xw84msGcN57HMc5Ci5nxWGM0g1yVO1DlMK4nUS43kmGCiyLMrUjgx
u+DrUc+8/O1PkhbGE5hChFApwPU2xEKX/8T2N3brxJrcF2wp4oZjqv5Tghe7ttIB2FBSt7A58FwZ
TyUwpnhNHgdKK4+DxaOoXBOLhaZH3+0Cix7G2Dy31hHNx1OZ2dk1EbQSPhcywy8UAcxkF+U5ghaR
lnI8QSOsBtQUpgE6FO3kgJcuUKilI8HNq+ghdrXCq6uCElFTo720nIK+dpWdkMk5ugEjuJ7gQXtw
NIxdVU/C3ebQdUyl8KwEBnpo3G8xmokGtjU9EEsQajt1gmBF023TBLpn5Py0IEsd9T53v7Xg0AYo
JXG1kFqg4C0NOGySejqRaWuAz0TO4lvDCUngnK4V1V5Qr1AP51UO6XztaW4NacIpkyFMygnvryxZ
CtcS+w0MyAJvaQdsClCllRag6honuizaHtkKESBpg/kyNa/sCPzgroXAdOxE28+hMaGVWLlm6vph
Vrd8nkZf8l0jhCnVKghSIzqhZcmrjZJJuUu0zH92hJnatC07RpW0UrBIQV72d7wGWhWOOnZHenut
7DbIPKeDJa3igV2VWYfMPNGTcpLlkZSxRiIGyMuDMr32jklxHCFqjNYXUGHJt0Q2Y7vJwJv+cEvW
2RBeqH3T5pYJR7erUrUuZlyb3EN9XipVpUMO5zg5t4Nuaw9+AjBpSY9uBDzNfDjlPhmwu55+FMjb
Do3JPu7hDx/TJKjSMMkEdQJNKnr4UedpXqh72fRcuykKh6bI6YIZcWXs0iHLtRDwMMqrvI3TYB2j
4dNRcyWlE0oGjzoBL6vSXSw8tuaBWcFWG+A2ViRfOCReRS0NZxawQCDEIQA3Ry5WKLWG9wbKLqur
gA4j4N8nV/QeMgDbS757s2OBciEDTd8GLWAweyDKuNfTEquhLcQdA1m5YUw4IUTp0U8gUNEWDWM/
sc+sPBhwbJVO3ByMyrH2Izq2ithePfU386QVRaiDtDxVNbyFVcVDJqx1UeDbyLhraFW6n63jVlbO
emgKrdubVd09RD6m3UvCUIcbZwQdB+iRrOjQ4kbGW83yo7uyzuCDNBn9uLAb9NoHf5Yy0USDarJ1
C0yUTQOgER/Ama8vdtdeZeyy9ApmrnS9gn5nGjzXqBzhMeDC9TZB7RX+WTbVGgbjphqmENpjeQF3
lDkH1qv/FDeEEoQTRfHn2cvMI/bq/0Pdee1Irlzb9oduCLRBEji4D0mmLV9druuF6GpDGzQR9F9/
RkoCrraAA+E+HkAv2tjduyqTZsVcc44Zwu73qmhnc0VaOyK6Qh1Jhjp6r/Fxm7iqMgfYw9iZb1IW
ATZojTSwG+ywdNHKGp7QlNPhIQ+664BdFM74WoyVXxFKb5sStbtkIhltSq5pnd1eadLjsZNNjqIU
pN2Iho+z+IMDCiPq7MmCkBmM1acyXThYyZUROy5XHrz4E+C1jqtwYId3bfskXUPmGKfY/G7Z0/zd
d7Rzxyfl07Kdh+UrX8D0nKWB9c0pauHGIaHeFe8e/Pp9q1qv3IeyxKeEk9FEuyWyKcDBBxN8izjN
ktRp2SLEBiz4LVGo7Xs0MnpBR6ih2bBSZndf+fYGHgjDXkYp+Exyl4KVTSWrxzslnqlA+uUT/Ltz
S1zLANY8yld8sYFZ89zuHb3F+Zqsdvm5BAqUH55i9RpwdH30Sh29Ccw49yCPQheoBfFiWt4hBu1K
L9uKKy+8wBRqp2l1AJVgPVm5D7EWNjTfDOY5X8a68ziHFZmxN4DBgXhs6cu72mHr+VREbvmO49/+
jRSbPtas0aAfW4t8hr2VljFNUAF7NWbsW1AzNsdqvRXBkbG+w8s1b7wlZUikNNksCziHxXQIETPH
BTg7NtS0LqwlXIHBVLDmuCjbpBt11V4M8ZiPaDZga6diCuqzhQb00ZdRNSXcV+OA58aW+mYNc/EC
E83HTD66+bGeVTZc3RklgKWmqV8xbpOZzvtUPliir2v8vkTdQdVagx1LFYRQA0NVctGPq33L0IJg
X5Ja1PG8Cp7avp9rWtIFtuudt8zt74WVTRP7LW9cbJyeHmPMBBGF6kvVXLaSQYLwVfVQzCxVfvty
Gk+0KFAb2VhWM14W0hJVnBcuhgnPbsMH7bWYuyw345HuVp376WEX7BOGoQ37WOOuNACUcvpeaVmc
cVA10653XQgRIB7Fc1MrMhur41S/QvZkuDzyBVkONSwId9qzdUqRoBqfOXJvZcJ/vBb47H3108hp
mQ9eoCdzB0xsdc9ZHdEbRf4BlpVkLuWBVvs/8y3N7odNdhDQNDhc3FrVkwf08qslGg0SYWs8lRgB
F3o3jOTYYxucJUiKvO954AAOdeWw3Cue8myzmNd5KYzgoqBPZUbstr62LhankY3zJ/VO7wqHeHWE
rRuN5xQjcb9rGp3ilKHQyruzef4wE64cKB4xoWJsd0XdQh+0ojSfk4UraopN2dT4D7oBLLvTcmnu
lrqERp6PiOf7HE7km2xTZoqJ6AUaGuuoPcZ//WF6u0yhSQZEvnUg8/fC0kTZ07lo4ma6RkaA3jq/
CKHPTz5rwhAoTY1T3PO1fJogK/EEVBlGMk14ONy5DZ9gDPLAh7u6zbzOQ/qzrN0UZDYDUej6H/iE
81uYKfA1t2z9tqK9vrh27vln0XTXsiAueAgDVtoV+5C8tB9n+dTdDFapi4S2L/cdvA+sUjx2XUL0
xX9ZTL68RGHmEiKmoAfLuANAGudNlz7k7G1m8A3jkD73AFVnHkvgU5iw/LSPZ3cjXo0lEa4m0JTI
PlwH6zv4sn0XLyXJst1A3uQpmNf8U4l+SAZqSe5Cxzf7jrbG/MgszzNlnk2IfORazr2I5mkD4xBV
mPT5J0S1EIzBwFvhsi95/MLVmKaXzbdUT87AM92pn1f1VPttcOQhUzTHcu0g62SpRAJIndxrSAJ4
6W/MsOq5q4N833kN9ehDRp1TYs0b70mXx+ccm0IouunLtd8gVAdddNjUIHK4pLNt7x3KWjZG3DH6
Y5seeueSGlVR0A2yZQd4erDvospzsgPOQyrum3Dw8DKMG/DadQPl0+APfu1y/tSh4pVPOlwY2D/w
Yeg6B3mubsI0WwGfD8Vqx+O0gqhe2/LHgKGxQDHmO0konYWbX/LojCMzZ81hWAckHzhkfCc1NV9j
Eg1e8NGKAjlAyE29WD0ZjF07Mavv/Qkdem/JNHvvitm+Y3G8fS4YGd88vHaXsAZZEnfOvD5HSodT
3E5mPNJ9Hsw7ukd6xp91Wo/gyFR6cifzMrVldHSFVnZcVAxbR1c71JUzerl32NQ5IQQliIWuoAyD
962XT5zTDJOHD63UcU/wDmAast9on7tNTy+Nl1n4mKS1mSScq+FLee30fa2b9VlxUcHIjga6PcQy
tjD4SJjIE4/XlNFvhbsUb2Xd37CJgTcboTNfN0+UEvDc9pZfMOW4HHLPLHdbxi+z74yZvrtoimIH
f8f5BWa34ope3O7Q9WvKB+wO6TeBTbOOM7NW9+yi6z/BVlpYrIPN+2gdIMN7UdilE1OG0viXosSi
lkAwxcqqgyoEc+X0Jt+1vY50jJxNTF3U2LxPXrQMkLC6RXuxGH2JhRPGNFhbD9qPmlIfkkmTbiQJ
KHiCFFVmvxGzAui1FJAOST2I5UPqcqRUgnTbnxok39l3VxrDGp5H36/biPt8WNfizLdAf0NEB/A+
h0TwFmlubVMbvPxZPWaxwlZ8LMyWc7CTlY/Ztr4ebZzNmZ9dUwB/WdGXDkEf4qIGBiHvtopqmpiJ
8JpR61cvzqsx+8o1+EBYtdiHkyjH4LGDL8VfF9kU2odY88cdtRLicXS8bQB9zSkn4dAz/4EYJ8aD
Xm0okBhE5gXlIgq+N/wTegl782ym2n6sUz4wAB6V8na9TKMPjHROe+jMENi7aWkVFDyZXxtKslF8
4F9ae17gLMAPs2upPxUYo5e+DEs+0TEoaoaoCNJP79fFdTS1Q/I4flYusUtsso6Dkglur+Z5JMWn
/Obia9a2B+3j6eSGJxTIySnQ10nQY/g2DZiIO9355AJlu5CjHcY8+vSosTR7tBhiDRaAkAcAaxE4
QtzD8660dHcPthkL3DIWnDHbRazfB+32LkCWJWwPsGzDFz3kWh/s3Mle/y7g/H954v7H5ve/4Aj+
tznnnGtL7f/snPs2/dZF9vtfnXN//xP/cM453t/sK0CAZkybhnJ5XTb8wzhnW39D7kLHQHm/tpdf
hbx/Gudk9DeLtZG8boItG/8Gatg/jXO+/zd65QPC/b4VsIgDcvB//4uPN/vdPv5D4zL/9v//NYb/
bzvFq1sPTZxer4jy6MihavivOl+vvLpe6gZ2I8QhytdaN2XCAC/O5V/4mPqlqOafTpsXNciXiFSv
x2HpzYJs7f8HXc75q7B5/VkQM8H1+DZqKrZA968/C6anuk+zDkf4nM8PHBE3stxCgdu2LXgu9w2r
oJA+5nZ2Yowm3pcS41InMOO7h4UIPeokTR8VIzdeH5LnLcG/diXOTHqjlM4ZOiTT0bTQPobBFa/I
oTGZIDAwtYyMLiLEQ8EdNsGrtLX7H367v2qO/HJXjyOPhyuUgY/635fayHFTAzC5TIp8s44CqGm5
xywf/Zp1KTyCMBG/lSvZVcZFYGsBbakbTv9yXf7z2//Lt/3X7S0/hAwcTJy00mOEwtNx/SH/RavW
lVILosaQ2FCVrHNP3CLapx2vi7jpdejfuwZOwYGiyOlzIwMJdHPr3Ze5dzr37OrWDP9h1/93i9n/
k2KvP1HIBo10BKF21sn/XjS6AM5p02EE+B4Qu//WQ5AtGfQ4HVBCgmc8HnzQeAeyJqlzEUW5EiF0
AyA9BV551hNRqu+6Ysv6eBDGaxPqSDf3rkF3fRMK2zT047Di1L1m1hdvAP9blXaTphdJaa7zPifv
PROE4WQ0eSEZgBGXNq/O0H4t5oLOhdAanD7GprCJl9kSkWRuAWZ1a+hk9PDkWYt/QQYeXqZsy34Q
O2ynZK68LNzrIkS6AHBJe9UqgwKlsFp9eeCt30pmAWmy8+zC195nAe5V4oHtFDz0edD1B3/S4tvC
2ZkgsIXzhBpnOY83vgonBRBRyOibINTs0lAkBxse8ILCy6m4Uu8OAezilPGuV4AxmWF3NkvDbccE
RMazyEXzXU5EgBPTGRodI4S+7MrFz+qd783ru5I+pzaJ7xx/GgrFRkpgq8AVWbaaQbS3q9pJoGIj
BTlZtp5Sm7zRAcv6Jk91mEPV5OpR027ueRfveOFnMvkPVzEPp78I+IFlSw4m1N/wP5Yu2HP+eh2D
aKzRf8lbpJOphnd2GDnJYpPnMsZNvmTPs+9365mWKeE8VOnoDLddZDMJudABwgNZDtG8dVO4jKch
a0kOFVwr/Wme7cZHO8Y6e1o6VCbs8VFjLj7pvxm5VU9jDFe0oTaCmCb5CRcp6CAnvqEP7WWOT3rQ
ASyiOJwJjgAlhWo46ZWJHeNr0iEsEcd9kHlbvx9aIvyJGsVQHSnDUtWRs1z/PfTncdunDvaKZ2im
VIBlmoVxvCEhZae5K/IBDZW/+b5KAR2+is3bDlxpAVOTqcmvjJpsWEzy1uHTd7qoIWbiOPq9CRzA
a4vnb+HNBnFpBj0pKYKYjL2IJFs81gXAKsfyQnX3Vp2kVyxEOns3e+4aI2oOIWGA9Fmg1oP29a83
S1j7/q2CjkIGf9jsr9JdAz4/CbfuiYkYKxPP/JVrdfBZc8I0ZP2cQHWE9jytQ7EdOofiGqD11ZW9
nMnxqwvBRf5IVwvqjB7xFD9rYgrWPTHq6TK7s5n31XUST2pqfgh/5Wrp7pa1LkiprqmfmHRS1V6w
cFnPdSH77bBgaL12KVnkwac1QAxrrXoz3OlBHyQhuEPE+4UdNBTa1qiXBWGNb9D1yDwu8wQLvIbQ
iaze0c0RZ9pm9pq7iCwrmDek1Z4Q97Djba2vzpOuBlvbAaJKRKHnbqdEZEPq85rhq6smiHkcRmnR
wZ3NZ+AA6eIWnqf6w6430OpkEZV/yftwhqzW19xpa5/2yyHQWQNmegjrVyJ+oU5WZXcL6t2UPy92
0/fPdgPVjJShTTSbGqviZw6PjK6/YqLabeWNnSfY59I8XoFQ7tse0B66aNT6cegNvd5h5LHL41RH
g0saCoUmhiinJXJvRKJOAyInR02TQQb+faUbyWvE3O8reHV1zGqlErdCBO2fqJxJ02dBTkjUEnNe
n+ohKniL92rdkqiN5KP0SfXv/KBCZQfB11l7K/UKcpJpLb6yiAAjtV9V/8mqlcBnYa9tvQf0TPWl
ScuNkhnKiNgCidkJ41nlI883UiLdtzAwAM6XzrN/I42Jem/CKaSEbMk6Z+/WpuOFtmTlN4HgrtG6
FtsCf+yCmEZQYFU35teVXkhtDhJlUwqI3hRCZIm02MvtCmOvn6pYhIpbpw4/EGbA3g9OXXxVpSOf
ojUqArggpGT4/NWcYTPKCQzX2KHeOfuFNCRdM8IxhdIyJxAepO9p5ui7AbqzSzlV1pk9a42u2fMw
t8HX+DPLuNRrJCKb8Wk5Y2XgPDpywryLsBI9u4PmpMDxn/4ktmldu4Omn3pJR+rJPVItV3YXGWyr
3F2fPaA47V44jxsbL2oBl0yHsaJPFZzIwqGCH9qy7/OW1u3dWpXUbWh4Jojhbk6blL3SgXTISbXW
h1IRQSeI2n9E0bpQ9NBeu5YIsDM34Usd1cU3A3TJNAWlvIMQ5G8xZobeebCq/MSudBx2fmEF6P7U
oj5yuNbOcVGQbeJqiPwt0RnvY9qVEV7eZ2fq7RtM80Tg1zygx3ehhCWnGzN1p0fQICHKVVQaiyPP
mE9x6XasS50AZSrO86o90kpjWD9oZ8IrS5AdkTBY3V1XVpQY6gVBwOpm1KDJ54/uQuMLnovUVN4V
aVUXB+SiiT4igySTdHZFdK30qVICJ8kyJBlmScsor0vKJVssCc+wOs1PmU3y94gDIDwKQMe3MsfR
d+Nw7JLnZt6GBuYfOHao4HyUO7fA7EfgsbGyoydQ8imwkJsVswrCM8e+tPmswxUieba1gLmXyfH2
G7wcJ2bLBNBAQXP5M80N+NpA2Ve1rm7C52VqClac0/XGUqTGX1YrJ+zJ5J3CmuCU3+3ZTi6/kD34
g1uxSlQZagssDo0b+gKuUJgf1GgXf9SG5MfH669tbJVOVyFs+3x+cTCRXd9t0wjTQgZTVx6XoRU8
8rAlvOtawd1nKxw+u1ZGK5SfEhAimluyKewXWbtnS2pqUAi6DyXVoqLO7rqlQyUv2jI74+XLolfG
TjxB1ZS3P31lwvGcp+AtzkXRwAhofb6D2MyCxwTqhfsl7C4c2Ojp5eSYVPww0kLoLMKxf9iU1f2y
B2iFx3TrlbxZkNigUvqsa2IyxZs4swYtCy6y1np0OuYssqLR+L0SrfvJ0iH6BSsjCOK6o/Bop3XP
IqUfJxtcK/TjBZGgcYOL0m6BwJrl5XzoxhrMRSFLqcHVU+q63zRKpShG8stlWll7PfWZ2TnqGssG
vUYFg7eOKT2keuFJ1rc18q1H4QJVDIM6u96i5z0K6vIy2RN/qTdcwamFoC9TDUbW+ynVbnZYymV6
rsmb43QMu/w1VSiwCFwzLZ6h1Uz2nkXqNu0oC9xCFiXr8pWbiW6edhLujwUYssIeuIZAOxSn0J0h
eu5eecMSNg9x5v62GcgtHtYJC8AefZAYu4Wr8KMy/kxzYBCVP2kyoCO3CMBj7TEezi+WjZa3XyRB
gd1AcQs9Lr0PvkFQZssSeV0hNaUd6+tjpkrEoiFfELrJxFo/Sb72AzUAff2twx1FSHuk2XTXci68
aRctu8O0eN1PM2jF4lm5LQRtR3pfVbf4vxyIMz81Fda8GwsfGSU0dKbErZ0vHy44YkDHrH5EHJam
fFN9qQkO9l0VsShiVLsMc0bCfBkz59Uw2pO+HASveQB+ZCEHp+oyyBWQ3mdsI0e6VuYODrEVFHfs
0ynqCR3HvHPmyXAOdI5U+5HqVKq1iEHyBxlNCSfzUCK32Uyspa1o0+spwxHy5OkAOY5/ZT1gJSh5
R+aaVsISb27csNr/YaYZGa8pZefvGEwoswkAo1p7JY3aboUXeQ9NMYKIUn3VRdCbS+hJNnZLTBJe
bUQcOL1/SauMGSPM1hAGAvcRV+rYMYcgPEn2WdPCkymrqz+OXtDUfQvn764HWO7FHBLcj8pyUvRX
XnGfvJtAmo+kIWB8ymFgMeBAVY3TKiiDI61MjIiOWK1b2i7TLfEGz37FyEEYp2+HKNxPQoB6V/UC
vKkSbr0mwzJEcNhZ+vDAgWGUOPzX1oRk9fLHTI1ES2afYOK+2NQXxC40wCAKeVXT/Che2Td19zxB
C3eH9UL/6IDbRNSjSnfl7k3zi91NqoyZl9YXPxfBa6Mox92ZKTBrzMyAo8MLxvLPnNF8vc+FDZlk
NQ0H4iiPwEOxJIvoEUkn/TRvpnJAwi/jLZgyG6pg7tyWE1gpyDO5e8Ku0h4t2wzJtDkWxfUEwZsq
6m5J58CY8OcO+ErUPIAYza6H2CauWs38NSC+OGU5HZYp7B5aPvC4mMpXd2T3jWvCvMzB1QsxWdUD
xOoTcMn8ut6e88QjifGTgg5C3X7R02BN7WlKWQuvlrrAhAz+fm1ehNOROtqaNxWJMeHxIM/0jXvn
ZsxPFnLhvU/umwZEEt2Zl9F/NPvi6DRrd2XuUYnjNXbSqjK44yoVyTZW7a6LVnOk10Xfd9Bpn6YC
6O/c6BJ3gPORF6D5zHX4KOZlP21+ddOC+75hI3Y0PQ/toeqaY7sE81HRMLA3E9AYTnNI4WV/WW03
+0b+/S6Yw7scjf0YhrmhrSzErNlU9ZLQXoqikkUDp+pufahkVx+nkTh0yLUSDdkvx+Ox7CsBPQOA
h5tIt7jBORjiHmAjtWIfRE64igLbmWnvIVxWuoGK0EtwRYrPkV1tQnfnU2TYtjmt1V8LOe/g0rt9
POK5emh72otYIVyXf2722Dbq6LNSONtUCJ09Jn3qX7JnrwZltTFhncLesmh77+/NSAqdEnaCRIbx
oAtbtvS2O9C7aV5No8KbUc/NM/cgfa6QRYBA4+xIdZ3/xirLdr6AHVW29anr6wsypJvoaXLPgxuN
NJFF1U2ad/mVylUeTEnlLfsBm9WGt4cvVlAlkp9kaVEWXDohDENq444AZTi7LZM8uJsHz9lUlymj
sAmbjjPsETPVfiF0f7A7HBTOgoOMM8uzDLf+XmWK2PXItbuO9SvFi9k1IX9bsS/fu4sGxARu90ay
yXzyfRHtDduqPvEgwNzgMJqTlfqlCys+mq0psnzL8sF9xDn46pVdloSMNAt2HzDJizvmTGyo9fS6
OWNMJVOa87Zfjzmv9l3BpXMcSX91O6ym5kq4ew6ZJJ4W6TfnAZ/rhVWNOcwNjHGWg3AKW0oJA8Fa
YRsZY/hZv6uquWInMM4k7HZTDp3FdldRir3TWXViijloofNzymL/u+ydJAdSxE0WPknOxDcwd35v
bijuB58igClNb2cxPXZhf2Fn9roMDW58HbG9hj/iDldcEHQgVjOhjS/Oam/WsupuIXrHmlcZ1ds5
R6CZd1geMBlSKA3suUWs5d3lYyUwI+cpKwr2Nd9dDAlxpiV4rg8yy/RB5wsdJiInTIqgy5NrbYIJ
rPMSggdzH6AoZa9j6LIiZ/aFrpjZHLps8b0BaZiyx2XzbOlDyepqN9ubz/qneahCcQPLw37kaA2c
m/UtK0WTvq3+jPViDWOCTvbeJ/AUO9oGVWU5wcdsGTuRU84ODZPQPbaQY8B2au951EihxER3jK9A
shZ/pVyNaFdX/epaFe17YX/2c30EigQiz/ekf21QOdGV0F9yY89H3XFb8lByj1XIMdutf+KW4mts
QVdsw3pf0CewI4XxOkPAQIOR+am/ttvDXsQcxogRXDWkPhzlzSDrV1jv/FtFsN5llAOdllRExwlu
1KFH7YubIb9yqIp574xSojrQM2OpQX2xY2KT00c/a8HzukoxJ7DMNnFdDNmp964QCsqXMNYbpBcR
Te/F7I9v4yzfQBMFR9Uw9hSTZvNeQX60tF3ceN0VS1XU4RuFbRM1XVdrWDev2zkj+JgUlsmihOuI
lg8Dcm/NX0DM3/gBAkEVce9kkKNWGt3fUs09l1fVLbbBeUdPKrgVt/2qpoAMtZfSeVbDK1PF7eCN
99WUZqdKEvmlbotbWArnsuXZCapZiVY7tjiICLMoNwTHl14bh2sgIn4DXpFnP0050fVIMTvufe+o
b7IQrHLzIofiCKBvwNUS62p+SFHBd+Tivjupy83kW4J7ruMnDLxTVolrh0g3X/Do3w/DUNFtU5fv
Pubymyyiu9de1e+0CD6nIMffMqvwNJSzh3HAADhcCqjyxnnyt/rHwFoG+2rEFQJZ6JvGbvHqzNR7
xnZZUaHpj+gXUvdHWq/7+wg04W5AgtpRW9Ie66GrLmKbzIOfwnMxCLcxzTrtycswr3kbhxsqJX2s
pO1MXw4gmbQQAk5F6CCzj+vNyN4BKlKQ2JXlnSxh0xYx9ja9ocNzifZxJTPlp9FrXrVwpoOXm5E2
OzWbd+WWOPuswH/Wqzlzi1BzyjiJP8r5dJ0Wd4wvJNCRCSF3jar3lAMNLl2/iWvjDUmF5/eovB5Q
SlN27j6r0GWNi7RRwK2lc2+DchxF+t4M7hiLcmCbrqw1eITyQPEVxyuMa2o5OjM2ZzGsd41sx7Ov
Ed6Vo1/0pq2Tpjrig6KHAitQlR5yqSdWvY0+U0kwHbvabIlD+caFGuuQnTRYpL0F4YOKtuYUZliY
prG/7UWd3lOD/TjV4lBWEQautTA4nbp+D9fvnV0rLSC2Lr7ZhbkBQZsnSvKm5NGMpXLwu+7s2N0j
Ry32CIxjN+T2l91ITQ+PY9v+Lmiz3/wRWBKOxEqGHyyIoxuWE+kOiOS1Y1BQxROV8pG/EXYdUyRk
l3WnhhEG/xBcxFyi54bKx2uKikLXogRHy5sMc6lXneYRHn/ljdkFtYFBUQEUDNwBOFrQnzBVo521
BZDFJtoOTS9AoRrnJfBLiimXyG+e2efeVUP3R2xuzz6rch83K3WwjYbOAcN2kFjLD6q2FU/NpjvN
WZq4QXmO5iJiayD9V+BrT8ZE7oHzzgVqzmfVAcaJsRA984YfPkHImVszu3z2uPmsIl9uaJ35SoeP
1hq9zzQTrz0soFiXFYkwEhkKc9jQvNi5xeEGhiRdYe2u5oX3sDLEopMbGFV9Hd35YkhgUxoOw6j9
OavMAzybp4Eu0tg3pYUXQ2GD9UKeyQ14vD9b3Yob25o7pJngsspy+SFAkFOzptjNSRTQc7RNij/X
ZO4PwTYymQsx0IC+/h6Wz4VKZ4AZv/Cvvo3t/F448Mma6HWxsL93a1PeFSwrEHCtcIysfofcD+kM
V70S9/TajPWlFaO33nUglrrfHavw/H7Jwjk94ddHcuJ6YEnX8etfdfy1RYIfKF9pgYHdAVAB/htD
vGz6Q7COBW+lse+3I0N0dzV9pK5lHiKERZdSXIeEBOHFShxLzMTbA6Q4i5i6U7k0BIZ9I5pPoEmE
DhidIgJ3KPg+xxK6dbx3CVrbv2iBwA4712TOC6wvonBwFHWEZ4Fo8KuWLn5TWkQb74TT0mT3hBJo
eOnRc+tb2pryD7GGGuGg5XRx1I3NlmSnKojCN+D1gKBlVRAuJ2lTM4sDJqR7+HfAfNdQUk2A4t7w
bJyehy7q6HJCJ/I5O07bbFEmvlTOfNejHZRPztBR1wmZa8Ip6F4PY5gY2WfzpTcBAOfnDSMZJuFo
432YeiAt6BrmZf6elmWtT8oAfDiFdmvP91bYpjJeWo5Sb+xjJlQ5WXrTEeheNZU0b/ae4aJXAXZY
0fn0cNU15DQ2UNPU49hxt3D7JRbkfQiBgcl/NFYlq2MQrM74NrfLLF+zPqwohqVCBg7pbOe8gGkG
de1HO8gc0s+VSQcbhJBewBCCb3Mm1BCQOBTaVpo0Iz/vGPiQ8RkRvzmLdQWriMrWJ3CjfvDO9kGv
4T5D1CUh7mNmDb9k78rga+RKCAbq3VJ6V7agcKl8ycae0WijTcfsWJOG6qML8Yn8ijbBRMTBhvMJ
ttl6ePDX3ubMPuS17Zw4YlNbtuhRLsfCnSZ1a1Vd7x0bjlwfXephbkTeyGKqTtAMFl0Ff2Bs5c1T
n7vo2UOVt3dWCL8LTPMaer8oi2ZplwniJTd+2Y7+aba6DLsQ6i4d0/RgRicm7sqgRtpVdPSu27Cz
DQidUdRykLDw0E1WQvyD6XIV45Te9H0GFmH2oaHGPtSxTzRN5/fQ1CA+Ag6g5b3ow7w/SN56l8ar
28967AU5gEziYqLv6dDMa+py/F/dx64cf+SrsOBDpdObz31NRNSpH2xoal8EeAh8lWRtl8i9afT1
fJCmvGUyufDya+zbpejfOZA4j0FqX1QnfyD0fx8Wme8hHjkvclxuc6cK42zECdRYNb95BAyvrSTM
s0mikNOVGJzpGxMPmcowHKmuy/bLmtsc6aNw/FW1hsqkDMTlmZ/E/0LA4IZuii14VryCH9Kqq99y
rxO3KBIPIyrk9xwUOn6cKvxSi6V2jSG0kKRsx5xpwHoxVa36zDDGs3TxCnrf1+mLhS6Vb1VUHot2
Wp51Bn2zK0uqvvx2ow2YJuHyYMlmutlGmiCVn/0ejF731XatsVn3jvyaIjr3TIghylk/caXEfRRe
Zq83RywRWRwAlr2gZFrE1zkIenjk6Tp5cPVPuUQXKUq+9jIqb3XZHFI8Szi9l7E/BZ2u8OnC8ObB
AGkNIdNo6MRDxamsR5rq5/kXsfIbPCgnIXNqGql5x9kRPea1J0+kU/Z5JX60eD+wMdcI+040Pm3u
lt2ubY/xM8Dve6C+CpD0Znme/L40wt3iVdUAEWt72fRpVkuQHY24eh9Za0a/lR2kr3gO8otT5lfy
dzDkTymtUWQ7UxevxfWBoE6l7tQNj3HW3zJoywE5y2fYcLH1zpdM4gU/ZS5zZxLSQ+8mq6ntX7aa
LJnkc1bUB5iLqd6XhGvYE7DnfMrIcs1H2JFsEkZFrWkCljl6r/mkKApF1LITZrbMu3SY9QBczsp/
rkQa/VyLuVR8EBwV9k0OvTJWUVO/zT5cY2y8wNGoN+05Ji5RDorU5dwSHAPaK1CtmQW/Fna6+pjx
JG4BtDKN7tIuZ/vTp9r78IHs/WEjwpp5265exEwAejg4gfBfGHo5Wo6ZPVhUr1nsLiX+e2tn90Xe
ofQVNfhHxxt/5nSdqoR9kV2ec6B7XgJ6QEIklz2eBStQFqaNabOcC7NKZ52QAyOszJh33pxqbdC0
QpflibLxIxwGX01sq+l3/QQjCDR5YktNiogHR46ZzjH1AzmoYrnYuuVKxv2IuAqSnpWXaMo6kVnb
pYmlUj2B+jINbW38CjzBa73e0DpGgTfdg/bFzkqgf9UGsOV9WSaRncJcMxf6TEj3o0qd63l/Y1Dp
C8ewPUsbe7iEVSTCt4aERkrP6YQQ6c/Svi8tWZAQqMDJX8F+W55UkSwb8gdj/1pwYC72gSpyvSct
fI1OkPlHdkkBfyuXvQeK82qdMSNE4xunH6R+4AYszHRfyT9+zw4alKw3mD0v6+ItCHyTJ/PG7PSe
DaUf3FZD5bzNwQr6d/d/QtzQbevbE5Rde7bj/2buPHZkV7Is+yuNHicTlEZyUA20a/dwEVpNiJCk
URpp1F/fy19mofJVVxaqgB70IAeJ+25EXA+KY2fvvbZDtQApF6qv9zJKvWYRumJ4DerCevpLgjQ6
DJCfOejRZukWzogoN03RrYEURepGjNXrX/CcR3ZaBABIaBi9YGMelzRaQAyKHN19/6VkbZ3PTt+u
WfTAcS0du/9qK8e+YF71+QC5Z+YNVY7g8P9wfPy3rIX/qWnwT/bCf2pCvH6/L3J9uPUIQv6vP5h9
2OZWH+3Hn/4PVQuyne66n2a6/9Fd3v6roe76X/5X//B//PzxVR4n9fMv//OrwhRy/WqxrP7UXYSx
5Z8bC//3b8yQInX78e//zt+shb5L31EYXPO5mObwwmCo+5u1UJh/9XhkU+FBlBqn1zXQ/3drIaVG
wPIEfrQAX82VDPd3Y6Ed/tXBZIX4AODjb3/0r//u/4qx0HP+HCHmFG7/wU0D6AiV77rs+bNJp1Ox
iZ5Kw4JVDumRDNnPlPAINefh6EqcOkjch7pNk0MEt/Zg9Mlb5qbmJmDBiWuE5jjml1MlaG5D+hfe
xigtEiwd8HZ/STExLvwuaMLbzuuimG0xUOrFQH4tv81ST2PMYPCsTb5KbfuEV+kUr+wvT9MH/u0x
4N2wsNfGi0KYwrsOj/21b/3+1Lr+p99Z3V1eFibPwFDz9As4jRdLYWbErUW4r5HCWLJF2cpkRL9L
3MkAYFExDqrTQA/ENSlyHdSxng3tMQxkMO94Ii7J1ecrJ1DdQQUeJ/Emtw590mL9qoeR1b+89efR
XHmR7hemZJVq8E83aucmibr3qRHVihHFVhi6ZHNwGfy0VxLbwX3ur/KxSlel3YgtTSzZwrLI8Wvn
xuIgts0zTAabvm5ZqIXgD6ulESJlIBh61bPm/FtC+tHaYqMSpxxkejib+MWc4mgJcvlUlkIap1qE
FvpcXIo2oEmxsH47Y6L/TQ8PcV2cm46Oz7MqSE4gFBH/bHjRem6bnjRfEqv2LDJrHwUZ3xcxOrlw
viL94uYJvWVTzyqmRqkaNo2dhNQ1Jm1ic8YnQrhMtPdskKrXyyEGc7p0CFjgECRTZNt4uRhYp+F5
Amr40GGwp2Z4eIZ1ikuH4bJgQ027ame66sbjY7s1U7WnT2IV94oFfdeuJ4u9LZ30Nj4rMNW9/siq
Pl0AizSplmcosMNMb5K8a7Z9OKCN5aBTMSRYl9LvOm+d2dXAOo5LBn9S6yW3MfKvSWuNMwx7xYvt
ydeWJVaTVGft+buoZbsdk5/f+HHsdrhZcxWtk2bO8aFeU4md5HyYpsFwiqJ837SQKQkZVIO6w6Q3
JwdF1raAFhNQ3MSSl3wj1oWgWbq8sU1KaRdumtO9KOYEJ5b2JTNRvO+Qf99Du4eKidi77JsOnvDs
0R6CyLMcXXN+GHOvYEVMzcUKX8EjiUr/knY9bdA8NKrvkejsBhiwvWit0r04DJFdRADMUhAasMiv
Wva5m9Klx6eR07vsi9/SkVtlVYdYtUfg6asiCz9F5oyb7GrSiJrw6FsyenYpOFnQWak2HDtQKT3E
feJggLflivVXRG1jj+/mx+Zm2nBNTyOF76lCc5+zA8v8cpNkZfngMtdc05Vdd5rxEcyLhEdPdqj6
eiTZ7qDtM7/CqsJqgTdexhVGxdg1V+Oc6oNhk+QpG99/iHvzKGxFZilSBvUXTX8TQWa/QeZFosU4
lXNU70QxIu0D4WaGd/3lpNnbbDBo0FQk0RZw8AIl3474lT7ohCQP4bihLpazHh0UcYlnFMkiuzMh
D7OS1I06xWyIrpDuqby1WfGipY0KFnCLX/qzj6lzxgQ2sBzOgXd7mBynpRu7wSalmPF3TlHirWa6
omEcLKdDJu4MQFnOgsXabzi46Wsedl1EWpoNX5eQkCTsXJigOkmYrpuRg3hTi3JtDIbgtJKNZy7Z
8EhCYTj4Rg/sStvOtpBxs0qtAGtjBd0Tm93UNnsWOqG5y5oAa1YfP9GYQtbcz+IWMgGRt22rIg9x
hXzwsCEdwcaqblnO2QXL+Ujhc6Yf9aPNcWPgS4g3fJRcWDJf0//CJm0eq/6GXB/NbJyz2VMMIoZd
QD5yPlSdX5xTMp6vqa+ZgJpQbzPyRisG82YnKoLCyP3JavQeDUHClVhZXCzDaGyeYte+5KQrYFAH
iF91wMJ1DLagSl55ojYHLf3+GHrD0jX7TO/iCd0RYywLpdw0Aw/IAeW4KMltHBHfqCkwbUZBQER7
9qoVHtVBs9/cGMZw8UJ8dGg0OSZQplro2gXlXoIEkxR3RJfVAYts+YbPMHmaO1cEnM3sNyes79Dr
SI4nCjZ4o564romy9v4dWdxrJ4F7JxprMjED16co9H7SKfu2fQ4LS0b3YJUmEeoK5UvXVnFapHlg
k2tf2kXT0TFRO+UOnNA9L6XggNPIx3TljqfaVMVjWVDsxcKuWDsGZg9FaSsXbo5lY44apry0s+eP
SjWrvmWHoS3KcvE7LlpgCMR3C30YqrCkM6ee1jAMC7yD1Pip5qqSGmDWewAus6DsYnZZ56fNItLD
sbKdkzmqe5Yvc7sZtFvyTJUiil7qEi/7tdgKr0QpaFAwym0+X0+uNpN8LmWmFgSmOsx9ffnYysDY
y9ZGTK/tyiBC63QM2Y3EDibJhc6w8MvHyJcpv8hk5jkZlhRP3xnWPJKfcaifoIRDw7zmxfUxtaoo
8NZggdu6KEEPdioxAMhU0Cdi291Xzyqj3rg1K9xlgHP/eabX7OBg2Vtj2mC26C2nPmCGOBMK51Uy
6wh/CfZPYOYme4k4XTtDchwDH+sBWYuW5z7NzBxEifFl6FHW0sQkQfd4GBW39PqywEVpyk9txvr7
xrT0OC70qI5hbfdvfsyK6jhq+2w1WXqr82qbdmW2SvPyi4bjFdXf2Doj+N4Z5Oy6fZwlqUG2W+FR
RBV8FxIpToZGO9HPTDvJ9opQONjaCR8dSA44ReNC8D7MS3QVc1uqfpRHdkr3MrKDbsFlktSIXQWn
epNfzkZGDKiLKB/yT46WWbcIAJUgzM4wV5fS1XBPAggm1UqGBf8OGt2abCVQr8E44hTqsOaYLHdo
Ii7jx7id/B+QFHdRSonz0nZaf9q7+AFofs90a+P6mFT17CpO6RzNdNUQMQ38DyQ686Q6EusLlzE0
OieAdZqlFNi4Fwpz6rgIOhbYBMFDKoHwDRpY5TtpDBu8Rbre9q4x/KaWT+bSaAz2khXVElxKO0Ob
9oaDfAxWvi17Z6O9Slx6m5s2cOg7oZeA7UUVHHSq2g0rG6qSkmajKNUyJp6jSbe0wjpahbi7sa0W
lNOMgsK1VKXcKCIFyk6A5WWEfEnEmxyqtaKz/lZb0bGs7GmjKi8CfodgZJDupdw3wIe2nVVnmKuY
BXG5GOkIWeKYmzBpjh4LjpqS+L0IKnkA3YhrNIjqXdvZmCJMbnlL5j+5dMUizRz7TOrYP0VTj9QM
CQyIP0qcfTZ5eX56xFPWzpzrE4nZYCmEXqW+Su+SsfA0N8IUH6hhvfEyy97yW2ZMdwr3NDlesg1Z
mzajiSO49yUF2EZFBDdtnuz42powZ8nXnEw7MytKJA+tn/2hJM7ZU7r32VFksOuCyvrlF6t2cZ6K
bTgYdxwyxnAhqWsKmLqjl1b545oNXPhe1xYVI8mo5SHuh2B44skddIc2IUmC22MAqjAETwlvZhZu
WIkEENV4+ARPI5+cKC/eh3nol6Jy6BTvc1qRY+UYFL05+QdqFuZqk7DJwtaW+porUpJr1/J+PYe5
ZV3iWMkQGoCEYN9X2xk9Oz92DmFPyoJjgRd6SPPXeeyLbxrE+unQ48fIt6Dn5nAfgLFfW5Fh1Ss1
d5L666rLHulb6XFy+SS2toFddCXEBkuT0EGXiUlAz553SjxEqHUFpt/Zgf0v133ojMNyIjddnt0m
rscrm4IoeCKodo+GAFcS/13vPIhU8dDwraL8ockRf8hA95xjL6YcbNrCCVt72tquoGYBdXtZ0gzf
42If6KUORvFJ7La/zZMJnF4yMOIN65hbDM96nMlmfgh77an3JvcZqN262fMgGIpygYm++6DC0LJ2
HVahjFAN0nhXoLWZHZoPSANcRLlJoRpdG2zUKW1n7pwiAuota2gmyY7mhzW2F967sGPgf7mufuQ1
UlBsY8YN7X5V/sCv1a8OGen5eQ3FNR/RgidJdTxd0fq7TkxgBcOgLiGqlO8kxZOJ3PoqPOta8KyT
4MWzex7saZPX15ilbi6sBXHVYEb9LMrK8YFGtNRXuMAP1snQU75FnRjVjIVOsmXRNLdNhYY+OUn4
IXPOQ0sm4LtxrtHzJsxyax3zRFn1nRfTfVJmI4qkR9k7IjpunzVbzgxLLqFZgyWbxKWOfjZYW3PI
cNPwUsX20oJp2VVz5AgUhVb4yIZpOuCVxMkdGwSSNpTfWeJ9xGjoUoBY52pF0Zf7HBFQB+aQU9tO
CzldVgvywN5dkVW82pJ4lN1RJpTLib6NBbUw8nqjFkXx20Qe/pcqTK0nBpimWWr0aaYkjDFl35fn
CCzO5zj5AW3hhjRfhDHkHKz6pAyPpptVt1jgvHwr06hkiHOqTYlu1m9YXVXpyeNoFtJQm1q897US
JmbzHPyOspRxyokU7bDBIxmbpNIXfiKrJ0DMk9xMcdvf5ZHVfrItNpdqdiLYVHW/ySw2oT726pKr
BfM74QflXHJz6NVmtGp650kFYpISSZyeMbzWw703IKHG2NexiwMH6FdRZbbBupURKmMXQh9mJEXE
xSWgcWZHXcBxCCbp5K4TQiUxnfCtG206AiIvo1LNfThHODeQ0CRRd54Br1UYmdGBtsNBM8gHebVK
WEE2y9SzTz7Bnns36w95jB/LUgw1hJFG+xY+CQUvUzR1epsgDHTQcTDLn8oQN7bFXs5cWbqULym+
7eIQ9tLIsLOZJjNvQgYjy+c4PqIvcurBKe0ULE0Irk6rGcDVQ5Ajea7GGgPtxXHlRAzFGsSwN3rT
H3esSlR7YvksqlsdowSsjDC1m0PH8eorLpuh2mSJGRGMkbzJ9ABWKKTrAMtvB0R3THEDE2ljqmny
1LibkpzV4hgYghfhdC8aTlNdYCKDuFhB01S6Z4z8Ys/qRd+SwajpPsEilxuifPWp9zkygQT70Iid
h8ZykvecDNPVzot9yuFUzqvUIYjGBYfNehFULaDHwCZNn9mFfeyVRX9KQSYbh70+mOGEQuvye0hG
vCbJNZFP2msV8ThYjSW86bMP9QNWkmVY00MOS/03cUZkp6zu82IXUg2wi5GJEjZTfW9xyCrDZlWK
WJS3AUknCrTySng4J1p/LMNPwxkK3J/M+ay/h0Idm5r77uIrwyt2CN7kc2iM6naQedamM0QIys1D
qqoHM+BXG3rfRheZL0Puc09a9eNYQUkzjea29PhSZn43mPGuCPC7BFE6XTrGvQdMKsMCRs0pUsXO
CwIDC2H83Ga89iAN1H3xycz6YaQ1Dkd139gWEkp6tDvTX2YIE5WmTw2z8gog3T6O5vsQgPSi1flH
XVCciUnlBSYweTKvum2C6i6wijevcR+kaVyuVhuA5cSPIBoyzCTVhRzqhVXNzRBykTXW/EF10FuV
5CZCi/Q2SGz6Kj61GGG8r1pk9jfuJw4F7dUd3sQfo52tqxKnUKjYyYQsTnKsx14XY3CmUYgtEb2o
AaaVRcYZekHdVESYJd0VSj6aBYVw1czQydX+MzhcJeAOoEpXz43mQORRsjsJ0GwA8tJFLDONIUtx
zNmZqVl5kqspH3BdlIocX6mmjh/BFwQAnzIMHHgsmiPv53M0NbzjnKldhPN4gQa5S2ZxzxYHbnKJ
Lxb3fMqiI/d4blkcKUhYrCKSdwqSwX4wevgJFAz65niDKfjsMMJHQHgWs+gN9AySjnlyxJxRXFs+
cPT51QUqHWOJaN/y0ZnpxpXdBvEo3NvpyE8yqgvzll4aLAESrxyIKQZibbbtU4jnp7HC6qKc+Fhx
kDJ5Pi3gS471U916v3YunCMPNsTCnlMuW5r6xsjq+WyJ8cyoZS/IRuwCdKGFh4iUiugnLl0Ph8z8
AfDxzRJZQml2tq+kIY+6im8BLGyH0T737eTeOzneEdPDbqvMLjyUXM17XRnljvQT/nLFSsrHnbjg
2KNubF1L3LTTa5gYG6X4AXn7I36KA8UcwzK66m5W7W9JxJ6JPY17kaT3lYeJhjNkxMVXyyNmBu2s
nevvPOKIimfhExoEtFOwpKTl+DSrfMY7Dw52QdK0pfe4vFhG+oAEy96ox14MAmr61G6wF3H0DCD2
XVa0PSP1b0n5Xlgm4D2pnHuL4d2cldxBMJPI0Zz4FE3YqeVax8RyqWgrPGdp6qsCD7PhAnsNg4+v
0HgxUvAa4nLi6b3M7UI/8G0UrCNuj+t5euc31kedM/xaApxKppS/KI3C3AmNkV839qm0h+4SsEJb
dCp7bERx74Hy6LBFrkLe4Ewb7AXM6CdnC5OF5kkUDKaRxDinlOQ11IV3OmjKQ5W4JdMIybEw5xyt
12hQWLkT2EHxZI4bFiCXNgnenai+qSzvvfL7Ye1bQXidizqa2OOB3jDnTRtFs4zlfCarxwVr6WMs
svadFCV14q7c17l7MFtaBpKJKNiliP2BYyTJ/Wgt4cAZO93Fubdjsc9mtCQTVn45pV3n3zCTh+2c
ZOFRKmt+0BUG6lol9l2TBM6jmNP5SCOQjZHWfAk5Za0TL6/IQVUEXykfTDAPT8NuAGjzMpK2IAs+
+Zg/G3+DWDfda2iQB0dhRaKn3NhYjuUt+gqiHnW3rPHpSscACeckVbxpehq30siiDZSyOBhuyY0/
DNkez5C1gZdZLlolKVORhyqrHoNivoOx/hgz5mOhqv0bDCfTLp26Xc5Aarv2lmnuVGJGJnwlolUi
Zb/wwolEfAo1krPDo5Vdu2XDBMONtK2bmiFlFxRqzQryhhtX4ALlnnXm+qWh92SfwSXdYUuAb6lT
Km8VYD5LzjunaE9UGebLIpN4FMynqb5K80oRJxDRTZao+seYmQLibpyBMBEGDxr3CJnTIzU17klL
7Qd/POiiiB5i1U1HfHr0ZvsZVC/BAZJIkH5VHu6Cek7PsAB2qMnZidRMuyaflx3hDYo3WedfLmj0
ay+8ufCD9gmUffKI9oNXnmjOZgiaAxknlO5EPzZ+US6Txj40rDSV7GsW40X5Yku4yWTbPmMj/lS6
JN3Agb7wAJeG+fCbcZNUGZoaYbmq2OAMvv5i1xmnSYf1BidSvmpm99xKnY43OU4LgFI+pH+z+U4H
492f2tu8sbbUtOq9dPNvDji84A1za9fFrg2S1zGg3NOanuKi5gAdd0/CVeINRABZTy/nhw805sew
zwAA+p9zMHjfgzdvk9F/j8g9dnyggUUqgb9OOpL6WDcT+zGLTqRnfmwTi0VRY3jFG+f41MMSUdqj
gNGH24EsNdmSuxsJqnFTj9OVjVRWBFLJvRw6HlPPkOZfU7oG10EdPPtR+sbp5NeZuwsGuHlT2+2Z
uXAizemx0OmcpcVuZFXSo73kaz4EouXAE/Gra5r5w3V5AHVp7d/WfrahCPnUOwG15pbl2h95GkCt
jExnpLA+aHvSckTeMEr0slwQktfkzzjeylFQaSizinxs0fqXIWn5bQacFmydeMeQGNp6bI0tCxh/
jaeges2DSpxI3I7fnhnpD8vwXuEbDGARG6Jr3NV5qi8ewpOBwuiBh0LMC89MXKWzm3Hi2/vIhcix
VgMfASGlqHke65gVBtW/1RQP17QDyao58OcncB5TuhggdrUcig0huyVlvGHBiw/72aVnqRDzGXtz
QZLcrao2ve/nevTWndV06YaT1JDcE/by8qXXos9MXh8cGh4dvxjHppMJpvoHvm9Momyw5Pjkkfo3
eSL4GGRrRx+yZh5yeJTD6GUn/nV+cklqV3qHnAXtBtsL6NIka50tS7OJqzAriQDjNo1k8D4VxSlz
RzatgpZLldPRquxpWVGnvmi8amOXWbCBc3HNyNZanY3AO+HXNL4k19qtRWiLsjW9akizbcIhYtMM
ErSazUPZ6mhjxcY3jxu4LM4691vS9wEllGykce5V2C+iKHVZIITZOu1b+9uzySZx67jQxuvqteZk
g+4zXGqiDWSlrpmrOQy2iugW8zdXWKs2QNFhPsX8sAbrpd8EkJeRHluOzrbgsOlUAzMFqccsjXLI
L6qfNdMAiJDsCsay6Zz3s3nTsRWFoub20SstPdlnapRuv0BoHgHylZVYd2Bb6Zz+G6ji/51t4f9D
Q4LlwNL455aEm6mBGPfvHQl//KW/eRIC869IPDRMXEH79M/9gych/CvHxn+DHVnAZ/7uSXAd/uhq
auXvXDlI1z/6uyvBCcEnQc7xLZuGMpsKi/8O7uj/siTwqEDsc/hmgWUH16rCf+TfxJIa4jyI611f
WxSENhRzFIUK17M7RjjE0m79Dx/OfwDccThI8yX/DXCDC4JgrGO5lG6gHjl02vz5W04kOZQS9MLo
psH85Mt5XktYB1uoJPbOUWj4C5G7xnls526XOc2w9zkBralbM3bDVKqboenzbwQy40JXs7y1ouyB
TPkMV8814IiktbVvczz6i150lNTh4f6tx9miILexIiIZuftD0yqbQq8vjE2Hh+AxKycfniJoYHht
Y91safB7hqxAXhpXFT6EEWopapbEEBdGpfsau2H0ZdWhcUBEJbIrtcuB3OuN6IJxmwiFwETGFrVZ
FGBKUCaCDSzvM16uaaCr1bPBA6bujyUlJr0BcK1pF9XeHsNxX494/pYiMdP1rH1xR+0FxdWSXV1T
+Polkb2mitUMXgPYbmw/mo6ETK52pmdfMw4OFupV15nJI+0zxN8qB6t6O9RfDCJi1fiM8M6YXCYU
uWXo0ji8imdOFm37KRsCX6Rj5hUXfLJq0Ig3PrBiVwssA356NJ2JB2DerxPJMJ7G4qU1gLMDugtG
Y4GY2b0beWis0o7TUqCKdtkN8TsBce9MTswiwtKIn6HlRFSn1v0UqXfKq15Vi4fdQP9k/6BZOEHY
iTtpQa3ykeI5kc0lY2TpcTxFRPwcQtzo7I1q/M9wC6r8TUo4BHMTEIFM5MlTTrP2MF9Tz3GDR6R9
8LN6enbbbp9B4Sjtiab6eScKh08RiLw57XKsGHjx5CER+BBpAPwmE7Wi81wuMwjnjBbvVkqWcsq2
Og+MI/pmvDQmcCYAIsiWBD9XCJB0mruOel/mHe+jUyGnLjcg2BR6iI2FSzgjYjJgms2G5DX0zWe2
VbhVauCMBEEI6zAXABGOIN0CzNi7QpM3sSy72zG/GOtBTP5ibHAAU6qb2l/YCwJSAVFILEMQ6+/v
jJbkdjbAurB1twdsvkItw//QkT6ucnpKChLN6xTcSLVwiwmYPPykRxpy5XrubfJbbnY/2wkeEd3z
gbEx/coTaJEkctulWafGTdjYHQ0EEW3ZUSOdG7Ja9xL40cKcGEmcIOzZ27WkDbMCEkzpeKeBjQep
p+nV8bxxOw7jXqKGcrLXG/al9Z5ZpD0HNrfYrAsOjnhLX1rv3kumaOs3bbrFYRM+9DnnQRF4VEgV
gWxuUcyAFGdDDQUgc8Bw0vHNb6Rvnma6ktMefJZLk+PSKqx807K5ODRExX/9qI8hmkZLdjjdrmLk
vJiJOa4oGYKQ20qtOVKnd8qs1cF2qxmqYkjmwk/LlaHGm9G2WP945S7Txf1AJHBZ++G0j3TN7IUq
tQHqs0OTwzg8NieolgTz0tZ8KpuOMERR6w8AiBC9PWYSnOFW6K9sckZzF7K4ndqd1/v0xUWrOozP
2URPQY2jEYciefUxv+C/+tUGg4ETI0CgsfK0CdpFbA5P6TSy262pdU8mFjPjeBrC6kW21JjIIL3k
af0WM6Wwee8PeiA01PFBAvBepVBl83JkUxAQcy7XeX6EpXE3Duk5x1aCt3/txMnzlFc4aArUwski
eZcm7xIaxXJIAkDvuXqWKe5lkR9aUf4YSc0KmGxzdgqpjt7lU72VOQ9nZnt+avNNiDq+SXH13Dty
6fbEJ+HjUJduEYtuTeMUFalFFLy0bwz4aqvWDdY54BI8+c6KNkGig+xSC3ieYx8XJ+psCT/I1WQb
1xBSUmwN11qBiiEjNF+BSEG5K64BsNZkIUjydWeaj0ar5Y6Co5mnAfp0M78qKNQrfDbdti5YUumJ
+Vl2L5TdbScfaQCKITuxECkzN5OV4WbyxijFzMyu37Jav00GZ07Ns2WFLnZmsUtMlsDG0kHXJR0U
33N+mIi0NaA3/PgGSPsa8bOknTsIHpXUL8U12+p7zd1ovhrV9YEYkQInS7Iwg+kwmv4WU+AaoOLJ
gKvvNAavmVBc0l55AN7ZhbteDAVpQgcVXXp2+649FDW3UJi921AOuOfqdaP6aQXvrX2fbJx0bmD9
QhZw3iFQiQWLPFpj8UuYun8NLTp20sx757y+DijhY2Vdmq94mxpXG5dRFByh6eO496ztEJYH0f5q
uqKeuTuuZAkxnamwrpDShhLZXO997cVbT9NnSm6Yd1t9RhG9naH/lYWKnqrQefLDLN1r5Y0r28tQ
UHvHf4nMATYX6UlLxi/JYNyIsVyzDh8WrN3YRtddf6AFfthoVdtLTabsqWhG99Zp3eJ25kBKlJiT
sxEBCW2nzTBB+W6y9rU2o8xe8M5zt0nk73sh1ombQ32lphTgfLaswmFa2nIe3GWMEED4Qe/YZls7
SS57SyfHMpNlyPYhIhlHOTxGQUgcGkByoNRLHtrDEU/2vTMQ52wm50bYut1SeAKFo37vwmFV9+Rd
+wRX3pgwkCdxcy59bPa2c5kMh169LJ82bZRssfK4S2zNv20WEF2aErw2U7L2Re/yvTC2iA5ufFRY
LEOtuxpv4rK0DBSstH5SVrqz4ivLT9f+qVK+/QBjxt5UY4z/v8m7Fbly82jxtF2K1Foa9Mnfx2Zd
HqOB6FfcQqLBaVrucGGq59oh2pXQFiBIDOErxbKW+DscNItqJk6h+i5cKp1unIGwSRXItSCit1Ji
DmEPANgvhg347P4g3GIdmixAQppQdiBMtrYBHp8N8mZOBK4CzF75cCVtorUsMsyXWx1HW6hMmyyu
wI9ksIvd1nxRXpeuLLve2pyUssmxNqPgzWQH6sz27DHqZpdEjzoZYc9HGHcswcFALk087yuTTrV1
L/DN8Kxe6jlqd+VMoigQCPhmeyeJFrGZKrGAkkB0sXOxscs3103burIuyFnZukuZH/ww2ueZvKaF
eRojyCJFzUBBtfnQGONReJm/MCzrbMdwI0CThUcVX5fomflSUZEIEojVTGOZ+W5wpnKNA4+EtWBq
6vyzxBAayHAXgKfa+wPDwtBNAebK/jHCCAVZuHgncOPsNbLoogB+lifU8mCbuok9iTxo+C20uyQ2
cV5GWCLNIFyVsORf4phaYSLw9EvxJASQ0Bc56dyGo3dqArORifR3ngt4HUGNS07an51fVYTX6juN
FW7pZoO/BsVwg+Ea1xgkRd/30RceGEihkUVEDGZo52xptiiRv4QMrTsDpxdP7fLU5vX+mrEbXFpP
KDj7Y+y5Ej7Au5hFDo13DHpIBOPewA0rZmyp0H539ty9g+gKbug4aNYj54WNE47Jx0DJ3wYDp7Up
8+pKGFSi3wmIFDH78/ld2xLnLVTwrYzxw8oWDLQxM7C1BEe3c1BaT2EtvpzI1tuadf1itkCXeXNJ
LLkxRy4RI24fTHKQIBjCcrrUffPm1QXSGalJi9wQTEkPBMgicDN1Ky1ChKmYtwxgexhjD74/HaWc
jLXbp/VDIV0ad0CpfXec8pdN5ZVHIwvnJaZGuE+QVtZaxXSykBTeeZNFXKitiYqlQI5hoDfAF0V1
mHrrVwfOl4UTYlWr+EbnGQzP+t0DNXR75b+tvUqTnw+dapfT0UOUZpm4zm0QTC9tbEKXhnS7Q2N6
JmYabEQpEqIiJdaKru03uWsDQULGi0eIHgVGQGZqPyXlEcPOW0SZuCkN01prLyzWdV6zmPJNbLTy
DOqQx03h/ED3Ymhv9W50ZbM3A8O9BbOxSHIEWyc5GYqNbOvn6V2ate7Show3eNN9IJ3Hjo/7RDiU
/6n3wPwgsHtlz3xbkbJu8w7kQp1Nz7hUPwGc3OvYOVs1YSO4T+Nt5NcIO0iYy5T6bPgL2JSgDJSE
O66sviGzx5vJwmfvMMXczkE3X7DgzWu6iQj7xSHAdCpfCJXT094EhXnuqA1FdPiNQghFVnkqZkIl
CAZkxxsmNd7ncTcPrO2wL/E9yJQTNDoNXTS8Uv2BmRM+CYEirkCzIp3MQbb7lZSEPEZVbN17fTl8
Y5DJqSEKhrOtTNI3jSVwiJEjP8JM69S6FF20pgSsY/Lq1WsydfU2BYj5JaGi3mhh2wzjNismZdzh
4LL3+NjAr+XhJgZS2DnqVyhjoTGC8FKgvKsIgucEo8A260Oy9r16c615SSxnxmlPKqdqEMeKlDBR
H3aegQPr/1B3JjuOK2mWfpVErpMXnIzDonohUbPkcsnH8A0R4e7BeaaRNBb63etjZlX3baCygdx1
b28g4rpLpNk/nPOd+SBsETgpwvDlU82pD9cIqtHENDq9ou7vPGkOZ0TIBzmk6Zo3Tz4MIPy29uiQ
Q8r8K0w5QctQGnt0Tp+9je4H90Jg+tZCnJCo+tOXOTHGdW9ZuCxlh0xtHoyHvEoOKhtZ7avcPZny
lwWuFSVZbJX0DnXLwIAyTLRxd6l9CW5g3np42XxrVJsmmn+UGHtZwmlOc/XDzD/azsiQ07LfvDF9
ErZfHODBs3DyRuMwFupXQfyTjzC2/GIG+iQW1mRjcWPDxIj4q36E6kbTMvshSW90B4Rr7bVlgJgd
HC2/JGVNAopj/hx9U2zQK77Frbe34uGBPnVGNdp+4xvYTh3HZW/SXUIMYFWXy41R6OoUmVqPqQnQ
TQZTYR50mmzDYpOjOQJVp9ue7SKe1p1eoogxdW8rZLHOFTCkvtzmfIxPNfpvWAQOwjC7ZKVbHEqn
OOmCEmZE3n4MY03AitRBeYK1W09z3elrF0/UprKIlxp64DKT8hhxD5F3JHuNzlKf/QurLxbHldXs
+lDdEnqSX1mEcp0lPRoDe8yefZBfnKhLg+BEqIm2o1m1m6g2phUkivDJ92toegwlc2SwxnBGU1E/
F73sz4tqrMWuNSaohNz4boaNg0kzHre0kmxF/aw8eDnEAt+ZRCBwkBO+YRrWlsCtZkfk2aXxlTzn
GnFgQRfZvLmGOw6QCIYnjN2wMQynPQjgqzWCz60ZxxVTfJGflMreLDE89jWuXMAUxqUwhvapcUFR
WXgWet7gld8atBuTnnkbzR39kxia4yAjdqqVNR2wCts7TaH9qmSP23RZc0ZMrV/ZdfN0V5W2k44+
fOFBGEnFyMlym6yPCFQPBzwfOCUAfSvw+Tcnzyk2WezXQZ2zh4T2iLk/2vkhJlwPdkmVySNLdVgv
uPho2MHbOJ1WbfHmhOvG1qIjqlHiuuzcxG1ZeK+qUW/xRJmW5061H6nDAmEte2+pfUw190xRm8+V
6k+A28qdbBnLKDwqjgqriznzTuqGc9Rd5jnllJL00Gq8SIOrbRXWBzROFFcty5gkKvOLjL4G/PdB
Ew3lpkL5c9CR9QW1y4zEyMwXXdY2Bm8TzTmm2BUDU3XQDf8ydlwDCEfMtVabcFkMINKrPvVBUHUZ
xZtdniujeu/iaMAkyyYS/w5bMKOxdqS2nE0uG3MJpSPuxuQc8R8qR2fpkxS/phzzZYmXbaNHlFGp
C7MEIsQqIdxuNYvkUo/aZxSWWGC7b4nJWc+iZ1Sb8WvriyyADQpHCfzCKpwT86ZP0WOOHvjVG0iW
IuZsXGZg4GhZYwTVFGtfFetwEFzixXUZoleFa20q3d1GqXeyCmc7K8MPqOcVVs7sVORsdvwkpdKJ
oie0Fteimi5JHscb2Rl3qlT0bYbQT7XjvTYdU8opoSlGjMCiNCgiOwmS2nt0Xee96aZ7OqkD9/6D
xCo5dc5WNAQ2mWAQHN5kEz2J65lrGyWF64zPYd6imHOdqdkapn53G4ScArcATum0w+pkd7zjMd2s
RYEWTRFialx5Id6FkIJ4SrcJerMfUSxVMHYxXknDiLad1VGR9QV1Bf5Ykp7uRhdpP0MYOJdZlYCg
sLU1o+4Gcai9GkxHv2vCsklxAI/a8zdaIOJrIpTibZh9FVN5oAk0ggj4XDQP7HZHsWll/irTYc84
pvy2l5UYiazoViBlbvPS3pa9Vj4nLYlGKKtgUcMV2iS+5P5AHf0wicmFjWcZu8KdnuuCCWXZtcMb
v2J1qCz7nQkvPx2QjaAgeHitkX22C13f2ZqtB1dMjfeSEcQ6wx+zcgdtu3wiQcO4gOxFxgkgJJ9H
1KkrvaUZQIeJDxWXEXM5Bpt1wmcUq/Jq8X0zn1J30+JIZ6437CzD32Vl+8UcJt4YuXIDS/TDBugy
W+xFRYt9ZfggqpdeaKqekRAdnK68ozC+5YOq97Nymxt2YvopZb8VanpEhho+DInUsGRb4Q598UjW
ol3cZZGY92QEauaVyc4ewx9VHV0kzy+Lc+0uw9g8uQSV3Ny5P6IS8rEIAaybIdmyMF6jTEIEgb5b
EePDxKvAUofLq8UAK3itXzRoh7/qUXQLJJEpn8Wo1Zao6fWxvY4lNTscnH2t1b/kjFutkjsDy8p2
Drk4Tf845gt8t0g+mB7DK5x+p6PEbOWHzUNFHqXHOmtE9XVm1+IGAt7zrTRRXCURMUkx7D+urxoN
V8IUZdOm/rQXmez3GpNgGJ49/aUaH5uiOg0dkNopGgv6iLE/+EVdHcbxyJr/KGIBraPCyQJUIV8Z
7kxNxGFPsCajpiw8I5/IAlfActEA+QxG86E1Jdm8yGooaOEOsxs48hsOD/jaAtExq27NcGmERtTY
SA3pU6p73gNnnGDUUp8344sW1vLkVzOq7BAGoFdED5SJuNyq7CUeGSLG6G0B00/uc9culQB06Szr
2203e/tk8D/Yh0aPpiV2YSMeGh/ik9bMJ5WZP2O3fzSV+u1T44aJJIk3049OnjBzUzgYHIbPv8vQ
uHWtcSKcFGBaHbOVDbdNEcG67H7bkiC5UONzpVvvAqvT7z1eISgv/XMikRMh9pegofEDolA3+Gy0
HF+kVX4VnnPzRP8sqFUcZ1QsTUO6UbbDBF+5WhZUWn9xxlDfIeWkUnDoF+ys9IBxt+fWre2dyHrO
tVHjYCCckQBGcx9FlCthNV+zkk+buxTQMPj13v3Ru1V9LpsxXKekE4bTtM1dBuYOheeTg4D8MYo1
a9OEdC0FlOxr3iYn3SZbA90fQ9lyGXWZIVF98gn340MIh24iQpXqu5AsXvI9PMdqh2bwSAY1InNc
Jm7GgaTLm+tcY8OJNlgkSdBwSQ3xqxSLV2Q9ak1bnHwJ5sjBW7RpSoBkFMKm1k0bk/S3I2lzIDt9
l2Bf/v2AfTiMZXnpfA34JLKlSqjv0kq/rRYnFDHgN67J/FDU0a6u2iDJ3WbvEQoxWq9ebOq/GaYh
WwbqgpEmTb6xcvwIqX6ANBFh3rItXnehIdfdQKGQJbsx126aiOqdlTaHHk0wyt4BSmTtHqb0Ck9h
b8nq7DlYAQSD9b7XkYhE+IoLgxQwgM3gU4zkglmzvHJ4Y6nI9HhviiE8CyZ+e6OMEn3nq5bckfa9
TM3oKJnc6JjLrJeatn0VW+nJqRwCYEHTp7jzt0bfN2f6iU+YyE+IoyCM6dHT4HgBtZlRghiIUtB4
cd/fAY7AOkiiZNPi6Qg9RNdxHHfkTRDjikM0qGUK0avHDajqYdo0vtlsTMPs94ZPKpE2TqSyootj
GDbazZOupHxmGXsGsHI1+8T9pqe8N8VsXGQ/JsWDaPoljVfE6U84S4eKimlaVpiqQnwbOeEdyw0h
yvwIDIHEzNk0lQTjJaBAEDZHvFS5dh+i5hG516edq3wzpUXBhH/Ysx6okBzYqFJb7M3uzKkpd8Lv
OUcxOP7UbP0BGsFaN85eqQd2gbFranK6kbZk6zOQGLUyw+kXhAve9Gl+hzmmdjCA70xkOQIkg9tk
YAAWN3fDtLptXRSPeDf3VsaAdLTctYe9iHw+a+9nL0laB4zD7hyF2rprQPd2UfRcmrw7SI3yNfGN
w8b0+q/EC3uaOyt7pRGgSx3SLSGngd6b2DjN4kafB5fTmGjTIlYIWrp40WVQa8PTkNmosHBnoCMD
6Vrttdrw17o/XFXfBPS7EEnybITLSfqYiOZPj2rtGOWfBnLXLcefgH9BDBjD6foBtT5yGA2olerB
W83JpSknf2+PbBBsDSkFxkZB+KZEIZ21GqzTcMbSM7S7arL573EfIs6EiJtTO62KER2JaB5Cr3tD
D5iuDEW4j9Z5z7Ji6ahsGB/ErtEIdfCUkgIXW+e34hjP07o1bP9VtxrCwLjH1hkS/sp9rGV7HCrz
1rPmhTmVmJuOmR7y9MFbK0nAVmsgTAn9ByB510wyzI6HNJhphBC3B3Ynw2C0IJLG+gzYD5KaVyPw
GshgXM8mc6k5nhkfaBbSctuznkKdjDDQKsc4UrzsbrFmrphAZCNAjyFMG1bOHsQF6YQtBAEvWjI2
S+t30ZnMKSYKk7xkEbLYC2UFQd/35vhgIdih8pGLc36U8a6iNkQB5o7mtvUye++3k3EoQ+obdk6g
PBS1PCKrgiDtPq21wGtS84Wt6ymCDuxMxrpz00duyn3nEWJEavB0BliCYAfIZAUo3O94/aEc7WhB
+HXtclOUev3DFNJ8EhF0gnoeHwVxhOhSba/bAAnGSNJjUNgl/jBivq3h33qKVMfUt72blibXGF87
vYLZByTWmY/hWKuP1qFf7+pQP3la8cqYtg6oTLU1EOTkZCWELaHGjWEVx3eUQ8R1OuFPU7MfDGqS
sXznmwWUR2lCfuomHYeCH4G1bCJfUq620Uw3uotcShZiT4F5nptlDyCPdPQsfwpUgNDaqAWmax3m
d4V58d5InQFGQZfUT7sqY+iQC1QGM06b9IfDvURg9mOOgtpXGa4r2U/NWo3Rp7R+SgfZ+iohWINJ
ZcpK81PYDxNV1CBwwKj55tVMBdLUOhatP+99g2zJuBkupGdTox6TzN3GVgetuz5NstgUyu2DhLHW
PanML89oxos2pVnw9x85U4C5MOmAlsxb2tK5ajmR5PiITT/mKB9wm9QggOLPeqzecKiUatgZESyI
moa1MMwfod/EQe2PhxlfIJWeMfpbzP/UD2FJe4fW3fYHthKgFgmqxGlG1PIOE/2S94CoC6nBj0Ib
721TEzNrw06dPgqb/PoFINLCqITYtxnn6p4SEX+0Q+mDvraOoubzWGBapxbX71w1VyRQWEOX+WpR
e4woffFoN4IdE2SqTakLLXCJYgp8veFo9SFoFzD0X1U5ErE7+qQVoBB7HXXIECGqrLVpuCfCmC6T
RLDmEEMkLNznC+idG+piWfoh0gbkCZNjrElz3zpWwzyDjG7Em3Xgaclr7xr0bEhAL01nHd2mpcdw
tPq3KF1WloOPFcx3YwPlmfbemxgK3QzubaPoATDjRYFbJszttHz+KjPs3zCm262FXuEZFg02M6et
/EPXVBYh5tPoHRK86G82mkkHlf8Q7SLD1C7D3xcTucgdeLuu4quUXlr8SOGuvE2S3MQorpyH1kbv
sUvQl3O5aa92nrg3FbrlJe2YLm6BKxNiYOHBNytUlAAP4zPEEO3RH8zuR5664tpWk/8VDtBvV/M0
ZmcmD/o2nIGhkfUiM3SPWcXP1cQFNsAw3Ag3tk5dssQql1NoP3f4K3bGMLmsgd1s4yr8roXIZ/Yl
ytkpXWRftjOTPxq6jHQaonp3FXwIelQ/HnfkAo4P0sqnnc7DiJI5cfDBl9Z7BEtjBVmjfnDFQiTF
evc54e+dLGP4ZH6bgTyNtzmbIpIU9s1kPIiqSc98WvW5xwL3oWNGf5yHXm57wwLQlyD2jAknRoNZ
kNJkQp5Ywk6V6on/aJS4W540vhZP/cYoq3RV42iiBASg4BQM/ul0z2HuvPmif0U8YLJRxVeUjM22
sQf7V21XB1e/6P50Ibya1QbpNR+pUNQW7qOYiqdSm96GglHxJGK8ADWYUN+ul12rcw9zQ6HxXeib
/ZDrv8tojK44Nvklhyk8kw+TPSjd27i57zMqnRDebAlppdzWX7oaklLQTVqCXjtJ1+i34JKASFir
tFmY1TELCBJ8EZxAHdfyYjqlhjrpJsR/lkT+I6lP6HG50Cwt3iTVuLxs5EBhdWu+bLTsawYBSGVM
NAdcD9iE2/wjMelthwlRfT52/cbMUuvmKYYPeCuLNfkZi31yYFQHtpr9oXNgcu9tUD0YNASeazzH
VT4QVw9zAEilzmLATLqUxZyXfMdN118ViJJ+P9ZLzBG4dqY4/yi2UXTmMcZGMQ0IRCDxWsL+HAp3
7RbYlLxl7hLPsHscVysD9mw0x7qXH8eenZjbutG56CFIoFLTDkOmvLemHeSmFA0ba1dpxyxzi5tu
eXNPgI2mHtrJ7zcsBsplcqxWc0cdHc1EQ+HVpKeUMAZw80uz/IyymjQFrRkQ13dLjFSS7/IS0zFY
f0KKO6W/zbP44rL6cC2APckozowiuPwbS3N+qiTyTm1ellxzqrww6XNYdebJWZsicZFDMz1VJPTw
9YIivOW28ULcEF5tRrXDeZB1RY6u6vaG6xW4UjDccFe3J0T8nDalllaX2sJwjs5YfsEhy56EI+U7
GTgQ+W2U8eBrYIqQYTiSfhVEdeg+T4Rm7RPZJntmVwCWo55U7bG9GY6NpJ8XnywzVR16DutT6Y7t
2U9sdEdCEKhudcV0yfRS+4qJqN20S3iqnnj6PjHrkfWePllcyn1CavAYTvcyNptgTDG9bPJuIpAZ
c8e20IDUIgYmGKlHbjujHKH9grGY8M339cWkpN7QabuvgxEttaGbHMaMaU3hhPWtrRvELA7SF9tt
jCfcTPFB9EXPtoquZzU5c30tmaLsZb7ABbphtFamRVxebTDAMMhTk9lYHwQW6DekeISS963Pzyy+
OmK01qJu6otuGO3JwKr/wv5gdAMP3hnlWXxFowW9DSlQxdrTjYZDCXsEhlNZPxsoLi8VEZDrqLqg
X+P7NnQNj5CVP85+Mvxoe5V/95XvhqvWI2YFqSDPzUqDXfyedF4JMELDumcYMbPlUv6OhcLXlc8E
chg+1vUW3ZwonPQOlQO7DoEdVxhz6Q27OM0lfqV0Tx49VrZozMKbOXIMdTqvNT5648y71QWzB4aF
VCRqGjTaB0v2FjL7KOfbgs7OT+9HP7Tehb3su6jDGJasWqdNDgSCkPvWW+16nkq5NTF+n7yx1SgR
4ziIh5DfGatx0GjudKsTwJlakxQ3/qXsRK/n/BLOyDJGaAkhxsBgjBfEAinjx8IW19hzHmO3e7NT
dPkxIt8gd+KEksfDwyYN764zNmt3GmF313j2h0uRqvmjLzB9JNmM788Lf09z7tyAhkHFj0vtKiJU
kXja04OVtcVDXZGBiDo4WoNSZA7o9tW5oNHgQi+iTQLYHr1cFj9aHnJuw6/j/RyaLlMFWdzCUJt2
hLql29Qo2STMlftg5F1yygVk97EJ+00Ko33iZiB6QMXnzvB4pKaBARCbM84tcoPgKZrvPkGNV/LX
xw/yhpgQqqYhdq7r/V9DOIVPBQFdL2M05EHVgHRHVC9+ZzBnbxPByNdOTM0I6MPJ92wX/HrFw+7j
EGyWCsnz8lvLj50EXlnnX8U8JK8aW7pNDKHyBHM7e9Di7jWF2L/Wstz9mUpiSpcuBy9R4xGSYVTT
2TKagvH3zLRU5PVVWVW27giuRBhWO9sRTMTBNzST7PIh0VdpmyyUc+osQEIOmisa3doDiFzZewgr
YxBZQ/+7tJcEZr3iMKmY13EC8iO4cVTvizLB+TNMTlDCccF8SCSThAhGk5joVzraONlrjKYwd5jS
vZMfPwRdYYJZ730y7UvV4sOrmC6S11TWxwFCNwPRDkk0T07/1XtDQ7icyYFW22w+BybiB1Z9BIxH
CPVmP1tEc41OkyzdY42xf9uTF3FQ/izPSPexPjZSEF6H2glSUa2/h7WvNqzQ2MN1N6uNGOrT12o8
QUGUTLfGezKUFV1Fls7PyhEgsOMxJ7VN2IsiryxuKrdRcA6lcUrZOmz6Gl2eDQyGMwkQOZiu7mQM
Y/wITsEK/JC6btAhYDlh2ewzHOQ9KDYRnQrBmJ7FshYgi4uC8h9g6gks2EisOps+tE+JXn5ZqePd
FASHT/zgtbN28+WktZmudIX+lYrRZP1qz+NOoCHesqqjastZ/lAcedi+WiodXiEj3PWxrcFmJEzo
AC3rS+nubQht/52JABuntnyDs7mrgDKv1JSlv9PGLHayJTsRT1fTrSoHvBCjj2zXcuJCJBf1K9EC
zsMM4IKprFU/+YTd035rmf6SslPGLFam6uekTcwqO4aOjhMK4rzcMPkuLLNbIq7E/JQg2Fxnqpi+
agtNguGm+i+Gv/Gd3Q+TYSgZiKwq7S2RHLI5rmq0JfmA0BT3FFtY5yHD8xdIX5PfCgDCstmaTHsN
30HHitaxNatatDs6ixye9thFkYBOFw2Vq89HZ1b9LwOO9Z2IRGcrrUlfNF18iERa1QFIGhFEniU3
OWl2K6MIp82INI1A17jnuSRFiktDa+l70ts0kX5m6c1dJZS46IFSfjk0dMGckKY9TJajTmOc0lk1
wM+qIKoUA1C+d5LwUlM+wXmyi1U1duLmaazG4PDKF83snRcbVMNumGs2sII8db6gOsdtXE57lOrd
0a7b8lPa1JOO6gvaw07uSnPOOO8b/6UtpPOlhZS2YaN2WhUbm5x/MMCSBxY/rZDvax2mb0djAkTp
H9/1TGibqGD2ErvwxSwf4yaBMuIdbRIYAC2s7kRPFkw5yfqRCXQMSOCTf4tYO9/IRUwWr2eMyqPK
71gzP7wOKa2aqdVcCLIbXmkfx3s1sSzpk3M6G+5TZS/Ly1ZfdvWgG5BhoXGnQUrFFq9f+h51ztGA
j3ih+UjPotacH0Ndp8GQ9ck3Ai7yfGrqnwORY+opbQ0NpXBvmIzMGXY+piWaJrQAsJSXxMg1lsV0
j2W1evCx2f9sijh5EX1tXDkHy5lH3TF+ET7mf4rc634h51CHeXCdnWRX9Ml71r4D2EO0Kcvwyenn
OT6Fbfyjq3KxZTlgXtyBKLyV2/fyseAqfysy0d+nsstQfGocWFkprqh55nUNmO9ga6nOQWf8mghC
fO7w346B25ecgxOf3Lr2PNIivDwWVwz+wwlPIZrohP/mt57zPNutcy/CDD4Jrj7QOEbNYAm8FS+d
4BHBHuXnV5xOHTvylm2Jx6j62ck4vALJ1JKWxFyEXtPUsmuAx9Xp2yzso5PhIpNEOKKFF7PQ0vVI
DxDvVTt12kMZc2QNyta3VVq5Fz3OpNzabZS9a7AbziFK4VvRSPdxSnJkb75G57jSqsJ4dnwsdyuH
rcKKWLoFm8QAypJu9ARjElCG2drHYXC6lxDhzQnfi1zZTd6/Mz7OEHGB/l3BBCLSq5kYuGJLebKS
zFh5HlrcSbYccA34wmYsnjyzv5pCC08SvyNk9HA+ua5evMHlwLbTV4t3h9Fgl5ou8DdaShrRDLVa
Wf/Emgjvslfesqw3032ri24DCRKfX4kIi5QV8zkXdryWOPiC0MEbPWmhuBrgOA+EjQ0nlfBPq1iZ
Wzkjuo47N1zPbkzfN6NVLRgkadNzRJF8qg0SS4rOMl9sv7bxSWgFOMgmPEtyDZ9UI4qvasDktCr0
IbnYwmCn2yES2the6Sy7Jhsi3xzpHxZKpGvRhkhkQHPsHF2IG5ZxrNR5on+k3TicbbvghlNSv3oR
6O6u1YorlJ7ysWmn9M1Ko37bVTI+k/+bXImZzo7s6Zkzw6fSVhbd2Jp7tNtEnp5saP69TZkJ9+rj
4A1SZUbPDZXTW10zs1aWE56HqFbbtHG8rzwR6Q8bafH3WLLaitDarJ3ZwoQagtv0sR+qVQ4p7MEi
i/3DaXOefTvL8MAoomMg4VVUYKkbvyRRMWvMZpkEayNCXCWIPmPPYB2YAYc/dPgStwjO5K5u0+Qd
fCh5d5U7/4oaYDF6ZvenVBvdfVcueip7jhTD5EFfSY3RoZ7wg2tCSz8LVKnPwsvlgvxoj6qyaoh3
M1e8lYI/nhDXzK5hB9g1JhTxZQ0gSfXfI/yu02jL9HMc4BlOWYvcxxaA56hGEo72zo+BngOTJFSI
U+VX0Vpkr0BrQ/7vMyOso2L8Scp68tUm2Z3qbtp3o+hXoMSrT7Tn3SmTaXYgvsbpUPDx/nGbegAG
e3+IfxLfMOxif+bu6jzQOLqASc2oaM2pyiqal/LS4W4hhwj1IsF/1mHEjPJBqR5/Y5cFqIXINd5p
hS+OOqZMBWuJ3cJiPfLR7RUA1SAwUTgZmr+33MkOwEewm3dtj1XgCEcsb6vLZOKpmbCf0pBKB/8M
hHTaHXHQFKg5Lq25hyE7uk9Gk7K1w1EWWaPxswNw+FobTr+fpGGtIyeJn8nAo7WfOsFgMmPwQjwF
mrI6GvhApQ2hs3Kdr8luIKOVPLKwIdRIVxAeOeRNtuRmeAUBMP7WFr9u0htxzlIRA/S+aRIeaGMi
4mlNamf8lQgCMSySYbcmMmfWLn65N9KI/DreG8pnVFXHhreS6oaE5EO7NE5MStRRtM3wies8fImg
YwiGsSzmJtdrvlp7drciRoBmTi2fgK6MOxSpBdezjH3bqb3+zSpiA/yV6e/sKMo3KWSec2UjamRT
Zf7SnUb/MRRCwS2axusszfQN2On0XvUZPpFWR59xnkxZH0al0s3YJ9PG8QsLp4DtB26D+BgPDRHQ
DcnQSNyrjeCeTNZtWVu/LIqoc4nN4ZAyUIpWf0uzxm8rnbQmGfpkbNRW/zudEdogYOaoLCrQyQUU
9W/KcLkhfglNlgznjWzIiGVmou3KOOoOHXrsoO5MUhzl/N2yyX9wfFIliV0eWeHI0qHu8wyLVapd
5M+gV/R8k7GBwA5IJjXpOfaSz8iqB8UmZdFZFzLfq0yzz+24dMpZNoI3UrAoeyuhmca1vfLcKXmb
3Zp9Jc8hWyrqoxslxQWKjvzlxLp4Er1CY9plNdYIG5RT7cZZMFlIFlOrkeeiQVXvoRcLhpJXpOuj
5KmYtHcnp4Ds29w8Ql+Mj1XSdi/THE9YMwr7Bj7KO5atXQWu3k/blDTF29+sfqDrtt1k381GtrYa
zd/WwiVAnuzAVVIj5gV/xQ3FBr5f/Aw9ogMigvCCb3qt6T+jCO95bhB7u7LqYoaHVvK4ua7ZfnA+
lBs6k3lb1coKpCrMevU3IPIIdPTR2aUUNrsUKCRTGrrZv/Vd7HixlZNFhp7uMQ2RDmuOyjYGsYY7
InKancQUtPq7gfVfsjD/U576n3Hq/+P/ymf/f9HovJh//7nRefdz/vmXpx4431//k+R++Pq3vxrL
X/qH0dmy/xAOPmLdp+XDlmxCUv8HfJ0/AcoJ9tyzHQfFlPcn+Lrxh+CN9Xykasg+/85l5xru43/7
q2VgnKZzIRHbIqMRnPu/YnS2Fifz/7Yds6Dh/+/SS8Pu0n3LdnBU/9npXHZA4MI6Qvsg8p4lteaW
DwjqFqkG+2s4HVpokcjAyOLQYaeKFnSHy3hk31aMAEgvbyyqigwwazeY2Ql6EWYFY8QH6whr7hgz
oJjoLFWRLVhG7YZ3VUOFx/Rn0YFp2rXTO663XJto7djPpLuyQ4cX1o4R7XtTRuD9yspYMRDsqu2/
/tD+//Y4uqbQbcZhuNL57rDN23xj//zx/Pf75mlzf90E//Mvb99d/92Wf3ki1+Dnnx/W//af/M+H
V/yBKV23OOlMz/q7q/6/Hl7xhytMw9b5aQzHQfP6v1z6lvWHbeo8vD5/y7L/nB1gmX+4SwoBDn58
7obt2f/Kw2ti6v8/n97/5rP489Pb9tJq86I1GEeihmiF2CNqXvYlMLiSHiluMg6s5MVwEUh6Unt4
Ba0XkP9x6HDxHHUr5lKVoIJb8SC5YF1kbNLvHvAu5h+4t8P1oDH3LJSDfcaMzB1TrzerJfk8ycnA
UQZ+bK9VNpn1JKSS+vkbq9wPW8O4rmZvPJNXB1xxUms9xxpbu6xSszi8yX7Z5w+VfaiNnF6pR0ut
RvAzvg/jvPUTdNBD1TbQ1bij4skY0Ocm005xg8AvQ0tukOFDBC4JIIiiCs/e+kP5Bhu6frQTa8lS
Iu1lTtrnyrZ+AmN8KAvnrscuTCCothaZSrDa4ofKch/misWqn9xSDbGDrl/wNO3oIudNkXXyjJe2
XQ+CoaCX1vNamKkMWpfiRZfmpuz0C9fVb6Qg4bqF4sPw1DwXcj4rlgmBRZm2LgZPrkZd/+7i/Cem
uYcI0CpqZ03jz7Vs7U2t2E4M5tZp5x3yWqD5dxW6oXqhzg+KPio7MVMkGqz0nzKATpXvXaUZzbui
r6bvtmt+YxaFqiRQ0uSZOqDXCzpsz7QdP0lBP4QsS0MzqMx12kBws2xmv6FL7HX+WyoY4Wkt+7VT
ojkw3ba+MibGIJLrNmhBgNcI3ol06KK+O5hKp2Vp0TiUbVYwkE7hPfMR4sqw202oT/uqY64xGr/c
UqVrGQOUVcAS48icSXvH0Qn1DFjgxHcsqzl9S5L5BYrBrmPN1K6lEyKEm6pHBcb/3Lfj+DiLDBCk
NmrHuex+dF3s74qaJ87NP4fSarY9NOY+BntlI0A/egJ4fkttduoMdQbvXe6I5n7BLavWwJ887EQE
Q1I9ruC6rBDM7X23uGJDfQ6NGV4l6g8dzU/7u5QJKwO+EavfNT6/YIfAl8yBzVCji4jqQ4VPslUf
jSJHRzYoFp11p8pbXxq7/6DuTJbjxtLo/CoV3nhjtC9mYOFNIicmM5PJmeIGQVIi5nm6wMv4afxe
/sCqbkupajHk8MIdVaGq0HQTSOAO/3/OdyhmL3rwaxyivZy9LJllbixXZp2tFBhnEvU0VdFlFZu8
HO5JOilm3JMIqdS3O8gCa/eYdEj6rHJh6Q/gaw65jFa+g2lNUdQrDh4kCwwBTR/4on2/qe9/f034
txuZ/x+3J7Zh/TIc5qpp66L/47LLXxriLP/47//63+iPC6iL+dfv1wL1z7/uz9lfNSy2IZgfmd8t
yCTz9Pvn1kU1zH/oTO+6ZrqabX8kyvyT0cJ+hyQXHYyJK2wNXsu/GC3gW1j0yZ5XdRrAhqtpvzP7
s5L8OPtTjdMx2rBrEQ57GFWcBcdUhWNpihrX92Yf3yStYhwqlRBKy4xfC9S3eJc5mGRdVb62tB7W
Sc6xtEsM60BwQ/mSiGZctVVOe4zm0RGwwASvOK8WaKytA6sYJPZqejBwYdArpXeGFQRXU1hD8s+C
kaVAj7aTrisr2FLG5egOBexD2kMpqe2bSSsMdPrG9dhMtGDU5IVS3XiRNRGjTPxtGdoOL7PKEMwC
3hwCpdNtZgtS/+BTLQc86fToWRyUkkCrkgKfNxXhZdHCFVdR3yM9Ieo0yJ9ptPSAI6Po6CRmfWE7
6SvdjGumm31Ux3SUolccUkRJ8hMUBB5QOoI8arK1U0xfgCA1iyapiERJ9+QBIFGPp2hjyUkw7xTP
oTMGqx4mKtaQslwPrq3AwLHQepet5pHS8k4U+M5AcbKzW4U110xeMeK5XhMWt4HdH2TZVLBswDog
yJZzNbLxuiZ+tQ3yX1HhRbBJ+PxlLeK7isXwglzh8MpBCI6/s5hGtOgtha2xR+JpFCckv+GS8pyB
I9R2ZhsnfCrDJ7yvtI4dPJPNaMkTXnIxE9uJ5HlOe0o1qMyJohm4C/NPFVb6PIz1bT4Gl/6E31nL
+c3mbNEfmJdg8ypvLOzF0lExbxLzdQix2i1rpuoVHhNgB6F11+XRV8VCDE86z3Mlh3Jtf6Ah0E/z
3UsB7I5Vfd7jUvuoFeSGPkddGYn6ABTkmqp6/SQFq3tZU9sAxP/uGygdxvkzdumz6yYh/S7gPJko
TtXE94Ezs8PQ0UCHAey6xf+DWWrSZ4liho/JQdI2zo+ORKlGLKjCFr7v9tiBu70Nv4U615RT82/s
TLtJwdm8QmaqrqOpe8KbsNE+VPAYPYnseKUo4yxMWdyGViuPpcyfG1x/pHKCWIjz2+ajV9Q85SKD
/QWrdhpkuKa0CMBLy+iOJF/HmORng9SeZWSgvqT6Lnd5kRprg0rEwg0DCG6hsgtrWkjjHAUccr1t
TjZFYd6ptnpt+mO+MTNSMAs0KAvyDLmFYxIdC0HPsZgpaRY19geAGfk+9u0OsnKiFFTl0pNWm9tW
4mbXg/yW8NGSnnn4jmmYfjtc8KFLeeyi/N0sLWycoZJ6hsaBpbRYMSPFGImmVSKqxDKBfzkc4ih8
nqxSLJUgxzUcc2sRCpHeEhoqsuB2AMdKjMremnCIk5VkraAmHojYGIgU4fsUka2juvcD7kWLilpG
8iqi67KZGhQ9Lnsar4RdtirAyKCD0gnewAftCcoeONMqoAhOTF7aNM4xH9VTK5kQuhF0QAnTbgOT
OvyKNOENpgaJ8Ur07jt4BEqIKKoN28aIrEXQV+YJe8brvMW/YK9Do76Z8o0bcAM6J22WGkYV9Pa5
sRTK9MCdtFakgx3SmCTqwkmokRgwjjBcUDNtwq99NBxklrw7Mu0f5iiChWYQXGJUOAPBXAD9dMPM
G+IWA12gyQsMzWieNJooTvBaa+LFAUFL56yKNqRgUGjzCW5UebmxOjRMfAa7NWeEM+SYPTMtRHaU
Yg60GKcQy3Iky72DLrFN9LwEsqRPW7bq1VMHF3jloOXcZ31evyI6h8FKI27h993h47lBaEd/ka0v
3kFeKbee6BUmNVECKg+ZZD7aKs4oFkYUuRsqfof/h5uLH6ok/0lbEPPXFZJj8Uf2kv/X5o/zvcbH
n/vXOVOFw+XM1DeaCJwo/7nToEhC6IlOd4jKCX4P87tzpvoP17IdunKqPsPg5vrJ/ymSOGDg8PFR
QHFM07B/Z6eB3u3HnQZnbpPPNO+ETGELZz5zf3/OTPuhw9GYSG9UO6qn+6rWj0FZvBYlL0So0RuH
1BTp1n2HpLbU0x2wicMMnMbUqOolMGYhvtilCr+GMj7Gzm/BpK+pr+8NzxbQdAsHTGL0QkLJs+Kr
hDZFYDG6kfW/qfKaPUGzz00AQoFDFLBRvWjGRtO28a1LcYX2fLkcICiWayjgVuEVO/QadbMxnV3l
nK7QneEsOiCtDAmRITlsA9o/04FUrvwWWS4TIm6lNWpsFocVZeUUm+o8x60EnJLu5CbXUbeMCmi0
l1EJu9Obw0qxoYLwADKSHGt37RoX6S0JCst4mV75wXt1r4ub6kDvPws8fpztFOm0T9ckoT4qPj6G
RfZMy6q8BSsEIuYOW6kovIpaElpD9YZ521ncVemxUMgERQrqYM0KPA4BeuFNSM7KQxVvRO1scFI0
6Hx8jiRlNAAMm5YXqdzXbrW1umuMxqyatCUvB2pIFLKamHlxQ8g4+xdJN+9pfFOelefxTXz8V3z8
d/4xfGnf//wxfNHe2nft7Z//9O/xi7kxN0gc3403c2O5i0FBFgvdpwffNa7dTYVg10bciTVBM2mn
d5jGdmmZPafHuFmLAVNK8aUijQbaNIvfU/piIBeAWJPcDcvwRoqLhIQIbbNQveIinNMo6FduXPCy
/hVHT9Vcz9J7NqjFFYhyOV2RQaxr1/xdNkZOsruQ5hZXTr0lMGFBOdlCSc0PubkOlRWAji/Sc3og
qJB12Ffu0CrM/01upTdnXlBSf+4942qBd9VznJfCQLSzsJ83Wb2NyzfNuTIB9ITjShcbKoe27VmS
nv1yPHGdIa5rqLjt0rgriPa6G0/hqy/WbnPKoks730ltm1/6JJ+jEDM8h9neSlFivAXNVWbttYu0
WxMp1C6L8EHKG1zhZr47oX2OlSce1dnGTjPco7ex1EhdIYWWhaJYz6s9NksEycqy6y+SZDnibzQu
awJOdXkKu63ebwTkMhul2yrnggtzbS/a6iBD4SlOsvDwjpn+QfcP5R4VrFwbu6LdO9fP5kRGKqE6
oede1e0OL3JQ8FJ7o3bXKKeG5MG5P9kS1SNOcb8Y3sO76HhYrpcoXJ33NZCHQjkOLwfiwmnTQVn2
coNMOlgy12XDuuo1R0EG47KZVq6+Zy+U3ilXfbjibwQfZBJZOa6kRg+OJhdtouzdjx4xtUH2WRnK
nuixFr2Nv2r0DJCNvtHMcmEoWIM0InhVtohR7tURZPRJ2brhZdrif4heA/rcsgH/BlcBjxYZRwmC
ZpLWFDF/NvS15Um8zKYVRMAP8DCqm6x6TxwDg6SXpXKFYQTsjUVwENFKAoOqwwQDiHpH5tM2/0p4
vBZ6MBDYQEcKZEewfzxSgIS+Xq2DlI/GN8qKe6EuU2RwAg3Qc8IZJ7S/EdbzCDMAgHcKNUK/zFwU
1sBFgju4EYZjcqWbHMFC/pCLBzpJJa33o/NC6NaiwWFmKySbYJq91IkEQZ3dWVTggEyexHgXY/cu
132w7w7248B8qC6K6+warAD/jvDyPv4nv6Kmdvj4aX7uz1+hHMT/M1fBNgsI6PzrX3KMmm/FgQDc
ZrhgYpwup0f0o8xTiURRC33KwVO7cE74MJAgqOMrj70eLRX52qRznPeRvB+epEdSywPyyzreqcpa
tJwrFOouqXhVc0IolRsb9HoQXAQQSww+hZ1f4NZduKa9GChPgULztXVY0qW8z1b+sBqcZYLLM6YH
zWRtPUGzaHD7W+UNdzWnHzyDFgbsY9ybV2fhMzJbXXQjbLs6zmO1u6FwkxJ9CF+7fEoHa50u4Uz1
VDBRr7sv1j5+7QavIu3dqA4hHb/goWBNhPZDH9WhEUy/PFxPR5hYMB5NpMzaE22zZYsSPejR1kq5
wi7izekWdKxXuHJPLYanTIBNql5qFaHgzuSljdpHg1JgSdnOxcOmYfWYVZ9gz98DDgElTWL2nljY
MHq3c2rHva8mr6zmX+LUwEKkILhyiHUDXlB34pS1lOo6GuQGwvHpWhQ6CmGcMyAQMBp4nUFpmMQF
JS0vU8wt5ugsday7GdCOYXgf0EI1j4kybGjbJIj1cPS4J9LjCOQmgH2OWF0aY3Q9N5dXiuOuAGVz
unMVYwE88lIDVi9v6dwtVMcmEtRYCWphbDkIwkMIsBj6Cb/rplPks6n2R5qGe2mmV3YqH7LU+qrl
xj4wrsKc8j4tgd9q3v2n9UFU85dVr8PLWLTttx9KW/Of+HO7SfVK4wiss510aIAZ4l/bTX5FqI6m
C0PnR82gRPVP+LCiav+wwA/wJzWNeUY3+bW/9pvzr4EismiHsFPlV4X5OxtOhv+uKTcPbGE3oIei
0uXjSuft6NvLTZQHDb3F/6ZUoC/0RDqonF1Qd6aq79FVJGsz0d/81sm2H98/BwpSq09/dvv+yLvs
VESQpf7HfyH++Ww4h7ocNTtQ8a4jLDqU3w9nSGwPPtojUlqw0iZEmix8Ez39r0dRfyQcz1fFMCbt
IpvekG4ZZ8OEqTKRM9qSQ1G51sombmeXUDX3YC5FuxScwNZvmpx8k06xjoA93vGgan+itv/9pf58
ax1yqeZ+p0Zj1TXmD/ndra1lJTpZsgHLyrp4jQn/up7Iuo/9+L0gJv1r02FIIgys2WXgsmCehTO7
ldyqFUX/8mTZiQZMrFFh0yd6s9KMuLztoyLcZYE0niq0Gzdtn8QU61qSChoFRK8oUhVHAi00z57p
LYTdQz2WACuCniKiVysF3CgCkSifAI8AbZ+Kr07tJ8bSimw+xGA1iIy17jnM8+F5qscTujH/CKdd
9RAJFmvXyYY7W5mltAq4UHou2cSKOtThn9/hb80U//ZoypfwhgbhIzX9P67Nb/GO/fs26iH6X/+z
/n4ymX/7X0dX6x+Oq1EKdDTe1LmA8s+jq2b8w3I5ejqG7up0UU0e+L+K5DTxObCapkOKJA8iU9G/
phKNU61L4Qi/FdOTShLM78wkHIG/e7Vp7M8nZtqsBsdjivX22UziwGBSa8OiG8bWzZH6NivSXVkB
/qnYJqbNuoruvrsxn04mf41I03hu7iLZt86K8mUWOlhOiLFDpnYJY3uT+dFnM8l83P5etPBxVZzF
TeGolmtrZ8dxi+i63nexypXL+GJC7qgtrXd/F22jxZVcfONKgR691YsdvdWLX1/e2Sz2cX0OJwy+
M9MxBF/QjxPImKplWuPnxpr9FjZXqc+Rx0LTyaQZBAp85SOmVS8b33933JmSz0NEJwaQi+GcXTN8
pjH8yPjMWx1YbUHKhXos8KdZ+srUkR7G5bWWmvgin3898vyI/HCzZ3mKyvJgsCgxbZ4N3DpwAsaZ
EFsYJATJnu0nEr5V2vd3hU5j2FZBgf96yJ+eWoakaatxi1HIoE758R5HiF+zoGPIpiQ8CafUzo6h
iIadcuqFfV8jnblpQAMvfntYlzFZyFmmIIifDStkX9kFZXYAcTSzF4OqvSaYMeFGJJjYhqUOJ2+w
lbdfj/rj6ssDRTmJ0hZgX1Ozcdyf3d9KdRTAjUHspQomGK9T2/RxTJ1Mrn89zo8r35/jEGZgaRa5
Q3yVZ1OBBTGcZnkOeIIc06qACssBqRD55Ww7+fVQ80r+4yNjok4yLWE7psWceHZJFtYQ26y02Mtt
UlumI2FVKG8/GeTn+zYP4s47NZ210z27nnJK0wIhdYy7dW5Xo7ZuBtmv/i+uBDIh3ClMvD/txDKZ
xQgadbzeIYcO2unlAjjgCyFr4Sc7k7+7Zwbda0c1sE47HyXI7zYmc0yixjvOY0BBgnnba0kV5eX7
5IL+7q6hP2apMpDTUFn98dWyC/K8tZINR6CFd7ZZ35Lw+ckQ6t+OwVtES5avhlbwj2Mog9qVQvLN
9M2cnuHr2in1q2Lb18XtJLJlACKAAo3a9Zyt3GRb0wIiaroTN1rdq9TlWjKHpD8Wn3ywv/lcvGTc
XmBKmvXTLZZR2VCHJdY6mXKbhEUAJWtymv2b335mCDDhudRsR6dyfTaNZIqqkyDvsAek4KNBvWgU
oOJ1/cnzP4ednL9lLLAcOhz205Z7vtJCblcBtrfoTeXwWru2XAdtfCfAYiw/7DyaKBB5F9YXMwOc
C5Ygqhda1RGnbIpkXwVVtDViaV5UBv0ku9PfW9RU0LiIspxEJ77++q78vIyYusahisOTLlxmhR8f
Csumc+oaRFdM5GLKr7Z/xMN+Per3vx7mY/09m3s4t3G+NxBWcl47m3tUl/TjROqJZ/bWriv7YT1U
mTw6hU9ccF43feXVyHTsxahJTF0kpoGw0rpVrQTBZoQ2RdRhWn0y9/68oLE1tF0C9uhKaGgVfrz4
rGw0KEq41wriCxCMBSfp9i9Ju+3MizYblC2pb8oni6j5N48HGg2eQTHLRX+ahJWMBneMHLkygEAM
WLbDKN/5Rbv79R0/f6twlbBGM0WycqocWc++2BhjqdplfLHlGChXbqj7UPW05pNRzlev81HmT/Hd
9AiKxCexjZhkYCdYhfXAJih1si61niRNJIDdJ9/Y+d07H2/+9e/GI+sZVELPVZn1ASfqVD2ovztP
fAwB18S1TXb7RB79OIRVCBQl6MY9tBezB40Ij0VBKevXX486P1vfvxAMY1Dh4H1wDZoNztmzpyVJ
l8S54IWg3Ldv4BpsUr+UX3ob/q4QdfNCG1qsowl5QiZPjcqsBT4b7e6vP8j5BPDxOcg9QhgE4uin
y5XpqOaNg/AxaEJauhTmHb9jXhImFjDRr2K3+OSZ+alt9+eQOpt0BymqOF9THXPQiazvwc6jD9gY
ZeZfZx2oV99CNzJFfXzrE0OzHBNgTpXeLy1d0dYSO3miYgQR8ZGIHWwv16pqVXdt5R9/fUf+5hkz
DMth/uZ4htDq7BkzJ4OzEZBg8IhD86bAUCQnu2Ep9H1pfXL3Pxtrfr++e54rRy8QbzItQhDzRqF/
tUaAy1HxySWdr0kfd/y7Szpb+gVk2HCY2LkTC+/sCcfbzRkAg2Vc0c2/GTX6Fm3Rvdh1kS5/fTP/
ZhpCUjafnNmrsXc/Gxm4d2sqes1jbinUrWsruaxBsX32SP30NrGszNp7DkPzZdpn95HFUWAU0djW
gJxewLrdjhz7FmZBhBxee1hb93hrtoRhgUMON9B0PpmYfjqAsnXX0OMJDbO8bTtIqH/4JuHk1HJy
iP+WQfDVbgE86emtKDAxd1l4pdbtnei0ZQOPSav9i1/f5J+eorOxz57YtuhdgUCj9mp9NrzhrYpw
rDqfPKuqdj5lnQ1zdpNVyFjVQBnBq8CV23a3tZXopaXEskC5t7MgPyT9SAxsd6HblNb7HPwh9fXN
ry/2pwlr/hToCxyTM5qO+ODHG53YVSOihq+a8KNTFfa7SFFW6A1v9dRf+QWhXL8/3jwPYMTgNfqp
PurY/pjoKIa8EEs9U8ZGynxp8UxZKKT74pPR/vYmo8/k6mZnCgepHy8PAH/fNAHfZTVA6wBzFpr9
deNGu9yortXYPeDJhjw92XuwIHjrRgcrX/3ZHH2+M5qfZpuyOT/aNuX2s9UpAZTXDS14lynE8nTX
NhS+vQluzBXB0Ub9kOvdUN6mhl5Ua8RGpXnz65v+07TBQdih1kbxjnO4YZ/tXnIQTRPmyIozwbDn
LpM+Y4XPvx7jbx4kmwXING0KGpQDz66xiKOsQBJIEJ9Mv5gmaRFlSNq7e2OJ4glw/Ccbv7+9pO+G
m9+u76b6IQn1KQximMTg9hZTUu1k393++pLmN/CHTcV8274b4+y2ScfAQzpnC7KymgsQMTD/bEye
vI3MCZ9cEHX5n8bjYEzDhfmWOhQbmrOJB4CcE5KIjg8YhySBhKOmLs2Oavd7B/gJJHGqEOcKDS7x
aRP6xS1SfDAjrdWZOvBWv4QnBObGtNAzxGjGAr8LH0NEbymJBWoORwRGJ9KQdgRPoU22PJLjqjyN
ubAv9UlMyXPTVH64tFqDTPoSpb3nhnH/Xg9q/U5SCFq0uqpPjj1m5bfcibQrX/R1cu+qtASZNPBE
DNK9IdjZWTW2Yt/j4c2uBy0cnD1awMHZjoOrfIG/2hSbZmiK65rWpKeqDc4Ta+rlgxi0ng3J5IxX
hsiyC2np5kpUmv8esaw+BWkAfalQ7SP0uBIWcltusVO/m4TUGxdNIt1hUfYq0qIA63hFtKoF4aQ2
BFzcNAhAwmkcEOeMJMIDfEy6vOtu8pImTr2OgG7vcmrNw6oHG0Tpk0DIJ1G6WruASbivXDeOPDxx
nX/Rt5F+Sub+vdaGl/SV/F2lJkSnJORsaFVtPQrijeo5wkXshZob167M9OUIOMNKivaIXKEFrR02
2pJwoXXTQT4n782/UBvX9nytICB+yEMA1uAkhldcayNoya4Y8K4R85jpkX0FeZtmsp+UHQTqTMeP
j1tdHZWpu4WVqsF9kAAJDCJLzKV0yGq56EE4XapJibkaBgo3Dl8m2TxkWuCnWOC4D0+kYOwGQEce
4u1F5YgKK0ZiP1m0it5r0epAXusDdHfNs0mKDMVYnTJZQsxwOP3LVL4DrGN/HyaonQSkI39RZZvS
HHeaGJTFlBrW15LwwRgrCuqBGISkEg20yfC4Nki+Av1YEUx/UvF1XPN9tVcyigTc0mp6NQWEcMGX
Nss1Uu6zkVsFQpNiRy7Pu97P/qPYORVzVQm6tBcQqL0YCgOHRiWMx6SZXm0gGzTM9XyvNgOG2Xz+
gFFSXvSFVQLRtyeV/ArlQiu191I3atLVBlCEIFtXJe1saNhwFZP7WMI6tkD7OD2wcAQ+N374zR0h
ZC1EMCpP0iyuRhTGNNYgOFSjfjfpdeENhBbs7DKjDz8qCjL4cdjV83KvTL5zWfJbyTTptCvgp3Tt
AXV5U0daRS6FCtupv7JY57zGGtXtkHGyT4fLVFarKRV3qV71DU4eegWEDFL06okA02X0nEMMWzRm
RkizX73poo5XOMTLg6uq046NU3KV8oZ9HWSHaki3QmPn189TGl9SlgNKBEEhcJ9sOaLIyq5g19xn
5lPpQ4pRh/uCxyO/1pxQElM4dDn5S1G3DRuXXp6S5MntAEAZQbpaabedeDcmLV0KBDlWCNE1Db9M
mvYSKDxmUhU1gpZGLPnq27uEwtZlEzfpfeMTdYCb3iIUibbArmViq3oUHrDu1rRPtTdQ9NY6qhr3
IguYFVaBzBYiUQ91SQpZ2hLFPoAAcs1vdh+RkmTusHKvh7FcTW3DC5QYK+BeJF9DKEPgLbQJSLIK
HcRpi4cAX8LSAhi9UEfQRkNcrwBBkdyQOvz5YdoYYbid2bP55F6EmbEwhPsMnxaJYbqEl+GlU7Tu
CWLp4+5R2nCR44jhkA6qafu1y4Km4IiybVSU1Ea5smS3LbttDFZJJeVoEGCFe3/JMoBJrhjabV9a
+mM1qIAZ8uaJeWzpWqnod2IM4AKU9YwHfrcc6IFRWS7K1H4gsIHsGYtpIcAtgow+keWaVQkGjBgg
nFralcJzsTOw9B9EolvVOor1QVs4E8emPuiatyauQC+b15NIUwQvFvIN4uagphqtv+qVmEhRK3du
9YBvGrNheBWDBcEGNiCv6mq/upFJS/SIo5fpohg1cdLUFCE6MRivE2GTF/3of3UaCJFZ0FsPgFhS
zCbhwcj9fRsqD7lpPMXkqwDzxS3uOCdLz1FlNfqWXObqZCZ9dQPTDa29C6NozJUh8ggcqniegs5V
L8xKrbNdPUrjOnMpD6oSng2M1wqhk836MKX+I8DO2eTRxekqgyhATA7Hmo0LCtWXvN7+pHTvRlZ2
YhWP0RjegcUYT7pI5Adyeh9YqW8hcs/sS5T9obIcnQkoQ5MZB4K0drxyqGmcQlmCyfXKhmp3CB5+
QN9A2119azr5KPBbljNpylh1/eC/ufYoq4UvxbSZTPOUEgHOeT1LloNVHASgwS2bWtRVcslpYekk
484xEJ7WZGoRe6pFSJH6EdVn2cgtrXWBhKr2sRzWnVN4ZKyIxzjNC2MH6Lk2oBLq+rdardjglDMA
wbZXorYOuiC8g5SGhvjEyYbETeprdYz6Y9RQ0Ctdy4tpyl+kqVHD/KTqoi1iCy8n0Te7NKwHONI6
aBB1cOInB55AumtCiZXOMBELhJDEF/XoQhOvel5R06+0Gl3XBcaA+sGVibkzbaEvOpHDAnSIX3Yv
gVFOXkV9As81MGSvbRBV5SN1HKqk+EfDaRsOwXQH7KDgAsuqvU/1HsydAyWDfPM8xHYX2NPWDzp7
ycbnLRB6/tYUE3ypQi2fmKleKEGXlMxbmCWudMdrQpmG7WRl1TFV+tgGTgxzGpfLqM+B97gpkTmN
NVNMMqTLGnnXgviRAmQrudQcGhWwIfYoloWpx/dI8NGK4oiS29TtbK+gjEAC5JzPtNUqu2twlxL+
Gk+V81zV5bCR7oyRF9D4gqXWOENDs27OzeojtyJG1iwe3VySF4zyzS5B5qRkFC20Xu5bTbkwy+pW
OmrxHNkmoZXGVBEOqswMVHMY8EEOw5EcVXSruQ00WrhQctCJlraylTnkLvybZraxy0TDgTIGV6os
iggVd41kjygglUB6MGjFVK5Fnt03ZkyvowJDh+bZjQ9tFhVERAcBKN2CDYofOcyhWbUt2zzERmFO
X3BaHEmycuKtFejb0Ck9KxrdcpON0HNE7g4OFSJ57RtEAfdIUc22uinCIFqOnM2XMN+SbdYh9c6d
ARAoSAIqi8FqgrdYx93FkKd1uKqS68x37vIybwgAsx8xvIAuzvU1Pi8cW5IQDL+mFkmka589BRO3
4TJt+mRTsiB4TGL+sUkMe2tM/ZWbhbd4z4plNnZsCPsEuk5JPsSNDg4/WiS8PLD6FRtHUmrcAJlD
3GgpYmeQm3LpaGHzhHPqJkjVax1kmTLqm8FO22CbggTyCSoy9RwKdEmSwEsyTHoP+VDXMyIV1PiE
6YW8Uv+inoz+BN2rgWoOAAqZrYMDhADx6nHGS9+U7HSvKoL8PDiw5V03lZej0mf1kjiEG8we/VJr
242etPayKMrkfQrFpvNr+VSWNqw8O6I2W6XGQ2jGEsGe9mJ3EO2ySe5DTQblyo1Mf1fb3SGKtWGj
Si6iyDWxDpPoQddJsIC2ioZbKsAWAQUtOgSqgVmYV7BMyKUiTRgYEuG9yI9MtuUayHTFXOrMA7dE
3FTLOJIyWSilvYyL6MVC2GORRvFek3fKoaUMrrLO2VlRsipB2nEQ9Sz61oDmlE0bs/qnsJD2gwrY
uy8IowYQ0mwhQhBU4ziQ7IhyJgSQl36pYPLm7fOK0DqN0l30iVYd7NRKadskBIKYMms3bsJZdihT
lmmNNm9/CYKwIDWt9nEOWhqBgO27jAuKu2KsZ46gFNkm0duRBGiOIG9dAEd1MAfUuFU4PNc++x4z
Cl4tTSJdn1H5RdjcuG7xnFdA5UjMmzIsF/WwYMYYsSz4IUAeAr4OVcmWisgLoO91Hiwds5QFikwy
OaxO9MkySgQQ1YTaIPH0RG+XqgUYmpaPETF72rL+UM/7+TthAcpFLUt3RRhlbLBI2hBVYp05NHNr
ilBVVABUzgggm8jYVqPmFWgMpSHE2InrE0g3sH8ao4opOwn7cp3WnbHVbAhmNC2AMhaJfMhnP4CB
GjyQyXuhdfV1DPsyJRkWXFsUsShuWybN0Iu6gV2n2lJyAaWOw2vJW5O/TPABKiDKuh9c9hOA8z3B
tCNBPujZ82ybmJF748J9NOmEO4FcQmDtUy8iXibZusNMStPJgaxsEmalbA9J1qJHQ4nrtku3TPhs
o+om1k1NpQbDGrO/uoxG4V6YSUZKJhTiqlvo+K7AAtMpdzc9cRtQF+KWRCXbUldQe/XxMaoRSHqB
OfABYsWdU49otpYt2VNJm6MyFnlSTI9srWS80TnLyU3mEGsEEa58qSwfZn6cJFg1DFOk9yMxDSnU
kHG8p5Sf6JuqHN1vgZb0JNEbcyRdrIcEh6TtrUvA3pdOM33iYqcxlOSV9MOO36kqz0PgBBmYnJqM
RyCrozcWqdRfo6h0T5wxCqbgMtb1K3Yf9vAQwo5e4ShxARJFyug8EI2bQ0Aue3JOglLaIAy7xgoA
KIzCXDI1AdQW+PtZf9p9CW9xK+vhZsiL6QJHMTJlg4TDFv8QxKgW0n/GqWpBm7smcSAh/PaRJKcO
4I/mpjmOX53oq8R0N+DciWqS02zNVzg0aSV43BUrtU+cSuIeR6MlegCU1qDGJI+q7RJvPdH2qpK3
NVERffI2ALm/J0Ay3Jc1UnMiLXKmwM4IKVm3hryPet0cegJ87hT3NorqXWQVnLpjJhVYhRZ5VM6w
ZpUre3ARIbox41sUVLfAv3V/ZzmatuccDtmbv4SMPY6sYqOKazPhDCwDgVEA4JmdbUMCo0h2iAZO
Z6Anl0Rq1ay3wJeIoXX2PrSMiqQyddXj5suX3OhjGvnkTJirkgRIvX407OcRLfVUq9HahydzDKJa
B55ba5ZPTIw3kBg/8dgd29AsrsvcxPFwYsDiadBUrMt9/JzE7O2DSeVcdZj8R4zcioU5WF6Oc5BI
GJsU4+K6Woex8Up1Q/EGeIcRpuV8XzbRPqxEe8CXrGCOLUkYbKyh7RaqD9hOgWCxSMj06XFOf2to
EHSLyJzIK0d0W9+lbPznwGN3pPdEOCnRHfqNrqnVA7jw+/ISpGm9t7siZaUk2o5XClbFIlNaY09G
W5kKr8hBnGcE0Wjq0ariIGc2t1xlXfpDqMLbT+CeWaDnsPHCDq8503QyJqvjVSPAFodluwBa6Qnm
WNLaiHXCEgsWo1XV1dDnFpM7TrOojzwBbMrlDtl6qi5KupEXpjtV6SqqrUyhgxa5zG9BVAFfsMLr
UWS6AgSyCNtDZmLn1bRndxrlmx2Qu1toeNchBunQRnggOcnYufWSJwoVlrygAlNTes/3ThKR2aXI
NFxpvHOkq2rkNYh0bI5BUvlUb3QfbU8o+MDs0lLwY7Zx144SMl4QkjuUl19kIi7s2h/YrxmdHFaE
yA7hURmBa1ddeFehJytXg218awydoLvmsa04cm0zuPM29anQWtp0JskuIZcoZ11eJf+bujPdsRvJ
uuurNPzbbATJCA6AbcB3vjfnVI76Q2QqlZyC88yn96KqulvK0ie5bdiw0YUuqCQl7xAMnjhn77W5
T+4oQMPb1i93pD1IzHJRoI6WSb9pHoR95U1NU++0EVbeyq6yfryTDmhx+lwLq9wLwP+7DSmL7R2E
0dJ57UwRnCcpBr5hjnGZ82DGqaIg6MCCZL/Ld5GbB8axU8ZFmjbmrojq01D0lz2Me9ps/qkzyvKy
E7ixCmFups5r0o1q574MN52hzBA512BHHQtHpefIved204YGS2rO1UVZ1R2Thb58MYMB19REWX1y
88yieZAirqNzMJLu0uvxqgdgQAhwDOmtd4t3rYkpvFkMs5/8gBHQ2mxmAlKENh4LrLTnsBFFTvKY
mKjw2jE4dl5FqNkK4HqF9Tuou/nUq0ac26ipvG0QFAAcxxrzDWDjeQPYjvREiDs+Do45ze+idMk+
iZzosSAGK4fGbBXG2kt1ZRGHZqXD1RT0YYLNfnKnk1mGd7J3yJH2jWEmG2Uc5bsALjxsydrAYGXA
ye/ojh793Gq/BNIZ7ppxDt60qAlH0sUSVe9XtPrkZG7Y9dornST5kVCd9jIxWnOX8irPg8ogB8qH
EHgIAMOSaZK2he3gRLTso+d55nZCXa+8XdK4YwX+h00HLXjZulEwUi3NxGpUq6IrOXQ+QyeVHLAM
SeItB6XGZXcHixoi9TF3UTDzIxjOpobR7WcnYHQdlSXnf5XH0TXFk7yn8X1t4+A+pJltn02iUVdj
xvnH7Gxjw9NzSE5hq/Vd0rOmaD8saWrARD3JMSxL1NaqJlrth1GLcuD9p7WFNP9lGJDIGIIsd0IJ
xkHpdMW9Px3+vdEBC++bbAkrrUQc5X6YO5mWnImaHUiXx+EW0+Wa2L0d/47IgV9f6ONoabkQkzvH
dOD8oqz8MEW0xqoliYAZBaODdu0mFrwNM3lMI+eRs+mwYeLUohKSxW/GFR/nL9+uqxCFM4sWtlDL
6/pu/hKh+oZ5jKStzzKNRzVML7OpKH8zif44VFquohCxOWiVFP/34WMMW6ONIqIf1pF01jaerjCz
qt0MdBDWU39se5H/ZmL4cfj77YrLgNJ1mZShkP3xfbVRD1h+YGCYZ1fGdOY3cu1E6jcX+TjoWS7C
9BPnGsP1Rf3740UoKXNkc4seMD7SXeastfV7m1zB5Dff0s8u5C9mHuzcyrb9D2P0UuMasxa1haRV
HBrBPgGEDHsor27jIPnN3PwnF1uYbQw6od9IBP8/vqtkNKTl6ZaL9ZwJKToosAHkr7l7f/P5/UXu
wweoGB5LB7W/RCHw4QMUbjKF6MhZfU/+VR7snPo+yLYljwWiR/QY7zx1dMzfrfmfvEE2Od4ieiak
/x/fYFz7YSgCDkS6iYi1bSrxOAbWsM5TDR2jSIzffKA/ucdQPeJowMuz3Gcf3mVELxZiMMvEJ/aQ
rqyANCjN7a83kJ9fxHGQZ7OHKPHhW1OCSmGIucXInYrxCqecyCN8g7++yk8+OkBJ6DlQ6jmLPOrH
tdExRm0Gm48u966y/jYf3mR0W+uHX1/l243z/cSWdcFl2AWxnCzcwA8TVOEEWVomY7W2NBOxJH1o
4uFF8yAbHH2yk+Qa5c7OFrrA9hms3No7pAl+bLdb03C6t3I+ZqOR09ov/GsXXNuvX95PPwQPVSgz
chc94Ye9JWqzpuqoF+g6mdmhJEt0009lfqyR4qxtxESHX19v+ep+/DSksJBjuixWhMrqw+5pDhjj
rZK7xIOe6uNp1p53mdQ+Vv3pMEzQEKL6tU31068v+9e3CasKye7iaeCOVx9WVMzTv0pd8jizMtvz
5NiMLbmyDVlTrfebxfvTS0mFk4G70sdf8OOyGvMqtfqlRZHR/U05dSMqMWsO2L95Di132o+fJA8E
5J886HysferD8s2ZavlNyT5qk+3DNHYDeYsx8rzFfbaBgbTUxr+5Y/6i8QVSJmz5TZij0Of4H+5+
b3Ds2nB5snemtIlGMPdthB2Xww8TcXHfmClk/uYQMr6oBCfVlF6d3d4mCSPLX3+hf3n30mGbXVxf
uBycvzxFesMESrRIOxSoscm+KUjdZSK4smsOaPqQ/84Z85d1u1xPsUvgFXEpoz6sW8U4S9SFxXBg
q6/bs3lVbZD0Pbb7X7+tvxQXXGbZXRd1OZA198PtmBOnSNuWUx5db9zmqiLKK5huS2XcUYSC5SF4
+X/vitaPy9XP7SVnuKzXjn6rNdYBaN3CZtYAmSQhPevXV/sookMjCJeUBxZWLhzA1scaDT1S1YYe
T+Cy6E6mE1wSjrUpOZ3SGCnCgzX7O7z2WOrlH1f+P+CgvCsy/vnm4v6XrfLHXzb/NHlvXtqXH36x
zQE2Tjfd13q6/QoxrP1v/+UPk+zyJ/9nf/NPovHdVH79r//pS9HRNeKnhXGRf++FxKf83ae//Pw/
/97lS8bf+7Rwi//239/r+MsL9MHPHWC05Vfpy19+yJ+OSu/vfP7o5T2OB2IRhf3DUWk6f5eU81hx
KAxdnmB/2ikNy/q7iaweiS9LVrCvstv9w5oNxNCn/Gcqxm3DgYAf94/P4vqPjYyP8Y/P5s9ff++V
NjEZ/bDjUVthTaOCWp4aPtvex7JAxg1z+N6yVrEDsnwTCg52ytJMmlbSbbtna5R0Ynojb9zzyEY7
VLE3jsQPBaFqykvbnB15Tnw2mU01UPiC9GE54ZaB2T1fSpl03s1Q2X7or9TchgHxqsDyzvMEWwLE
lRJS+0yU2D4lnig8WQMuEPRPEB38TezIof/kzMJiC5poZjRrXMFztwnpdzQv2sQTbK10ZjGU3gBi
Dm/yrpkZaNDidj4DYm5LOPu8awgsCcoYxfkvmEYCI+yRg+qcy6BnX8/S9n5gruauK0v6MGM8YIRX
WZHpek8300s+CYsWxK0Vz2X22iDmu1Fh7tAW7DjhnpyiaqDDjoVLGIQ5Zj0sxBJ7kO7r3rvrSBhQ
zSbuvQL8Ws+46jUL2zI5tJ4/zJI5DdLLIwmavX8BmbC2NnY/u+50wb2uknnTZi6PKhQ38xBeEujV
AX/g7RXTM6lfBmQQjoXlV3pSfgWHHT5p/MK0Nq02/pzRakcWZPpEnpKj0liHNEK8dANGJak/R8qN
m8vYQdCzsplpGcSN24n37nUNXEgTomvzdUopFcMV9pNYEuFGfp1hbbTwTNJHNb1+u1pH9RhHzKfh
zM6HJOQreR+FdhRH4dk0dgFcP762isRW9A6tWfpkTg544Jz1RC4UqCisrwYUJ48XG/NBxBqLIn++
1phRYe/bl72f+/OT0RF0Q7rZGHe0ZHrtmM1nOZpN8DRb0Vg9VHDrimvmAdtB+xVj+vjOxs18lg52
+hCWaXsMBzRjLRonOTnlm1mkwbhGNPpEUASp4iFAnGXh3kRpWqylwySWUz2JSVkVGjWqBXKQmSOO
+joJC9d+tEOiZmEepahzlFWDdGIKPtD/jQVTU68rZedt3A5jADAV7Wd3BCfkJNDLhIlOD6ojMNpy
x5dqgK+MBHgVl54XdA6fjIdGpbyc0Yzh/pIh5TxXgW0mRx+KgY+h3h9icZkSziGuB8MPwmAdeg4R
TsIBVkeLkrwLZlvQ6FT+BR9FgIJDMWm3IHD4xXwFbSq1Hl2a8c+pnqxtRZ+7WxftlDHl83W/4+YK
nvmj1h6YsM2YnIROfDch/7vwGfk7J0Gwhb8WAmnaLTO2lK5sBLmXIANBlHH/qU0LaTzFPeOO1ynz
/eHNk43vHRHUG4oIcD0Q3U2MuoXWTKTFzkScRv8dXmWyRWtGYOVMlJBur2o6Su0BAW12i+M0Sdft
VAUmq65Kbdq8TbKWXVOTS9i7ckS92WdEJU9G8Wz0EbHDSWqDLcNoa4FuCbhdMKkzYp0JNcMQ65H5
BLAw9Q4up3QX6hc8UFlklbP2XRiExMQUam35ncZk1RnAhSax8LbSJrUX1CalaGsWPGLDgFSdlSBZ
1NpaQ0FqddYxxF8kh2eI+PvrYsqgrnAsAeGnSozqK22r/KmzsvlrUEjnzHQAqfZdPLwVhGuAZBqc
W6znT3OgptsAwY19jHnTAIqjwNgNJIfts4VqGIgZluhYsXXyQgzSdV1BRmwVm/u5IDk1dmJeWWY0
zfPojw5JdYzGv4QBUKJc9uFVy8/cpE4TEw9mT6TIAzAuhcNcKiDVMLd0RmRKNtw0zKqsU+A272j5
GcYEcS53lTGXz+XsF/eJO3io8sireu8R/pSwyx17xajJXdUzmuht5rXmXWij91ypvA/fURi6T662
mMSOnWyXqFNnW7dZok+dU6OMjD31QG9zRBkTmNhqgDQhJyis9LwliRVaGKGkVxGj3q1D7jNxEKIO
AEo2sOi6ur9vawewj8s04Enmorrj5mdCY0ojqLcZqZ80dT355uneR+Yil1Er81ab8eOFrpvg84DI
xDzXRYtEtNNArDxrSK7cKnEJ5YjGo5P5SGjLDiCVWXjdDsElYdx5KGSNHTRk8jAiEWeQaZrlobSc
+nHgOQ/icrScau/2Ut6i8IWMZLoR3FG3vwh7z9jTcpB3TtTUz7UYup0J+2M3MJ67LSVwjkqP4tC7
xmnySKWM7PIObVJ1OUgfjNpEdt6hTkj+AGE+9OuhVtNZ67DP2mV7iK0WopsI6urQTbk42YNQ94ye
XmVV5idzDM9TIlZByg2qfTDJP2LVC3nhyu6KAFt9V87zjMOVZllXz0hGiqJd9zHSrcJy1qpr65tO
d8UZIUFUAXZpZc+kR7kny3KM24EjBSzUorgCCRJtrNQInwkhrYmed/ttJZTxrmcLcIpfJSDjGEXJ
m1EUVXosp2KEU8WnsG7GPtwZCOvO9dy9h3Fy5RPFStxK8ByYFif4tPkkK1hoCfPax4rp4tqOSXXW
7QWKJyCHOALIyi4y8R4gAVnVdXSGnglQVyWjB4NIz1VLRPEIS/Tohz2VQtOcCH8A+Idoa83es+D8
RgD2NPWH4G70Aa7x0Huz7ICkchKCJsagHVqCpDgrBzSSBApXmx4pYnksrTrFo16KhWTXXpHBOZ5R
35DiE1b+eTYnxh4Es3qgAjKcz1VR9+HbiPwTSZCmf5dqwP7o/Kp548dGzswtCdpHrXMRbGoHidBG
eQX1fm9AvSkJ0a39dgU9Pa0OWUhBcmvOYnCftW/2r5EHo3nTkOt1iJMORH8LFcoozXcyM+Jpxy6X
fU153F96nfOoCyN5zrCK78yiIjrKFdm6C5qwgmDfx4eghSPXi3hG26QiNpgusVa5K6oLjTAE4xJ0
Rddv29VIHON5huPiiVvDIITasBU5jXYHdI2w7F1BmfmAGyI2jrpctm3iN12H03DctTu3nqYvY2R0
2cqHTNNeSRlU+7Auqy8KvQAg1Rr9rDnoz7IAV7OrDYtE8mVWlUyoLYOyvLIWweyWBm2wlhHqA4Mp
wMS4TmbnQUs8YBGigy6G+VwFQxXusjLPz6dAjbC/oPYWVl+gWULjujPMAbkOgwykopmlK2I+2UVX
zhAOu3HGddv09nBuo9AB3jhy2KJZPrz5SZp/ytM4f0ZWlD4h1JFPYxC1t8i+iAJh/l3tekFOtEcG
K4q/NN+NXfE2Z644VEmtN2EivAsyUrOLwhmanevNRKsOlr2H/i3ohuD7rfyuZnu0M8SuePmVQ7BB
EzbxbT8gTG0iw9wxTszuOTrOJ0WD8DFyy3ti1TAOIu8lLH3uv6J+Kdejdr8WLIF97+tmTSfGWJUR
igd0ULcUBw2PUEIe11XlkyvbAOS08iA6JiBSLjBts1C9MeQJK4KLtGi+xloxhGHVI4mREtUgX6F9
ahon2zRdlz0SQmRsilzofV/o6HWgdDwQScRt1lhmitws13vZZPllMXTy81Dk+q5JMgnfusF9slqC
zPbtWFKPgiOPruRQd2RyJmmxClwGgSSFpWi7OfLlFGNEiROHZb2Ty9Id9UxVsWpG4TJJzRYHXOzC
k1b47tYM5TQCyXJwjkS7UCowM6dSMCx5rO0MbTVZkmazqsI6ME6eNyclshMPCWUbWPdZwsSPFVkC
ffRCmo90juWTAcX5nXQs/WpV3XCBsILykOTDz5OVk6+ZNUGxrhNB6ia5jBAZLC879c6Ar3CaJTQ9
OyhBPZLVdZNpl6jjwZlDarjmWluDvOyzsUaokPrbTJM/jT8I4QCCsnbdIJxckWPZ5ysZABRdupJ4
R+B9n+DOoPJjbsgitGs3d2nfke0JidTq0JQCQDbHwU0BOvUGmCfw1Btpab0J3Gg+l8B5xEXBsoak
N1mID9zJtKBDVzanPhbrcIn0Mb0bGS4HG2OKgvJsVIl7iPBuIuUV06EqUkJL+jom0LRVsrkfSsEx
g2muuZ7ozSps/CYOyyZKzfGxa6aL2sphtpgkB0cU1SI6TFFub6lZ1LUd9Ma+CqXzRVmMs4nOKLpr
j333KKc0OSfhM3x1iRZpjqEILWh1xYLAk2qKIE86bFJLJOKaqD50aUWi6/kMOVtcYZaI+50PA/zZ
SDyqPqgjd+HYcBcWFIrEiyoU716bbZ2AMYvBrvYYdip+7RMz3hZt0j/BiAfBKFEKmU5drbB7Zjx/
ED1fdXMXXnls6XJxgviPIDuWknWYxHriLHBlFO2i43AVuWpR4VEt2OIytlP30i/kErOHZYZoW8Ct
SDaRTSWQ+1c6CeorLZiZocqW56Bp8rvc8/Nn1wupn9FzI2Ydy7a8LUtf7KpcayaurfjspCES9yRw
jqKtSdTieRO8ybKtNoTGDp88ux5uBMYONF8+saeb0VIohgYVb7tWyH2Bh4GdovLv0x4eh230w0G2
bvcoF88NK6L8rEQnjsRTp1+m3E3Oq9jzTm1TDPvSmCRC+FydiFqcJ6Zk8jEyTXSQbT99mojP/uq0
CWRJ3+7OyAiE8i3a4IsKoQ+3qokunWxMb032RB42qM1WIBPSmwj5EYtsbF6IqfZv4kAEJNn5zRap
4BHaS3eu8V6ecl/hyPD4CNbIj6tPHjbmz21bZRdWWXPAHjq0MlnMw9uI0ulSsZKBJx90kAfsH+Qp
jus4U4BdgyA7c4ymPE9QyW+RKH5qZiqV1WiaMM3sJHZ2bN+Tt6rQl+8HHcQnk2iWtdnFCnX9wJBE
LrOTdTjzUHZzRk1uxhmQ7Tszb/zQah5RuzXO2iHanaq9C1O5NoNw5m8Mjr/YaIqSh2s5uys7jzhM
0y2hkqYBhqtVOIeWUgmVDKHphOvVY/9S1YV8IkR3uC/NOVPMDpVClFCZ3gOgTgnsNBn9Y9up0j9D
hh8nr4SO+/4hqSjsBz9L7aOUaTXuBAe7Zk99/Iaq1t0Eohmu+1wqvAeV9y68pH9uYi2aM6y+XXJV
mIr+kUd1L1atxu/mTsFrWznGdIdKKFwno4U8LK2G8NEg6++UUsde0+gI9lU8OgiZrFCoo60YPqwZ
SDPiGAk0XIlMxQbCANvPIMBPzhYzQZ2fDCVJYB4qfzjPu1wk25mOG5Rpwi52ftB4sKAr9eaEAqdY
WiQD1P+eB6EPyWI9uIGxSQ0tvjozGcK6ENZ2JGdmWDdmn5JWLZN52NYZhfuxdAZUfKNnEYHY1i2u
tbCiJ8rTUq9zheZuNWHEXvWirO7B5cXEwnRuf5hHRYpy62nzoWtNdeqSDAgQZ8lN3Q3GF9FkESdd
m3P/bI+foiSW55Sk9oZmlLseM0tcGkmc3JBnnO+tgQmsV+fuRYca4xMZvOklb5Ojl5Glz7hI6iWi
kzlj3WQYt3TcWmcGeKh90TvBhmcqwlnP85FXq2m6qNqqQOVFTzFY4/qMd6qok1unCJB0Nij1t9Ek
LQYEfa6vHSMGnjoGhRIXBFjSBkxNFN4UAqPtnro5mgVTQL+nyVa1kz6jtcE7TGMLi1g8dqpbUTwY
9qe6bIrw2sAfxUmNZTXgMrNSRAFfZTZ3+WsXIvjYEQ1StZhvvJoIn5pck+Ih9tg7YJ+k5FODYkjH
4KlVnVeT/IEK09hbWR91/qbkpB7udeKm6rrh+C2PgZuk7RptJUeX1h/84Cxi0jRviYjlqlGr3HM1
lt47+P/E/0ygcaD0SmCynbZFsyjdUMi715wVZHKP1Ac6uZySuDnKwku8XdQVgXcRcJINblRgB8UO
bnaHIGhgl9zNbcpViYRVbzmnY3wqHhjhgvHtvIoRwSaok1zOsuOqTGTobyZlBeY2cF1+H6WjsG+i
LCn1AdeY0W25drtz3Nk3t2HXt2dyiNp4N5Bg1d1WgwuNNU6tLNgLbiV1gfiznc/qNJ3kQUE1ig50
hDC36EKa3d4eZ9qPq7mbAYUYnuLijSEMb+PxRsM9bcGpP4Z+k7XXk9Fm08r20mjaJ54rjF0a4RU4
YH42jOskLv1sP1PAkDY+Eat58OVItK4WY06BzMFJ3DuCmcXnNk869Gp1IhEfupwLr/155LozxqJx
/Z+J4PYqMaK1JjtPYsVI3fCI8NKV69Tvyys1Ve5EyquT4j9MpfcweMr1dyoX4zldrORzITzMc7E5
9cCprQ6NniM3BlHzt35XuOuk5I6h8IvowLruLeneOJHw1q3jAt9IZ1mXYdLcWIX7QI9yoLMZlrd0
kDF/NJ690d1S/k3l3uWmrrfmPDeHLgzMjSi89lbHWb5jnT15sxw2Jh6adSTC/uDhF3zOVdsdaQM7
D1nTMJ/mlAzk10jogtBR2WkpTRhS+VsVjPejly0BLN4Ti7AhVVhzd7RtgMUrpWvv98WWKkwDNc79
VSWQR80p3LKIvXUd6eixnqlASOqBpVwZuHlao961ktjOKgqjPVFmxsHta87CkpIsh22K9mrf2C7O
Na8iS1vNvPGM3DDTb7stTXHzWmEkXvcylfOGvHVEjyV2n6MCTIR90xIprZWUoSawi62XL5kAduTt
FJ8ZzP3GnPw13BZbXMz1nBwi7Z4ZfRNijiuyLblz0w57xW3jqZfY0Ui/MvZ8QtoDc4+KPj06g2yO
0VRady3zvffJc6LLhkNavWJz1Nd69niYVYo9jbnYhdl11TOSlnYtGksfqfmBMyPNDT8POPoPkcrt
DbJpeYYgFH9rjoAvVzhyVxgR+n2A2P4Vj/R5P4/6Qfdt+NgT4r7h9OF+sYPEfRUZVMPl031yGwqR
nvyqT9MUYlsi8e7SNPW0Je4cPPtc5tvM7mk49YTleEZY71glcifK6NEp/CnZQxAAgFFXQwJN2w9v
jc4pD40Tf5Vp7hzjarqyaSuuAFjfmznZ3WZqlFtVxYJ2KJZQfwzeZT8kRzPKvNdCeck6ozuOF/ht
Km0MRL4sN/OsHjvHxuLjSnMTDYt+GNPVWe/W5bWbjS/U+SCmdE/jg5txVag0vMbe420ck6YsSOzu
hqLsNeNGXpWBzxNpTK4185sVVcuwMxGkPc1FWudbLU0I7DFGJcLuh5zsn1HfzsV0g5E84BCH5W42
hvKYdQtyUhP5XgSLJFTHsL3t9BMGXwNTml/XRNMM5j6NmvKlT8Xt3Nq3UzvdT2l6cHKTcUdbPBng
WM6SzDnEpggPVcq6SuzhOSct+QIk+SkY+3mLOy5YSQai+8DM27N+JPg5y73xZCqaPgPF7rGyDA5D
JTejGStz7895eBkP7Q6FrPm18lvqOyRfSyPYQ/xdOd3Rtesvcc38qqLVdXIrF0vbWBwKbLtrq/X1
TuB7YAaA14Cp2ibs8Xj2TjisrcZ5Yl/tn7tyOEndB8c4rbGodonTIxCWLuOBpDm0eKAnbRkbFZWa
HmNm57RiTTWsW6tHwuu6QHYju1WcHWuZnzjOLSgR7pcBSJITnyE9JqHcYdmWczwefDubNnOvH0uR
8JwllPxeaBO1pDFlSHH9/ORGGWVLBnugUvl9HTpPYc3KROM8QrpHXgwi7DGzZrnmy1qOcQlxiLGe
6InFjUeGpECdqM0v2PMZ7WeY9BvpZBguub/7OFfnMu+MNx8D5sq08J2Vgwt2Piruy5SvdOyYdwEB
phisiDE+OX3i0XOpwsc51RSDY9fs4m+ZEGmCSjlysueeAeKWgCqssH3mrcuEaRunyUTd2E0z7NvY
qGcsHOU4AzUN3zidUn9YqMPhJOmIzbBkHbO1nwY6wKvAy8+7NICWVZfm2g1pXycB2j2eRPnBNWO8
PSBbRmTRymG77/Y99EbOym0rN0wICfPOh/i8y5zuRIvwCnkMBu1cNzdTkqgzvkPCqIE103DIObWI
OLqXXdecD4lO7yIYODRSFAcDaILDl6VD/G60lNdF0xX3xDfGm47DFT0URkebTEd4N4VN+uNkGoPE
Gs2KPbpSfR5pJB8NH/372hh0U2/bcRQXvQ+DBI92tcnM8TWyDH9Gd10HyTboUfQSLWeIcgWk3Slw
sFn2aUzq9jGgk3pWTE6zjr0IRCuuq3VqxJhhlqbaWsSwqO0oNl5oZVBPg3/n9GNeoPvX93OQTDv8
ECzXKn7zJhVuaE/dmLl/0xqpx0YUjM5azumMQWgON5DOaWSn0l/JJCK0rR7QzNNitjai9L7EGHVW
GeMIwiJipwqpnUBaryqpE3ttlWWL7zSkIewoNEkM0bZSxrw3SRJaz+yVfpBsdn3c0SQa7R6Ok4Nh
bapL/CGzxRaUaKvfldM07SKhCYGQHmzv1sjfxRTHtN7xcQDONq7YqsFNTDyXqV2NjYOT4ERfwthU
Za9uvpMa/GRcv6ja/qVOUtDaXQQswJpAoCG5+oh3qbJwMOx8claIoQ6c1nbp1EETmCb3N4qSH7WC
iJBsgSLANE1EzXDW3EWO9Z3oNxjUkLoBB5Hahp9zypzYwleiZlP8Rijzo+LI420sMF4TzaopFOnQ
H7RPgTcNSZnl8dZmkgrYr3dxVjBeCcjapJTckOLRkJWj/OjOxNz+OyjSB+3Vt+sjmkVAY7kLRdZZ
Pojv3uhQeT6VF2m3cW6QhRfQkZUkmyBakJFr5zvPcP3yCe1E0l+ITpvXYi7pOsiK0CCG6UZ0Hvql
8C/Mtmv+VEf9XxPXoAL5l9TmP+ScLy/nn3/s/w0Jjsdy+4/p5fuX7PXHyOflz/8htgFG+nc6EJIK
xha00hCU/0NtYyC3wbPg8N/JelsUU6y1PxU3/C00jJ5aFj36MNbkPwU3/NY3OSsycVRqS/rWv6W3
sX68sxSgIcGhmHLXReaL4h010PcLrmxGUjW1vrGIKaBFMCXe55zn642duRTzlUoCQuCkScf8zu39
JoAOVPl3olbD21ziIlqFtFNOcwkjn/hHTz/i2WOMbZCieMTCaj/2AWX33gaFsvGjeL4tnJmMJVFy
GjxV6AyN88ollgRZaBff07qrPtfm4PX4T0aKG1UHTXURI0kQqzDTIZNv5eGnyUV/44CPtjZjhW3d
jz16Kn0cDjx33dJm4ETQirlC2oDdVsYD3WMns6fFpj404TK2lltuMywKXm3UxA11Pa2xyfOBj2Ho
qdsdPxL0QFnZKP3rauG7FyL40szahaJgpSBZ5kRG4Takzgs2ib3kOmFSCal2JUY0Z8K0hImtJX8w
CGna0cpf6KhEWbklwT19km+NdOzvSgFkru1ovq+qirE/LpZe0rCXfsQjAw9jSv1ajdPGbCsjOdqS
ZCiyRLG1262fkUrdouYdMlk9DmWqgRr5jBu3DnQz8BV1EpvbubR0vrHt5QjkerV7GRszhEb0gF5J
bucSrTxxGLTW04ABG/FGnY4HQxcRx1fsYpymZutNmZEMkSQw5tjgDaRFREcxJUgb5jH9YQQ7zRZL
C2NdLxPw6au0oxXvwf/CTJbQaXporAhqXlemTML7mcHGwcTLOrNqJkAaPaylk6bZzogNLTWAe87p
w9ayMnkpvJTACKRkGrVPiIs5i3zOUk3RLilIY9qAwTaCMf5fEBP+/xbcwq7xq73q0wtL+m8Pcf7l
K/8mnfhvbfT1b/v6a/7yRnHX/KAZXH7Un9uYY/4de9Ui8iP0TxFKTSXwR1axwW9J5PWWS46xLf4Q
B/5rGwNJDPjN4YmGn4C950/ZIIEuKGDRhn6LF0bfa/47u9jHTYxUQ2kvUEq0i+xonvdBtxv4Ru0Z
M349E7sltIosd+IVKlss9KXfoERLGpKLDGdMH/0I2hO45si77lvd3AvCc4F/cayQhRXs8G0hWYe6
619MnToEeeJvOuUS0VkSbvmaDwMHRKY0D1NbZNO2cy3vkDTW+Xdfyk/qKuuDCPLbG0L1jRrKY1NG
E/jjrhwjJHEllpnNEBNiGk5edi3BNoJasqkesUauCHNx7xqfwl5gtr6w60bedF6Z7iO6cSufwylU
j/iiSNX96BrTTifMk7rIvE+dUG0xwU2HFl7z4dcv/EdlM4hiS+KNIYLGgbqLdcT+8XV7NVWVwekX
sXaW7dphHrfhkD0MM5tRnKH/a4Nm+I254YPa+I+L8uSyAdshfHA+Iv6TDL9v4eFD9PvEuk+T6aEc
WsZbneWvC1de2QqExGg1dMUotHdll/tnv37by1P8+0L42/tG8GxhO3AQw5ofZPpuVQ6T2/MSyrxG
AsSJgxaTmT+Npk1+horcC9GAgohGZ96bRmLggLVQmEwtedrOFJ1FsUmGYZl+QSxDDqtNTtyvX6HF
vfvxFTqLdpeSlqgLR354zs9ubmQdY66Nbz/E/QVSRgapIJ6wEPQLcg1OmE6uUF5xaBtPFmGB2n4j
PmWVGBmQeTC+gDQw+Wt+OaMlJG+bvs3z5GFckY+Y9ldVY+zi/0HdmSw5bmRR9osgw+zAps2aJEjG
PGRMGRtYRGYE5sndMTg+rbf9Y32ooVuZqiqZelcbmclSShIg4O7vvXvPjb9AZvibw/+/uLmcS2Iw
2MIVNrXAjw/VkJctRtqwpOPLaHhdZMOIXhAYCFSS3sDan/3ne/XTIfz0QEH383zAlQHgSo5oP34g
8mM/huJUMl/mzYHtfVG0w7cZ2OAREVsDELtKr9zRex91KfBxNwtwBiLVIhWGBw2B5G++0F9vAN+H
x4pgAfILiGX58fuMcSRre+T7xEzJtmSku8Q7z/2RBbbbGWtUvxVB/+ig/9+28aFY/9Ov/BeZ/O2H
/N//68+726///R+7W/QLWUDkkjhAh098J5bj33e3yPkFbQOgdxwbp23K/ZMs3v6Fc7NwYijwrDAY
gU6I6T908U70CwMPm9BdeNwnRX38T3a4H0/pNP9IqcN16EQxA3xb/Fz/5kGa0ZYtM/RpK2PtLlgP
JOSlvwUo/1v1/Y9rxO+fQoIAeUrYKJH8//ic0Wtw0bllWULb4R59waGPi7d8EVd+d5K/VxNZfN3n
n36Gf7HV/bhj/PaZJ1OaYF0KqUV+2rpb8qRbmdOomFMDcdNKrXvSM9NLwJpvyzR5V4iq3L9ZDH9s
W/z2mWRH8GuzZzj2X4psXWWmU5O1663i2eGcfV6rbCXv0av3//nq/tUdxXd4Sq3jGMTL++MdddBs
iCyC4GKYaj8hLLJITbfr65leKxaC1Dl6NlWOadq/WzP+co18HkENLJmnUxmBcD9+crxC16kQSkPc
iSZAYL52vjQdmU+kG7m0/f7zdf7l+eTdgQN/MoiQf8Pz8+OnMXSRmXJ8mZyqVsRmCtcBWtLj/8en
8EkCST9H0J+vSQMkqOsylKy2S3oVtczGrNz9u4CVn6+FYy5tLby9iAt4qX+2chJ67im/YNxbn4B7
8eRae7yO7d/csZ9/n9OnYGIntI/YAKwuPz33mB4Q69VIXEa9epuuceYvnZeG5/3gpId/dtv4KMw+
9OfAXtNS+vVo8KeeUuUFOiCuQiXGQM+LM0KL52b6Zy06NqiA6QJbJz/wKQHm512airDGDNKrpJ8d
sbNsYGWzWbPkH18LRwEbKxI9MvKJfjoYo4buKrcfVDKf9MqkVBFvC13wH34KCwNrPV0bIPAee+5P
L48JSh/LR7kkyArLY0meg3NItTX4f7M8nP6e/9c/JaYBTy7VCosDLRiqoZ8WXH4EOY3xYCfCVrB8
7EUdXcuuvmZ+xCA3qvz29j/fvp/866fAFp4CXHnsTL8mrp8Kjz89C3nTtUzkYG0Up6huwGU26lar
2gN5KM/9sH/L/CY+rBg+E5MH6sL16+JSzJn5myt3sJz9dPEYkXle2B3tgLYr9eOPX0X5AtLH1GB5
ylwypzvVTUD+cBu1Z4xJ+h76Ss9Ss6NN7rv7uZJx85QirYzudDpm5mDVc/ZhbF/V52hfF3U1LBhk
XgKXte4W0QCKxVhZOc4qNJIs7+M8i2JbYm2/t5aqLHauRCnLJNIHmFyXc3+Ls3We9u3cy0sb8a7C
aZQTExpjUHnAMOsDWgqVcA9Fpkn+XQwjh93UhC4oMz2GgjFAnqOLB1Pl7NQ8m+8qleWaTDpd/ZfM
wZfVk2ZHULedDX51PweWMheqypBflwGDClvoE6S3Zfi5Y4y8mmunYmJpXUBt19GlQDoY7MhDGC/R
15GKXcdtNGxVYHePqGQKZiC2ApbXEjea4OwpLsrWEFhZZVX1QDeFQTwpUOqqDdAf3K1rX/mbNmoa
QbPs9OKGSE4JyJpSSUr1CNQEMk9OpGZXa/LNNUonN/HmUTwrIRnYuq6WUUJRbftIRHIPK4WvgtvK
r8NuS6Kyf4HVAQuIt5KQsrMD7e87S8G3Rlri5rsmHjKy7goXrY3yrS7YtY5LveiqRdzDBmiBHS6n
vwVXQSQTi6v/tFYZ5zvbL1rBPDtV30BHzijBm3zMksBestfcUfF95PXeq5XPTOid0jCAXvyKtGWE
HPZ8QIXg9Ix8nXm5U30/f1VM3z5Xv2V/Hv3shfGmfCtsm6ZeU8ypt0VZgQVMMQt68UsTZZshjbFD
9T4GxFDGgN1cTGs3BNH036qpR7hS2sJekeOfkGAdRr4hQfKtzjOZZ8NGCwjOG4RJvbMRTI730LYA
Fk0u8F0rE/a1HEL5pFoScg8e09gJCUrRg+MtU+a0fY6RxXb7dID74KXBBtRuUe0mnTcHqyrFK/EZ
/YvVmPB59ujVNbfRFEIGvYvtVK1XVDXdOCaa3FPwZ8XsMKV043t+MtffgSqjc1hxOCK3GgrpU1iN
PV4ZS03If+bFLS8iBn71AS7iSlw10MVwU6DEgP1aBRh3sMq1EdkkgbjxCX1B9YqsjEht8g3Xywxo
vnM1SafS6dcqWuUNHrYZCrOfhd9hNPcPvUa3v1Grxn1Goc4MllnP9GrNMJuStnfEnUEXXm5SieQb
0tfcfsmJsiB5KU37m64DiQ4IjyH7xs0zkvgcJ58eBDNrRslRGT9UQJmDM4xc1XUuG+SEaeN7wx7n
wlBdeUR4frXWCcyroxfHvoitnMmqJfHmJ5jjSgwAq81ylLd5cOU2jfMhin6NmHmK9HwOXVzjcS4Y
zwWEhKAJjLs63IJeDVWGhNkhgArk07hCNHPEvHcJRttZhVvE8MNasj4Q4OaKeWXgXQjGOH2icN0O
SZxbGKZKi+kk1o/WDNuxtfTn7C8YLw1LTUnINUIb4iUEWpBJDiDPYTvyUM6WRLjgyuy7iaNhRgQk
8dAEfZ+/d2xoZtNqGNobEyzBx+hPzZMnfZUd5Oj6lPV+/loFdvG0Otr7Wq/LIA5p1gdIoTPssbs+
z5Yv6OecGfmoVZ/Zq+qcQ2SgQ3IRXd0mAdPOANqx8L/Ws2feZzN091FeleXOs1O6bh1WomkDLz8o
toOaaj8BGpE+IJcswN5ZsaF/jXQ9BT0i7G8dc/YhQW7Hy1PzVswnv2/QIIZR4SdlGtzUVk5DfUx9
k9MhDjIxnAXT6B2nWnDYmZp8eMZFXGLDEnMDoav3uw9ZjNYFw/vI2UADdb4Gq1hfGvrf8ZaGODhr
cGo1Fr4T6Y71w/A2Cg8z5FnUT/6BZxm11xQPyxuWFuWQlKpPCcsME9TF6NnmPmqr6DNuB7Dg5Ykd
QvxgsVpoAer+PWAN+G6VFbJ/z7fCOxcVHEmyfoVpIYtjbJuIB2TCqFCNCaKv/JagAIndZoHNAPGy
K+PNPHk5XQho61ti2OOCd2Mc58QqYwDZHVHtX1KeeQjKpWsR9i4BdW1Grxubi97xq5tqcovgoL2w
i7Ymr8caCpscPh0a9RMGiazbCy2KdFMtxeDenvIo77ygn6/x+jTf9DL1tyWd12ojMNOAjjdSvs2t
jeRghk35gJ7WvCz5qPV2SF0e/cbtve/ZXAhzVtuGuUqZNv1E9kljgj3umBOlhXEL1D8aK+q8yjAk
bATc6tupbit725Sjg+a7z/sNnWBY7HSf9UxmWdnfd0s+EIFg5wHq9XapP0H3x4ZUig7DSQ6b/1KN
COn2CHG7O5cQ6dMAJMYwl8+hCY4h2pvnqFgAJS8wUphuWLp4qqHMVpgvOyG2OYbET19JL9iN7dhJ
pCJN6h6tsI4ZE62BF+9CtCjYbzpRDRcKJs19VEN8Y4gfCkxt0BA3IjftjaMhdW4a09R3CMhhyxNJ
7YVXQ41wAuy3jQBj0c500YzgGfhd8vRuYYtjyKFH+0oKxteboUrVI2sOWja29/i6xGRgb3HuhR+D
DSO37qX6CL01xlFh6tIcsi4dv2AeRIyd1zqvrkSMvm7TybSLN0bN1itA4vVltMUKvRAX633qFf6N
P+DUTei5sbMA+joz68Q+1RIRhdiBle7VhMaGrb+ACeaGav85xBX5Db9Ndxxrf2y3mHvdp87QkYcu
WVg3/UmtAfLXyz98DvI3HAPsd9+DhLtp+LvzjefyOOz61LffHeU7t32hhw9OeL4mAjjQj1Y61C0g
W04ybtaf5CNRlK67YdJrA2ve9+4cnVoPVuM0zlmMg/9ylGKtt+OcT+9rg7N7NyJMZqfxTHWWDho0
/iI0x78q8vG76FgjRR6c8Qx7GKA97P7VPWUmKRBh2ftfLKIL5DZNcZjj1rcrjk8oxdcNHJMAtmY/
QTRmHjLMGLHi8kzJ3HY2CJQBwEdLyfOK1Tm6rQUrHJ4yUKUJs77qoXQCvmTl+EjYXKfBOZAq5xas
3WqRnoOJa5NLHPqILJFXY9vAN7lbZ6Ue9dBEV9KvzXAYrCGtE79RzgCEOXXVtmzsdDxanBuKhJ+K
gAfsBFO4SyuFOwaTSp1znO2B2/tTjOZKky/NpLVSBYqrTsUrMhVrDBKJ4g+oaQsJGwqh9AcOHhbM
/yVXy1PmiV67UIHTAXF4BcgXIi/S42yzem3wVUfavtEr4Wto7EsOYmaUvADcfevdRn1OIvwyN4+j
bOK7Gmhms1kGwuzwj7vTrcAziF+c5tNEoxpvtjTjKhOZFnW5h26LG9Cu1gx07lD1FnVn5aCXQ3l6
hdVkAV8QOfLbILGnbkJ3QEGiAmOxo85iddnd44I6i7Px90FMI5bn3ve/dwWOB3Th8AY3XcQxKoFF
KgCYCwsctE+wr7P3tQddFeWvprzIyt6AWBzEPee50d6mQ1s8TtQIQ9JFClNC16QLWaULc+EWBuM3
qSZ5adEV6HZlICQc+rDLPxBltzdTJ9WL7cnlkbvWfAyoFF0iRdL1hL9gArWqXN5nMcK5bZrDUEfd
1savBDWA9VRGqgA0vRdfUwPZehuHyMuZIeEg2EZmERBM/aVRu9TT6BlLW7WP02SaB1vQfdvE9iCe
0iaqv2MRa8LN2GXDWQzWUG7ASwf1WRaYkGWznrkORlSaHrgEBuHnlfhC6jnIyd4i6G8TWEVNrEeR
tq+MeOcVNfKCg8HHhU1ag1PH7zWIEqTF9eRSO5Tj8sj7BVW/tNrlM68njr5VvKo3ggTBsXvUcCyx
1VQX+wEN6iXusJMAswLmvAHtYd76EcXAZl7L8Sv2QfkicnTkm3V1zfdssXu9zdvIuWqdysb/7pqH
oOxn/BlB5XYXWiNtTvBLR98j1O/nno9Wmt3IHV9HMBUBq1qWXlqqqm8yE3gPftzPN3kYjiFa+HK4
zTPNBue5lse5mmr0mPtB8xln1qK2iIcxiAWyW57zDpP/BgqFD5kVO8x4kvp630aeBKqRwo2QVNpu
9lZklYXTqp6+y5xDwEZjEck4vZT8YCoDLtnoAnl7O8v5wbSjeJjK05vZlFb+GVG0flmcsc7PlcnG
nKM4iuQtpAMNvp6BpYtpukGj2VqmvSt9u0kTEXVLRtgddMptM3cxJua0fa8iM/WsayEW/zLoDBBL
YOPorPvOQefbpq3Z5pZovwXEXwJaDWXEiSnU2KYRzXIOCZQ0KHY77ANWRJaLZxV4PcZ2NX4igwb0
P/uCz4+IHP/czIJDBI6O9SLEuV5s0IVG33Ak4QccagcCcOnU9nnQS40RieTil6Cec3NR9giqNuyS
o5tUU4ynkIBjHoQQ2j9SajAzj+RYh3dlV2LqKflOYHOlZ33tQax9xIOHRUx01XjDjkJCCQt1c5MP
0nxdVdw8IuQ0zcZtluITozohF9PS6m+e1tnHOCE64Dasrd5FGVaTTQws4tNwS9E2TGgr2b9Ctkzp
+l9mh7JmK9sT+KjxnHwbCTO9ijDOn6HNwqjIZEavXbVx7mztSIc4gFGBFftwVCLbpWXsXerWp3cR
ctx2tpYZVpC1AOnmc42PbYHAmQm2hyLgjBATDaDw83WnaBc2d5NUYZNTinXdieF1cgOQ6dAugtQI
NX2h24k/hXhctud5cSjivAHLy2YC8sCLzMOAjZ+4+HkvFlWvT7jl8aUjqrGhXaPJ01QYkfjAasXJ
TBTLh4XyRzHyXOYC0yPwPZ757CTcrP0FkwhD4FP0Ruifol/X8jUdbPHml2rwNn44OnKjXNJedjYH
f2xkfTPVSefhwd6OVDB8LaFrHP3lkJn+krwi7yps+vTRL9O59R6Qqaeh+ygyba+7eZxiiexmXKI8
elg1sJI7ehC5t4tLcMmJ4E+fxbDaZ3mVZ7iwbTm8Y9RYnF3s2iq7nMhSYXNoajIvCqxJR5s0g4V8
CmfJyTmBHb7pMawt537ZhyhuQpihMBdyzMINQM1voVsSOYPwGxRFsZY4IIq85Z+YjlCoxwWaV6sz
w5NlDwj/XegCT/ay+l9KbKGkFISnF9VeIOAjBZY4ae3OgGOXy6eL8/e7Lls2OtfU1EBIQZXc9IpS
f5OXiHU5zwRji/N4xrHjlsMYb5uwmm81MHdtOXjE+yaXtzA2TnyWcYxzIPEONnBAx1WCqYUMBdz2
TXtKk0VsXUuT+wnLQMw+W4x1e5aRWjC8OOUY2ZfoenFdQrM2rICKGVZihMMvtQEi2YYE0aL8Ze3w
Xbuw93RNZpaWOrRKj5owjcrLhgCySaKXbaboDLv4hGkapHTqH6IxXxbDlj3XsOIhb362Nbvetus8
mPJDmUfncz/H8gHoz9hdly06ACh5C2KHjW1lSp+nmOvGB5nPS9/SzlvKZrdW9AE3PdKJ8a5d4jW9
YHqd60tpGsy/QMvbSN3QNlJYLM2AIZRcaeN75a3UYlV3EMPb+fU06q2vM4QGUwr/JPUEsUwIOWAE
c/uSMZ0ljU1eWoQIS1tlkcV7kJPEvgnrdi3ueqWxuRPIhCVoBEVHealNHDOT0ikqgYihem8PzaXT
rwCqt3aIJn1CnD8IihqEGx1MjywvyIHYAActGb9j1i2878vIv9p7xk6SW2bns/L2kY9SjzLawymI
Cs2S+Z5IJk5gZCvhKHNteeVNc8CyNrTtmjjY/IJvuVv668GMHQfHBQh9xe7g0Z0MCl9QfHMVLc2a
YigMRtWpo0p4ZDksUX5Zq290ddDViJNmK93O4XCMMbAZP6J5KgTdT9PSLNRB13y4U4qTd1cuTSgu
SAqM6wvbHUrumoJrRCtNcSO+FUI53hbNX+Eg+GOZGS6XKBvmh2DqAhg2MKtK73ZsfVvQM3PrAIOg
42Q45SPgqGO1mS2/Lb6wb6nqCbIbKRpwiiGH+G0wlI/GAop+SL0hGi4qGQTF/VKeIoOccPGQj/sj
MWlLZ1YcWPiqFEwfPMADkvrW7lyzYZHvQgTqHOdacucGKCpHrwst76xi1uJug4be60uTyvSemU/n
YdlUXlwXhyyQZbWcGQcR5proCcpTdChGR1vQW1SReTSPK0/CuEgGCiZRbz1boZDcmDlkscU23deQ
EIUkCgYhRDCExBfwJij8JFh1w/i3mdU/0gX8W93un2W7/+O/TT3A4OXfC3z/p2w+2h8Vvvz3v2kH
wN+BVWXC6p/myCfZ+B/SAd/7hbYTYhI40miS+KP/K+/1ERXYjoOuAEBiAIMMMc7vugEv+uUkAkep
g7bAB9j6j2QDKI1/GLIIG78Bcz8UxgIxS4y84cchiwwxAVr0QBNcuMU+Uz3PfOgQ1bLmYouUi+C+
wSOCrhD60Zub6MDB/xWVFZE41VVuVeF2EU8gYc7YcJH2hoRpZReYJImPdI5aeseuH47zTD/WeIu/
X3AxyaxtOCeo/KIq+7MKta1CP7/1pAx3JHDWr14T62s7g1lQwx0L+3TnttCcFvLzaOG/ObhwE87M
xBEs4wYbHJZ1sbwDtaIEsrJuaw0uPpe8+UK8FtgY9pt1VE+WKbItIjmMUkA1bnMJEQOoxr3WwSED
aH9V+G10H5bNeDfTRd7aOHaTZVKnMJFBEzshE5Va3c2IjyrtHm2fCtUnDdKtMrZ1WEAbUPGMEtIY
oXPRnBFbDDot9SjpZBg/Kru/ydI+2GNDvwZTpo9myiCqLV79rsBShyHEtEnQBcsbxglOm7KiWsXZ
XJqvg+sGW8eDb7I2yyXEKpIGHbUvnSre11i8DkuUEjlBlYs/NsbcFj0yMUnghMCJUOXjAvDi2HiT
c0erMExiLyNaaFi2rrHuQad1k8GsQgsJMyCySAYVO1ubM72K595SH5474qxnCYSuEpDU3oPhIc+r
s/UhmL2XtmExcvL1NRU90zLiCk7rDjVEMH7BFk9qUMtSvVk6+YhJtqX4q+NNJLT9YoUe+YXKfoyj
GzvKr40mA75SL20f38swPI+JSjjKMLsMtaI6/NVEm6WS/AxC1gzUV3+GeIETTz9NKPeulbLbPe2/
18bR8ztyTXVsrfpxkuLe0nG+AlNZb5vSLFTdQIBwd4HDYiWHN+ZeMlYyiNZc7qMguZbwkMu6gaSX
gtNBw23dOmn50cb1oYIOtO2b8BzP58nSqqHAyuo65cDrzmBXymp8L+0nrOdPtD5JjSlHOEbtrKll
Kro2EvyNP4DAcjOk343d4D+2ZnUUSz49TcZ459gBDFPCrNxTpd73cN+2Q1Rntxis4W1MCCiwykIb
gSQGsIYnpsBpi1PTS4pSeteeVy9bygdCnWucc2SruscMHHDS+0BkCaQe0OQ3y56QELj1aQj+xo2K
8oI29fCtckV1NTluQj4rYuwJFGx6JgYTX9X4OXlJsUUhnNmyfG1r7aMmzfTduoz9S7tgOKp9u34U
E7rvvHN4OJ0S81kd8aAEDb3bjKaRNd5PMhqugixrd0YMzV3gmvfYr2Y6Mh1OwEWRs+aQSWn1mq5A
UOta72VIoUZjiDQ7uxUo/oPBbOivqsexYNjGiDg/R3nQPsMNjG9rDTCPz5P6IK2C7lpWL28AL+1j
DTTyRK4J6qulm9Y75uDlrnA0REHmzeWjY6UOYRp0e3aNSbHF4uJ3lwSsXXU/Ea6GPHZOj1h/2nvh
Zy0dW7x1xI7EtJCYgWXFNs8nMQDXO5l+VzdIYtxebz7HpQZN7smh6RPXJ4l12Y89VSOm2Ja3acxI
owxa2bi8ntKjzI+yZyl6aOGO8TumPZqT1ymrwZRVjgqg4tHnXN+cqXCJmQF2dpw4i8qfmpErWiOB
btO2rcsQm1tIwcz9L8oiuCoZ9dwu7rR+wycNCqRexjMmLPq9BGhJyarxihsUsGcOgKMNsSTVuw/X
ZquFXK9pUlMSh1lVUE6QjXElvSYntG7k0Gm54fTUOryuiuBAUrbXtNoJ/wT3AFuw/60z0JK/idNA
OheSc9Ju4nrP7CFf7rx1Ce+XwZYX6ew4H6mn6AOu+cxjHuTLUcCvfKvd1D8TRJmQ0st7cgLUTBFL
evzNw411kKEzXEvAS0wuY6JBFm3t26DG3B1w7pGmr69cgqxfsjSvExJx5gPeXhyRPUdbsm3Khjy1
uknfBopHcjqwtb6WcxjduG6mseU66i4DXrTPAyacKevctmZehsjUnsgUyOtHm789gT8wnoWkb2F5
qVL8bgCfZOAvLXIAh84FvrvgwyH49rLtUxsIS8x1DjlIoTQS64PVxmrL1CXauCQ6bheIzCSaI8NN
J4p8yrgrzSpPq9LxR7qnlP1npglXsPCMfHJ3VAdq/PWQu4zYK1LxtotfNPZmgAKIWTIDPwYn9RJf
xkoBAXMLygTPJXy+9a4SpXXZND5zrJmnDgEpsaQ1aLAWEiiEr9Lfqd4isahynJcgz5t3YxUlkMTI
nINGcy9i+rFUefNAktky9/sxhCWXOyPBv6aouuNgB/2eiXp9a2VjtO/Wab4OhvkR8Jo+AolGFyYY
WJvQb+44GImdLmeyJgW50l3Dolf303BZjXRq0goFUT6v4miTp7STTWQdo1y4+6zqPHKqOp6+jBfM
8nS096z0eYgyZjM0/C+ddA2PFtTbx8AKYcRCRlq8OXE6/TW12Ll7g4Cgqffp1C5ndA2PuPoeWMqS
yu97+L/kLIo5P3gx+2zuEq2k+f180BHgqhya+9iB46ZUOz/DBNz8GrYo3WiPpv6QT7iRJ7CyXTil
V3zVLaXnizIkNPjLuIvHcDlGWHE+JrVW962blk96Md1mVIV6oVvE7bHaGyb3v6YKeleVme19Lfzi
OVqm+N6UmmhTOw4SqGvx1i/ymZCx0j7n4HDPAGFbzRyymB8fwqVNHHrVu6UUN42f7xsZbZngIv2b
T3i5PNxTft+HjQQGNvj3ucXA17b0CxnOXxtrcS6DeiiOBaerfjx6qQszQdHxzqCUMbXuvWjdtmau
95pGZLTmxFgP2acFOSSHU7kdWkEG95jBzshTMsOJI6Ldc/T11OxppNubDjLiNhzoGUTN8ABXuj8K
eomUpim6eALUmh4okRk+It5TPZPl23wZxXykoQ+pkVRFz7u2p5NHOsxI8Db7ZggOY/ydEu1eSsLF
h5n1IWalBwdYsXvP18R8Xo+ctMYiapLZnm4V22dVTvU+Y2DLhnoASZGgGV2ScHTFroDOd1HUzZ62
58i7Gj9aKxndrjCfNrajZAprXPWTv+zcmoBu6BgF81LxFYXcgS5M0nJ0Pg9AKjhF8zlkLn84f+mn
WsEWQr52zaxo3wfLJ1jFx9EOVpTmBGPHCFNApx4CK1CXYdCkcJp7cP+TGo9uSCclHNz4EACpAck7
Wi+2doqDT+uWZyg7rG146JicMfakmZZV69Gy1+A+ouLu1QghyE/vYNtHdBpw2x70HBhG69NdWjjd
TRZE7TlLL8m2PXymwvgXg6Sv3eQs4KeEMTHvXOxtXeIM9QNRyzlWjg4YFqNUHviRE1ueXdYCiIdV
rofYLj41PYEdkeDhGd1Ya2Nqhsxixr8NgWpmRwvX5yxeoi1uo/EKx//IhkDxgWgO7UUZQRfIxEUw
NRAmq8jqnmdJfy1bmvkskBFcVsKHjrMYvbNOSnmQsiVdaXHSR6ilHYD7WNwQ0wpJJ6q6c+manLbe
AjiumCAIDp61DTCgH7KaAc7Q5Tdwau1jWGv31omt6YoAxumDWfpwn9LnePHZzvYubcWLusmwBUZh
1KBRAOxGEq55SKN66BN3ymCSYL3Zikqe4v3EtF281Of0vBTX/jxFtOVhZPmSEyisEQKgQlFOH3ML
qw80wgJTYr0d1gG3kee2znUHlS8RfV+ezzATLtD7pNt+aMetnm33eXTX6tKtw/K25WC1Axuhr/s+
IIzZKomIDUx5R/9dMCqsLTQNUfQKjSi4WAzHeDyn40WkuT1wG8etMdVb6nHuhYfcHn0xWEe6KyR3
6e9N1h4jUrIg8DlPiLVJeSwSNHBmLZ67IjyP1k8olVsm8Z/09yBaI2CF6tcnYmwupU6PbpldpS5L
b7XM27JLD+AikVVED2jdPjhiqzPEY0ih/PmrBF+zJ/DyJq9ujbMenZDz09SZQzPkp9cUct4OIMB0
kDCeiM5eozP2V3rGEvPlNFdE1Y8NZ/6VpqceOCVO2kuyeK3phGfzMeiX7KWjk3s+g99DGN1FSb0E
t7Ig2l34lWF5BWVY5p31MKWA6zboN7PvdlH1yag0WWohZDuO3lVP2dIIFGcqumUDay4Ge9SkdAp7
l86IqzaahsGxlUSekQXq7pnTVR96BaXF7Ic03FXa8g18VsZV+O78XIK7eoPokoF29AjIXoMuCqlK
+uKcxuUKeT7Prr2gARs2t3xPR8KSXLMuv4PTHhMEn/uMjvVaXLcrbT+ywbxjXbvjmV8t4S2DxHDd
lGOOEATsNYnxPANPHrnSb96YtXTlOwvGzUJO30B5nBT43QZWGBR9pcfklPGA1+y7IWqPKTUdQNJp
Oivqob3EXlocfVIS3Q0iDP3RzhPx3M1QHoelFfuhjtUevFRx1keO/nBWK7uY+ya99RbEH3TQx8up
HsjhmwKivAC4Q4hRpXesTD+cDXP4Qi/vAPdq2SDXVWJHG7jfKBQnCbLc+WXqwu5eh4zhR4RcNMck
SI3t7IwWVfG0vq1ZpCTRwMK7zsuG47cnDAtxNT0rFoa9BcybMwj92zQ1mPqbqZ32RUjoJAAp3FA9
yZkdxyuqcnQ4cIHq5xFP4emFdL5akbs0kFrRlllpYYjQdtGSQd6ey8eGHe3c+PV4Dt7W/i7SsXE2
th7jc5cd+aJZA0SVBLFa1xMyCfKWkSwlsgzT82apr0Ij+g93qFFHyHKzysBDaYf6zAM4dFUM4XSu
ZFsmi+eGhgpQTruCAd2+daX1EDNO+izKGAwdcJBDm0bB17o70eEsXd+19eheMNqAkJjZ42Pp+swL
xiBEYAZIiLe6UQFVbGWrQzxMzG/gJ4dfG2fFNxzNbXkXppwiNphdwBpziN00c0RPCUbVOQax+aJb
dHD0QM6+9nZ2gubYOAG33Cj9ynj3o7JH93aYvezg+/FwBbSxSpaMI0eJG3ll3/ELHoR8vsL0bnax
MW9utn6dgpSc0YW10WJWW6udacbfpev/qK/539axdNGS//uWJZpc8kTf/mx4Ov0Pv/udAvELzhB8
S6d4pl/ZA380La0w/gWnQCiQcv3WzqQ1+bub1+KPaGQSUwBrm3w6+ySL/8PuREQIQUFuiE+KrB7E
8/8oBgQN28mP+CdpPKYIOH4eds6Y1/JkLvmxccmkQLoz8IJkGuVCOiiBDg1riyvH6aolAXZ+sFz4
9+eiBkHCoAOswE52jm/eA6P99yzrU+avjsYzpWILHRUuHVMyd/IzNrzerBVdoM5q73UHlmBvozen
9AWpxyK5rAsREN1qWudmqCONG3/pyV7AjP9/uDuPHsmZ9Fr/FUF7fqBnEJC0yGR6U950b4iqrmp6
H8Eg+evvkz260owACdDu4u7mmzbVlRVkvOac53jdGWmwS2p85QSpfq6t1rvoXMPfYYflNc5mLLxl
cteL7HApyLGbC2RkHfhwF5J2RZxroH9T4cqfedLbwVYQUU25BdKs1lxvcZhdYbVPz71i+xanTcDQ
p7kzlDtsCkB9/Nbs1Veq+WVo24tQD9CwJPOnmUGDXSbjCE42XqcBIfEpE0pCRXiVg7oCiVVZ7g62
98m0RHuiEiC9JCnk1mIAe5jH8OTBFrtzCoLgucmcdeC4DwO3PJPetiOpWnNjcqNelwJ2wM3NELGf
eYgrxl0i76+emtKDTOf+SY0tpTR6ioOJxXltzZ7cYkH5ruH6RFYX3MFN6Q/daBxb0fy2jBlNYcHw
rkmMLVPKF2I21E6PybIN5rwBJGl/hnnurnvy7SM3hlbZVlm/AR1Yw3MqPo0EZMXU4J+1zWbnm8sv
x4dmi8CEkizLGaP0hLAUYrwB+7PxiSXmO02o9Ujqpx9hHAfRXCfxS2HPxc+ME7DPWkRZBoOXteyF
XluAJzpGmlpNzxnLX/NLU6O92rDG8xUgQ+U/IfiZD35YxcCkR6qOL0yggjFQ0xjGenAqT9vXPHPc
cNtmnpS7nOb03NqLKzYhUIv0mCoRPBlg9VgJomkZyzyyXGITdMRYV8zqIlhd+/fBLEPcLmKwak/8
5jUr5/mcBIqYsHv4DIZm3qHR9mRcEh6DXMYzI7Iwr3LSjZss6pFVfDOfQFlYJAMYvfWkW8/+CAi2
XBtymfaKEK8HC2/Zw6iHHlA/YfcWrmUSd1hMrmnl/XeOLWEXhkId5TAKodipJNjvvrtQnLW/nYSx
b53UDU0eM4MjQ5j5Chw2GIZN08YEVBOOF8/o4PIiZhhSo29CFMrwyblPgsaJOt+p1lIYjFNChrgu
jrWcUyy0ahFF8r4QR0Id5jbYDZ0xLfuBG3PtJpNxIhTM3ItQ0pHFnrN2DejuIXcP2oi4G85D2yX9
fuBeJRilnmJ2DE0xh59h2jHz88ZWrTUtK8TMJIn3igQfFsDDS9o33k9D0/KwoU4bBkrGbYbWpvfs
/eZdYDA1CQ3GoY2oWXDTNyFAS9q1iLEowa9AoN5k70sLtC6WdXewtGdE4PgXMCS04GGdFQ9ZvizH
gcR3eMYJy2ZxNyAOP/UxKX1t0vPAeqi5hdnrrUjc/h34gHEiD8KJdCPFRSw6/0huM4mCWe0mmRc+
jNsawGWEH2nQd1SObrkThUZpMlio+ApU9CdBJtDObHqxE7YxHAjAMNe58oByoMs5F0sork3tOlET
5uYe30V+0qk2ToIN0UvmoTAbkhTq8NCXm5kl0UD0zRNRERBSbl+yIB3lyWXHvzLDP/+q8DXpeWMh
Ww4zn3FTx9fNZM+QhJ9gM7TmvpkWJxL27W8wfP3dT32996r0o2iM7DRp1zgSh60PSVpPz2LmI+Hd
G99JSaiPRUz9OoXAeqhHwKODC2COYajearOha1bFgk45JLikZxOi2ZncMQXWG1HytbMWiU47+T9E
POcff75+ExKRrAOfjcDA7zC7JLz++QybpJmezamSB9ETvnFJ8Pe/mTx6X8ngiUvtpKzhc2k+DGWQ
fwwB7JUBqctHoZz+va7j5ZPxVBVVQULggADtugY/6f8oLGM6yMSAs0O6xFO/1MZrBsAaFQ16qhx3
PFqoWtySydkc2UL/zrSRXAp8AqfQWsK11ddhK94w6kGPOLRxPkG75DPGmsCjviApOzqT3+YoNEGp
sLK5WYBTpK6tkkfXtG4SksArDkbdFM8Dg6QjgkEGI9q/ixvziYDOx9mv91PtLJDk9Sb19M4uh0Md
qK1NrqNynE80V83azBMXWdRQH83g5s5oxZ128FXgj70XyfKGP4pUruKWf+e7xXaprGG3GJhk3VFx
mGYmOlAL+1WYDMXWVR6pCY0A0QOseSWMDOROFhKEIVL3NDjNsDNTWmJ/JI7JrxmLB4mX0J9xxAft
Vzd2u/wIOotYGpJYVrGeX2nuMz7/5rmw45+qh9zdocS0auPJ6nV35S4JUQvP9Z4dbrXJWUrcFC06
AhscbsZFlHskwv7L1HjMf9JleJ9TScNLFsqpZ7ywG5o03dS9Ne38IT0A5Jl5cbvi92QO22Vmqsm6
vppxRSCmWR6h9KsTXo3dEDsA6FAStLNV3BFMElyYEaWR0DCohyATpxnh/booJJkxPnvANn2J/ySH
3tSbuhuOnczfOubDrW+jxi1HaATCYX9lFb8yN5tXgW/V6xJPyO9bg8qIeDAjmE5sBzMrQC407xc2
AhvlBdXGDCdCCtAQGK4W28RtDu48IiDM/fKclK3XYSKdADFoscGIy2vQIwpmNJdpZfbqwPOa74wJ
6LWy2oMMb+/qhmkq0o8PcOOEUDnSedB4InaJHuO1B07zvvJk92gxI1yjdTAjQPriqekZNiRoWgnj
BtO4MsoMlmI1ZNFA+jXS0sCt9yMZnQ9x4hyoBlFzZ6G2D0XpMhhLET5fl6Eq70JIklve1dCHrJm9
bi/i/q2fXb9DNZipA3OykNWFC9AiabhGfEZbxyCMv7JRzNfYtvTFrCWGrgI8qWjb6iEzO+CQrBMO
Fpf0JmaeWnLl+ZKBr3J2fQBDULhjyu6w7rbQXfvnCs9dz6utaSIFJvpnHdbGLlBeH01eT6O5JPow
Yik8kkZGMzp1ximrRHHw6sE6OT55BdAoAlQ+kNVhNhl3OeksHNOkOFthv2x5L1oH1HUIY/1JTxho
DODjCHKWNeokZ45sObMfTLMbsTmX7QzLydBokwEvnjNCM6KgDZCmVk17wWOIMKcoym0zo/avyeF8
Ah+J+MWhYvTFnKDtD+afGKTljU7I+j3pg+SR7gCaoQfUtJ50+o181NvoWuW7rkvZ8aXoJTZqRuon
q5aJNpV6FC96vm+1HT608XAroScmxYVx1Y2Of/EXF/ehZlsviQbjiMnlZZzmnR/jCPAzmFiLDo+O
nl22y/P8nSBh+BJtYO4MhupdmxSgCxwXpQCAfKj47BysXHMh+kFGqFqMjC/jThJ5/DusKoR8JVpv
7uR3Wejhgvq0eQBzG6513bx2WV+Q9gwhpe6L9DmkZIwC28sOfuPNa1TVzU7OrODzmb9IBDVLCfG4
/HHtcJWhsBbkx6nH2CSlS9v5zEOkbbXve26TOEyrB3cWUNfQDu/MbgreylA+55T2x8QbvoJQ/SKQ
hNrLM5yoLohFKjUD5lViL2C+w6TutzBoPn19gxYl+Qf6Cm6/hYAFS3V3Pc8Yk1QXqYanuGlb9qqU
GgPALySnfsGC2yS/azPKAPRsbZ/pRapdPaGVmMwyfUWwYt10c6U4sRRycDayN8taZANU3ytFPN12
AlIc9fR2q8So221m2h8wofn+crP+kLcTQRF/nLHJEl7QhHi1svaBSZHGCFF2pyotan5MNjlCWMuO
KOnwdpoMmWvh71kamEDIGa6NA1viuHSvted/CBhOeY1B2AyKZTNLhZKi8I0tGGj8B2ZZ8NAv0CwC
akqRiNsP9dvJBLr5zlf3BJtNG6Dn33owKHS7ngFdWxeoa8f6yU5BChM0yYTYznz7uBhk3HsEMHLY
VPw6dK3RRhRYhGJRLa0w7HYHNqfuLkR/TnBN+GtU2IcKHxcMsE8kbb1NViBX3b50jGd2WQfHEN0x
xpe6l07m341FdzFca9kZcG6P4I5uiH8ko7jxQgRxob9tjd5elyi8dpqPccW17dSA0FSCON/lOFOB
RzIDbh+njvGmbzroMZ4eUIp/WKgAX9CNs85y28fBcFjuuba9G93e+UFfxaZMmF+dGaLMcDTvwqC7
MyfjbjGbK3bcnRZUWnVitGsm0vUBWfHMEtlBQhGmnzjEziaf61tskepGuc7PEW/gUGYhcQkjiuQY
fxwGNyZwbEE2iPSKnSdt21yFZeuetSvrR01yCSlusHPnGBcIRhJzO4aL3BflEm/cOglPY5xQnhk/
AxT0WJjGKSKxZ/yOc9G/OplVRaLKwq1raG/P+wuKXNHGr47n1lfChfRu8b34oi2DKywWZqQnQQxe
Rs0T82H6pk7uNZTNiCQ/7y5r0oKgpabBV802+eJJZA+15XgXz7GrNTIeec15OSOEZ+m3zFV3zey5
2vXtbbpp0cUDVV++aheQLcPV8WGaSwMpD30oxQpiB1d6NN6d+nRTwgItdhRRaeHRoetJ2Scb8jMl
noi7EGHGbHn2zs88rN882LpgBAn8vFrD0raOiCWgdRN4s2b08c5mDvzeLThm5p39VsOf3ukuDp5x
P5oPySjdcx62DBcmUFNmGOJ6SeYExFHxMGI2WiWSGS9Re9jhUp+lW4sZaxQBcpBuPLDEQBSTdkSU
M/sE2DtP8T3fXbbphuYKuh3krXK09wQc8Ufvuyg//QKzg2rd8L6+yUuz0B4+G79ySfMQfOiVFbNo
MKlElKo76jP0nORQlntPGuap9vM4EooeimojfGDMOz4NwsbvU+a5TXwCKYFkaFkbeuFi39w0qUGS
K5LVHblpgiQ4jFjCIwWr97kJq+YRXC3XgMt79tIxdtxXpexPDjDxKyrP8QvxD+9xFrv7oCiTJ4JU
TFRkokYDS4IkTslp34TEApQ9WEyC+7ofZue2x0A17s+MBLRtShjHVtJEUjJheMptzyR0IbD2FWvr
iIVxdw4Hzci1a4PyXIKaONsQRnp7JCuljOed6r1bnFH9beKuPSVwn8/M1/UKRcC0d4pJUiUwAU1Z
eaNkT4a9W1uY3w0XS0Wc/GomovlIZPscu0Htyr4CvGzuB+y5dz2684fAn/3fsS9KbEuJOksquQcD
N9UuyNSSrUxEaz+R9pZnPpIsCkrh7oLZDiNWI8NDQJF9r2ii9gIi+qllmIAfWbKK9TrlI53mIVhJ
1yPh/oZE4h+04FCaXXgIZkoI65J2MxqJvMsfdTpMe5DbwU4zpUN6VuldWAcGabKd8R5i/1uzF02j
pourp0UjecJA3vLBpN2xpcxBacDskM9XS/oZz+ZwOZNHGGY3pptqtsdd4+TpRpE9Ss6oiq9TSCAI
hWoV1VPt/myw+zI+I0OB+UXn79nKVo+g08lvSi3jxZe0HWk/SbyCQbGrb92/mShza+TconNhHsB2
yD3/rvTAElPj/e7KizuS0Zu4MiNCMCs/6qC1AFfIch+w6NqNXTX/GFpeKmYSYvrihebiEugcYrIX
8SG8ptjkba32iyfF3kcqvJ0Zx7zD/iKkLnMTFEhEsnyFyqxfpWhZJhNJFz5arTDvuiU3f9XhLVt1
RNQhZeB+K8ZEUVIQFNPkYlqpOa+3oWLyYsclwqV0al8ZLcWfqs6ba5yz7q1l0JwTdFmYO2B8Z6F6
Q5lTwCvKiGqUAwWLF07Nz3ma3Ed7MvXKRWD3Q2St5NXgis8xW9JTa5jjvuBCrtaTnv3HwTPyJ3gN
vFwbFF+6ujXQ9WwcG3TP0dCluJdbLpcmpRsG81qzV3UbS1zIQs1OGFSyT4ctA4u+Mkv81WhX+b3s
lyDCKZYjlhnIrhkHwKaObxTzSS9h1u4AJeA9qfyNYcsicttgcFjEIkUpcry1ygi7gxvDGeI56MK7
ms3MI1O04mK1RYIUqSPJBdYd6AC99OsxFeNbZSXs92bu9Z5Z2jPcgvgU+sqIytmwt3aY6GOTZe1a
Ye+ihjOMbwUbbsVa9B5G/HhvYws5NnHFXKxoMkD/KDKYSlxCK0x2I3PEMzEw8QM8N4ticw7vWTGR
q8SuGTxt2V4QFMVH3pnVlQQyZ1N53XTH4yHRqCXyC3g+5yj5hMT5ibXwyWVoeiae8U1a8VOG/oph
tDnC4ZimKOCYiNT+qiql1hCIf7LA35QkQLGerJITQ8PyWVquTXUD3LwIXnzdEksvGAaac7K1YAKs
tGs6kcXTsHFm9A0UqCsDKgC5HrbNmh5zZg6kxeswQOuWZVI7t8exSeRTbwiOzYAMMU1sXnflsgWG
q9epZdvHzrHHqJTza1Kr96ZDpZF6ajOwmSNrj84tNseLdRNakW615wFHHImk79JKSWodw+tTgHxw
P5H5ygevKcMcYk4TwAzYYGR+8H0fYe40zLu5n5EahsURB7S80P4QNWRN7ucYAChICVrhWbMfnKbT
e7J0tu7oZGs7Y3lFCJf77Ztt/4SW1djgGGLkiv2PCqAkZ6y3/L2+UWNARrBPTz17Q88UMpInyk7X
xItn2L2hJnh4IPDy4rguqihIXfM+hyDPhs+wyGVelLsReDnuIDqlmzAbn6ustCJrIG/GmDVGZymt
dXcjlhEnlD6MeMo3pg6MaHCGy5JQqQ9E7+2V6pNDOPgN7scl3Aa9pj9yaJ574pQx73hrZHXG0fnz
nXEcnqd6fgxrSuBsBA9DPUk113WIcumY7DAlIdUzg3XmTUfgy1M0BHV71XlzsJv8rQV1QQjJVzvm
OHEze9yYc5DdpN4P2P1xMQZyXidmHOyX0PMjk+SUjeuJT+EPPV1I/c7opluPJogTjfbqMDsJkQnx
rR6v7C3rRcosVW0M13YextbhAGgU0CAD1gNtwjpfjG5dGug7ihsQdDVpcQdxBa2U3Was+4vqIKrg
LOWwJffnnVw71GhlQHvbiXWBzmrIs2ZDW8Din7XPtnMxgnqFT+IcNjFoMP2FuOxnYgO533pmrbXj
n+uw6FdOzyagTlNNzFowbVBxEzUh2q1fukzt0haffTzZ+KEK5zkwhh8qZPxmOwzdEyMgbMs1Tzhs
1Bq8jI7IWR5OrtAvwxxCGVKNycbdfCfuL+HVUox7X4XPjU8p1UlnukBVHhAD2P0uBHtzbD31GPgt
Ww8STK8lE2+H7p44lrCZsq1Xz9vQHn+Oafjk4b1aYY3c8aZXUSHtmHdvKw5qKsxnysJ8l4W/sE9B
YBpvGhwzfKY+fGMZe0cD0RBG1KRPmaq/wLLlVyR75laZ7Khdw2LnHTBAaiPSWBEryJaF8lLvNYbL
oyOmHTcm6XmKIxEQzbKbb+V9WNZkC7Vfo6wOaWO/xF3sRs0tVCV2m2NOzta5x12e3Licdlh/+ALM
R1/Rz1gZhnaA3sMB1BnlRcz1YdREZSw5eY7xlBx1YLY727B+lVb7jLr1Y8wy65ggd9wXONL3VViy
IaIQPSUSJZ9DmXY2/QLJbyH0fmjY+s/+Et7Njv2FCap8Kkx7OjRGN6+JPmmRM3ZkMtdpEyXpzXZr
4TVMcB/v6lr9yCaukbNOdJSlz7zS9aGsQK07pZpxW7CwGf0m+dlOrRWphrX5YhIjTt11kBr37C1t
MBoIGkAdfij18qNS1nlI1Bb5CJSKSR1LDKyN4gBmXlxsrTL/MRNZzOcN6sbdoDnmeIKJcGY4Y0xT
d0ORPU1DjDqQlV6n6vgeX2K/GoGC9N0wR0QGPrJBe3Smfqvs9NB6IqpsGw5UF2+sauRf2LXy5KLt
q1V6D1Lo1Uh41NvpUNzYJUunvopyKsjGsT6Hyjx4PA0jR2MHFQShlzgYtniy8HZDFq+O05AcPafY
BPCClrCw7/G0WSv2ZkSwMXmMfNM8lpAI6BM7/zXt63cvl5S/dfujm4x7rwABbg2kLYMrHxbroNkw
orvAkLjM7bu55NcU871RyYgrKprK9sVMb7bQNtzWvnN1LMhXFoSigwrj+YrLZN/ILF73InM3WVXF
bFzZYdlGFulk+lxc4uNQoBTHES4RZVb87t0qC8+ggvJLSBgKhEirAPuV8/SjSk29mRZosbQjHoLt
Td/FvBt4jhCosZltwruExcBWdMExEWl46gYiFjHT1MEbgy7vFgacrepYauJ0zFO3UMf5tJCbyidL
jRFC++72s7ypkPIjKsTsEgLEZUIA6RdQD/QPhzSQWmQHGJv+VtrkJxHxq9pXt8sxUXQU7MPEPIVD
XpfEWnl04dTVhBqzDnBmY2MOWJ8nSjmjLb58f3TXVZakLFrAfuCehIgD4WjZVubAno6RUjq6wcbh
JwMomWTa0OH2pjS5yWcDYB2eYkKcMKXIxuApE2axxw47btxB/XLJfjtAwVgxi1gpVEP8BNdUgw3D
crKhO930vDQ872hrQqQrf2RVYdBcza9uXB+7APeFMs17Xy3FxkZav65IyilTda9HTMELqlS/Za9v
oEYlKyPpDzW21KjzxK8+6cg0g1m4w03fPKtmDI6wQB7l4h8EUVJb1TmIa2/QJOUuD7BA2k3Vj+gK
xyVCgU9qcW39GKVA/ti1WJsZug+uWTx4/ERJQfJXVeZRuCbBbmbhiSMWL0qKFLwqEdHj7rkWVfJI
xGaEzGlkc4+Rm9tnP6alCeco3jbK+zkI66capxJ3w8KUrsX3gFbuNWnUr9CUEVQyViS+txnRJnOO
nftUodJuSsRGZWn+gu5W7Q10i3Ak2LuBHkOghaJ7FOT8KVJXe+w5idL+oQnyH2S9bqqitCkV5bU3
tIO9tbO2y9A9IkWklfZQXgUwvLBmocmb/HPfuCqK0VNtx4pbmdencxR1gOQzaUjyWtKjHDN3u1gd
kXs4w5ixVQzJY5rQwG+qdZ+Q8hnmw7VuC+9CUuBpqAEfBXWyt+LpLnc5hubtoolpMPBNbqpm2LCR
zIiCdnomO2xmCZe70zdnZDOQoJ4HNzFxlhVbxSJ+k7oUCoVAPMsKPDuQVeHzr0Tsa9AWrOJyRPbs
Po0L8t3J0w8d2PCVGZivw4CcEoQ4OSwo7g7ZaH84E+OJprpIrG4bEpPLi5m4JQVoSHyqS6MSzA7d
TYWqmeksjR0CQ50zz3ReR+cPlY1IJ8v5Xv4GcoOAQxezkIp8cBpSik/TtPgzKtWhdDDNOHCRLG8s
+sMgDMs6d22f3gJx+44NEzIyI996QwgzkPl4/5G3acn8XQ7LW8oIDsgdIyIQE3/gd/yi9i6S/rPZ
lMKf03vudwJ6e5zov5c/oD1W6KTTthVixn1VeX2xheMxJvZqYgXSrKuka0yoJb1hnVF1UBAiWEt/
AEBPnKv03KB9tFl2UU1z7ovsPHlZc3MExYC8MCh0eaTQHtVHjPKhwiw3GwzlPcTx69bpRpK/fXz4
TyBdbtxDTIdAEMmq5JuLARWxKnXcQUa5yOkWcNKPFuLAXurJfa8hAZrHEN0oGXL55BLxRt2DvwPX
DgLsQFeGv7IAqUUa89G4sioR3qOSEFcYz59T592LHvuaC75hXfp1hoF50KAEQQJ1OSbHISZRmeOk
kp9Vrtt7ozDGYtXXcrHXwDMhSZo1Qb4IOB7hWnrPVVIQThZs/TxlsG0RqlWpEbWccy909eXEKgIO
R5dCJqz7wEK8OSaGaJFIT4BoXt1MCfF77JEV8vVH/xTWw4tupc8LJt0aSfwrdZW1I3x7F+b9rh2p
gfvyPHsZGL78lnmXY/fRfrqwXMmYJuKeYClRHoaRX6xxtR2sijTvvguR8wRyeu0Wb9/2U3OKpU3z
Rtl70hWglyqc7FOFISQKbh9STSwhI20E17CgD8MUzjsIOZ+1Ia6QBCt6pO6oW2o8uiMIKNXSTTyW
XroxEt6jvo2S0kx5QrQMrJd4IHfXmGz/grGMfJi2npEo5PHBGHv3bZ7wwBh6eWtl8dVQdESSWPF8
WOJ90HYElZAIB1nBy99wFH6hTs8PqlHXJuiLHZz2Z1TX02lk8vXQ4a/beBilt3lm/qxlTWJsOnDL
OAZz5n5pk21Og1avUkTBHwG+gyhclq07sf+GcHSIZTptajRpNFXQICwgeyzjnH0QcgmGM2pn19Lz
rkxKnyoheFdpTqdcD9MD8CIfPW6VrH0b7gQNLBYy8hMuIugfMaS2zxBoYZ+oxX9AqxfudZcEEUuT
7hfkNozrGem3YedN7Fywqg4j2q2+H+glcjawkOBxwvLdw2t0SKHuu/rA0848VYhThkjmq2MhwNB+
2Tg1cNQ7QUzbui5Cj2Qpw17puPhR+PSfAzGkkDzyJzwRIFzERLqKaT0tU1VdwiJmXYsBDlCBksho
q3x6bVynophB+0QCoFYQLlo++1UKpMIjZCZcPpB92Z9lWHrNAzmB+ZvNtN7a1qU1oQIA5DhspZkC
dQH1+rmMIfPAFSQ9EvhKJqVro3TfiozMcrZu7QuKNe+EmFGtwfdAcl3643J7Za3kEBcXF1k6a66a
DNf0Fg7JzKUN2yHSt+LGGoxlT82Rv+ZFm6JlSvUR79V05AVGYS1i8H59yznY1HGv4bQoi6prqHWL
s8Y2efocCULk6xaENKxH5YH5n2KkzyEsGXyexylp3EfD84cjcbXQCVLDvw+rad6ya8ivkui1x7St
f8FhtC88xMTTVaXx0BTVgx2I9tCDOCVS3NrZQfkND4DUyz4/+6PHq3Bx3YdWWQqJr0Xu8+LDgULb
ky7yhDD9p1M2L2wUVTRnSKA70zjkMS2ynWWPU8GCzp2ZTXEP7wV2h++6QzvQIA3GkbTLSa5fT92i
D7whtp6HWEfwkGwqaErgWEtyGy0vtriZ/eKSBObTGLKzI4xxx0YLmIurT60r7YPtGAOxsLeQICI2
F6wWSGv0kN1Deh8p53FkNjIlG2Kukshj8f9itzK4JqjnBxrDQRLkDG0WsrQkHBRl+5Da/cuSF68Y
Cri8VfdFAyQfkdahXmj0E74aAwt1M03fpNI9MyDKtoo9Chv4x6Qy03XcA7lolX6mBM1BZvKe6FSh
t6BM35awChnPlvoYDyY/Gkuy69Z+fesudK8J48LZFsr8nHieR6SQDl6cwncvpfZwjHVhtptu2mf0
PXNYLRua5RVfm/mWyBfm4MpvNhW6WXkO0q52t7ZlfCoTIT9zInEgYMu8CjWTLB9zwqCANs+6F0jO
IMKvSIT09w5bf9AacpZrayms69JIIJydvsBYKgiJHuZNqRL3xJJxuDpYt7CA1l+khGLKUlmBYwc5
6qqqk28/zVAAdRstpy0T/fNs86SF3RMpz8jUkpSrvRvPuK5w5I8p3nGEGo5cLIrxOls3jplx1O2B
+ofUWcNvth2LhgFFDyv1Y6isvWLVZs9kXleDWo89Socht57CRF6Dqj1XJPgxGWtG1P8JwlnIX0VU
uoHaJEtIIH3eG7cQTIByKJCiHv7qukjIkPfTGDdOJuL90LvtHrLTlu8XQVcWzq+4vlHlBynjfD4l
CHUJcl0cFWrKH43BeDVkcZPBhy0g/yleSejjXPXefVONxamsPXZVbMKzuBpORqHrLSJPTGlIeFJS
g1ZNw6DSweyJqEH8KFOQPO5k/HKs+Wlplb2WjN83RT+eAWUZW2P0lobgZ9pDT7jft+HzAb/it5VL
l4RQf5QbvHYcLoKXDzUf1iUm650O5I+o+38lXP//E8jxB+7/P+jbs/6fnj90Vv69wv3Pn/mbxN1x
SckLhU9cFfILePTAxf+W6OE4f1lMeWk+eYM4Ngvu/xC4o2HHbGhaoYm2WfjODZTP6lym//rPtvUX
fw+/6IBBgtNONMa//cs/5GqQVPgP//1PtaruGxbDw7/+s3UTr/+nuD2wHY9kGdejPHBQq1rBf+G+
k/xX2GLBpofMYbA+Y36PHsjGDvvfMQBpQKZ5GqKlWVtkwVuIDhIXp8RqoTtFkDVQeFKwkNLnPf7v
z9Nd+10/yf77W14+2n+5HcVfTTv39PTy3/7xP//fCGe0bjEQ//1JOSn9kcm/PyZ//sC/01vEXzR9
DtWQIBgYQsr/PSVgXTyfcBDOEI7avyXC/LsNwjH/svgjSJcdE71cQLDLf5wS8Rc/Vv66gFRUEfoE
qP2XU/E/npJbPtrfHxMHWL/nwYk1QT1TM/359b+D9c8FmbBVb5OnrQeQYQkvbwWAqZjcfg0mKGz6
Vd8Y7bKOPaRWlC4QJFnCmF0HHrU3rfU4JRlcBrzI81rIBiuin6Xx0W7IWsRWGpOh7ocTGuQqS+HI
eeSDTYwXrCTmyvGLLoIUNyDJcZqJGUk+O2sjNmENQ/62SNOSI/ssM12YfY7CevBtK8FuKlod4UJj
KE1aIORwbF5crKVVwr/FOmWvDLPBF+QEjPBXVkDJKn1mpCur7SGioZkW+3oo0zMyXRgs+OPSJHLx
ud9zqzDU1PZC9lOcDzifKA7p5wTjsU1ByPOducjrIguBhNM0LmzkfI9vsHfzhzyesx9IxL1kw7xM
j3sEQWgk0czcp1OIRITpWr32Fv4niAQXHntXuTOz58m/n4vOcJ5in1EFu9fc8DZlUpfBMa0BZR3x
xOoEQ3XvE7CxjMSwwnOfV8TVshgSGCLaa2LMjbdiL2vbSEIa27qqMV3E2k/wmd20i/t64abY4UBx
0gcwYcifTVT0eyxRMmbV2cGW1E4ljw6gv3pPHH17mjpqjE+il627SscelmwGDauSodt9iTcMgwqf
Ms7BzH+KCXs/Dz0uw1UPk5n/d2SruWoFgbIp1pZfKd7BlVnbgYsH3Nb7EuAh0vX/w955bMeNZV36
iZAL9uJiGt7QG5HSBIsURXjvLvD0/UGV3UnFLyVXxbC7JzWozAxGANees/e3x/LKscYXG1ntasp4
jJyFnWLp2Ac/rdMnFBJ+D+qvmJZxwC0y0LEyrzta8qBQ7LRdok6KqK3SL0g9QUlvmES/wpMHICZW
5bIeJKxnSIqRt40LVX8Wyjavoh9WWaaPoPFPXpgA2KebWJJ+ybqYQ4sYJgAEyiDCp6ZFYmvqPhoT
T+ikldJYBWQWFbymyrLJ41GNzkUqz8XO4Up7pCnu3mL4J/RaliEbuJE/ok1OOPeEavVhTbr5z5f6
uCP8DJX5H9/VtdDyOKbUuVicfNeWrkVCJX8V6MR3zjl/fnLjR40kXtCKE+KfIUx2C6CBab0rzeab
miZdHa3STLy1VTU9Np00txdeQ5oFna9weBetCN49hQ+i1Lx8p3mJjaQtSSk5ZDUlJRqdxTE0c7HK
w/ydkAAY+G5xVTAZAevOnPWh6RIc3NL74aFTuS3Lqf2W9R6KWbPPR+yPvmFxn6C48SVzaHePVM9v
K1umV8iTCxc7s1V2C73hI4BphAFfzPeDbZclsz1JI1bik1Ad49e8JffnKxfkY1nCFJC3TuObYwOk
/BCaHbrVyLkrqNGS5yAekzAydyNe772DTAhQPBmqlajjjZa07gv6iubG1QZjjy6rffSNUFslaT8e
JUz+jVu1yYYGf//JK//NVwXHZXCqkLx30hx+fePQSsNSaHmHGdjsnkLexnqIy4lSr26ihBHVRmd/
4sWbVN3+fbQZv5kZWJeJWWfXE7gt5+/2YWPxvJoOydgw2pQj9nlSy50R196qpWXygPHGuLIys93M
BMzNCON43XE8Xk5esckKas964v3ws0C7sEf08Tq5iMC77OSTNLKTEMz5ZUp2WR6OhIYGY+1kTsg4
V1khwo7Yxpgtpcb8SV/Fvy87jOxLNHrAnOXMAJ7GzlylmNSJircAULjJM96BAXmRsJ9Nm6UnqUzt
qvbJqIUPm+1EJMcdlMsOZblp3Bqhj1vg/4GjlAuj7s9Hqaso+FH/cpKa//3/nKQM5y8y8jh94ggw
gQ/NiaX/OXBzXMI1KjyPQ9YcLefqnIb/PkuZ1l8OJyjXs6WHcNK1WaL/PnEbxl8I0oGR0QYXro65
9L85S7nO6VmKeD/BXdshactmss1RfR+HfFSjPKN0vfaB/OAii6cCNqVO9AMF1dp5My20GMsGqry7
00pUmdiRqlY/WFnha1vLsAwU9Ek/sihrXp8efIGo9C2UY1TdDNLSrnS0KMkW/1sOzAO55VOKF4Yw
AWAs3x3Vhq+NYoX1MPhRNHBSSlEC6O2h02s0O4NplMGFNjNAqIQUbFPC36RQUd0jMQk6xQcj09Ww
8jJI9ii39IR0berGZX05tnXf7JyoaR9rQHQ9bQEfFbMZ59W0BhZO4w78UTi9j1M5uhSWRmNhJvRf
djKGPrEuiRwM1krEFFpXcYoOZTuSJgZ42aFfSdUo9ap804HqtiXxQYV0C+SZuWfvstEFr9DGvvK/
ydaEZJM6o2VdiaIDzuX3P4NX8O/R/YJhalkLV3P8N6yr3VMF22akKDRvxuNsmuv6vqd3RmfzbnTh
CmO3GhE/6zD7b5KugatvdVp5UeDHxyphzoIUKh6+v2p1vSuJ6GkMHHWleVdCcd20AUUSX+h+BEcu
fR4NzSJWW/Pmcpwm9SXVjux70dvJsGxVHt57DSfRTCW4ioaahT6znfhbZgVlvBhSr4tWRhFx00fz
U5MXAOgG9pIZKiIhdEFJl3P1VUJSUonxxLKMFeClr8YwtJQL5XTdmMhCkrFV26gwLSDTpriLSqCm
tunRmqurgUZeYuTPY2uEu4n5la8yIj6+TGnmvOVO4kE6CwdqS3RLtXRj2YHRcTH0k7U0QvM+s7oe
HR6WEurigxnwrECYIXlj0wmKh7RvrXLlcKPtvgVVrZKLDNG7vMhtcFNodR0xWv52CkRjvQxxnnnG
ghtyM11BiKSeAgMGXEgdAcG80szJwP/SVFD49cYuHiZOBUf8jtSEE3EBBPZy8tp3vCngjSkHo12Y
7V9ptCfvZAQxOOvLkDCv9Mpr10p2F2kz6Is6TPNXGkoPIxyXtQwQ2XWlTqiGcoGA15iPLUWZ26tg
3Rp97yDZmOSmdtQ2oJuwCOHF7+IAqwBmly9tqn9JbN/aAsDHbDWAgccpmuKm6C5U6XGToh3Y8pt3
Y4okpAF4D1evyKNdI0nfAMToLZIRBRY4aLVOJv2Nm9fzNIrXShADW1DWgjq0sZGq/5hS+02DXBBL
/4YACPM+r5FGwbtHd1gkzH0/W/sl7juiZWBkxSHx5YP7FuhRsxCUfAFMDcFKKLhMTlkBOzau6ZbE
y5B9almgiwAANkSvPe/7CHZyK7IA7XDFoBkc8wme+FNbBAfPC77ZlXs/xDMnD7ym57RcQjCerHqt
uyrdOPha4iwxTbmf4t7axWz1CAQoobspSfSldh2EPiF36VMYzCXTYMqpCupAIzgtPyY02u+asnx0
yuErKorrYaJY17RHXH5zE7S7VH6RPbKqV0uQ2AUHSUPbFAPae7JlWCxoEI90hMRdPEyotntwi2Gg
uIlAmKExDXuyRiW1NhFNIWHJkRFiIkMuKHrutao3qc7D/SfpVl/kZlfu4rT9ZkV1v6Fi+obzHOLe
RKImyrqbIO+HldHTCaHr4nHj6XkiLrFno9PIKx0W9bLsnLu6MZ5S2Foxdc6FF9oJDYp2h5y8XSAE
33MLWMfK/xoK+zX3wJWXMVxn8OVPrUJsmXFf3gQTNx0EpuElRqFlRaTV2hF6vAt62NYakilaMTXA
+saeRYOXVuTVx6Ay40PnasTlYEkmba0/yqS5x7x9U2oxS0gZAXFzp++UjO4yw6kOYpYTw+J8TtMg
u68LCwDjoKrVoKc48jFP0Blvd6bRqysSgq1V4FITLXV9FVnVRavsdWtmoAUTLf4a0cFHtfqaDZ39
0A/2dUoMRNFyriPfAI9jxSU0CyO5Ctu+5P5TPzaqe8vQDdLEPeYl6IRq7L5khfWVJrRcsthoV6od
XTpUoPJarbxNIwfRpKkeW12pjW4bB32YLot5oR9STG4+LIAGZEkiUK8zo7ir+tvItrn2GsVOkITW
Fn2/tK1iWzjeLKpldFbaTd/1b4WeHcagQq1T7ZuJTkef27esb9mVO811YAIOyA8wxcJxyjdsD4+O
nr+bzXgg12c94gFbqaKA6D56hDaN6QZz7W2K1h2dOpAVTWn7rLIPZd/MnothXfoERGXc65ec3+Ol
nabk/0zV96IYb7IUi2tQtt9DPRpZ8SFW2+TaYE+f480bE2RYcDd1JIW5jVhxXXrDo45DObVvi9g5
iMG9nAwaBnDRfZmBjTCymfXomynLXa5jgXzXWz15aGGcO+DA0kK3F3GP9GHhDZa9sYopThdg67Ti
uzIUqXo1uIYGATr1+y92mI0bP3DR1C9okTOmNvDKKvXdteqpQdLcmkadrycjKyeUzy6QBFqdMpr3
MayF0n2QHK6HixaIz55M7kwjVwtTVSRuTZkVHrcSjR2neDeNDlH7vmLJMOk+pV6Iddxv4n6OlAuG
eBXzZRtOTmYzmMfIGILpm61XLXB0v4YlamyxJ3upia4Ns04MfbswVb5t2lZp2xDz8I66DbodXp5Z
9FeEiekHfQy9GzVWaBoQfL5WOvNoVbJX0H5iYwjVPWStpHDAyYVY2rKstzZVXU2B80TBnzg2K0gU
cN3cZgzdpibzUFsXmjXo7R5lZ9AQQaRcKI9iirO4XGm6XQbZsz+axGTKAiiwkQ2pdh0RcdUY+04m
+leVp0MP+yluYeyx8TlmPrWkcne2XSk6HYPMlpYfVSF6eUNAdIsc0qUSchSqeFumiYOq3wqGZkt7
eELLZnkGKrLUt+rxMjP1rqILYwD5r1ZpVrqSx2uB2ye6JyxdYy0LZIGA8zLL4S6UuqwLycRGg+at
rpsbGJM1iyzhHPKWkK3RXVpNlW1VG8TEN3iyib7mZDi1bATRoxE0hXuPN7IN9tJE4fka2QzUNUeo
m1rr6EzCO/Xpoft1G1wiJ7MKQhxrhOtsO9MQZrSxsdvm/bbpW+AGEWi8VkBHJo7yRz/oY3QzJFK1
zwSRwDX1e8INVmHFsWypFA8di1yUrIg+UdODxM0mNn2jDfH1JK10lOuorqW7aYcZhhr1frhNBoID
EPn0sXrKM5PAqjn0bRE0guwzUZWAsKBjVfZV2JMSRE7OiNSUZDC0Nq0Xt80BLprYARAj2i70dewT
HC8NGIZJhsYYZrtcTYYHc6v3oSsOISeaFTM9yyAgEn6T0BejwtgsqrxpCRZaOHDMxut6DCBf+Tri
qb1R5qb9JRxaFMUY74pkVWZEi6yJG4AjNmAsBvZgTZhAiwic4DjhwKg1UT9T04oWpgrjRSOT9JC1
ZrMhjAbaLTSwJ9IGyq9dGqO8ZMNKay9aqwZ7GPwYn4IpuQerUmUdCjPV7lFUEV/RtNoF9P8CAXxi
XyR9N+wmWw17rXGruyJltSMVqaPv3Qyrlsd9ENPkXkxK4oMCb3DQJcsWv1LDNdLIlVtTR6b80yQ7
UfnsY1OQHGXaZWRbpSRaRojomhToTqMj9JVFaV8SQZW+tLHbHeJQoxmvXP1C64L6nUxDTokuZ/wf
BL6I97qcsK7prqm9UjkmS8vQeveJJEB3XdRpsSoCiRDNKGTHkSeCreZm8abyUPHJKEEJIZQfECxX
3wqLIxam71d2lNeSsvKi6VJ/qQEyu6mAKLxyWwWaXGto7Yok3ilVhDYqGjvY15GuNk44vmqFM+xB
So47p/biaBlpEwEHdBzXUcCSqAWJ2AfS1jdjBaq2M/NnNpx0aY8KXSYA8LUH+3lJREn4pYTJvJJp
e/Q6FExWSoOxTUouJmgoDGw5rDSLvLf6Jwz5UMvGCAQql6elHIW9U1X7o5FVsGmcsLgdhuomy/vs
IogY8NNAES6R7OLJhAPByNyEq1jmmStzqOxHFXWP/kBkYazDDJeZ2NiBm/MY0bkFpW4cjAC6b1xF
0fesnq+wblbg/0VEYnQoJJK4Se/BpnBrHGxwG3ZfPvFLOJyOXofJKutH7pCx2Lu+MV0NWVPu6T24
/PBebS1zVKgTXCpo/3115f/OxqcpqFz8uQbzLcpeX16HHx/LMD//k7/7ntZftDwtm+4mhQ6J1f5/
l2FM5y8qKTbdLA+8l42z4/9UYTSKNxRaKNGYtmcKQA3/ND41mqK2iWhBUjLhH+um9d/UYaT1a+nR
gSxmeK7uGfSzhG7KnxXcD6VHIIJy9NgNuDYLp9uNRQcT5z4ogZz6lxS1Y3Z/3BTGJW59sYE8WByF
Z9T4UsgpbPyKHgRduU3EbRB9L7Gc2O+gSiM/IkC4LVWHY9ygiCCfHM85uo0JV6Nk4a9ojngzim8h
JZoQ0O/TMQ+DfjdwEAo6z/lu51A03bJ5QGciN12nvug6e1vt66F2K+OgoIPhVkQAlPaYf7f0jjRE
OhygRqhA2CGtKXS58a7kX7kvbRnMLZtCHs1Co+/g26AdfcJA8oD8RBFwY091A3ujzUJhtK9QsOE7
ZLe8Uh0pvkS4LRN/UXRlhgWXJZY/etPFLBQkd7m1vKos6lUWYR9H3F+xuwLhmVfbKTT96B284izc
wzCJc4Yi/dYulL4vyGhtDwQWiguah85L1dNzjhWnWaXb9zkZUPthTIYtJm2ITAOxCnmWpxskyLvI
jdHJdU7nbjg+55t6cJFXWX0PFZzWipr675lsh9uSltF1RfTYQs9i70rYA3z6ZOqoEWOJSxr/Ebfo
uBQYyNmEiW6hbBH6uDKbGyoHcEJwUu8NnKbXRsUlWTV9cdTQVi3xpFRLg6CKfay12GjzwHjopY80
vOwJ5arpnmHCb4znKevt4yhC6xv7orbN4prQbp7fXrYdOP8uavW1iExsCmSEISi0ked59BhXuutc
dC2+DLZ/FOqDX28SdMHVQh+GcVd6OgbxNi7pvFImapcOnc2HIcrqua/aHMbYdW4h0mg7tyRDiIxh
B0xEyaY4NjrsR2cmzSIDWQBmaZZOk7rfC6mKZxln2Y6wtYyzozL3tsKUTwKA2qCBA9Yg8IoHGfxa
nHL10fOFsbcwMeMd7vMrOq1yEcV24GOwa71srYwEvUxo4Kan/XkUsYfzOaMQzlVrdEiwZ/t8GYeh
346Opm8rZHTc/qYB4VElEb5Ycct1jmP3MvX8gJQ9RKImVm/GtUyORTNSG4EkTksWhgr4UOt72Guv
BncqF1O1v4ibQfsCZoXNpfXU1u8K76XIm+pRw+B+z8CZGCkuTCInUbe2UTgb1XCrD9Eqfw8m0B6U
FPq7OiHwEsI8Zzrb3TrETACSRFivhwql1dSHFwO6Z/K4MwsawgR6C6D+xgl0ba04gqE815sQeIAV
uu/VUFVbz8vtoxuPt8FstjHzPLrNKR71oA3qLuRCmBW7RnOyK1WLQ9lm9YVnw2MA6XfvItDeMgyu
XEfcx5iOQOdQ3Knq3SBaWLR5OT+w/hsGae1yKoI7u7dfJ7yQC3Dq9Ra3cwov3EruDY3DF7Qfg4u6
8ewqW3yBzhhvrFwH7Vzb6K6yl8Q39Q3CPONKpam1jDVIdrXWvw59ep34eL6KYgsaCMaBgK/kB9fh
ND1mXrPlHHabdeML1b/nsXcfIdHAN9OyGS6IGrMg2YTmNFX2rSPqd9t2gmOhO89G2n93STdcIJ32
1yoNXn2zupb6FH6jciMAIKacLjiG/iCk5Q4P5VVTZNUxVRrk39kLoBdLTJmrBtAWjjekhNqzxnXg
xrThrkVR9QQEcCkie1FSKVkWANNCtzpYpQu4P9cPWgcjxDaNC4Cf277pcWJb5QbAU7yu0MYkDam7
FTbve8H5F/nbyNLoGlP0gA7ZeS/tKt1obnBv2YjGBkG7LuX5hQNn4DL3roKWeEFKAfmSkvlEEPXg
oNKl8JRbHha9TnIWeiN3ttxYUF2WrBmXmKFJZtdmRIkozENmm1degHqx1KS/6Ekx29Wpg2qOILt2
Sr/HnvpBmvMWJe244Nx36cXVIYq5lCgbfb7rhN+DNj6AT32Qfb5D2G4tID1Qx/UvMZbWIO7ZU9ra
/UGaZwuEUNyGw/CQpR4GADL43N40nzuN+YS76zrr3WZH+JwJida8HUgl173hBmCE954EAJSdpBWb
sCWOvqg1YIPsnrFIgqXLB2ymiiO+oLLizuisYGqNdUsq2MJ2UMJXPVGyqCqOsaL+UofTo565JeaS
smO35WpFBaC5JxgRULQ1fcOe3EMYkOkP2Cvpnafx0qya/3Zpzva1JoZvCDer+i5rj4JQrchqT5P6
bYLJuyr4pVvP1Kpt4WoQEgPatUDlaLJ6tx0+kC0xuwSKhXbrDRskw/7VnLsVklQbkT1epUP62uEj
uS8r/ndV6zBtlzLs+mHXoSneVK647RARrrUOHWDQhuRLICqm3qTnBzNt/CUF1H5NKsIysk1q4W3k
LmxqWavEswlYdOh18LKdK2I0tiY19a1GH4UqUJUgH+RYa7RKvVR6JqJV3Fr6Wq9rCjNUDrj6i7E0
1aEBdqWtaJ326iETbIMHOCRJtYZK1JLiIxSNDDxugPh7gDVZORviB9BUhNeBXvYjaoiYb7viBTXO
uqoDzI7Fip1l6ZYJsAlqOGGvB8sxsZ9U3LV7HsyNzh3PrZCiF3qHYRrdZ5Ss/S648u1k5aUxVfKI
HWBZKnwCdmQc9XR8LfsRyLwHrUrpt2U8Fksa0jcGhsxlobOztn4wLKe+4jdWOGr8JHuXOowRt8Cg
BkgM+JdL3C5rsqdWUAXUqkrTl1igcO0ATCztIsXCoqilEgje5eZDnc9zU1gaq0qRbpxBex0LFV+L
oqm3mWc9F0XGytl4lI6dnHsW9t7FWIjHqBovw5RSJ5GdIBvdIFimWu0tuGXDhksZpXYC63BIUHyS
5NLvwQZYuyzSe1T4jk9YFZD8S0ou4dGQQ7JLPRwCRPHwT5v8K0ouf1q6g9DwWmHgXxPq50N+xpVl
12lK+AH3VbTk07HvvfYeb8c39L3VpsqldjH27XuVJZuq4qvoDEktG/o9xzDxLW4MrkExfQgozhR4
kKNsjLrYNi5JL61c2UI9JbRINumQBGvK4ZgSRq6Hmnh2iHBeE5MXP2QZE74udCAoIZZmoL1sgk4V
vXb4CA/gNkZM5i7xSRXa1JcqxgTkUgYt25ZIFChe+bgWaDxSAAmRye3Yobs2kz4zHkBRdGJHRJ3m
rmNoBdnaHFSSsB0Eo1bdGhWn6QybasZuY9vlVMObVJagm2EoQHrRWNHUAfEYUeuxkkLJzaDm6iNw
ludgjAiD1CDj1LOfWcsupZYnhNRBDg72bjTqtzp9AiLdbbzfmAfBZRAbMlrGt8bS1b5C3NHgTsGF
JB+VrkHNt9osCa8Mytuwc5Q9uj/KPBgU9bDQ8suDl7oEZVV4dt6KNnAJUsymKR2vYFQ3xbPg5b4p
EgFh96uo1igrYPVACcRqEx4005Hwjngq7YNGptoxh3ZSvZat7IYVmjHL2E1wLVCSF9oUPZYcaw+l
6NQy0VjJiJWswmjnxxRh8e7aB0A5FG64bBhHWhC+s87JV/e/icYXx0jHWxEsqBn29dVgZ0lDpFcY
PjQRhgU7b6N1YwNLO45jH6lDh+ef+HhL1jsz1JxiH1CW4rd2dsSGX+QEWU/8iRfpolHrl9gkQXUL
YgCHC2hPoE3KngylK3p8PXcSU6sxmOl+9uBBTHn14izQ2fcwV6wI+4k7QA4ViKMUZQW6LIyO5MJB
8JnMm7iPg3Df9wi3YSaVIIBagPzfQHgAdSmEjLQlgi7D3qErLM3nIWg0F0KaEKxEuRlRioJllTQI
iuK63AWqVhpR2fVEaURVsrnLI1F5TwA8WaqBtBMTqqeU2LbMLp3KvuiGjtTYqGhJ8WVTg9hmwq1b
5X1dadu8KPKczb8NxKVrZJF1UKjK0zUMBPTpJCmJudUQBPWb1RMKBLUYYT9bknIuEssnKwBvWvAF
/pTx0koW3gUpjvWjpF6YrdgUsmE3JzeStaGLFfTGSF0OztTsIlVMxpu0ACJtdTXSTFi2hsFlZW6U
jEe0usWV1rL9AfsFZXooWt9d6ErCRbTDWvZfNKIcy1UcK5Xf6NUASC3PRi7GVhxxGGjLhl6i1gyL
sTFQ1fU+zFdJ6xhcBPD9jITYebepiaLjHksaaE0m8UrkMc0rItB2jTVf7EwTsOFk6TcukWI3pl6j
1xs83mtNi8OFfGNWX73BN248ZdtfiVZ95MbE+DQ6vQLRloP8NZl2S8Sm2TNw//gasz0Od73V6Krl
s2VUUtWm1zAq/cWDrj2uZjHPoind1iNVyQqfuOvB9qwr5TaHkg6DvqL70x1JCBCQ65pqQ7RpaxII
Y/iEGlFc9g69J/HC0gJMHgSJgG2CQywqvHpT+QZoTmlfTWbfrVNeQB50l2bsDtSe49smsJehjAnM
yNwOpyyegvQa4er7WJHZ4wYFgXpg0wI8F8JYVxUFrR5iHvA/S3Yvmo3B6P/XqYgGfEPTLqjs/LlO
dfmSvozNrwT6n//J33Ihw/vLdA0KVahx6D7YFL3+IxfyZgC9zl3EdYU1i7KpRf2tFnL/slzDMZBy
SkkbxDAobv2tFtL/krPUEwnSrPPkP3b+O/78r2ohhDa2i8xfztrujyqhvCflYUp8a6+1RbQb8xGP
vs/WeOcSTXdskUFixrdN7UmovlxlNVv0gt59sidrwrhV5OIcLLetLwg3ltAaSKJcZlaGGyUEUHNJ
wod8Kbtm2Ic6mZrruf8H2a2GkmYPUUsYpPupsnQ2LXxQwf7zU041flnjOQxoe1+m0OyAbsnyR+Ma
wF6x/nELcUw4MNzOhAb8w2qciwCphUmqCj4sXGxd+YOzkPxCJE/FZoAugTSQmDMhVkMzvaTXYn4d
NCmvPDXKb7zrdBtGVk6PjVPDi5ymCNhCn1Vfx4GQro525VPXS/sCVYl7+DCyfiOenV/KP9rZf37h
XGr8UEqcFTY67k9nn4Ts/gtbTu13084zENYx3QNU0umTQx+DiGR6XXOcYMk68e9/e5aN/e5v40H4
+LeVk7fVIItpb1mTdkPBwPhaUbh/7pFla5/8jfmzfvc3TiRrvlaizmyGicFlzQ3cMX/l6KLfuyPF
Qq+IWOD+/cecKC7/eZLzdPjwJIlttqK4t2Fj8/TeIQ7JO1Rk+mNbm1ReKClQAYs7KwPGMdA4p5N0
nXjoPkhECPRH6VX6o0HRkkpF2OM2xGi5gFdPY68uTSqumo5zzS6k8WZo0XDhq5QOxb9/9T9NWJaE
j98c9wHY+6hvt1PkbHNvOlDK/kRH/qePRpv48aO7egDXSU9uO3JcgDi3M5Lyk5H7p48+CbdI2joH
Tty127ngQr3zTsfpfN4DORHNgqGDimVVfOsmWWUj4qni5axPnhWeH5+Ha4+EwQs+OUGPQ+lp3v/X
53306VolUtu2s6Llyq2vTQsDPr7q8z76ZJFITEVlA4L21gEmmowEIcfjJ9PmD29RP1kDsjyLuLU6
c1qOdUsA6A+CfM58ICdTvymJA82LsN0W0nstCIMIRPWJvHr+iN+sKvr8az7OdahYdmzNw1ob6Zbm
k2svMkojVNXy4P28h34yK1Vn6oaf8TfgQ0y4PO3Ke7G8ITvznZ7MzBSRiRg8RmI2erOlhdsoNeHP
VPJ/eq0nkzP3ZGobQNa3ZRwsJ0D3+G+25z2Xk8nZpNzrSfRrtw2ivyCgPTPZ1f05nw1f89f32oih
NlIVt1vXbO4ha69igkvP++iT6SlzKO99HrVbS7mrguITGVyfzKF5Gv7P0YjN7ddvPWlRbzVtxqKS
DOOTnyUGt63E+4JOcDqAg4vvQJX0F+f9jpMJW1PjIhmVWTXQt5mMgFQb+5Pf8ftB43onE9buEDiZ
QcAjAmqWD/aW3tFZox2t/K+PqGeCUrmpmy10bIIHUWiWZ37yyTRFlmCbWMm5v1rul1bvKZOY1//+
qOdH+rv3ejJFR3puruQOu3XD2EGz7CT0+/x8H3lRtYQMo+3+/e/86bmfTNbY7FHRIETZkhcGfJ8Y
ZJq0mjrzrZ7MVwx+cIoxtW/NKnwQ/o+BnPCzvrc8ma1UHORE16jZVmY9ArNUTwgpurPOAO58hfq4
xJc59YGq5aGQ54J6tdxivT9vKZAn8zUkfzU0ABMReqzXC3TsHmZCNDHnPZWTCWrgfxxxmDRbMclj
UqptqnlnPpOTCUqmB4MwnQeK47ZLIWB3Fe1nt4E/jEJ5MkVDylNjUbRMJK9fSgGRI+jOOoW68mSO
kq8TUCvsCH42si+o2V5LPznzaZ/M0QrNWE7SGdJDJAmJlMvaHM5bWeTJtKzQFcNk40UmmrYuza+I
mM4cgCdTskgdOJsNa5bMrT2On3Uz3n0y+Obp8Zs1yz2Zk1omLVQmjO3ecok8ktilM865tGfCFICp
haJchOBEo75yyU8KY/vaaMi6dNuZ39WMfdItYHE7zx013q9hRv40xXOL1pLh3hRuRjEtiUr3JfRH
7Q4m7BxULeJHHYHu0kPukDo4rhVAjv1kUTELHMvZ1BXJ511fhTuCTCgOIm7J3mrTJkqZrAv8HkRa
Km2CzocfSS6soRB7MjS7H1FKoi9kkobuCMYY90HBOVmjdtTvNLqbtMklXBWz7YApNiRKn3XCoTr/
69Kj98lYez2bVRs4S/9n9JE4b7ieQhMa4r1rsFnNtvTkHYlEd7pvnvnRJ+uONQ1UaOfh6kf7xExX
AjLWJ4PqD2PqZNkRaeC3pc4nTzADF07UvYa04c/77JNVxwAuLRI3bbYx8SSAjiiwe353f96HW7++
SLcl+KPRudxYhX/EdnUoTP+8Pds9WXfAqfgNASOMkY6ImobEHdirtMDO++InSw86LFzlIDS2iDfW
dCOPE13f8z76ZO1p2JU86n68zI6sKY088ECdt6yJk7UnBOyfFEATtl0g10qBEYMR/e/f2pi/3m/W
tVNTtNZ7fYW7ttkCawtf/IlEe88mLSecEJWkrAU2cgbZX4GObQ7U//sFTaLqvGc2V40/nkUU2IGp
62PW69AYjro1ybU2Wul5u6M4mbhxU+a2S32TYzcmNHUxlGdOXHEycdlzw7FoDV5Ik+6KKV96gXXm
uz6Zt1E3JE6eMYwMO4KDb5D/GQ1nPpCTaetnetKlCXu6YeNTiPRt1hTnLWXiZNomo6hVjNNyS9Tw
DazKtVazt/z7GJ1/+u+G6MmkzRpVG6jCGKJ9heflYFQ/zvvgkymLU5kOr0P33UCkgB1qMX1aAv7D
d54RQx9HNhK83G86PrqJLxFIL6EwfLKEzaP3N0/DOdlE6SJqAwO73Vu+269bIbWVM2LFD11LXZdW
Gpx3H3ZO5qbQQd2FFW9UhiCME79H5jp99kp/YjZ+9ytO5qZJAlSXwg3bWtMEA81VxD95EN9pO2R4
aYE/mOWoH3AtuwfVz7BpB3HDiI/unXxocd5m45zM4xIGdjZapG8wIS5D9EKwST79jX8aAvP//6GW
FlllidSSnWxKxY3K2pvSCD+5QM88qt8OgpOZDBW69myDfawdEkLtKQKmV4UKzaUmEn8T0T3TF5Mo
q3UJCXqPqjNZV6rU9jJqvPtK9PXXEVfXoSq9ZuXpwoNwMTqcZXkUVaCqpQ4+cD3ZgXlRaM5wzFww
QGfNOfPkqeCtw0jc9fXWKDOwc5PhrxyP+PbzPv3kudSjaJKk7qqtwJrm98nSwcr57x89j4nfjNif
r+LD6zSGzvTGEuUX3jp5byvk0iGM8BfCO7Tzvj1tyl9GDIxSs3Iz3iqI+RVHfViWn024+fH+5ts7
J2toWpC0RiOM+dbK9eh9ow1w3gt1ThbRMYIPJDCzbrOWXIweJ/PCbNtP6tF/+Nr2yTJqBBqPwU24
KjbiUp/ye1t2Z1764XH98rRtW08tKZifhH3E/4uz89ptmwkT6BMRYC+3VJcslzi28+eGSOWwc4Zt
yKffowC7SLRxDPg2CCyJZeabr5xDSare+Z3//d8Py2vf+2rxxNps5+7M28QWgGUADVElaFR83x+/
WjuxHHkwX9vxoGTTfOwvY9AZtbc31sQrXM7/1vuCXzSi3x50Cb4ypx43HCStRBhwAW+Og/HfDAwN
NcaQHS1NDg3rsnmCadrdZQ7YJyy65mXEaT5RXxoOfZ5BjdGmdRqdyV7XiZ/v5xzyw/uuwOWy//YV
OSdPofTm4TC3ytmZPIK0KpnWG9f3cpP+8q64V4sIpNfE99vF3s1LoI+j8qrLYEF713shLXyp3Sxx
ZPX2G/v5a5929dJXdlt0cw7WR0XdcDsxg3MT6cw9z1bYnYXvXEqkU6Bv33flrtaBWWRIAuEG7tyg
wZQ9jMggMYit//3XX1kj3au1gGEY4Y+e5RxA+7Y7yagydAdTredRTF///RGvvFnO1YogTGUg/GFC
WC0wjmn7Q8Fav2+1ca5WBGSNQ2kIjrVM9/1Ms/YT3pV3FXWDX5NPvz2xRjtGbVZzhAPSEZo/7Pmd
l+NqLfAidB5VE/Ks1tVnIsCCyY82fOf1uAqP+gUACiAoZ1fz5vZ9PQEnmN86eb52I6/f4WryKNBx
OqMR9UTKm97wcPe+Z+TqBc6XWrVMfNOoU/cQ/U2S/o90Qr+vUAcK8M/VJ7I1feqQr3bMQjHUiEhb
trP/xitkvXZdrt5QVfYJirTc2TlllB8Cn8N2GA4plC3bOuItZgwd/8E3Wur1o5R+tqtVaECAb42t
niZj001BcmSrpJ38fVfz6qV2OpNW2qh0dn1Gq5A/drS0i/7w7z/+yophX73OKVPsTWTn3UGoBqMO
M3fDQzAs5nPoZuXTvz/jlRX2VxPUb++eA0iReZ4IpYdtljvpyfLDJb794DrztHFHH+ojozuP//6w
V24fLNg/tiaPCTiHHkoHh1j6lC/TDtrOG3/68k7/ZV+yr971WnuSQq5v73jDIzTeuYs+Lr9l6CWF
P89K/r5fcPXWw1D3oKm59q503J+mx4hcUb9vFfzVYvTbnUhsGHKyF9iowrE5mDDGN5P1v+DjVwm6
zuX9/tsFunpSC3cqF7tYGB+hFd27AWlpPOExYMhcGPQjidxWz1GSOfcc+bIbY1xoZmUODrVQ6jr3
CuQNiAY6nM8YpLufVjLU2zlJ1e0gKvOOPRjUlZB4woiGQPCKbRW2yYrSNGKxvBfpdnBrAdl9dm4G
9CLnGs7h1q1089J5s6AJerBfzMIyt0FUgEl81926bkpsvQrRVJ6qHaSBDE5EcUqE/b5Ok+B6Hhc6
A53tQkvaqMENTILm+gvkYfXvr35FHPy/SPPXv//2OAxTBCNNieZALdg/oi10N7kri9OsSrFDnMOC
EAmrXnCrLPjHwiWxmarHbdbVskOKlhrL2ia0rG9oB01iWzgWqJOlrhluqnG+/ftr/v2NRqn35xud
Q57QMOP6nWEG402EUW2NI3B5Y6/6+wLoX+e7L0CoiUEZZpAtA4C+GutNWdvNthnVW62Cf/8BQB3/
/AH4Ue05XzK5k3zUBm3MFHsdcKz3XB56cP/8632WtxNOIlgtMs8+oJQfTpZRvJWFemXt/rVL/vaI
iNCCTlGhgmQ2TTNV2GIu6ljKIUtED/RTBk+O7uqXf/+Uv98LOpD//CkueXCmz6PlUPJQvYyRM51K
gDL3Jj2Wb9zuSyj5lyXqGjtrIvtpmdtYDnlhuKd+Ctznytb5x850y0M7odaYR1uthJXmbzy+r13B
q3giyCt77DPLPHQAHAA14a1PIdm0zubSk8qUULN8dAJ6GN56Hi6r7d9+4tUqnA+dCfzBXw6eN2Lh
SGrlwj8ys4NEZJMzEcI8qVXa6TFzKAHCpwsAb43JCoBNuKvchXncogdoFyXlupnKmouR/8CchWOi
zEaQoiBY/sNAa8UM3PS3Y9DKCaJU193oTGh0X5N/Z48d3viuKtV9hEXqrm/oh1UJ3kaCqwIuYlpf
Bq+SZJXO/rTysUmvojnVG5Fln/vBaNbONHhnnMvR9t/P1mvH6usOycYAI4M/iIcr5O2Dl1qkP5Wx
eGbsVsL4zFuUHmpl4R3HLfqD2dPs7E9L/yjaqHg2Jr+9F+SbYj9x+9WkJ2Zo3TQyVgkDQj8ZX9dv
3b6/3z3z6gyUtw3HK5+jtX85/FL8PNeobd+I9l6JYMzLM/r722xSGQhpBj4wijSfHR0659Rx+8+t
W5P6tQvvfSHMdfOlmkcTFbMeDpNW5TqQCaAR8j1v3MpX1tMLLOP3X+H1edMxQDIcUsudMdw7zKfR
7Dzn71sjrpswJ7tgqnPohkNjXYaHNbK4275VxYNg2nVVgv7CGhjNpJRslMv/fjwv8fZfXtoLGuT3
38RUoyOx6g4HjPDFV8cSNSKXBn+9btJoXTF2/I3pObNYAbhMTnPdpu0bn/za1bT//OSE9tKkYbc+
tGb0WUv/bAxyfuNvXzkV/i/CuNBlf/9ZUVVJrdFuHkRXJcMqMvPxhPS7/Oa2Q7Vl5n9gOtWMEuaS
qLwXle+dl76dvqBupMni35f2tR94tR5C1oYHmZn1jjf108gStaas17/1Cy+X6f/fODAtV78QLz2O
6gDDtnRI7DrFKQ9SZa/b0KKSojq33PsqU6dkZDyPWle99gDE78q6bop4lP30xjbzSjDHfMyfX4SI
V4gBvsMOwZ+xYf7A2ocK3H3MhGe/npmD2ddNfpmDbVmpPcHQvDM32w6d647xAGQxE5AjiHFqTdG/
X1edAIMCv+SN4uffN3dYxH9+P4emwxrWS71LQ5XGqQMEtTZmxg7t0n3jTv8KFP52M64irb5j7G4G
QHaYEmL9MOnsfo1chovg1dKjoDKGR2emzwOX76w305hzxBDg/jdNJ7gpw+g8Kk2H0FsTEK+8AP51
62lZtJPXMTB/GGW2/FB+JJ6ZowJhOiiQwW7afBBkjiCa83bUdt5iDJvw+sXgWM23Jkj+HvPgrfjz
ytddQTZGifmg+k/IKrZFMq9cJJdh8NXuEb/29Rsly7+HOhCi//ygbkw6PTsu3l7AC+YyDNuyLUzc
UX4Kk1JkG6bT0zcW6dcep6tlK10C4TPrau1t8L1bGS7TsVwMdm8IBG88Tn/fLQEZ/flzFiaOde0q
c69hMK1SEFpxb4fQ9OnEoEKabN6zPgFVv/qYgMxLvzTV7qLwCGAktelb6+/flz5I33/+6aBU2jdG
/vTIQG5kHXT4zkPZdRcr8LeZCWG33Llhow6yY7x1jBbnjcXslQfpupGVTmFZwQMtd6Flt8gg/MsI
GYxBcIG+M+/TMgIDCwbj+7/vwGvrRni1bghXtU6Vy3JH9dnHwTwG3xM9qWffJ3LReZHsIrMrVxk0
aDxUdOEcSmBAO79BWjyKKkviIgIw+u9v88qTHV7+/bcgbXGZ8QUFM+0MN4uDHmJ5Wq518la945WO
I/+6H3bq5moRSQd22XQw9E6XsJsh9jGKdZWqDA5F1u7Mi3ra4BRfbFsg5j+F9Ka3qke/as1/Waav
22bLmSYKEqbTrpyadW0zRj/M2BsDk+h63kT+Ha7GDbrEO2eaDzRJbihdbaNiodEiWdtB+pN06Erl
xgleVCBTDuyMfybdmbHRtZ37R0++pTt47UG8WmUwDWGNtJpyN1rehQRtwc3OMw8ZzZS1yMARoCL7
e7M4/9p2cd2am5nOWABzKHeRW4YYFbzB/GZDKvsG2rDnBMmwwSrp4aF5UbB8tybLSuJW5Lo7WmjO
3ljGf+VK/3Z/rlYk9Oaiyk205rNvezYStTQ/lmWdr5PRy79y7EkRiOYWcLdxvUTDug6W3RRRfRa1
TPcBNr963ZcduiPXBhc0oYH3h2xOYzfN5bZ2Wucp8FA0MlGfbAo9JCKWUSufe0Mnj5CEyAWa2vrh
gbSQb6zlr+yBwdVarnieMfEJ0jxpV92htQy2znDBmHXLstyMw+AdTTepkMtO0xulvlfe4+DqKhpG
56CEBZQAEb2lb8q3oGczmXpK60x+eNdacd0V3TZpYyAIG3YIqTWmRiU3eZPjh5y7fv/vj3hlF7xu
GpYGjg7Vm8POlxBUhAe0YPHK4ibQwrxFipu9sQi/sldddxCXI1Ro9NHDrki9Lz2Cgf8y8BNP7/sR
Vwt8sUCHc1Qw7szKyY5pX8N1hX8+7BicKu/dbu7fuOmv/YqrxVtXSecIqq+7KOi2oLPWXZFv/v0b
XvvTl3//bV+IagigSZ5WuwzWRTGyC3pvbLev3OLr/lZW4VoXRtLvyiVI9ktZeufMa1LYeKB/90UF
0/GNve21zee63bXDXpZ2AyPBiDEae+UYw7Lpa1TALueSzQycdD3UzZ4axTFsX8B6vy8lgVvnz6uX
QN5MokBVdCuAW8zmutuDs1/ed2+uW10Td+ok+Zqa2y5vFwlpyZy/vOu2X/e61gZ4b78e6x3gFocd
U5vHIVdv3ZBXHqoL3/T3hyqVbeM3kcHh2ENlqMrMpblZvPz7q18e+r/sI/7VeaDJzWTKBEe+LB0B
q7uZuUo713uEPGJ9/vdHILN55UOutmjUUITiEK92UDCpjyAYB4ECAm/ettBoDiKy0mcQZ8XGnNz6
trXa/FSkAxI+m0GNtTX10wvkCOxdT84xB36lHOOuKYYLVEs0n82w6LdBEVV2XBdgpZ3MCGFCmf2P
fBHLbZVMRNXBkH0x2znaSt/EF91Z0fKDYQtKXlnOA7FxOIYjL2e8HoBMifdXesb4PZ9zvUVYOL4U
wtEPNq540qg23mORd/teJTMW7QZdIKIrZ5fi9n0cOqzEGIAXCDLntJMvCWayWINpuwu1Gsj11jN2
u97L9tKVWNNIWy639eJaPJAfx2U2ITZXNqVpnD7qJUOfMqBjmIvToAzVAq/Kwfj1fJU9erbylqND
vUoGv3gqmya5NZZSP9ZmbcDudtH/DebsbgSNuykgztF8tDsN/5CexidK1mI3VpQ9Vq2ahnMUCrDf
tu1PGzjO8PJEmp89KBj7pOsSJzY6bOGXc3FIQRLmBWiPzj4tyoPo6AGB30fTkhw4mQfrqC7AsOVC
Iy1Ju/lHWQj7mFWlC8xRXDDZZp5N4Wqcq8h/8GSE81j3sLG7pZb35Ty73xLQyafKvASUFfMOZz25
CDFgNIknz6nKfMuKh9ERrKfPvmra3tovDeQbhqiidhVaEEPyTkafjKD0T7AkxaqGGwcWzYNQijvU
tuOuCvpN5BW4JibR7Mk3FetQOtPH3JJFvdVeSw6+YkgKxB/D0szq1RJTQem0u2gq9UghsQVal9XJ
Ak3e6vNi7Q1DBogOOPn0cegtF6tM6LIOdBYgsAXMdQNsq5s/XqqEH2yShcFp6gZrfgj4IT+Sdgy/
VGlP1Fqj+jlwMBxvy8AUfCqAkZ0hxtLaeDSZ5PEYcNwdNBD8VSo8BdkvKCxrHZLR+lwWaQkQHCb9
kyEN7xxai7uvZ7/9uGDoW40oWtB4j82qDUcTjmsD6ZB+enpkfX/o3d3EqfGLZSfQ/Md87uF+KDC0
zdLLGhR+4JcAIfEsINIM3bhT0IHjkRejom5QeftQy27FMd869YujRie229TTq6xX1c3EsBQYS81R
QbWkv9aZjsLgZ2tXtSAZgevO14UWe/hGxTrp3GHf9k4yYUes1TYyrBTPsDfC/ovlkI3buUQ52eVT
i4o41Lf5UGZ7P5Ji3RZDtK18PR37wZnDg0sZO1yX0rB8TJs5bEmrDLO7zDODc+RKJ24vekWg9B1c
wCa7DBrhqNprDzfFIPTSbpPC6kBEqSL7lpl9om5xxjfjnc7Bi2a4c+pdkHd1v5nC4lvJxO6xlL6d
nZt5rNXJ9i1pPsM1/AnVV1Trmq0COM6YaNif0NjudDPne2Oa7R8S2s2dcuFEebadrybPr1TczOlS
xaNtzBai+wzti8c4+XPeF+qOnJh84Our77BC+3FnULd/nEBwfvTmEqKHH2K/63nLNz2PQUVX3mwd
mtwvL6UmefQGrbARTo6MA4QLU7xklhXxeGlxkxogfGw5Wx+p4Yd3DXaPTVrN+sPocuYhNVkED/RZ
qhUUddtYl1EBjrnxo7uLBpWxD9muO6nVsbTAgwbZIAniAnlmXrpc1xrIc6Ys/DLuYj6QzQw2GQmw
2G1R+sXGaPhrY+Ye+HTl7hlAkHeRAUjVlKWxDUPl/yjRA3+jcYRYKxXVV6sJWAPMDMcmQ7v1ahQO
h06rGu9k3bjbxE+bap2VKRtAUISMa6bLuKmNVh2V1dQbbro+RVNbPJjg4zZ+qNqtwpCc008P9DQu
KnXrkPMJPHlpbQyK9gZfUOyX9UYV+SHMOX8xtl47mxqvpB0PxZjcKDccv6MHV+uhKVm5pZeupzQx
1zJ3gwpYa55OaJwawdoKozk19XjXmQqgLdzBxyZ3bCJgln/oYNp1tk2O92HVMlezM/2+dFgKluIl
RMD8UWY9ZQ4Qubi5mlB4EEpF/SRANFM3ZEWMszQR933JjFRMQ3a+4YUCNNbNCsXZkt1qrQHfkfkL
nrwpUD/HkZwGpV76RY0lcQ+933qx7WUXMS5Y6EfQsRw0Eq8MvthD59Qw1ozi0BT1slp8IzrLKHRu
mr7Nnvuw0uxcoyFX2HUxgChYg+Eceu3atJeOZXGoXL1qGhuJwQDlEpW7hQknHlIh7j278JsLvRUJ
gCcMfe8KMJnz4oEyZn6z2gYpZMN6srtbtaTB2VR8Y6HZP1dp6dbnpWjZ1XOvQzW9OAxRgD+71wgR
DgJSVBubXpgTBmTOxohwwXUkE2KXeSsdq7Gt61UN9W1noPb8TAsLbSOBp77NIaZGYAX6E6DdAQhv
kX6JksTZRVFufZTLPG4mD/w3s4Q5Aw2QWdN4ySf7h4mQ+jjbwv4BxLbZuwQXH/oJEKpbShfKqI11
IBidnfaDtt9iyamfqKOpHXg4Z58Uhty6jRXu6joPTyoiQR8GHXGKzpxVTwRHkqGECm+XzXTbyFqG
D1G0eOPabVyeDUwIUbnH71fArCrCyfju00W31lGqe+SxNH/BslXhOiMge9BpVDw5YdJ+0TR8nlIx
9o+SRMoTSyqSJ3S4wEvbKKpAbFsdy2+ZFfei+VF4jtxXI7vPaHZ9HPV2fgPlFVuDkeb1OsAnfFNo
PTmMryT60Qdh6KzcjsW9VC7oX/C0D7Oty62dizTZ1KkOfwxW4WwGfH7hcconWH0NgVnMIiUvWrVm
oOKtXKddRWA7HvpsxrsgC9+8K3Kz+Wq0nfGp72Twoe+CZmtp2z+ozmBKuDbs05AwLI9/aaZmR/+j
enaBfIUk2iLiLMfS82dwTBQm4LMGxUp59fg5x1hy0Y8UJbFmjuN3DpxWroBJeUQCrrxPyxmXVTMO
3k610cwotJInc0rmfaaK4k6TNq23qesauwWc5AR5fErblWgSvRsCvzj6anwemtBZX0qmI4m+oLmp
vSB34gwW9VfToiGP8cLG/d6nMgVynXQe7GI8YlvT4jiIKCg8G4T0T5XLXBUu1PpJukY1bPFyGO22
kFCl0iTIQOTOwAGkYK4Z0xruLJiDNHHEbdgyc911gMZWWKMbey0GaMVH7XtO/n0g5N4SX5FpasrG
OEF9hTkLzCCfY1yjvMS5u+xsx2iiXcfb1axsQPvVDjJ9tEKlalUbtCvEnGWeiTP2KPCO1F54QHPM
N3HkjN6RLr76m+Ep8mh+a3zNHG2IdYpasY4NIxnPsJ+MtSGCYlwReGZZ7BiWRGagSFd5MJU3JX1r
YMaTktMMU3FyYnfzkEnNrhg3DPzSntmL0noCmu59T1vIbBEGrEvPppzufYjQT7nEzLrudUNso4nX
l8Y1mfMmxXp0Ed8hlnPpi9R0/gWgMctNP/r1jW1Yzos5w9dHSULsN/XmWXJnw9jsRQT+rXAQxlHr
ZEK0poFpNYxFEWxTe6bJzgmrdB9Vk3UHErzYDSj60rArfpRqkrtp1skt8SdvkoIz6hXzD9B/OvpA
FzZ2E6ftlLNvMfd8mZOhBTPdgvDc9blrViDEDIlaacktLp+ZFaCt25YRVSrVE68k8vbtL05lw/l7
H2nmyISBCntXQVQdITO7i020Jix0ZUNfpbdpiU/RA2W1mYmfJvDx0qOljxHnftsN/cmuAqmwoIyI
2Dx/kdt/nyIt1L6vHCOvEoSoj2zJSyL2szT4YTMQ5FNNCfc2U9mwzaxg3gy9PRw9W4SfhynvHICz
w3igHtFvHZFx8Ol47YNg0eZKyq7dGd1lvN/yBgoFpbiIAXKLOGEONDTSYk5zntZiRtlkLUZ55oJM
5t42Ev+ipEopBBa9Nd4wpdcbcVCWQHEdB6KCncCy2NIln99nRdN+LQwnOUftBE8dIjaBguhcLHZN
YtNsBDV3+Aj4u3gWiU6LdWmECjB0S8dHp6OBNrRlwjAsK9okQ/dTUrmYtxpjuMHxTjY+Q59AaKcn
XsLRDm8G7RcLTERyRSuPVRSQ3OzP+VFMi8HibhVsjD754CJ3yge6CKKnUvkT1N7c+Tj5iUD9FSzT
RoY420hWLnO+thKPhyvw5aGyFR7v3rhEoG0l/dW0CK5xcfm/DRn9T9JvnRr1YqV/QnqPfoJ7nJKY
4T7/xs7cIDgnDFacmsnqPjMlY8+rLGrcw+zZ84dB2Cw+qSSgjaPI08nGWZrxi5Mv9r5sMvM/RWHn
U+TRVo09wxbbNivqJ60667M92pxZsyDbOl4i71wWumw9FsxBXVaGqaBDEgA3nU1HhcUEW3m3QPQu
/H56rsMmeug9Z37mnPycTAwrYwEsim+RHL2DDHvnqQoH9zbv5nK9ZM7MLSybsiMmd33q9mBgP06z
76VoLFJ51mVuUgrxEos5gMZUBLuTi+MtcsqVTQMH3rmlJSVbmf0pbCz9aPoAnjUDbeeSM0oXC8/K
IdNKzvqoTZxLimM0dRZXReqbW1QJgHonkyoLQcF/Xi/ylzmscis2Ez/4nJRO76xm0iHfyQw0nIYh
eLcHMvq0w1RRaTwHRu+VMTctoG0XoRJHPjd085PtjsXOIfs6r4cBaaXR28RI0PuG25EKGgxdGbkE
WoBDOC43pjWzFubVQFeYoz8lplc+yKywTpiwFCpr/lusI0/eGYzqnIbQ+iWz7IJqE1SD+1nSf1nQ
OhO0dhykRnoreqPg3iONPHmLrA+J4bn3jqsLb6WKcaIjD7jnHZ086rEvDYwxlq1vUtzpd0C7sida
hcOBDaXhBWsNaz5MuRFsOzfIHlRGbLgeOd3+B52tvA18gJ4FsR+Jiy78Gkx582jmU7Kyx7n8HICQ
VzHcr/ojcxftBsQqPHA/c4ZY0f4GOYoCQcYoQ5cncTVhvl9bRto+hLQifmOmJzlRjc7wWiR1dxMR
PR/HWVaEpm25V10wryiEh9+iJEo+erLtyQa0S7QZxOwciiy0rFXRVtZHPbjDXW9lyzNLqooRNHaf
IA8En9idu2fbcReJfaqBmokRtqNgM9m3SOAQxLTCbLuYuLpfj3Cw9sC2LXszsO1GzL/W4muFD287
W57cspJbuD5RNBhxldb2TyftxmcaDXFvSmmFz9qli2nVtUwdw3odv3p56RmxouK+qbp8Rl4fyPlF
B4aR0mVFisYQbvQSLVL/wC/GAX8kaEMynlq3vd3b37WJn2LuBePjJZriettTYnTYsDnqB9hZnzI3
875FQ1+e4Lb4GUQXWX9s7MJ9apyhJGbS6jZoh+jRbceJbzJl0Vev85o1XrvsqJY+2DLhRwichy7Z
LlWXyQ/PLOQCpWzqtw1t5eVhzNlTN61XQy6mJOl/YBiTUAEenv6pBTq71uoGzgqFu5Hkwc9Gocqn
XGeBWttznz27pNvzDcvgfGNAzEqINR2SI0leMnffO5nkTGEMnYERzdbsgmarew5+FURnAG2T2tL0
Hp5z1JcZpoZu6TYjmYInRA/2PheXGKRQjrMK7ZqjFuR9NHYEc/mNnVrLj1663nMB45tETx1lcYRb
7NHtKlY4sVgz/9VK9JOojPTcyX45azdh0jTQ5XwYnQqmKEWUmclTYo81l6i9I2GT3diT7+UxIJ2g
XfujX/oITzsHi4Zmg5uqDJlc4/WVhZCyQUwUUWrlL9EHdrZRzG4zBERHZpTqr8FQ+CsL3bY6sRii
lc96H5tzQvpih1wJY1/Rpc4+rI0eW1LRNDFtGiEmmAj3cIRP/L5w3WVLW417V9dBdSjbjvxU0wjT
j81ZWZ8am0aYGPQJ+awC6drMLNqK4YRkHzApfwBkb38Y26K4qbOmA7JnVgfUczVFHpHdLDOinlkk
7davi5LmcbM4zKNrntRgtndqNK296Nu2IJnpBl9KSe2bd6CcN2QBZroO4JvjSZUc7vVSLsQPTcNy
E9KHDvO8WqdZFBwX1w5Xk+Hin5tqsiGyXh4tv2qftLWwaRYeHpQZ9d/n3B/sjMM9D/Iw2GlzlzVY
A2IxVCaT5b6FdRSnUHaAllLfsqkx4WgR35CAozybbzyhI5weqrS/+FFfHaUZukegSsMRTawkbF9S
tLtW63yqQ/4ACvaFYwyR7NqTqN9X3DRdbcEkEEdXzoRFZKlu64rIIbAC+ymDX0KCtLWtds2jGB0k
z+anyouIMhqK3rdGIQ03HhusHgV9togHFWT1nrORuVjLQyfs4MChLONxtmbNPfKW+UBLKIZiWYw0
aBSTi8Q2ZMaPY5u8Va1Vb4ZpSbfS6KzvI07v+9wIJzwyJfnqtk/Hu4J39D/s5NFqSenuCejB2i7O
UB/cqhxmVioGHrW5QHtSIed3xosPZlU6MUw0bERQljnsmv2ml71HhIsHtHe8aTvMMtvBTYheBr4T
juCwe4zsOokD27Q/1RRf9pBf5MbXrBthob6EeRE+ldJsYFKXuLVpiXCTVW4K80OnpHnbRIu1Em2o
juzY7GpdZBN8yNK92C9be/qyeJZxr7J2zjYlIz6bJkqTNeWRLFsJnUX/jQEtLYgQUjckxHWTjU8S
sFoH4yTtD5mf98PHeVQDx4/EXIINFo7gkHj5PK+N1hN2LMw+deOApkdCxsbFkhp62kKTWA/6MKja
BnVUNZZzdKdefWkCVDuPgQ6ynRhU9a36deurqU79tS5lyT5XC5xtwrU4pIzzaDwOqYmandpj4z4h
r8G6ogfqzhundDlu4RvYd14/IFdP3MdGkP2yFoHiwnSj7KYIo3o7hhQ1Yn8qrJD4wyOXsNAbFpOL
b/5zGmvcJvZonIkErEddh95qJsW2wd6oN4RnA/amJDxXgTBv5jZzVxwOo09DgMjR4uvts4q8daBy
vXdJRpIiyKpvTFrjH67r6kM5yPCuDHu5s1B4vMycEzviNdU+zUPR3RdZ3b8ENvkeAyjErrJ99RJG
3qNBHL+1O+EdWiujwcRiLzm6WmIMkcTRgcxvhYjsz3bPkkO2Cp2DNYrPA4qDW+RQ89ZYxvmT8qlu
uy1Zxjhl1bwLsnCx474LKbEMI/YyZadPFGiiJ6tv623HlNSOKTMmwIJ2ds9UDehl8sHAZrFL4eah
8JT7HU2T/OSFPioyoxcLuzd05E1l59nTMjHGl+u0+UHinb1Kz4PXbJyBQkGmBu/Ory/PhSIJYuDe
yWSz7uGL3NVUPs6dhWl+g4esfZhVjyjN9gx5xJxkksGh84RFMLX0ccF/eORYPdwyHiiwq9MdQ4+S
rknxRIYCjDIV9xbSjg+UCZJTxTwTp6bUCj80eooOrgcFvrQK8VJrW/+3LEm36ZxFkZ6zhu2Y2061
AhynnxjiROOra/HcGEoekTqNG7Yg2vxbhCEVKZ7v/Fu3Jg9S3Zd+FZ19KRCCKCHXEOnz72nqJSRH
/ByLQci0/ZCmB8Fzu+udglkSKqw4ebLWOzroGU4IiiLCvCQo41Jny7mtWEBWYo7a24CE9BKzzRXk
Vrklm5a6Gu44wAjM+i/OsjJGEhOd2VZfskSYx1b1el+ryL+p59a6yVXGzAb+ikMIG/sx8zKQKoGg
iMB+qYr/2ha7KPtrgge08xn8o9yAZ9AhoHig1gaesw4yCLJqQgtW5R0HGQoJW1IJwRcPzfBmmZrg
XtP7F9G3VeT0BrVSTRAV8/p7hleEehDLuhBJ/d9EpXRv0H2LtTybl3ixcEhw+i0zyHf5aFhM/dnR
Z/Iv/jkNFnR/o6Ymn2gqNTm6bprBOnPekRopXpooEnzvEC3XFPg5iNgq2BlF4XwCp8dDgVqVxhce
YWvLs5jRslaRBnHp3ixXhM/6GRM2NUSRLsYxEibBkzvN3UPI1btrWyPbSGOed5M7iC8cuvOnwRHF
p1AP2TfLS1iaSJRP61pQYiTJreuzm9uSh6dcxnU0/w9359VjN5Km6b8ymHvWMiIYZBCY6QvymDRK
byTlDSFL7z1//TxHqt6WsqpLW3u3CzQaUEkp6hySEfG9NtJXrqyy/ValkqTcIXpYpwVvcMOxO4hB
II/D2jh7Z115wRA87NiQ0jO6Z92vPILVeblVyKdGH/cgz8NlDCy6n5VprXDOKxk60bo+tr4c3vSJ
oHgs6uAMwnTzuyPH0BemzumU2LMlnBw9+2KTlGbZEXBWbOqVw56VhT1g5FWZDbyaAz0eZwmt5jkz
qjDX3TCLNqjLUVwxchXHbSj9AwpHcUFUzfqy9o7/4sll4E1yy5RI6jZpBJUE6/Je+Zvv7i0+3E3q
ESLE4FTtVarm626WuDFVL4vznP3C7Mu4HO5MzCHEFuO4T2Lt32f4JM9nR7FXUIZw5ZCPckl8Znc1
L/1yAVNXPrV6YbagB4Y8R+kepDjtGEQVBV2SiNCmgpkRLq1Zw1vYfrmtR7nO8VGawn6O2XYh9bXA
a0Ayjx8MAjg/gFqYX3zQl885iRmELzYZFKBXxWeG5qTzElS7DSqLQ9loKPQEihe3U1LRkVXa1U6w
PV3gL07OFj7MrV9UDQfFKU+P6xipy4z5ESlbwYhULoV/oTvWMhj5+HwFALu10MDJwGq35qXKc/su
HiJxQeixOKdtdLiKlJY3Wmfd56Kq5+xN36z0Da/u4JwNqnOf87Ec3jtCyI9zl/WHQccYac2wvq0y
KNzLUfj0/pVUWsanLszpisUd5MRx2JgzVAkL9+P9IglYOPaRFtwP/rV0M6KY/zKtPQlzY1oh6Wt5
cwpf+2R3F/5Mx5Vf0le4+NWZRd4mME853W+JZ0QANEdNnjMRy+hqcznkozjvnNraR0R/X8BCze8V
ldMUQeLDHexsASdwrEM0IFeMCIP7RFcC5Hkn/G4PHVbv3EZGXxcd+XsyJtIv9WYAkZ3MohmbJp/D
VOf0bS39NB5WNTmfHEVxnxqK8cqpppizdVOrlzrTcl9Bs96K2aVgC9WwvK4Aas5sT1pvaKNbrpkK
GpK7HNDupPOHG/STVGcYirWeR6J0eMpXY511Kd2wo4jnN3Y8ZTR7iUqFW1rnN/jeKJBNjat4rGhQ
aYDSIYjptK/rJljsYRoDyoWgxspG1W9Z/rAvs4Wdl26xdWHUAGEQKFg/IL0QO02PJWUOqcXI3BoV
ss+7Tz4qPhp4yJAE0VqhI1b+9Q+R75T3Gjz2mkYzm0rpTd8pP8vgHYr4ggNgegEll+y5e/kTRgCg
SaHl/Uq9Ew9AUa73LH79OedQH3hS5J+3caBnEJ1FOMI94nXaCnFvYTe6z3Wdfo6p+bxscS58yscT
6q2XTT8MFSG3NRDlwTirCYD0os8kVXyMvW7Yt/bEubccIfA4RuyHpI9A12kD5eUdjzbGYig4+P0u
nXKKCdkyRVb2u1Q08sCMzNxGRePKUa6Kn/Hi+iZcDEVRaZTNjwQnL7ek1+I/LjS6l26k/ZYYLrq0
DbEeFi8Rqg3Y+2PuzcPOz8vimsb2+E3mmfx+IaIUFN51MnjDZbqckkE8pKSCR2FSOjpsBfh9mpn0
kRb5+bqw3ZP+tgGPX1g+7umGBbOp4m2fLHlpzjobAJf+mIaFk0DtL8I13vkkKqvbWxuhTJerf6oI
Zv3fcJ7TH1blwF67OQd/EWIlyYYAruGMxS6xGdvskhzPyJoo96ZtK+xnWojxeknvyYUtfEJaEl0z
F8gpbBPrbWQN80FFlXUG2DefqShRKpi2NrvIgCPZOGp/eV78OX+bIEw4rxvRXRXkV7wRnaevqfut
mrCQAzVcbhxZARw7ssIq7+kObNw0f2FRdft7OUZlupupqj3aks14R15upT5WXdztCruGIK0Ixx02
2QOITUQ5hWXRzPauG+qPJmsnJ8ihG45abdGjO6OPuhksHBpiogz4UREO4B8Sjm9ZiAMsq45Ts2p+
Rijpxg9cY/nqgfvvaEOoJmQNfLrdYPyYHXdL30pW4fjAUXn4JBDk3AjLBXWpeT1JffDmKmWu4+LP
A8F5V6RoZkHnWFNYYX4McKx6Qc3mGqKkbs8XJJuXLiwZd1poBcXvzFdWp5Nw8HpX71vp+uXZFuVR
fslhdcmpYPSlF8XnpxtWWEHEC7uDJWOCZqYhkSBvDdi7I+KrVntRdS9UWj9FbUMdq9clfrXD6YEH
J6mzrgh8Mg0+c9YabU4Y3dqdyxGgAL4yB2Ke6KljUy09xR/vZg5Ba+KuVrhxph+pA8LKJbMyepqr
lWbI1nP1fHTtpZov4jaP6yAmUs56qcFnzjoJpc0+PH1Gx+N476sMdiBI/Mbi2FemOmPHi8ch5Hty
nCMUhPepXakL2xOSmwMvyLrYqA5F6751yejs0q2TNxu0EChKnthr4Daxsx8cp7tcdO5+kLqHFKos
U8lAbbRZRCiK7uhUdB/7skZhkiBqUlosO28e14vS4DJ2/JP2owY9DGkozzntO71OuHVI7hksiQgr
YlscbeMWkExJVpWA2tF0oJsYnwI+PHQ21fyeG2YO3dipi/JkOGrRXn+c1wFTmwIyu4682YnOOO4u
9r50pvY96OnwBZy3ep/Grn7QtupkkKGruoTSQRuX96zajaW3XTfGHNARieviukiX5SstZf5ZDSgD
Nk7oxcfU3jjs9zJOjl0v7SsMUP2uB6RjUzaxf8x4sF9OxYZtOPmWs8uiZnzBt5bfUA09P/AoJ9d9
kdvv5USjZK2W5UrSmnkj1OLSMTCv3Y5iKmaRdnUfjNVbITuH+5V+ve3gZHXL3lvbj1u9jQfe/yVU
bibfOBxvvzi04gLBGLt82xj6H9HynMqXMGJeeXFlLmj2mj5ZeQoZ3ScDLDMQgTfkMMpR3dRniGba
DxMynEuLEtlLxyRf4aCiNyvxDyKA5ozfYdJxKBIvaZ8NhzSnEMGmeftDo2+d/MyqiA+QmroRyFMq
T2e35EOI5hKMwL/opMEPWlI9H4Pc1BkqIR3Hl/g/ts+zSVZYSIFXBUj9oae5602JDv2zHq3yvQPV
SDp32tCeN6GFDwQMzWXHI3LgEJ3uJ8vy73gB/fu6KaKbdnT6cOSAd1hWunuLbgW+Jpy7oL+e0bEG
mOq8R5+WutvGqqsPs0UBaLBRPcp6O9R3BfOJE86YzNR3ff3/+ik2pf/Hf/HrT0jyO5RDw6tf/uOx
Lvnff51+5n//mZ9/4h/HL/X1h/JL//oP/fQz/L2/X3f3Yfjw0y/21FQO6934pVvvv/Swh9/+/vhL
ffqT/6e/+R9fvv0tj2vz5b//81M9VsPpb4vBEf/z99/63kKHFvevWujGLh0+VK976Pih7z10lvOb
UUpJ3/U8bYRHHuw/i+gs4f1mu8b2jO87nrb9k13g9yY6SRWdcHzlO77x0SycpN6/N9EJ5zegNf6z
lJ7k9wmR/OfHv/0uWP5+R/g6fv/1f1TM9DXITP/f//mzZlp7Cg7Bd4zhNKVcgXgVKvkHQb50B2R6
Y/qSGjQABTxDMC6Qvz98J39ykZ+1079fhOoVoxzbdnkSf76Iw6SLdit+QfyXILQceE5Tizb2huL4
v77Sn34c3+XDnNZH9dp7FOvNL/zVfy9WXKuBgA+8H1Zcyru/exkK/JQ2Dn0lLnfuFdE+zpr65Vq/
m+1W2PvKLsfHRRf2r7pefpaDn743LuN7HHKF1voPoSsyNalBcftuw8qESCtSb2MDsYYvWOzQCcPZ
eOQGTWVRnCtEF7/4kD/bjL5fXStpa/Q8PCP26a7+8GjkPIVj59jvmKSjnWLngj8Ba9o52ooCNy/l
bixiVKxa5/d//fX+2eeGw3LobeS14Z35+cp1WluyE9u7VlJv/rSUDvzj7PabPtQjBV6MklQk7twF
+OlQa/y/+9qAGv7iWfrjUyuFqyU3gSdXqtdxewB+TbE1FKSjv9m7dKy3DVRenpe/8i388UK+q+n4
tV2XB0o5r97B2bKS1UvUO4ud6hCNtGtTchCHPvP5+V9/seqb0+lfNgZuqssaxH/WBm6W4/wrQ1fl
kvxst8n1tioYkNVJE+q5o4WXxdRNieIU0BlogrLyUCLAvUCStlLl4JYmpYDCRcmduRN5eP0wE0JQ
1VH2MfIQRyF7JMe2nAfK6WNB/VyIVL2Kdu4G2rSfVDttgOObBCftUiBry0ZmcanayvYCE02Mmd1G
Jl0wR734ZKShPzKj2YvRmdpjDl/E9w9Y8WJwoqpVnoXoUCnym5TYrozexjfptq3LodQ0cx/mdmw+
mNJRzlVv+VF1Z3wreasQfnhhoRa7PpNZjGLdyTIco2RGTTdN68L8Ot0MNbK5fs6zboTz4MKMLyEu
i6HZN2sUkcE6b7kPbFbWnwWyM70vbLjNc4qOOmiH2Wbwbjq6a4u8tLyzJo378yaCdw43y62XsO10
4wZ6QzlMPRcczwyutewnvazTo2fnm7rcKvQoCBrS6QWhUfKZDnptgMxSmduBFp4bfRCdseOPIzzI
/TZpiwCb0cV8jzbJuEkID2TxxRIynCXtRTtIldiE3hLXa6MAFsq6o5e7p+cJNrTq/S0gjqvd8ttI
p3k3UyhqFbi/vIDDwiCs/dpwLmHCbuaqt/BPaKvrQGHrNFN3cnMaU57Zsy77+8zuxMg5Bggpch+Y
3/A+Hv2u7VaopDEf0stSdHlrH4STTZKi7FwnjTacgq24dqagXL1tMBCrCPeSIbQ2OyLoLPZSbn5o
CTi9bmcJQAfl7FwZe1hHpkmNTsAoMMLFFi2janQ+IXaH/BvxMgyPxbJu+YIgsOy+YovBM5NJ+zSd
TsuANuUNwRfVuKKjRddphzm2zg6pU7ZqmuF1aVtV9dQnHYfSHZAOUqygbhvV7BzFpVCdpHHTnvsn
63g4DoDi14lvk2k7TZFrH3uVdl/ntZ4JH1OdufLJEGgIZCnNW4T/qBoHxy2+ZAy18ddm6VDRIKKh
za5r6RG9kWRC3wymSKMjoW9W8ryaRLahMBU5r163lNttVOvpjr1Bxzdw0Raoe1tl7xcmRe84cXxE
lzI4m+DLoHi9fptAV47HZHPRHg9ImdyzdPZBymYNHxpkVYylRFRJ+87NpU1E5AaAtRebKzigC7+S
R2tevOZjnOTLcHBjtWy7xbiCP+os9rIE/hSP8bs5yqbuMPhVZD2hK5jUo9imKLpJh1GQW7oqW7/L
VpSwj6tb2slnvxxa91OftsBj1NkgegCjIRS4ftvWwseysvC6+1eZTeu4y5ya+cPVBKdbqHACOIgM
cqUOvDvf0q4Yw7TjhP24qrqiEQwx2Tay1gip3+Bd2LiXCQ3Olcjc29U0iNMN7bQGYfpU3CExZ0Zk
mGfVmbQkQAYdtGODp/RuA5XeyDdzAUYNb9wVd8JNltuxo7E2QGNFvs1Q4Nhgc4wY9jKdiq/kE4ns
0KdQw2HVT8D4CpEYqnIhMFOUVJlelaws1J+KEfS1SXt22LRcyvwoFze6i1WxPPcLA2y4VJrXJbVq
ECMaf9iG+hjKjqbgaXpkytVPwHlthcu+RHLj11s3Qw5RvXtAjIdkW1bgomGEf+Aqrr30fb/OCoUI
putb4SRaoc9lakJ+EKEjTyvydgNT6fJmVg5LO8oJ/YyGPH4xw4jyV6Ode2/Tav0J8Gri5DMjpYL5
ytBtbzjskz7tX1zLtq+aFpftTjBIxdD4g53sZ9us72tuX4eBDEVFmKje0oEnav9F+1VKoIrTVZfI
YgYE/9Xcv+3nPiE4WpcfE4kYmP2jaj8OZU1+tJvO9XlDpRLcrCvna+i6DUWD5djjwSylmXb0UKYf
tVfqu6ldiydsWepDVtKKFE5mrfJwGtr0QeRF/4Io3nkabWv+xAqVZft6TH2zY5sTKdh6J/MQ9xHz
2EomCJr/xPu6oL6GEuIyY4CEVkW7xsYnFqYFuiOUPKN9v9EWvHCRrksBpVpth6neipwos4hRkA+N
a7wkxQvXKi9HGdBpDp4LJIC1txwlFSogHK0IVJzP1/bWz5cbB9L1FsxZfh3THD7FmuaHgjsw74jo
oZCpykfak3l1ousaaWC7Q8AWbSHNtWgLlEU2/M4YwI8A8nOEmcjM8klVDfptZ1qQCi9bHn9aYRMg
Xv2EmD9vtVgLpesMMBWrrq+LHu1qYG9z87GbNVKeREzcF8ar8gO+kFYQz8Yx40CdsJ4C0uirfg9b
nze7eGvm6Mif7oowMT2FAnlZj2+SXE9uWKZ9lSFviPJ3vDKVOM5RJWmHp8oH6WYxzHnoyUbfqz5d
tu+a2b81t940X6qHofvyZbj60Pw/MJlKl7Pbv59MvzyQMJVW6Y/D7Lcf+T6XKvkbUZg+c6lmUJIO
U+Tv/ejK/s3zhVTGM46HBu+Ujv37VGpJ/ZsnDLkGmonUUeJktf19LLW+jayelrZwBKcI7f6tuZQR
l0P+DydVxiomYk7D/GM4gduvI2VUPCnZLCdk1wb+appHZ7Em/JITiUuUA1IPfDrk7v24clhbsuqm
Ybu6nDNUtoWdEwMmzfrJSjpYA5hHaG2TtxIYOb0hiR5fQp32YV4NAM1Z8tbgMmmm9KNxpTrozLmo
BhvZfATtN3W7bNCPXEsf6yo7lytFIpy28Hj7l5kc341dezvGdAqzQSc7B55+L6fyUY0RZqOlc55L
YKd9ggEA6ewwlPY+wrk1HhUyi+SRaMXoM9LdpQ9TZ4BPWZKqkOQVcsyG5S7MQ10WsCFw9CjndExk
Gwf46xj9V7ik3XBr6XJCLLoupTyaaEZEuEy6jZ9lrarxUVj9TOgLZ7B0L8vRpJ9rZWq6CYF2Kqzr
vmUh4I/oxgkaIVAErKx4V3Ui2tMRAaJ3LMAw347kHPt7JHDuMc3lVASw8HYFW7ug0oqbMb5LHD1f
JX2eFIFralQTjZoJOlHIb/eNFcWPnEPa8Vot1Xg85b9aYW2b+Mqp5+VZMgAg83HLq7kQR659hw5j
QyCskiAmSiOYbas/k8jr3vDQ7Oc84v41WYtavPPPLRveMpB9dIYgjP6RKKiydBePyZlD/SqAW5Pv
5tZzLtFG7xuMKazvlygJHluvjRsO1g8+yfwHWia3O49e3tC20reb9pMrmSTZsUt9IhKzEn58R6SD
3YTtmnTireksv3xK7FKaLhjKpI5RTvgDKqPKUe3vFYr/f69Qp6Xj369Qjx+q7TVyJk8/8n2Fcuzf
HAcUwGYoxpvEOvXPFUr6vylptGDd4qhEXB1r1z9XKPs3MAMMKL7PAobHFw/4v5YoIX7zALkcn+2R
km/+kv976AwRCAO09BSZWixOvvO6tGTiRYgHi9qPyIZNO9k8UDq21fKrdLCfF8LTdTwBmkUaDgow
FxjoZzQkmuGQFxwY9M6ylmVt1T2jeMeMtW31W2ia/Ptm+BOG++8hwe/XI6zV9ThKgEu+TkDLZefX
LeR94HcEraETTMCOx+IXwTx/9qk8fOeAK1qBoHEPf0SX6IPysa/LLEhXS97pvsXV6ss0ucnNhsPB
9Pavyrx/hln4XL4UPg/N6YFxhLZfXTHnqI34Bm1Z5kAOALdzXE9UxhiXZvHyi6SZX13sVWxEa6/b
vKrT3iNI6TviXVRPeaxsxPFL/CvLz8+o57dPJk9bpAaKNJpn5dV3Odh2NWp2Aax21l3WeNUunnX3
i+fiTz6SVJLt3yAKwPh5+v0f8EBRIuOQycjptVnJn0gVASi5t4W0vP4K+PyzDwRoLoD/jKNd7/Wl
0kKN63KSbQ+NOMcsqkNe6r9XIfr9a0OVCY0iFKvMayysKEdNlsKas1c54piTHxli5cl+kVOvTs/V
vw4y3y/DIUuCOng+oS2v7o60vNKzbfadPE5Ms+v6xS0MX2JDT3ipJ9zLwB5Tf0XAYfsh7tDtvMnH
qkWsS14xQNBWdt2jXHjbGSP9E5dF2pQJqCwprtZKgJ+IgTgIOEfUSeGw0KR0dNKRcJjIs5Fgd7Mg
baxPGVAGLENFqKfM/+AW2BOCrVIpw8EJvfGZsNvzFBzNoP6rvfexo8WvCqNPn/X1d8EjanNrOfFB
ivz8DLEO4IuzHBxHa45mUiMaOLmyizviA/N7d0JoWYATHKivJ85EW6n/i7azP3mylGfDrdjK0adH
6+d/wNBPrhEzp53FtsAi524JbDVbf4vw+HbLlSdscAXpn0D8V0tNvG3W5NloE8cW5TX2K32pqD/f
2ThvP/2wZ/4Jt/KHdZTFzNa28PhYnOZfFw1lrh5SrTl1OXlXfcaXlw9BhVyhCdxOpQ+VjqT+W7lQ
3z6dg15eU2jtCKVet/pZzZLWqeGSZJ3wEZ1lOqSpWX+xQby+U9ImUMGRnmO0giB7nfOcqqpLlYhO
byegHzKWlDC2zpsns/vrb/CPFyKBkf3gtBXJ02Px8yPR5W5fJ1ZWwpa7yQWNhYKoh355+PtX+X5c
MEry6J3u4w+rJ4rLNkkIPg5oeEVzPzbZTpkp/cWD9yefRdKhxY3hKjAKr+B93LHOUEnMEHg5UOPU
LtZ65B23f/1ZTi/Jj2+xFEyFbDRaaJhDuKmfP0vmk1URp6hw/X5r7lKB+t4CrfhMczRpBwEq5F8F
PepvIU4/XZMTm7E5an27rPu6gKVa3FjDAbU4btBDhRTKVDDwZYWg16BFrWjU8N234GERU0fUngIO
2OWrEIanPW5lA0ws7EIWZwkb17jHzdKbXevGxgqyrh1LotDVTNn3nA1T2I3l+rH3xeyFAk9nGeZ1
l3/FoULM7+QORCOb2umyg6u2DNxTDX0Hso5/7kLnTtIg0cgmoES6aEWwZNK6kcWGXKnaPILXV6Xm
B+0vzktMLzaNHyu4Lr6VCO3y4qsZlQsRFEFNIMwcosWKuj1ygf7LKpoZ8fQMABRG81x3zEAevkn/
JEZC4DXnAIWRwEbTREXyrjCtu+2F32RZiOq4qcl3Ed2ITyAplyBLBLn6q5wxwPod9MrFNsazHxYV
O9hLsWBADOvJNDaCBjpjQpcOj8OYRp19ZTbH+0j2rtU++fYICpkNsxMT8VNXHh6mTlSZw6RbueN2
YdMthWlY27X3lmkKcmKJFtZcAnLSJiSMQDdHAhdnVD7FMj9ubERl6JTuTAjDRLIiKRZzRYikHA0d
pVHT2djq/WnxzmIy6ujMbSoFfGWNxc4yk/txSMpkfrbqMvrg1dM2BIPFqx1A5a73fuFan5dceAta
obJ9nIg9sj42rr09ouCVaYhIHi6jdsX8EBs9xefoausSligptz3TXms9tQbvfWCsVLwb3D55sTCJ
khPky+Y90edpRAIogqsYK9js5QdH5k0StpXXN4Ely9lBoLfE5oCVv0iAttqxVRc5pozs4IzW9IJI
zG5evLwcnD3QM0ECGV5kjde9UVgk3AJpSttPJJ4CZkuMXv0WrYGVzZk8OkkLYODblvdi1Xj0iDHJ
NsRHScxz7udK3Rc2qUphlbnt8NlJSYW/JM9c0eep23RiKC5iOBccQAUZCPl2y/cusreSTc7+1BVR
MTytXd33Z2NLjXMoiaERuzXCdRkvVPPhkGqyh9JaU3WOjJ8vtvKLdjov1wjFMnrb2D5oe85xQ6+n
ttGsTxvvKwRAiUKqV072qfeKxSKtC71NINNapRfGb4fsTTuOsQgdSuGaj73Vl1kcVN24tYD0brKd
ad745nNr04wWcFDsCDEYN7wXAR4xrBk+erN9VJVWGszuinaHTi+Nu1sgBQ+q8RQ+hdrS6XftWrZP
QsYOTE/RlNUlwaCY0Rp/8+K9VqljAjgbTr81kHh55TJBUa2XpnlZ7ZF3zLED31POLmmJjLOA07DY
Ns84OUkLCt5aO9WObzrPL9B0lNkuZtDrw5jQ5Jd1iuV5mRGbfMuSk/QHORH8swYV7BjBD1D+ukPf
pcZh+IKRnxFG4DbJdO3hqvBjk58lHWrh/DkzuYjDZV7AuCbsvgFBcc6GC8ETWRz7+23LCTINJmS8
YgBKLvFULMVWfABjJePBa7px2TeN9B/9WNoI/9NxgaFch/Z5MRMBOHO5xJqsB0o3DtRqnMLZHLdD
bVU6Vhc6DAgQtpZCM0dWCmdUP+m8DbGsZSOGyxkUzizkisT9FIU7fp43WjNDNbVjj/A6hVWmfkjZ
x5VwgejKiTmngteklMo2rU0sVLqVzKLkU9nO2QK/kO6xzGbX1lKzZWs14znIhlg356npvYpoA9NQ
ATwr/7ZwgJ53LfJ5zS4vWLNxKJcPw6LNfG+7MQMMORTtcnSxEvZQh87AOt3kLRxD09h3VmFv0UVT
zegredTiW/KhyhtaayxSdKcofeDvcBe4XPx1u7xLexTPhWFtJsMUH5xRLmluc0ZD+fnWI208iObU
/2op+qIV8Po7LKBeFIoaPnBoW8JHoFs0MyoF6mnIolOlF+QWRR8t463jrmGGUIECjbNgJazmoyVH
j8iOLMkflcAAd1jSqbXPByFIdI7IgyHxBDT9OPSkGDKHmOj0suB4P3isKs+DN9jEDWWdfFyWiumx
wZw1wUPGJHn3peuI/bZu7oeGrRM9uC2JDUksWb+U9YDcbFPiRIKmNUFZPTNQ4MGpWTtPiO3Z8jiN
H+SQJBBLBApc8nLgTsjsqsGB4kE44C4d7f0Gzq/DxEbmGNSNUUSrdGXPh8Qi8DRmvdZhWc0d3s+l
dpIvpK5M3RP/TF2fd+XkFTxAVqZRyqxucwnG6o2X8GllE5bCa4v92I1VhWZOJtGLw4+NO9G3XnMu
ejETk9Nhr9v57oiEGkl1osMMG2v8MC70pCIyjA3Bfh34Y6hJYbSv+tzy0HtPrjJhbayp5wFFW3ph
MD14od20Y74nr8kaYb/92j4QGx9t52vm+9ObKq9VdnlKvUv3iyRQZ19HZDe+wEDnjo1XSefzedmx
J1Px1a7p82g7bbSHxef/0WBqck7KZYC7UnnV2TjKvJZWWL9aenOnsWN2H8l8dCGes2gcjpXKyWCJ
2R1QFrMwp2dbj3I7mPOGiD+LtUWcgVwlT10eY4zF4T2v4dabqN4X+PQcPNa+BYAcrylL6pwgBtmg
tsiIcFziPKy00/1FVjTsRt4g/TlMRqK0Al25FRsqZyf1SCD0iCNgqfAqVwVT/1nlYHVka54IWy+l
HuV5Bi/It2vl87Rrk3k+mlqxhhJ4xFmtcnP2MMbjmjMM4ujpQvvI3YJ04VC2Jmha8S6erLdoh8U1
trwo208cWzrILPat45jXGSTe4tVfV5ZZE5o0iZ88QbxQmLJSRJcoZjoy/qKWvBHLbmp/x07nX8UT
MoOQMLK0DWdRRqdMYjcD8xWz2m2q130woPPA4raOp+8XnfpzWVL+EZiiwEWT6cLaDuwNSG+L1GIs
74b2jYqtCLgwWSe1B/1WYzid8jXGHr6/b1tD/rffuV8NNw29R7vRoj2g9LD3UyQjYtoj4ILlqyDW
+n1k2S4EbLIsdBVEnD9Diza0NZhi3XX7maPfW5VH+hNBfk31Jm9GVvnNJkU6RD2zrBdqrkbcWZWV
H2vCx0YM52lF/ZkWtLboItFzODY9aT94HrBW01tmBf2S2u8y4qD80GMr5fy5dLI8kErntUEU1eoB
vZ/qzmNHeWPQd6L0kKh6DPUenD0VndOmNaZOz0cbDB/LhepEPxZuVn90vGjOjm0cbWBLrKh2WBN7
TPWTtlxvL32zmDuvAtFBfjD13rWuiMVbRL4UuDbTnBDLQrYXW7rAb1JxIx7doUYYkmx59WEavIrv
Z8AFdNqIISBy2aKR7tFnM2QSXbgEzATYpMBh1Oex7TzyUlNS0gKRlAKj8lg379BH4d3CAoPHND15
7MPUdFUeCHfTMOV2wlbE+J97+8oz/d2oeMh3choh8bEsiGxXkKxKbiTPJMZDt3eem9GO/ZDTWnE5
MduYA81ORJwO0LFML3W63v318PaKWGPWZTBEznaSm7k2otRXM6KtOZwKPHLYYTn0XDi8HEmIiTJa
39TEwLsHNGGWf1ybyNl2Xjrjzh7zbb3dBHFP2NO7Oj+syGjXHUzVpo8w7Q6x6C55HbeFrUV170z9
ZELULno7GNpY5DnmI/l+qK1q2m8Lq+FJPhGnIdkD6RAo+OL3rm0SD6mIp871ULneziDpeSZKdnnO
NhX5N2uRCvuY5TwXRyuKcFUBJBGTUsK5T+//+jt6DapIcGnjap/NClgFrfzPA26CQTCKK/T6phLi
yXK36CzyM4k9C2fvU+Gs4+NfX/A0Mf883XJBo4D6jQ3FeOI6fkQHCNlA+7WegsYKu/i0WV25Y+jg
nEyq6K8qC/7kWg6YEfyIQ1iB57wCpyijbFqO13UAVKQO28h7iH1jph7C8/8utCK1bwzfpqsFQOvr
IlM0QNS9EqQR4PJ456f5eoVpqPvFd/cHzANaWzrfWKIT5+Odfv8HZCUjHrd1p4WDSTJmX8tMJrdd
2cznf32H/uwqnkSmfXpnIL9f3aHSwKDCSTe4TYrpTKTIZf6HvTNZjlvZsuyvPMs5rjl6YJBlVgAi
ggz2jShRE5hESug7d/SfVtP6sVqQ7nuPpO6VTDnKNKuxGkQgHA4/5+y9Nh7n6vDzq+g//jjb/09L
BVW4AR7szWVskAi+rTa83sgweAeDV6Beg8vahI6SthZ6g1DdtWrpJbxzZscQdzml3LqjZO8bxsCL
ZZzzZuqc0wVwrntKCmDhhrFbzb//4/JM6mRv6CYDNdQEr++7ievGopjmvrv97eZtOFVa4/5ijvJX
t90z3E0Lz1SPnuDri+ijPxp9u9DNhG/fca5tYTCiSPR+FS/zw4036UezShmxMW7z3/aXitodOwmi
KgBsAJuMOMoiyDoPm5KFkfsXbbofL8ZoE/wSvTqPxft2FJWuA40reyVSAi//bi01iMCD9yCNRkQ/
X1A/tOrYvyyXTp2wDFPQ8H59/wxLuhnDKFzEZjIEFmJEooyq/CpjXn0BUwPz5+CL3c8v+sOPtm2a
yCjpsm/DG/uN3j/x5GAoj+FBVrVxZGUVbAiL1fztKr81Er/Inmg6NF/7t4KdV+6T/2nSno2P//dz
89sv7f/9P5/L7OnTP6KmQuLz9Kn+9FLms/3zP90njseo3EaR4wtCZ9FNMzyevqj+P/9Dc40/BM8v
vw5GElrsW8Dhn1N03f/DZ7HQ5aW7a+qUp/+aoeNZYVC2KcexB7LrEkH5G+4TxuWsv3+/+OAb6rz3
GNYzm90e87frs9VKAyNhOe1sTMjuWT5Iseyb3kHiVRRlfm8Ubj7tPEvhiQd+kY975fYSyq7qyjOl
4yaNTJJim6Nilsdf9MWI33kGHZYNafZphR3EUZ28w+e2guYUYV0FFd221vCOTphjhC56VdopPccU
tL2ZBJczL40Tla703mU1MCcAG8CAUfGZoL6zGrptoNwcdkKNNA4TtKO84qIuKyJR5Thh2PcHN87D
LLfgOqkmd7UQs6bYDNzzvVsooln1weP8qFegWUK5KrfdxY07fvEH2w1aG5vZvRSZW50wIzMByfLy
Gy+7tBoS0mtU29GmS8Xn1PfjZ6hmJc912ht0pqE/3SnY5s5FravWDwvRDBd4YPzhmGNxpd/bKq/n
xDRX1X6oVwPP64T8CcAZgUpQJnoD5a7uQYzEJ9WDi6jQVweL4DC8Y6tHLI+mSF6PqFGnaOrX/BPI
ETxyLpNhieuSInQHsKbR8ezFmhGS2FpPUTP3Q/qRZry4QhgugC2vHvipyvKq8XJaBms6qGyS7xH6
jcx4/Bp+xU7LvM4/QfdV3Bv+DMR4zPzq3MzScQ7ibK4uECGKT5Pr5VduYbufixqbMr2OZeuCN8PE
YT7JLR3d7pJflZbfP7SdX3ih2Xoou+oZA1GUxpr5eXVnmA6Ql9Z3CTPmKZjceIYT7Mgh23dd2sAU
11YtA3yusC7L1mjXfWLiir3JMfxTEI1o8A+r1tDMtaw0NTBIT/EYNigsKnrfurrVcqate1748UVr
jz10sVa6XzzUxOUlmG7jFpm08M5zazQgrA2mUUSrtXpwc+e4QLAJiSHZl7HrMtPxDAfeJRp8nD8G
DfwIALXqUaoiAQ/xUII5y/Wu53gywiTcC9RKWjRUmxC3ha8aH6CdWhdU76Dmk35zhUqNEdxh1gVl
HO22hnKacNJbpacuBRxO0ye9mkAcORqHAeR4aUobo/e7x9yAqg39lp5+6Pdp2wauITdzR0FELU1V
ZWxMa+FGeENGPep1zoPhwCTMjzxZNHcxgQh0tGuNAqhKGh2Vdck783HAYeTtdGwQtKlIdXnPfIVx
o7Jn7UESNjBFWeXaD940ifc+RRMe9cKo4Rsllc2YB9DtTs9cDAyw9p8Qs9SUJ7kQ9MTzbEFZK8fP
bl2M1xpY7wz2xYLOTFdV9VVWzeiHSwEcCJe9r9+Ry/GFQBc5AJ3GXwI6AUJ2MPpefoBzZDHCs5kO
lSVu4bCg1f7Uj8IDulOu3nmb4ERDYNvx2MCvme/RTtiXFq5pcJG1j04W9Q0GdKrlHGTXQsiGolo9
rUq+LaLp3miDoZ+HKmraAiRzBZe/iQxb+uZeI4yB3pbvUXlh3PWtgLAtiNf+sKplR1CxeyHFSBqK
5trKYRn5DsbxEbcv7pZqMs+MhCwwsHviCf3h8Il8ZYZF9sThNoBsalnY+dcBCULm5u+wydAUMGpb
v7NZhO0lfaCs3onEHt4LLEEqSHqUpiHubCr2EpdES3OMpUt3OIWv41lTIjFp5AJQBK6Xz7DWrQuY
OPgTxGBsSvSRdJIwmR28BB5pUMneGn3AcR7tgV8l4upbffv6lWOi98D3yBHbQvrxpv4xpEgHNctp
B+6M3ZBfl3mi6Fmmw7DmFyk2ltAx8vjjVKT2mb7W3hBhPG73L17a198v+Pcyq+3Nx8dAgYsUycAi
ar0pw81sRnpRgilbh4ZmHpIb1pFe/dZJc7uKvUndEAVZ397zHA1eFkfIrIA7OyZ8tqaChzPk46Pd
5updB4z76edf6LW2Y7sUtSvSIFx76JCQ572+VF1jkFGYmHcl2vkqHK3ZVrsCsQXksr719HPZlb5P
XbvlhG9NX3rLOeDa/8Kx8KcHvldHw789QG7H0H/5l/97eJG3w9PfHwv/9+dFKU6Dr46C2z/5U07p
oow0TNfHpQRkGdfxP0+CSMF939PRWDBV5xhosEb+eRDEvYyQEgOqwDqP2oOT/p96b/MP00egQYuE
P0AOTg7lbxwEOcu9eipdE8HC5pFmvK9bKMtNPvjLhZqX7B0c+xD8FnrjHsdK2tfI/TeMIuBjUigY
7Qz0VeuGl2ohsLS5IIxX7VHRulOBzDHgfehSaUm8Dkx00tAdB0OeZW6ZP5ocgtJjOsO4jtwZ2EAk
SukVOz3FK3bad3mZHSXkdlqFYKOsQ06G2KML5u1agTpliFQUIME0e+ngdBnIHMDPQRipGCaHqlAy
OeSlvt5lndEtoOMQKSMtL9oxcjwsHSGj7ezG7Mz+OobSrtH3S+z5IGyZgPyscMEFSAtQKed9K88M
nxnWMV/Wja2WCGkfOoBz+juMRFMLaFLLlqBcGK7y9WscohIGXRyNlkyS/VzhsziaovPFVW0t8OUq
G5EzabkwCjdWmadCx5U1sR10vysGxvSfTf8qb8iiIWSIoxHSirhbMNM6uZNzGOp7qXatswpkDbXr
prA1G9lCb3dr3ZpRM+Y2rynggMl65+ZNou7HQuj2esrIM4UgbAheOsNZPWvk792MrkrLOOxGLc39
y2ECUDPdGloFGSUkrBk4HURP9g3U/dlgVd16uwJ/KGiR86VaJHRkIcBIGE2cayDBoGwEAnScuy+a
ioxNYi4LFwhxZ7ZnrZ1X/Vk2lMVHXeuaHJOOm3be9bSk8DXpQlIUC1/W411S8rzsmEYNZCzPBg1M
EqvM4sJUvSoObsmBIzTLHOK0UyNOjfRuIOTBkz4ydD1ZGzsyM4qlU8yLVC5hXEytGzZT55Nhs0UN
KsCScHj6GKtljllpjCSAJ/iU8GFg8i4J3scVz5V5NJZUNITiTJmzw4xT3xOYp5CQ6EV/nYwj/1I3
WXMB/WUrUlrpqgPQDO86VWrWI1DaWGUd/qtzfiFqfLuo2xN/8Ho9KHjffHCppQQTbG/a1q0Tj9ke
0Eo+n5JjFxvM5wiVCjxPdcDb8nExDjNVWcKdyTggzaVn1xGy0tn4aNA6JgyKWQE9fICAHdNyYyQL
xoMImeArTVp5AxLLvfURrWQn8ygU45k1pskcjBKf6DsNrlh1MNJssvcZa53khVJrhtOk3JhqMU02
6poczzcZW4uLLCfIsthyPhDiAAmW9yUnC8a9MDw+gBN0e/rDZL4cAKSU1sd+TRAEBDZEZm0PdlVz
GUZhRI6vVoLGzAubh3+8TCGaxGFT93bzpOc14ZP4Tp1r0cFsIodqjXdAA4F7GQ7hNnrRdZdapyPi
0Efdu+nWbihPYACPBIM0SjtLSTMdoRaZGgVOMUDYIHlEZ6hlg0njuEU0lcDobUdeUszg8EVRJTu4
U97d4C32CUc0ws8GPZvWHcFE6U0ym8WBqyLWwaPLNGkgnIHBeleRHMKockz3cAeyU9fqGihFBewi
ZCdDQ8il47Sf7STHsZHFE+OKFTZREWo5kBJv0M0kqlkjN84Su7cpzX9nx25K7NyoY3UNrYYZZICn
EMRzZTfMCVyEpe/yZlw+Qa8UUF6rKlmJBVH6vO+smGcBgl0JWsMni6nQFu/zDCjRihrRiY8OXHA9
ApvoneI0BBI5bWKjOBZ4NTpd82A+LTYBOf0yd9CAFMxbrCCxAcCtGHHOGk4KEJCeNQtHmNVXV6vL
M9lL6x361y49FWvFvPM92cXTnWNv+8ii++MXTkSufcxMRdxJAqDmPksXi+Q8ASTVGaHKh+akDxhY
9Xy5dGaPl4ExCAIOED8r75Cy0cF4GR15s8qKAsNLe0cG0pQq2/MmS9fzgj3vui4oPgHx1zxQiTGO
WDBLX38kMZXoKt0aFpCUOHOB0CaxRa5Ii5DpatF4klF8lTHtRgQ2CUM5R/n0LFpfzDYwocLkJ2D+
DWIdp7nFm85zJv99i06dXnrP5kWlpc1MpnovBTe2yGSGqjX5jGStVKJuXzTHuclQ6tHix2VcwLQR
9orBVuXiPf50rYdJnTMEcIx+QzL7XuWGfm3pz4aQWr2z3VTVx7ac6Q4IBkqwE2vObzurd8ktTuFW
P9dKrPJgSNodQTG3WEODpchikiRmIhNwkTNYbQswAMhGPGBq8ALNi86o04Jyu7UaavzOwblD08Uc
3k2+NdzFq+06ZAOWpNxh9ybowCEuBIEasH0Sqrc5t6k371eDtREkMz3MrW5j2p4biT+coTijDgyI
YbKLr3Waud4pa6NdgwomFganuRy3Dwku1yZCAd5tiMejfKAns4A4H9IhuSeUQmsvRQY09nOuBFF1
cPibqokYo6I72dEt0gy8q4vK1v3aflMbOhD4UXkVwtmzErQHpStFMo0w1O2YTGa6Nxj7XDZprzNa
F+VyXXDnGFwRzUL1FoOzRETip7ghtaL8xN9bHtyx928X+g4sEPRD95MY3ctJlR5y6anrPtj6ZKx0
MWbXPK6T4SHCkJP/FazRmkQF8vFLX0zZnb9Y/bXhxy0W58Rf3/t9bH1s52p8zDW5XmDLbUZYwAil
SieV8MwIuAkwdhfDvrJ4NwaYYGW/rS+AULUB744hC0atYPayyQxSXzHHV4jrOceYzLJD208aCABM
BLH6VvN6HiuSC0O9JruF12k/hasDNM/JOmBtKZ7SI1XlpEISJeStZs/YZ5Ohy89NIguaXerZzYPy
JnmJIMhAl7O2+a2Xt+p5Usq+LQrCPiJdtHqyW1AykJETdxz8+lSLD6Vl+304EjmG+hM13ilWI3sI
yqnVHZQDdlXvhVk272xEWkcNohUAezW1z/2KH5o0qFl+4HjGdLzGBfvE7jrzHkYOgqNjLmgECi+W
V6nb1ilo9hGhEIsEB6/ux1obspSmExiDlEFEeRTni9kanDaRUz4BHy2w3NHv8kkF8rWN2bhsyQmd
U99jkzXrMyLM0cDlFQZ1YnCaHrmwIx118Jnt47aVo/Mo9AKMKi53UnVSnk46J77M2em1gYy4qtet
Fs9tAR1qsNqaWAkdbnhQWmp8RNyUf8iR7PDfVinpTd7qbKY3Ti8U8j7cwwiwLVrAwV21Z4llEMSo
VYHVsy2elkBmSwwbtFYJ8W794r3brj/tFNSvMgtKs+spZBFV9LQyY8CSvC66AQtfAoaaDc7s9JMm
maCrExJOsl9s0jBDeQGjEGiPiaa3qbSLwW2kftA4CmYHx185mLeWBcwwSQdxgt5wVSg0Km/XlMjM
9lWlTbdTbCk4+jYnRY3t2uKOBb2xIsKq88H+0vCVxB2oQuRTZTfXD42lrxCzYsvK/MNY5RQR9LxX
catjcXXvJdTYLIJ6rM7jphy1sOr79kbrdRoVpUu30u9K1CwHXOKJ2i+MbNmOM7fRbAggEyiAi24y
2rIJJnDA2CoLHnlar0MGxaagtXkjV9+7ShDuVWFGC+02dlTbcJpqSdOrdbAKgeAMqUforCqTbV1Y
YOvingRJv7MqYstIHh32TCSXBy+h7D6rC8itO/Sv8JKdinlZkNNO+gQXivHZspRwxTIvLoELTAXh
y7U+5FFbyaQPvpWdvzWX+WkB/t+wtGbU+rPamkXdZyr9x0Mmk6z+x6kqP9XP6uXM5dt/8M+hi/WH
wdSN0Z4pNhuIT9X859DFoaCmyPYYMeoMXjCi/LvW9v5wMTF5DF3Mb/U5f/Rnra0zxRHbDNQD2OMx
odR/p9beRn4v+1/Yoh0STRxmc76HuOFNS2hZpWxn5fiRskgQs3gk8BVx+lsPQ7l8fXGb/qLJtf1f
b6+FzoAxEwZJRj18p5dVvSDmt0SjifOoZvNdkySHpCRa1E/q4edX2gzrP14KOwKKA54F7OOvL0XE
KPOQjK+1TuiATP9s9B6A9wCkBR27x0OFRn4k66qIEZJP7QcyrKI1FteQxREyml/H5FYDTLOzCR+K
KFMU4XeBaRYGnSyz2qX5b01mGbvxM+DX0bkt9Oaw4L/+vLknK6YNuh8NW4jJqjrc4hPPqDut7JxQ
dVG0G9b35hi9qr/Bvf1wl1CXsMIsJrMu3s5vzdEXYomS5EjCIIC3Qzu0Q69rbpJu/FoafnnjzHCr
Y3Re7KYN0mb0d7Op71D1+hejRS4m4+Wow7eC2Qe7d1+ErOXQVCPi/Q732sOMfI+UMU45mHntgA4G
JVhVdyHQyI+L7XCib5s7JNo3M3OeXY/+FRToajEk8HC4k7BQ2CKN4sqNUS4DF5XSVxHyka0vXr5X
SLbMecx+4TP6ZsZ6tUYd8AcmPwQybcNBqfL6h5DTnEygNOhMesMcSbeyQ3MpnpnoIfHSOXwPKvnA
7k92i4rPRewfS9mTJdQiRPr5GqZn9mYNbx+FkauJgwev5bZxvHxcFroXbO2tHwl/0+dMQDJJqmMj
r7wqXDtYM2WJAT4zIojbTDo4UcHwkuFkd+8nipWzn3+eH3aKNx/nzU7BibxxixE1pK9tkQxml0Sj
KamNhwc5rXn486ttX+7t78C6NHWoEwZ9wDf942wGXmMyWom6Dt+HDzpol7TO+IsnYKNk/HgZNlF2
CtxybISv73GFc4XA3dEnSA6Qc6d868Iw1NH2VoTnnnlsUwYSABGOi9suEVo/VI4nyimRPDf0W5y5
um1Now6hfp2QwvPMRJTiwb8YSj2+WCcBqsoc9qitxx2MrINmAZtIFzAp/nj5LbKyS/130tavBgKc
z1qHRt6q4K/Re8BynbXNrqXZARupv9SXCM7tcMphuYqoZGQEU+xgCKo5NXiEDM2K4OAy/kT01nMB
NDZJRHfucQzV/GSNvFnIwMbAEBTZuzGDqOA5nR44DThnLpbuCqw1GBTqP5UZf7vL/OU6tjHN+Gi8
cde+NYilBKNMTlH6EaF/y465WZPTMTBruznpbe0+HdPmDK2kQ/OLdqibRMzgGmZGxRGg8+efL6tN
bPJ2WbHXIdrybCz/bwmXrt8OvRfHHthibpmpJgcFO54I8eRP2AAmRSoYR9b/wkW/OSU9k/64/2Yt
A8ep2B+4aJ1cj33v7xNn7ANLdhdQqiDeFbQjk/zx5xf9y52M9j2SIgtwi2Vtm/+Lzb1m1GqNXc6b
3abrSKm8w3teHEa8x82IXldTw0e3WSk/Gvcjoa7ZWTUSSK5QIfzik/zw3mfn4OniEGQCi2HY9vqT
xD2EO6ggfpRIGmZLJcYwpmcfwOYicwJ5ZbiivKTfRvw1kYf0kVVPLqSrXbYcSI5ooOkFNpjaZP4L
Qdk3d+rb9cCy5OVHn4ax27bpvbhJdKqIOkFKHPnVo4k34KpcLheO5rgL99AkCHT2RXsgW/CUnLHV
IXXCGpCFj3Y27PLK7iOE8jhfxYh7TpI93vqPqjLtsFRpFebmbWZIBQIL4PhM2w7fF1w5t3ZCExR2
POYXnYfNsK20xzlbomRL0nWKT45gSKwtrI65PC+m/MSf4jiAi4dpAdAeWnmC0yYn/WTrjkDPvOxV
o6/nbnIFXmkOod2jVU7UmSa6IQKXnYclNzpJ5jxyls7FOpMUod6VN5gMfuGo/quXBAIzRLLwSlEp
vFnqdtq19RC7XjTl/hiZgxaSs74z+uxdZhjy++79W7XF347sXk7s/tf/vAqEF9HfT/fgJWefX8/2
DJt/8b3kgMtkOFjAhc6kzucFynTte8WxIU9gNdFFRMrF23Xzh/+TlaI7f3AAxb+Hsxb8AbPwf1Uc
muHxZ76FfoHpNC9KXNG/M957tQdz+iejlhkhTw9aL4F27PUz1xp86AWNVeDgbLtRc/9R6SQtkbNt
7F/clevvz/HLqbqjv16PXOvbFHFTuG8jb3ah19dSndRph2ZdsI34Am2Yuv1E4leQk7wAyJBqHIB3
Sc+pswbnUozAlVpiu+/cKq4/taBlLxsx4W8Z0urUgyd6MloY+XOjYuxGNLkPpP+kbef3WeObR0WU
4XXGOCgCYmNcF2VsPZpLArTJay6JBIbLPdv+Ttnjl0VyUCY2zHzKNJIsvTj5wEAIfIwD9D1wLBJM
CdyI0adYmscYLh4d0u6r/no0uv5LbBIrE+gInTzGanQdEDsRVkS65ZwfSxQsYdx0YxOuboUQA24v
psehfmYg4yAy5ZwOx6o1o4UUqzvZuaTW0lDx093AEEDRLuiTL2wR6xyZc5LtU0PR8TTtnjC/rMKw
Inu8nb5W6Du3SnDD3cGyNFPdO0Gg2OD+NAci4rojkVbG2u/HuVnc6ejOnjZ9WIxSkug75Qnp1ZNr
2lcIWPzrsdCHp3JOkBhpQ2VlYSlq8xO4Q33eJYIQUgrhPGUa0S84wlSvPfrx4tzQ7W+eB2wRt/qw
kKzRxtmI8k1XYx/mEz6qfu0cn2REwviwHxrccx0SaXK0U9P9sDS1rwVzvzljeVvO5GRJHNi6dGLC
EUb1ThG9WwSUKJlztKjJgBdCi1q2pjpEhcWHxxksuiC7oYEgf9RUsQisyyPLLekq1z82LbVpgPKE
cCJwlIO9S6oCxIzPhZuolnZHDCavi2bfcuA7wi3V8HQveUw6wSrrB9tpCDzhO/T3ubAn7JQ+aThB
JgYcQbPXcCJlMsbV4OHNoe6ljE5iq+IUg3XCiWkTKcMKzEWkCd4Z13yPZDJt8Igj5KHfV2tfxlhh
NCdky3j20BWtB99V/vseyCZAVmPLqDLzFOIVJ3Fy5JtU+nSYCepC5m3FBAaPhKyF+JpYuY1pNE95
pZdXlojJtcoVgiv8TsT1Qh1pEACbABaf18JhfEUMBCRgrXY7B4FcOdBvlVY37kfpL31yA2lxYV9g
U0Kk+KWQnpVGpIJPj1ap0dPHwTsTDlMW647Rn49MSAHkwq9W6t0O/3edHjubNvWJC2Htk0NY0IdF
prKMShM1KJGuIzenQvXaEVIIrhPocCGIIHeyOSaO1k1uTDv3nlgTmXXaKpBOoV6OBbuISywAG8a8
fJYpEa673iiMcp9b4Cl2MGPYTVg+1WOxCu3OyN2CFyGRwVerbqHEyxSUt9DK59U4+A1rBjdtMt1U
Y+a4DDSJo8JBhqk9WCyzf8ibYXinSB91T/um6O2AHQyPmXLhxQUkWGcnNS4tTCGzUF9qR2fEuWQc
S+raH5aTvhod5OuNBUDaFKORX4txnp5dU0mi2ZoNDJI25N7gm9G060Tvsg9ijiG2mrlvPs+6PTzp
ZV/eyjitzKiZLCo8l1HVGrSCCA+siVVi7VewvNpMUm1rLYTR7MhwUNcxZALmNi0+kp1uV9l60gyJ
vIXIRIhIizjZCAq/Tb4WeCkzTlGa1R5X2bVzNECLLXayL810JyqEm1fCIhsl8PE4usGIsxzekImW
dy/TTDY7Y+pgKafx6BpHOKeYfTvmietuBOuAk5FRbkcaTw61u0QNE06GPx6S2cJ+BRJ5e5AMSyTn
C8ZKnXbvtDhEnokebQTEW+3eMGXyRNzKxBjd81LSF2d/BHVU9fGuSczpg4fEozzRCwmrFvonIUKZ
oSWbMbpS3ntV2AvHW0RS5/bQsA9gJKIEy0Q5PpA4A9aP5I+lvyCaqko+Nnip+y8evITqKyPndf7M
ED5Homx0nW0Epa5PEirPbHk3sObhLoeGXQMsCtLRM22GxATrga6bkuwSGxWRb5tylfkNkgGDToFN
K2dsQ5qULtzcTjWaSfLnkk9X3GfMGpWnNRnDPWckScbk/49BY2jFcJYwKeUrzYSWj24QG0lsfs01
kpfhrjtOgSS0HzUmTo3LYH6P6lWbakZEeJSZ+Q3kuEI51LZIPuF2irmeYFYWroWovAd3WXLF5pzk
3W3bWbgovcUwVjIByJQ9kGHjlsTGdd+Qi7HB5tfhrjwmmd46JzaZNu611udlZweT0fAO5UU7fKj0
tGgOojYs8xAPeaGHCQG5PFGdiwzHQfiBpQ/vcGfdFhhUtmRcObinWln5eJerpdDzZ2bBnf9+UU4P
zV/6uHyjtpFd/rSOZDPft4MzGhdL5SI7ttHidBEDroXD/0yUYHreKn7QQzyiMH8nCmML1BOM5w8G
Fv2KT6/kymivmq4mkGAOU60ySy/Yf6fpS78KWABjgXD1Bn6HeT6n7K9nE3qgMQKmaEIaWZy5vi2A
EPZHQgmdp5Z0EJqDjZ+T36XK2o36VaXDNX1E4zPTtGT4KpcuTj+h56rIFSP5NzlvYDcapwWOpVwE
jUCtGyL27KCvL/XSOQeWypzTsZAWjNcwxS9vHcW6PDMosyjDaP/4ObJwuK4cFzilQP+XS4uOaEub
OxnKNh1CQrDgozRLxjRUKUWQED8k0YLJiW3N97nhEKiIioKnJU+0aMRMv+uZZl5yZpi/2o0od0vP
toXcRVN7q8ZKr+f4fJCr11cSaMTeGDqDnLLRZs/ViCMcx6k7BalfHkyFd3qh6jpHTFQiEGrWh7oA
coKiwkBy0XfIOEioCRZwSRDqLVtDIz97B4kvOcAGg/3bsy/dXN70ph1HRW53t7quwCgr97ldivEk
3TqArmAnoQBs97A7kn3ez8/roPUHxyiNYIg3+uXUDO+7fK6vUa1vsXwpcewEdn2opzR+nItKbgHK
9D6Y6dcUTIreqwzi1eAlR7oROA9ovsgv0Is7uX1ilYmxY+7WLxGDbkS2TosGIyDDh1BtCwO/YEpH
YrrzmWWirmcLWLfZ48TNpTVcMFifwtnQmJ3OXil3qTms10uDFJydrz12TmcfdLvXnhLLOvfSuY86
Db05KZ3aVewwSm27rjjm7iLvRge1VZi5gybYxYCkeyr9OtTWEHGaw/kvaguohZ/Zl/1Moxa/zwPR
4EiAZzhbk5rEbUvSVISk0D3tmKxCoKmruzael4tY97qLvs/laV3aHH4qoqjyBWBIKjCUQ27jJUmy
1XFBXcqbzZLMZ0uRneu9cTf3ZCrrzcbcSfDt83MScrMk3QeG2kcp+nukb3mI9lF9LgfoeczmJgaq
+sYNh6p9W5D6e6nsTZg9lhsaTaMxU6xEBdck/HgSOY2bieWBzJy126e+9dHmQItYwJlP63pLa7IE
bOLIW3mEo17znE+DH7vX5sxL3PWVfeGsRnVo9ekB4WH1uJAJhPl+MI/l7JIyUHXNM3jakT563xyN
lSgPHB13qMMJy5pqznt9nEoo01O9y83KR7eVWUC66XO9IwAeYrjVps0XvcFAvDNzfP+GMrLTxjLA
IA02vVsvmURNMBC5srNlZhG2vX4gtVoUAGrqvP+yos4gm0xpO2R5Ky8M/UOOo4KKprQjAkptDLk+
8OjenAR1/TJ8zbt0TL63jP5/Zf8fzBZe1LBbRNGf+UJbBtJ//sc97x/1prLf/sX3yp76HRsyjxCx
ILRXrC0j6Htl7/6BVBaDMhZCT0B/+3dhb/JHJAbqjKkx/AnG8v+q64E7b6RIe0Nhmg7Nud+CNG9l
+/cSfItGcg0GFR5NB8TEAg8ZlT1//qKVxtFkncVS1cHaWvEzYXxyvzJNx1czjHekTpXRItf52q3F
dIbeVP1iXPK6ybhdHvsZcywwsOSniLc2w8FpIYynFtEUTSqum3odPmcqnu98SULDi5/kL9oKP1yK
BsjGbrSp3nzGs2/6mZUW02ufIJ6ZdV7eU0A6YVMOMbq20v/Ft/rhplr0SQRxMMjpIZ697Z2bsp6l
nPFhCFux8ekazIXCH4Ggpytl48ol753Rq/T9kqT+FxrYi3n682/7xoXMneVbCtYc0y0ym34YiakM
FpjglQv4dcybkwmKkgo5fA68SteMtDHafOJOuUv5aCeWQd6dWbQP/jAgSibGj4hKpiIP8BcTgrOn
TpFmOsm2Cn7+MbdOzqvlhxORlWxuY3PX4TT3evlli4fo2uFoUrsr+EwtH49a1VW/4Hdu8ve3l7G5
EA5aEiJhrL5xs3ZD3rIdI/wpNAhfFAbzYlPYrljYbGmIR/xj2VU10AsIkapQUBtJNiHBSHTrCW+S
TG86Q6TXvDo5B3c0abSdrCetiIBqifs+0xdET7FHqMPY9umhIJH3ko2et5RMTALRe3+0l/2Smpzw
u7z9lW3jdb/MNfDpUi58M4ps3ECDfeTlQ0wLrVp41ED8D7wRnAK4RsdDR6FaoeqhAr/++a/2pkH3
7YK+bdJ/Z8oHV+0tXCHh3Dp5DS5MPRUHC19agIElGiGqG3HxEVkVzTP7kMNh8hvrEYn4Ea1VVHvA
bJwaJkvB6RI94M8/FVviqx+Zu+BzDxzLoHW/MW5f3wXX1gSYpIUsRmlnd+hEq10VL1+YzHlnM7a8
sOxU+f2V97djsrfrd0Msb8YcbgGbODFvr6+5ksk8JxZnaHyJzWnKG3lfl2q8+Pk3+6uroBrhQpxy
KILeXGXIbE/lRsyxehsiTwMBt0iNnF/cv7+6Cu8CnCDYjOEBvHkVLLOFnLzmKt1YJqecKR04fW75
W+RRlg693S28yqKPTKG+vfNertUOObw2b1rEIus+MS2ePuqdtJ5/ccO+jQRfbiyod6iKvU1kxY4v
NtfLy8vM5LM0oKWeNmkrAZApvNgTh7Ty9oujlyCiWpG8VwmoDsBKlmZEdKVcGn36SFmDkaOcLofe
bIxLO9sK0UEUbnNpMjpSzJE52Ibz2jfdaW/1iQeWSOLVNGaVgfSFgWfTHJrxNhtAgs3zhJij5tIa
uqU9prHd8gJahL6Go4rz4USZeU1gCnpfZCNpTdOpS0aIn3QGmBcPaX6SFNL3MZBkDNMY5FMXLJhs
i0gSKP+5t/Uij2T//6g7s924kW3bfhE32Dev2XfKRlJall8IWbbZkxHsya8/g+l7LiyproXabxco
FKpULiWTDEaz1pxjdjkreFbGoI4q0QUn0QbGph/KPn1SLGNw5nXhKNUhxYA83jeGHNWrX4SBvkZN
W4/LztPKV69XlGBVltnozvHxxNnGAeKcLBLyeEi+HdTOnElHz+SiLnShLMoWx/FKCstFs0d485Mq
lDZbNKof1Cuc2tYpl2WiLofSdZudj9IWsBr9Y1yk5I/QkxOVDBedTqV5YUUmOC7T18JHF9eiOqut
0NNWyuDZ7owynE+qbKy7cq3XDadlv+BoNFMNie0PUqKlLTtynYnUaTVjo2qVWq6CyTG+JQCM+wO2
bty6CUyzmVoF6rdiyIpkKSKzgQ6YWIpcUWCEToflgTtopVlaLwfbCi41x+YMDXlmHQc9AnoZcEvp
Q4hJaNkWg0ImJ4Xo5x7Q3M+yM9pq6QRxQhICV38t25JBgBPzXqsHTTnxy8pwjvvUzpYlpbh+rYte
QBZM/PEp0YnnvuuLmNBTHNmqt/IGKHODmeX+Vq+YhHekYdQdBxojSc8Qy2RJ8LCeRAsLaBwlaa1R
vmrAyoalIiTlW5FyWHGNNvvuY7lOZ+xMo+huAF7OyU0j82/OzK33VHVLfDRsA/OfitBiuaz7KN1H
QVlglY7cWF8Acpc/KJKRLU7mu7khzSul8SlteNYomknyHkOOaIVm0chkcA3a0jdRMs5bF3D2vJWo
wdlfZGXNbtKiJ5vjnPwOC8xVyAgvOPezNzRrch56Ld0LDdfADJ9LvMNikEFURdc94JSAjIYBSKJa
CjCY0i7JKxbsqHCCF5y3nrmxZWqWywwa/Xc7FhlTZTxkrMF0jcxFoCLHyJCNcqgzbZLgycnKloRF
GAd0x0N7tigB8f6oXa7jFtNx0wSyhLNFOJxmLJzWc/xVS+5xtCTflV/LMiN/CQzCR33kQHa00Gz1
6xx2pXNuWlLubTq+4uxXGAeuWl1Z0Y7U8Gg34k6xZo2g44BhqkV9XCW9bs+jLrTFLKiU/jnu6AvN
k7Zvi4XfOxrIBK/Kvw1e1F0MwKN6MCOAgx4tkZ8wBqtJ2b4yKxhjS9GijgaFOCQjQb0CZVEEfwvJ
KBE96DMCoHmzEim6sXHzZiT5ykvDB0UOvpg7Tm6i7ramCFGbOdWbU0CtzBmFYAO9+Og5xPXmpbuX
osJ3plN+I2u7juS9CfFcAA8oKJ70XWaOZ4J0Xcq+ujR/qLHha2uQDBF2l1EPnnpXttqcPab8AY3Q
udMnlNHSECrrdNN78VLLPRKF89gVe1uTNkxZx7/zaU2gYCty3cesklbGAomK3ERpSXgT4EMksy3M
uofIKM2tgrWLOCU1Ne8SWPrdTILP6WZ2LpJgEaXkEs4RjXs7PUyL8o6ACnZLhOuVxlZXhf9gOiPf
uKVt9sMLGu2omKMjKbdi6wLEm1bqAsFIM67RxwClxCzdyXOLqcPeWrYwg3lO28ee2/ZA9QQZr3wp
odfuVaLfo8mc42iUt8L0C9HOHlohZrP1CKfCnKV5aMgVeuSqmeN9o/1vYFCrnVHD9RRFwVIoVgWg
b2TdmwW6BWKqMfEER8gXDjZBMHtAvLgKWsvDD5BJnTjqvKSlEKCfT+ks6inpW7EWRIvYjWt7hhNM
wTLfV18HIoFeSFhWyhmlS4M8r2xi/ZKxV0NSCAU+Dcf1MU+itRuSOQp4Do3CDjx1rnoZ+qleONY3
z0w0km8ob1ckm7bknVs3hLMSZMp5IBgZlTphmUQp8pmvJuFgPv6jgko+eVwubuIoK1Wca6LTl7Vh
BKjcByffmYEearAFC+rGZWErp8DP8CFnzQCBwJ6wo7EW4WtkEYgek7p3r14v/F9Z48UVXQM27wfO
XL07M5Ihwk0Q0sio3DY0txb9jC8DOzxvpgdobhZhPx1+7Mg3nJlUApfYRuzldw1Sr4PCqy1xhjni
bOOfZEfpt/oVt1vtUlDL3OexluJiKWl+RXRuauDpQp2av6oLCSIvBx9v+fYwLKcmv3txRJz2Gw1E
ZbIeiNRW1tMNORowmLtdWElKiyEcHuh6luxes5Z66gztiEQKi0Mh4xlI4r9EbBHpmeXtzLdr8GM+
qhIkhVhSMTv5uZpvYqKoiShvGL4gnhUHLyYoSl4rFIo81TaX2ZGMQcLqSc3sSQ1rotLs6VwNirbq
6RwFZyMADPIwiWtT0Ce2Uzu7gp81dK+0YHDxRDoDb5lgfiSNVMvBhwerQjd85tyhMn41IYXsRS/B
cGbLKolsYrdvW75/VXz6/00wQjHoj33th7LS4uVn+JIr8IGAEv+pVL/9f/+nuEQ5aGJq2Zx52LSj
Cv7f4hIhOf+ZKkdIqZFrTK7w/ysbMdz/AO0xmNXY6iPrmM53/+sJN/6D0IQ0F3hCJioUgkj+hWhE
e6vco/LApQGdQ5qCNRyB/bszhZVodjCyrTzHSjWcQ6unsG9hMbSaTjn6zVhs+gBVXelyVI4CaJcz
RdTpBgh1fbCrFCUxJAtewaTs7kRIFJ6Z1JPjw3PCtaKr4NL+uMH/UCR6R5a4XTCQOyrYqOqpR9z0
eX/Uw0oR2o5Xl8E50kflYgRqTfEdL1VaghG1m+yrpAL7aCJUD+dKYBeQLm3lE83uu4MsN42iIJwl
j794fPq7m1ZL/GMmssuzEtvmyWfWfsla+LxmlHgkwxM0vzBlHT598tXfFUn4WB6Qjp6cv/PXe1Ut
eJNKBqhGsCLnkX2qqZU9W2RmsfVFBMuS6BxGFJGP8LKnpmNbaMDKxcgMGaILiFZZn7sXnThPdolJ
QLKYU2qfHB4/DicqnxqUKToGAOu8d+pIWOcVIZ55eq69IT90KCUnA1sFhE1vB7lRpaNtu7q3jkaL
gPWzsTH99j/OlNMNwvaBwNzkXaNi9e7oyqkiBs5Q5fgNymOsivDRTJL42KCdvFNiGe1oY+WwtWXv
037Tym0lDYTXQHh3CY713xPe/7P08K7og8OEN4v3naqtQyD0+6uJ2OC0ja+4J4G6uZshVo0AyKrW
XnWy+pqYQv+k1vFOm8q7wSdyouYRkOYBCXIat3+8Gy2WSHbVgYL7lTQ8jF4U1CDJej80fVBPgyjM
e6Xo23UauB7mA0xQLHxOOOtkXe6Q43hf/j5iby/CmwcyXZA1uXQ0AgaN9/4LPcI6ntejchpNyMmO
H3qv5aiNK7X0u1VdVb/StvXWgeEOWwegPBkMwWWoXfHLM0nbnPEWNHOaaHKRo75eosT29yrE9smn
7l7NBud90zXR+u9XfYOovL1qdwKzORqVdx6e+e71RiaqpzXKhlOdY3sdK1FvFBn+MNUkh+fT+d+Y
UmEF5DEOFtPOWmRguXJwYj9FSBqEd+SAGuMsKRpAG1g1zrTIyk0XOMkesIJ2dLPUvXxyySwib0c+
1S3TdCcmDLJ7771AtDCTPCSWwYLT5aQHR62MFZunZB3x2q1Kt7L2ddcPWzcYrGcEv9UqCbpn8oOG
paQ0sgYK5K6SYQg/8318mCmn67JcFymwil3o/XzARCpsOFrmieJ2/KUoHH8N6RkBjpOkbPMD/ZIh
n41LmElI3Dyi0CXivDSulTuc4/bODWoNRX/cLnzDrl4JIayoYpIp/Mn9mwp07x/5RFPkGqnTOrd6
6h9vTtakaDyUSD8lcc3cCeqh2EZDIp4jj0xIrgxzIh7lrVHiWotierv6OKw541qfLC0fJw0AP9b0
rjAEQTy+G3uK2mplqXb6KWtT7aiG7fjDswDMB0aQHWGQffZ5U/3+/RdHtI9LyWGaMt6bxzpdsoy2
qX4yiJlXZ1X+ioYuXxeEGpwJakcmkXrllsZCO6s9x/ls3H5Y0m5V2Wl0IE8FjvPu60Yc68c051Uj
VKU+drVNXWGw3WPjpdnKr9udY47JwZ20i31fi3mCtu9C5SkDtJ4pr30hHt0uCy54tD+7M7cK5Ntb
g5Sfh4GvYTJ0oc59M5uOkOeEVRfR2RQpO6JWGN3raHLYVL2+ylahElgvo6tU18KTOuk1xMowY4nh
EHAHg7sk17Nw0bRDfVU/X2g/7oNoHNm0j+iX4FgECvf26ixI/FGP6+IkSUfZ2n0xHt1Or541rY3W
OafrGWE9+sYYzXqfxrGyK+C2/OsVjo8HrIWtC4kTTcq315DpGZtGy69OQReIZ3g5yhRayuVETSOe
zZxp51+/p8b0fdmt6mx/WVTffmLtoLZJFas7sRflPU1Cr9yl1AzmkQYID/a1TaWStLVIdVpgHi4q
Io1UlzjsP1trP8649FXYgyH5RvnNfvDtlRBkAXVbuP0pRAZ6oNzorUSDv7D1g5CKFpb3uzSuiBMA
PnSo8y7qWbQ8ejAkiqQxqs+RWQ2tW/CJVeDDDgzMGa1a2hCcEng875osGdpHwQZVPTkE/Ky1vi13
9KPCpZ4U9rOGk2JSu1KbKMZo88nD+fgyT31M5Ox8Kgj090MScWNAZFNtntxKOFdBPMqsqKkHAY7y
ulck1toRczy6jdwAi+in5mxUSGKYEZ/rQPYjHoMjareBGlRs3MBBMfj3C/w41zFkgLzR0wYIjD3l
7SOTauWFndTNk2p09ZX2gTPPZdN8q7WwPIRWVJ+cMSGTI2fAL4Yxtb///fP/YX9mTPcGvzKmOGwx
794XFUaIPWgRR4bCU54ozkvI9lW1IBKnX5HOF60dqUV3QamEEW3IIfgCkyE2sKp73dUrys/Axf8w
ht9cz/u2lSuJNe5C85Rl9tcgjHaaF//65Dv/w6CwOPhy55FKOB8GhYtmsnQDVz9RxI4A9I8kp/g+
y2te+tGhCdLgEFP4X+VqIZBuCWsTjK3cUvRItoS5pc0c8m79o0DgsdS8xvtk0P7T5TFU6T/R9rJp
074dExXh9V6LlPnES1Jfy66UtErSNpsUcY6x/ORm/MMItCgC6BzuIfnBdHv7aYpV93rutuYJhAJz
ZUSZ9kvjGeHezar+FTl9DYHcBQOBKynZsHa06NKq9sAcfyVQA3eTFVhyFbhVvghtiuuwscp0O6hB
BYEjSzfqMPGLPrnqj3sS0HPcZcPTYBJ/WGpG3GedpVfaSTa0rmYxgv45kn55KPqeSwIFh3JJlEa9
d+KoeUR+9sMTnD0bOEi/6s7udnrRqHjBoNjaELUesRLU108ucjrbvV2tjcmWR0QwXWaPq317a0d3
1DjkcpGVVNsYAlKsHXMnyVcmNcd1kApvO2Bef0TZrx1Hrekeczoz8ERQGLTRT9obbfXf3DgTj6Y6
CWi4hdON/WNXyWeOJjgr/QRiy9pXlVZfe80RC5+WyEPMDLwf/KLfgmceUYGnxbe2blnVlNZduxTl
HxCR0fso6vpqdW73Cvf2v7pttyIUZmiHK303/q1eNXSZpxrVhE47SmC5Zyv2n7xO9PuGbfA8i0W6
caqs2KMTuhelYCYfAfppYqxPCqedvz/HjwcGnFRojrjf0/r6/sAQEOLkJ16nnTzRWXuTBLtnssfY
fqUhVLXB0csHI+Bm/v1T/2E3xce6+NPZ8GHJel9a8RqtSUEy6acg94LvqDRsKmAtWGpdq5ZoZ7tL
PObWvvSEczH0ESXBrcbyX1wFOhHUT4QfTDnUb8eLl1C6V/pYI58ZrMmsMrAON4odLmNbC2ZpU3xX
4bu9GHlvzuPp53lTfyb4+odbQVkRciv0AhMzmfVu0DpN2TgoK8eT7tgh8ZZjcaeNrvmaRKZ2JDum
OMB4Oo5dGgGqs9gCV6a7/vuNuG1S3r7MXAP54dhbuRCEUm9vhNNpgiQZUz31bCkMEthU8Xw7EAX5
NG/6WcT6nSaJvcqHMTySvKQ9gDwufkJFDccFeGzx7AdJLedVV1JrMZpqq7SmfnHohu+taWMaRC2x
VqgQrujWi61IB7ObWQOUlxWqBcwURU2bZwYspNjeqmXO2DGn/f2Lcls/Tq7m1LxghmXoMYW92xOk
eSuToOHAd5sj0mJgk+RQKUKI5lwGx9H2JTEGiyKQLwQCpff5VMQzqQ7vG/JA50VgmetI1YdDmesP
QWSbS1QCclZg7limljUugsrsfpZVZxyL2vpaGq21D/ux2zbkXpwjpaq+sDC2czshVuv3SafvDeMk
x84dFq3XwYe2I9nSkzFJTNT74R4NPBKDEIluE4/2SPufQ1GfoOjHGcM5zBui5Njizaf/rOzpMcld
Qyw4EpzaWuIIyr8CBXTOgtrQctA4VRdemVzQrwcMfI2xldjQP8kZv2fdK7YKj2prO5G288QgHwfM
5r/o4+hLMcXuAdgM4AlH5ICl+riqeqX44rQKoZNZTRhWOJ0LDP6dvaheMo+IwkIhHeXGOg4deeen
br9mN8ZQYb/lXpDWFVuX6u5FelW4zwTlkzHxaXA5T2qkXDA8metADdDHKKKJXtH8uwewKNmyHSlV
xJpwdwYkzF3pVNHa4mDYZ3G4SqaGzKCH/bIcyUrV/bbfwxRDiMy+5BI3bQd2TQ4/cydMjlHMEQ5V
Qb9IsrTbS0NWWyxTypObdz/zMfEAuusxcZeDH25hM9HPM7KXLGm8HbstZdXUkNvcWAtPrtcoh4yk
J8xdTTRszMI6kywJM1WMhyhRvGrWNVqxtaaVJZNGew+xnBWInsAXR0vlPnUrrZ+XocMPb38IJXZ+
EHTWH8oJMZgT6lo6MV0ts4uC/aSp/L1W2aLX8cJTr0C+Qn825w0OY2mRwWgX5ySI1LUB/ZC+L93s
S2gl5Ol607YwCvVimzWmtUf9z224PTSDDuHcp0/yPU4S845zlrPOK6AdTevRDuPJyc3QafOxI+VQ
wJox/PaO6ERnzzOtac/l/pwFzqYFb2UzP06rRYoKZm2ZA86Tsce7JS3rgOvO3dG67udAYgucerKa
fAxZsr+tRugpInIN5AgVTsmNR4Qj4k4bkmY7mq4CyK9Il05nmseIbE2YIX37vStkcZ5sidsA6dsi
6unhtTkV0CHqBJKFoF7rTuE4FFdahRQ8AtFk7t23rTsewJf3G6z9yQJMjLryGcnUawMMqMIMtWev
dcHtqIMEe5oJutx105BCa6rhFX0Xp4YhUuAj2o0/10VpPlUy6n85nbLF1eFvicBx98gZ/JUpbRMZ
fPZFqxydqdR/yYI0ua97x3npmvCrXwUwDnIzWwd56pxTmdpzgbhyc5sVQ16zK8vQimoIFxblWOP7
NJvzMr6MTM5HqTKXUpj+RjVaR6SQF+0rBclky9xfbONa5Z1UwrY0FnVrvHRWV13Z9tZXs1R5MbDZ
I1iQKYOQ+ue4zYYifElKZj8lToY535OaS+u4aw3k23z0SW4HPRgcfF+aa7v1x6tMp/DQIRhWfdb6
8GzV6hyTsYdwpw5OCqbcbevk4og0Idsr6BZhqefKhGyj40rz1RyHJcrNeBWUrnxyY9U/+sIOOY45
TC9RbPVLpx7ucVLJHTpK8SzCCa1S9wFTimBcL8fOpg1iWKwyVRnL51AitKFpzWC/3b10sO3z2JS7
MB6zV5+Mx3KWWWG8zlL8sER2JXeK1qavdBqsrwbygh9kihZ3PekNJxvA4QOWnWFXdbq1KvvK2KpO
1W01cyQywq+r5UhAzKpoYD4Gkxwq82Mxb2uSDUhDq6+OCymfiDG2zCMYx+fbVDb0en0VwsPUZUap
vgkx3l10WsicAHprx5Kjf7EzZnXPKB71SL0bEdhdx9yHZojQxiJbNsUVVCQHUpXGXTbIYp2QSXsg
xYPRHBDGOx8GTXwxFdTMfT5WQOpdYkaqpi4P+AFBAZnip6h9SmqOIMAzJ7X3ubCjezI7qbt2FAfj
sN27lEU3QFDMVUkawF2NbHKLah/eBgqlud7aGNTdjphYUT8MehcvPMyeS+DS7l0WZmfb7uJ929TW
xZ12mygReXK32lUVB4D92RGCgmG67bL2AYUpNerRW7IpHX9GkGjvWoBvv4sJ8bQ5iiPFXANdduYR
j2qdtgZHd4zd6EEmG4oXpPjElVA9cLhNF03iVetWLSgsyzhgbVPCr64rDraCVKgLgm6PRZ60wK5Q
HzO6ZWsMVsNrzr5vYRJV4SziscRjO7p1dVVgvK/NhnzQhfA1OhV99WQWArcxBOBhj7xHn3sAmrd5
FQ87mEjNnNTYbN0OhPMNRDLelZGyzEZyP8g5SI5a3yBEyBO5bQA3rWWrKhAvup+F3fd3uB7cXWJj
jySgQzumjhk96IA5dwXKqtWgt/4KTL5/nyp9vdedujil+cDh3fQRh7jTW49BVb3akZme+nLE3hMO
WvtNs9Pq8VYEuW33JP7zizSS7OfoGzRViSIHoYZ/v4K6uiDqF15swhlP67gcJDN9OTOxI54cuoCz
3Ey1Ob43PEWDouxGkVfL3NLLY8HUvL5V9x3MVHOsyi5/L+xmW4u+IBXSqIotLE/7ycdpRo687d21
txVSxuOWGEO5FQYSK2qLuicgBMW85SPpTmujGKE7G6I7xUg2d6HOpi2QhXHfTGXz3FOpw4FjKGK7
hR6acqcagLgdaxdxjrxmrvcwGJ29b4RQ1myDtKuq2Ns86ayRYWe5FA4jhx58G7uXPCimXfHUw+0C
2/6mkurM109C9wJam3fGS1X9WbCt4BABlA0EU9HxztWc40oawyM/6TokK7d9ZD624hlGCv+p98eY
N8B2m/u44qew29gpO0P1NUCLuwa6BzzNs/Et0vwNd1Gs2a+e3tfH0kuIbXYrd9ymtVKRC1voQAfG
Sn43TcnHocEBXAmz57FG6PAYCFc5uUVkr6QBLnruEgGxLfyB2VdXnEYsWmJ7YTG09mCezaS1wfvK
XmmOmPjrOYnQ/X2XR6fER8yIVIuPm0WW0z5QOq5+qI3Sfq11KzoU4JLdhS3ZTbhqPzrbW5Un1R39
R175yleVXW8xU6VRXYxGyJ9FqeOzrcIw3cam4DyuO12DF7hCPgzvPtrmtb6Kcms84P7sn5l5ILe2
tkWpynCLOzm6k59NqN+iCUIxzwFF7rGlXytXmPdIhs9DbF0d8savg9G7W+ZReA0NyeyRBlDTDmB/
ZwW4bz9UZ0iSoFTbsbJgrFf5nP1KoMztTCvnotCVReaj9jQccW/5arKlIksvryrxsyu29Qw0tTto
iWuuQqPtVobj2/uxCHdmTOCiqkfRV9cJX+iis3MLfarYg4NeU9eluwh6JBUJoTPEnbfwOKKhdZax
aZSvvSvyfmYG9ohjjq7edwKeZT0P09o/Iqgz8kXdG+YPxp7vbXuuL74rwsQl6aMY+o2DWO9rbgvr
GISh+JV7CLTQD0fhk8w8M35KB3VaAdzeJCimN8qvyL8qBVDP2AbLPkbWfMAbrHwLo9ZZCK2avHb9
sE4B9s594kzwcwanDLjY0GUNUtyuP3a2Fq90zMx3sa/+lOQkjos4jtJLSr5pOGMdSF6YEY0BrXsP
c9SOmMyWdmPpB6AemjfrhOe8VC17+XlKFH21S/Lc/EKIOx6/yGv6U1sBCD37bRCSlU4NQSa4LXT1
C5jVnN/n9vUV6Q87IAss2bpzinyZSg4X7ZBMhH5/otKnnABGFXDX3PJoD//eP6S2hPseAJA/kQjd
nMjT4fQ9TZ5ySrZt2oZ/sjnHkgfDLhq9Ge+3nrW8OnpW8Orc/hhpMACQClkXWzWI2UpNPJFJMMfe
Q0z1ZuzE0fr2R8ExOJd0aHjf286G3AQkb2WW+lRoNOpzMjI0SgSSRxZN+go2Raksi+RzFJfdK/M5
eTvTUY5lmE/0p1NzkAk2BW7hPalF7auLzjap5uZGKp6bZEjLmddH9q8m6shmuO0l03w6EKC1iveG
XVh7224w8Miefn8OAuVLPR14EUpSl6XV3b36kctcByKBc7oXOSH49t7lqzdT7a+GCAJQX9i14KUS
Xr1kj5I4C8ftL6afVifFdOorPmRzRb47r2Hok9QwTamFqPiFSiBus6TJXevCOF+OAgM98N7E3Y3Z
qK3URERHCPVkj1OroC6qKeFUQeObhwFK/NCVcgVVvt8MGS7eFgp7I+nBsxycO5kB/9AIQstCz98w
OzjXoCMqOSR6/ljwFWdsd4ONkvjpTmm9GGMAeyvFTYOHqsj0O95Zp8Ny2/bz2Ky1+6Ju6iuPnfvH
bhPYQx8GyzoZwWgFenbJTH8c58ZoqKD3lFXXWPIuq6v0SC4U/xCkL7dKiNZZHMYrsFv4ZPwFrW9j
5moJGlvFHYkVlZj5PbKpvueRys2pSEp2Z+10c5A6M8Tyqj1TCzb2vWKkqxRuBu0v7mjaWdVV6zVK
h3ASNhkrOqeTFL4u1rz7G/VgerRjrKqcYBLVT5e5ydm+q+rsu8PG+6HNjWIZddkTPEGOq20QTNpx
LVuaWmw/ZlCYt5z/9FkJOEPOkj5YFojTjnGoYtVgh/CgRDWLLfMg4wN2gb7qE04NGSFLHLcZwXFC
US9IKGc7eOuZ5aZ2wO8V1SAveS7pqW3lVLEIe6ffUikfdpAJrqESfZ8sO6dYjnXICmjCE9Q5knet
3hxQz5KYRXfk0oAyePVM372vQpkYTA3cMFN6yk9y7kQKSmw0yP2iPHzhxCeOAQDoJaG44YCBITJe
rUhXN25PLAHotIg2K0L575rTJNS1VLaJQ+OnK+mSwe0H7bgxw1TdusqEenD75DSWMcFVqhJ9uxVo
glThZfEHgUpoBFT0hcWZ5+kg+gSJlBpX4qWezHSAnJKAef+G7c4l/MwIh4VGusIe/VD+I+19/3wb
7jLw/EvB3gIuxvR2J2nizamGGNgz0sdkql+rNsEvCx2tuI7AlYKAPQk7ZKcwGxkRRThpKzADFMNT
7n5PRxpoCssZEUnxPtZY5epoLGbpWF/tqW68VmPS8Hqf5PdaSwQVkLy8RPhQ0pmldKUG8iWlTTFy
7M4WBliBWYkh3uL/kGx21IQyHwjzaaT7evat94HJs68NT7fZzaRPugHH9hBhrzi2FVu+1a1KeDsi
UekgrpnMG+3sG8K6lpNY5Ha8Yz2iWFh3vIU6HfGLWySGgH8Y+4dCTdwLdBlmxNtEXKp86dwP93Fd
qNGcdPFg1tDn25lK3+7xWohjr5v1ou8TfjTKnQQ99d0CorQ0CBs9q2oZropUSZ6taCi3UW8uSwy8
R4pjyj20TA4vU6VPGGP3ipEC1jljLbvrLFE+48GAsypKouzKpr+/VbY936r3dtZxqAEbjmnB3KJV
rk43xRI2BO14K0gidyieUjPsd3YVFBzEBmVeCj/AcTGViODUVhBA4vyY0jG/ECwbrNW+aY8NfeC1
CwTJnQnHejF0J92r08IXQhs/hl4sZ6Mad79o3aiURVptppa9ubIMlW1j6zMZpR076D5Ts7Mq02KT
1UNID8LwXp1xoGaDwq/NneY7GMRmaw3FUTNGbeE0NawYT/XZFWnuSqkU5+LE6JVmlmRX3rpwkGbY
kkNsZCOKhR4IzLwOCn1emQkTf11DQ8AVbZHDHdYgxDCONj8QWQfmjsxDvk3Tx91rY43WPrnVKm7r
vBNg3yB3ZCoEOFJlrNlOynOYGkCFF/lzEVP9YQG+WH7QHQXT+JoKkkMBQx3ub+MJHae2KjyTwkHR
5juj8UqsmREHsly4G1dOUB4/i7dEcixF7qsHTW1DYoHEywDI58Cmho2ZFScHtR43CebK78RB1Nd0
6rK6wgH95Xv6yiuz8E7jhDBDfD88gqbqH310bkfPY3Ng54a7tuLa3GVtq68K0z06HKwPBDLqPxhT
0XOLQmZ/G/Wf1MWnTse7BgA0bkjTLlMNwuR3VXFZx2jhi5qWo1OnjxTQf+CJJoC0Iwa+xcW0KwvV
XXdZmd1jnXpqW1ITNJ2kk3lEIPbP32IciQpjndqdf/771U09sXcXh+4DZ6RlEsmFv/Rtd6Lpy4a9
fDKeVMYs4VL21yRS4EsTTKmTyVYk8b4BlpUvVCF97zNJnf7h0/GsqyabGjzFrvU+Ws9P8dB0jjRP
bRARHDJipHi+zcpUqlQyGRN5p4bqFwj1MSeJWhhnQxThz0RNi7vUyaLV32/GrTX29m4QLmsTa4ZY
Ep/tBDj8s8kZxsx3Y6WHZ8xzwdq2GnElCIF5EIzNpcqxfcDHrd1LkIScldm4JZMNkAMOIsrijB1B
A6VLdicpr0H6ZTBNDCNFPxMg+IiRnArBtzJyXlTs+DrWRw7hINURk62GpH+UfcORzSgcc450utn4
sdx3Kt3JRaNlpJB2QZ6BqfFhxwwaRzFVZQnBATfuWYdqGG+yuQ9Hr3j+vQb+rjiKeNAWYxLpm7KI
hpMX5N3r32/bRyUAgn/U+w4kWZ6m+k6+BUYswcJRx2cz6uyDlavJJqRg/DXEPD3PiF45hkWorcYB
e6NZVfknsod/+nh0jrTwaLKheHzX5Au8lO1G10VnuLTKTpUaEL5pZUepVm5EB8l2FoSpXKHEeiXR
VP/kDTI/fj7wXGiNyGAQXxjuu7bz0PpeW3RBelaHklFx20NK8g4RrFusWJpriufb3qLHinssMd7+
0kALU3gn35BhPXVN8DbJdeG7VodflZbETDSVdmxtbLZgYwemb9MPWVbNCiOwEvWcCaQarYMm4j9p
BUeoucFBaMTb6JUPvtIPTyMLJwF4cM20hWt57Hciq+eisFJR3sMzCmYHhjaHlLEuk/ntUNaUE8gO
ECRd+un8piDWeSW4iDYbTOmvodrKa028xs5mtdz/7hvbU3G70Cu6mtGklPj3Ywteh2vak8jpg/C8
tSoDFISVnBVcGg3Of5VmG5FUW0oi2kbzx+F7TjTULDOGcKkQjfbJ4PrY0qRBCswB7wp6MEDJb2eE
sggLS+0q+xSl6Kz+h7ozyZEcy7LsVnwDjGL32QA1SSEpvapor6Y2IUw7tp99v50aZQKVw9iAbawO
zSOQ4eYR4RWDAioBnxjUVUWEQv7/33v3nvtDmZcQYXdiEFm9tEbY/oH24/c3E6+Htsj9obRHNvDb
15s5UJmS+ePFZT3eC4PKYdCS8l7mJeMBaSjMK3ozyFnHjoIo4D+43D+RuFfZPe04DZXTqr/mHz9t
VkpDPIVVOeKSKTChWbyifUGI4lsdEnmkpcKHy4rojNHh07A4xZU+Ow+tSxJXmo3WPmqG4Q9cGD+z
RX59R4IhMLQFMDTWT98A3BO1MirLutALsh4bIgN5sIw02lYIVSiQLfvTJIuPJjDS4nBW9n2ddTst
Bhe1welaBVoXJ69w1se3iUiV+g/Ek3/nC+MqcamR4bH4/GwLqMh6UCLgABdTy9ZeKr7UQ9tLqrB1
+Jdp2fT24xD2Q+k9TQst73/+hPwdkQO2BPSjgmgImzbb+g7/RpnTTSXJM3EvLs6QzndtNJu0kDOv
nOfsVIquO8lILlvNmMI90Yr5LrNoB/7BffN33BEO83tWF5ARgLJ/1t6gkS2tBTn8jSv6IyLEgjnP
1O2GBbYV8M/lizONzqZuaCcw5DKnrZ7cZsABTwZkgNTPm4w0Y7391kdkEE0gkN5TdCwXS6FMr8Nl
XI2QtJ7++aX7vUBn9aqtmgUeF7QZP91agNOoUCo2rnZVh9MJsW97fEsns7LW0+46TurFHxocfn/k
wkqz+oocoOfrqeu331c0ltjMzLy8iaZQP5sZ9dEmTsASAptby2ESG6DYIRlxjqwExh/Ig36/oFHP
g/eA77FuWgCdfnO3kHlYLzkGopsGPDi97NiirUdO2LXd0raAIoMP7p9f5R9EmN+cqqg6oCs73Jyu
zvHqpw0yznTc20QJ3wr802RdRaaxIcnX2DolPcQfayoWs8oLew3Wpd01wFNEd9MUvRLYlfzLIE9v
bHWbEXu3YWTEFbMR8/yQ8XMWm07AAf0wSpanH0Yw/Crqwz//FM7Px3jEb7aNQw5HA6fD350NbTzw
lSC49BK1SXV2G70+CRMsgtma9zMV+oYqJzuXcuiWzSSX7K3P6sdGoxRjoh+RVoWA4MCgKPXbHyfs
kng6n/bkzTi78qpMCyhqDZvyAJ70K4VmuYP/RoPHcOoHsL3jR+Zq882PHZnBC5MdCCN3E+fCdzcP
6y0QvBqRxSSmrxI44HPW28OBBEtxKpJk2qtOwzt0amOvz7UCkTTDC00EiI9Xu9jKwXYvIeBjjMOj
5XezcALmFJXGjenKHblSxdZBCvONjqOJfm3OO9NjmJvsfmyGRaqON46dAqhYqicFMfIZ10sTDKLv
76XJer2Iiw4fdssU2yWGrlC+ScHT1iJICCxJxel0ICV2GVnblk/4+XWld9knWOHi8UejOOoIRLsi
tLB81ItKPaWhRKiOZOfNiXXtJZGhfUBPWW/dlX5XwENN/uAu/vm5wflj2hqjIMNCUfY7I5VwV06V
1qgX0nU5GE09h3exnqRMIQN3SKdfD9X/ksX4/45c/1BK/vuf619+K6u5SaK4+2Gj/a9//cM/9Jtf
+v8jtZqa6x9j7f+t6V+//cad/FfwnWK5f3Is9mFhIf40VwXaX83Jiq3+CT2aio0SZwcr/t+4kzX9
Txhi1roc3bTNiYGX/4s7mR/BDWKRROXMoy+Mf8md/NMqyNsCuE+JwjZJsc0h6ifFvuKk3WwrdO2L
UZO3HCrRZS5LtB/xTMcHqY3ywDRCPvSQvY7aXEN8ENIuPIDf2UPSVsNRTWROQIYa1KB28Q1OtcZA
Ja16H2+1oI0QJgBXU/tOH53iHiqCU251ixS4H1f8/8Gd+d/NIr+y8/7xvXf6/uf3739uvv+5/f4f
7ccv3ff//GXz/T++fTbf/zP79sv/+OXu+79X/Wue1P3HL28fRdfwo+SNvLyPv71h19f41U2v23+C
NftDmMrdwF3B8eMvIQwmdx5bDbhrbT3fGvzOXxPWtT+pqIxwcuqWsDEicBv95X7VQTVSN7isUYIO
BvPOf8VNj+RjPYj8zb6t8wZoXgIyXP2OhDr81A3p29TGTJvvkpIAXzxzTD4MZd+tAgRlTTVA1vTV
ao1qp1Zu/9Vc1BZHqdVdKsctnzV7mC5NVKWkryt2sY1CzX1ijvWKorAJ/aUaWt8Ca76D1KcxAB6T
wiMJXXzYBrIOITWkIetfnJB6+Uqfv86ZrvkzgDlIE7ZTPscTNJjDbBbVQe2r6SkSVXeuyW29MykY
zxZiNsKpS5jhBBmjCKqb9EK2q/UYxvH8NA2UDF3fvjNy4y+2Qo8PrUjtfYV064qjEd03jd9V4SIF
Li7Nq7xo/TbMuwtntYys7P49TTv72iYmwrdyQz+klarujbxF0hQqz0khu0vZQSRKNbt8XjeM61hE
xa6P13DaObFpJFftZ8LQZZBKfFh/Uxn5i2pmiAdyKN7rJpxPQ+Xm58jhLQNV6cA6KeKzVhJ7j3DA
3jtLylCJC7jYRnZpnGUxvB8fIy5sa1/FXKcf75KjbHZR9ZpQ2Ll6HxN+KyMTM6oMzU/annTMSVj7
QnU1P0L09Gmmavns9mazeLE+dpe1/7SHrpJdBDvsQdfiyYcUw9dji0++1amGas+HUBUaXJu21rQd
IuTs0VC5zKmM1a3VMbtPJB87Wt94p/N+57AhMxsx1WU0LbSP8O7t68XS+SQKb1/Y7PR9D4MA43RO
Bm/DJGgPy2YK4Ncw7ddqe/QN8r/fyfS1EfEZDOOs1U6ICIEvr57ByTRkku3Wi5vGjrVfGLsbmwrK
9Gdq56/YBXhFAxlak742rQKMqWZuuF5WjF323jX5yMXMBTZq+UpKeOENCi9qE+b2iUyh+RRmlBwM
9Cz7fI7tfWq071Ra1rUpMnKCsAt/1Uudq+gM10iGx5sVbeYNLcBH/tcnPPSIWEPgV0Nd6gfbSdA5
9WOd3zd1h1QhHu2LktTZSetCHFXD6DKX6zXniSlhQ8Yw5xHRzeQDtYZzlvSpgshyyejFv1luCStW
fIXH9rpmkhCo1RSeVtMwdk5X+rbeNy+IT0bPMqfk4BpZjLjUAAODWw1FcGtH77SfxL4gMSj0hV6G
e7t3jHdDLZE1dHNZMaPsuxLwYUOkfQlTs4sqCPKl032ko8g9MFYRbE9yjTyTDGkqKqe9jNzwTkm6
xOxOWrWBHS12tplZt8CwjOeqd8a71LTLoAHDg32avs63aOBBWBby6pxcaPtInce7ObLTa+76/pmY
BS3ARlAPXtbXAxIBNbpuLa06InNXt2CQYDG1ZWtsIo0hYamP+rUC8PwO2SNCy7lzb3o1yfwairEH
8Ua/ymZ3uY6qCTpRqBs+mp0OOJmqejPLRkzMILrVCJXrPlbVsUZcFjm7BGc3itnUuu6s3rioRTje
q4hfGGT2EIiEHR0JGWHbVpzJuhr7zHiVvOx2nnJx6GX5hqqxvdNYKlEfDCgTcylEQAzItZUYCrlg
oUogU/sArsoYGUUXTWCooREYIUgBLPPN1hh4JICtCF8nteCg6HHo9YUcj4NiPpW1C2uj1ziwIkZ7
ZC7dHPVCMV9bZilrkIfKNNZSAaDLusuORALQOXExLDCY0h5b1Uqe3dwWz31lHY1FYHfsxvgB7Tmp
PEqHZsFQyKXT5LxPlhGm0VjE3RHXbPgkdOLCyEuc92FXdje9Fff7Bm0LzRpqgM1oZB3j7yo7dVqq
XFmNHd6p2eKiEaqG2muIdtkIC94+JaOybKt+SRKvcpL8varCj6ZD8xQr0x4xiO3P1pLcQ011971S
AV53ePY7tp803KpT1270uLEIOCn0g9YhaRmbKdujLrCDtleba65/v+lN4PxeLtNLDLxp69ROjZqh
JtaPwItjXKrRDSlZCokSHRoSdP4vk2Enp3gJ4Ty2PdE9WQRhbqrVzUTuRwBGhiZCw0gHRVBjr8Ke
bwuRyhvRxMD+iOrx1UX5ki0hXKWpKQFqm1OZHfGAyatF5AyaG11nUjZZPqGzBLFA3iZxRhvcoJaT
G4g+hipZ8XhjMX8bVoh76kAg6Pi8jsJ8e5pM323z4aBas7uvwpx8bacU5SmX0ggahvlXGdo+cm8S
5FJQlQwNU4XbnJD4SxhQDTx8XRP1HabWeM+hZPSkOs3e7IbjoVEH67kZoJ8qq6uLBixxjGP1AGku
OTSQ6x5bjGNPMD6c0zxF6vpIGNc2MEgWYXPWaRVRrKEWsyCTW6MibpOknfcCM+1h0pLiHM7lsjeE
PQTIMHOfqAwiqpXQDvQFd0VITjjZzW29k7yRQHEd1laVSA8TvsqhGexjC17siHjavehMbgKgUMqm
Wncq9rv0oMdmeksexx3JO/N1BEjtlHRL9t6PtJ2onZGMlcVDKHPWZ00fPYIc5UekzcWVJd1p04Ih
QYFvllumaOWNzNt7Gc2Juymt0N5KckE+CAiR2NenGTYYC367d0Opn5zCUm5VaaXhhjvVPlq8IAKp
ocYqlqnvqWPZdJid+Em3phdlJvdRnQeRkdzTF1tXJPI2b63yPEcsalZJRNDaIuN2TMo7bNQw4Rrm
iqjukvACOZQpk6qBf4yvVMusbwmdLvgFwv02TafvBX9/i7LgplemgkzFYrgHDEasSKqMO6JdLlUs
nrLZnm4UNRzAfyLEDOGGerFrM5VA77kYkjjXegZhyE3cOuZxtMm0AxIjL3ZT37QGG0Ai9QfUNT7V
/isnWHRVE4i+0gXjRnjmCUiJEVSNqvDQJsQ15DPh33Z+byS2BiYUaH+Jvw/5tUIaV2orTMK79ikc
Y/vESlME2mgwY+5B/+OgH15R/5Zfs3Qsk03oJM1lEdp0UGRoXtpCMTzbnNw7kHzujgCnfgNfafls
sN83ozrca6INL7WeKNcCf2tg1tDFIJzOvmQI62Pqw25TO2UgkrrZ6zDsAnxcRhCPxrxNZ8vYVmNv
vhmJg1gotuc6QB+JlBFps8XmdiXTCbQk8lAFBWdP1HbBCHrkqQHe5kirJnOrwCE7Sett1qYcVxiR
wsJu46ClM08+Rt/u+rmD3OfY09YoSStyBsf21L6U/pBNx9gVHXYmHukjiVxX8TIa3tDnVtBiVTym
aUFDp5RXuemSTd9Y3c4d2uJaUVgnYPtZj0Ynn9NGH4NF0+Fz2qZyIO+r2gkxke4VzzJwcmwWKUwe
UsIE+EZlvJ3wCW0NNyGZmEXR0yI78wHNSMz5gnQfXAig3iUownntHBUNDxrJJaehJuSxNsd+72id
s6vmNCEBtVbf5zizdmnrzkBUjTngM4V+lPTLSej5cjNxKEDRXb9FFtxCNWm+tu6PofWc3i6cV3aG
O5nnkpAkxrPONfPXCzFEhadNMSrltlDvGcVdurUBWuhR7ZX97OzYGDqmbTZmr8FVWhC1i/mSs7u9
hfHsHopq4O4q1UUjyGF0EM0hOmIdzxTjigggBd0BLHDdN4Z+PCEubiB/5sbNSvY5aIsprhxsxXiE
tI4cJbvNzmQXl9chJMcQA4GYHoZOqb8l1aL4lV7Ge3dhSWEKqHlaSQwk7qnl5DjozTZNlVh+lbRo
iHpQXXfCbIpbCZDxRTPiBkSisMLdaCBgCdhV7Mwz9WK+GaJauet5RGFWl0b4Ksos3HMmbJ9W0S2J
cu0yM1pszcekLMQFvkOHMUHUO2HZCKnJ0QFikFaOczO6lbq3FRW8Y1N09e0QuwWRQFaIdbotBixE
0q5eDUva72wUy0EkSC78zoriG2vQl11Xcuch3ux3xL7aTyOykwBDFtLhlfN1xUBXHorQTW8So2Bk
rA8tQ0n0kekVWNErTWli37Lb5RjLOoZnKpCS26ke+xOl0p2igQTsOFhZIDM2mFK+ZWkV+RLbzsmZ
iiSwYxrMk0WYazSAZ58j8QWY8uyNivYoLcPxCnt4x3ySkMSGTSIqZxZp9ukzIvrVkEh1IpeqDWrb
+dZV6QJ1aOiZfMXD2YzU/IwP6hsOMI1vule2dCyHTaRwWCe5JH4fOhOgrBzuUIPtnKymhunUp3m2
G08fs2PUW2Mw9ETyOXGtbEFdkmk6iKspbZMrE+vua2Y12XVO4tKnhi/9Fm9Fcnb1NPEhFXMom8F2
ToYq9xx/bu1i/jpraYMqbYiuJp5Xf0n7MZjH0DoyzImORd0pQYad2k/6+jzJVmxUilJwz2a5w8Sx
XDNtzPazPWhPoVBAn0G0wa4LAFro3XnI5nfWTtq+RezspW0CfoizAETnNlfcp7CRD9k038tOyG1n
gc9Nk/kBiIavNq26KYbxcZK2A4czNV+qMV5OpUxBasxh8ahMdbjRbeNp6YeXUC7FTS/smDpQwwLG
o3BVVUC06v49qXAiZFJ7nfC/b6YejmXvoKxRG6v3RpkSvWYsDQaEUtKUrsAHc97d1kt6T4vhYMdI
/c1szL4ATvPo4i4XOgjQXpPmFcTDK1hYWCeK8dBM7JJuCKCak+0xlVntTauaMANF3GniPhyVz6ng
HlzKS6lOLyW6gy0xkTdSMJUv7HbGx2UpR4ts4e1iGT45cxV58jEfv4C91WvKszaMLDDKch57YtCy
IbNZbuo0cNtMvzLSChPqYpbHDKT9plMrcVQyh4YFRtedE6XXHEu1TaqahGulUxggnJkDdAXVYdFz
VHldfzbEUMIZsmeA6D16wVRoi++yyfkEtkwPSmQ7J2cZ3K8kjMCmckQUQGc/1qpOte8abyo713HM
sagIdeugwcmEZFJdF8Mu5Szs0Qb6nDu7P5BbBSMaTi+A0EWHkQFKkKHeKbXcr6U53C+N2W2YTl2B
kTkNyfA5EiZnRFigiQ/SbTFssKldJZ1wzyTQnZKSfZNODuK6cJfTBlKM9JTWEyubKiUsNRqdSTc/
FblyUtz0kQHNCPF7VsgQSh1P08tPK0u3faO/k1t2iFwn9onxir1OZNeMLkfItlXjzW08BJ2mPdeq
+5xwvl3JpfsBr3yFIZi6G5l+6bTHnFjDNiftIhkV6x4WTJBxQxDIrbxkzlRhO8rw1U7jl1EtfIlY
bzNQFkbWiDswjSitme2Epn0pFbJ9dCcmHSKVvU+WnkRvO05e7SQdJf3yyQ2+8DvgjrVS3YVyeqoi
IW/pV/c7xS2OyFEqGgD5o6pFWOyUNJCJCYKlZgjjnqs+n4662n/Qn8PUWs0veWESLB63xoOuhM+o
CZbbKsWM1iIyrcf2i6bUt6XQPqQpn2vXfQXA85maznmQVC5GTzXufka5dnAg84Fk1nVYv13uYXO4
W/ruW1zWI1lkC3dbRaY5JqhD1FnNl0pRug1TlezS0YXkrKiGZ1uWaSAUw/bzKM44aLY5ViILfUpT
u3t2PMw5rZx3JvPI1RWl1v3g5ULZDZU8Yg3cNSVaPjKMMdlY+zpa3knEA/EA7h2h78KEqH7hYt53
RbwvZXldEFcVxPmw7Y2cbbU/wBy3kHApdAQIntrnS1xv86K0LowdPTxpwEFG7R7+CWp4YichOEO9
V1X8h4nrRXhVMs7mkWV49Dwpm7CTdnmI/VoencE6NElJ6FTP2XKU2KEt9J5x8rSaIBVix9CCRWvo
JJsIUauOHHc0m8JHu4ObzIRjS6Cg3AyDXe05x98qCwQ5Q+74K3cM2S/A4bFCLkRQhemB9KzRI9nk
OY3au6FiowzLE2ARxXOJdi7T5bFaopmss0Txo4xuRmvGt5J9i4n6/KRP8VHNw4vZx4itDSSGQIM8
N3PR/ePqcJJ+b1lgOI0CnItq9S9W2J6ohyGsF9LEDKPF+4qlbDcR+4c62ObujWNawuSahow3cvtb
0+jU4Fnqep2tAIFQMr26Y5zxSJNQ27WIWY9xlKteB31vZzbdlAZQY1ZqHGJOCvJSJSA26VFNFwRT
6/SJWZGrmAbkUmhcwm4o0JzPmZk/L27UHBynXpK7ZpLFvd3E8VvYSgzGqmru86LXb1xdkf2FzQSd
grPGNWhtVOsbMlmiJYCUqkj6jtj7vDkRYcYdw/Kt6Xo/bHWt15KNUaXtS9rEWAqgW+CENClL1L4b
d01hAWoXXbXF7Uzx3QFO72XijCe7xWd3YKga4sUSaWlvRDvo4NtjDTlEB2kdoxaAjMhHEG/kgUSq
0FzDs4v0a93W2lMmuWGCFD5kB/0YBNalUisaq3hyE8wZBRmfqIMjxvmcD7ethGddNIb0l2hCbtzM
NsTpuCzjeZ9NjX1LS3BRr2atIwW8bCKy/aK2ySc/n4eHKs8jOncuBsMhdhTsRFGBXa4qYXtvoy4X
REegBW++mT0nlpObO6Cc3LRbemIGVJIBOwze1/D5xLybIRDsYhOxs3AgOqwhHYs3wlcnATDr5/rg
jCZDApUyQRp8gHt0fJF7MqLSZEjuVCg909Hqd4VqjCQyxxjGCBLtQKNuRJLFzWPlNJF1qpTsNdT5
4ddiwUZyjtvRco5mvGTtsMlH2ui+46Step5qa3jR7amOz3Mpmnfu3sYNaF/YdRzgl405s0/Ed8Ck
aJOWxkyO+l2gNbaDrBnDw5oI4yO3TIebGtI6vxqbmk/UlbWfkmVoCa7PlnmFfqXcnGWpvulFRh9t
mYTWEnoYJ+0mDQ1jeJgqGuGq2s4QQxO+qb3eWXazm0VldO+9JetKuZUUtiddkO/k4UlynlDwYBal
605MrrHY3Q6n83uRFhHUfxoMfiX5eTIYlKZdPi835ujQVDRea0BgDRuX6/a7OVNb4Y1wu/YUK5C8
jbqK/WVytKBcm/3cfa866hVj8WuDMNiQ2tRzC0yvHEZdrXhhTtCIu0StoumqIUuyYr0xP2fMWq5H
uz2uz1nXJaPPxeRFQ20em2tUvenHUnRy2oq0rfJLLho8uE4JECSdk8UMFrbC+E7Pbf1ShaqBW0xR
Nc1n0lIOQUvKX7utyyVnw1cGXOzbZemnp5BjYHjfjHhUfcWJ7tIEzU28of1rlcgaFJo2+ty8oyus
aCm3DAQ4g8ilue6JsNA2OijfL6qM2L4p3fOnhWXbT912UZ5ltIz2c0EKo4R2YWSjPxOHe8pLHVTG
LCvuAt0ltAT9f+p+Ie1Fb67oMz32qEb8ZVTCCu5AWyxkBGrC2U0lkSROUhIniQ1c1Z6SqVRIIwXB
Wh8Q+pLOOeZp4wm+lselFOz5AEMF2pc+/aKKVnwbxNBdK+OgGHuZRGRaLiKrkXmFUU4s8FASD5rU
xa0TRapHs0wjHXqOsCHtbe6oU8ScEUlsSzPRcejb+mtRsnXzbt/WymlRSToesbM227hnYaeHmpK/
HeHCnpHt3FCdJyiY5xaoezyShzGXM2AQeBFT/owpaMImSBQpmIQ2TlM8OkRF9zvObgUd3bKrz8TT
gg/epFZeJx7hE21D61Ezcz8ecAP5DmOXcVPiYU8oJ/vhKuZtdJsVAh+eOeytzIvYsj4w8wCNSMaS
nSineI08NMn5KxJyc/ZK7J7vMalfxgU4YFR4hFFWn2KJtItSq/irbV7szp0tNnnDXhZaeQWZsip9
VcQkiEezE+3fyuKoWiWXCr+aGfSj4g7Hgnftbjp85R7BvzQM0pC4YdMt41ucCLYfm9zuq2abbB4Z
GUqOjC1OFfCjDWkFAyBr5pPRmI8HWbtSod2TLVD2i0px3W070av5nIhm9UhOqAJbjInP8+e5YUhk
a6jJg7GQ7+0qKvrHDpO9AoXwjOA3xfJDgAinmzVgoHtYfWhctC79aAXBxZupDXu2szkIewgPiIoJ
gKjzq4WDD5Eu1L2JNR9MbWp8RTiuVy5gc0rySm65mgmtyPmLUs6Ob4fzrV0OqkeMBW2/Su88pTfe
aKhGpG11z2y1xdmkox/PsblNLeVrXy5QqTvttuME9t70LBYV08EOD+ZOI3BAmdPStyi/8VoQq4EA
KjxXlnEvm0bCGnAOZhTqfiZ0Yk8LMgjwB28ym3BLaF59XPpTaeMlVSc/xq5LEJnfZJgRoxY+cVZv
l6p3XwhxqLxcI813MTk88P0ZpHqMkSct52GJTDTaNS2BMnIo7VjGaLAF9jR0gRoVzjOC1KLwaq2p
Numkal7aR7yJWQ/aJpvxr0tWxCLhGNuUS3GdYKt6rujhcB4m1/dc1UX9IMDOX8VzBIbGBME0V08u
JeYYesDncMaYGdeXKIVZyGuHZJUc+64gjUWtQy1dG+7VBp1bRAZyKQKz1Kabys6G40LC8E1HJ2DX
wR6Ko3DaCBJs7H68FVL6RDPcmEu1p+Q9KKpaohJJTa9VlRtO9403lqW7kbK5DUODdQA1JZAatKNe
0pMzkjfuHSaLkO4tMGtjAUc622fVcRMPJ+ilVylIXQzP28xcSBxZdOoFM3td0tbeFtNU3Ktr9nm1
gnLGcNZ39CtVEKbLqZ/UbFekqABASC7Dxuosgp3ayKLDsRB2lZA34EdzrPMdRukNxq475O8dWKIq
vZW5dYqI0vMifT5EWh4QX2AeyiR9Nk3pj10d7aljOJKHnFqObupQomh9+USzd/wGt4YqAPgNJVby
rFQxyGoj+2o4enw35frLVEJh6FqhBO4IpWQe1XZnNVFguMMWu7p+mJFEbPSS3UkN7xptnALSMMZ9
aw7LrkqN/oOMnneNzGW/LeTs13A+vNyonjI64IexFc41sgqqiCXOz9iBlbVjSn5LGx1yxZi2+Ch0
XxecfVxNX95ZmZJgIV7+zm2tT52gZSY37oPeWjczKUJKgfq9c+rbpjXGbNMMdGslwsetXsSPvcYM
TZjjoxBaTaWfYxSdsT202JIuZkK3vDPnbw7y57NB7qtnpOaHoUvOp0ZZXOAV0HV34nLLV2oFYctU
bJgmDRxH+s2WhM3TS6Zhp/eMF8XccT2J2YVAd0/P6x1nIgcK4IlUSGnn2/NyhQ2lIuIJdUA12494
kyd2fIQQTBE5uuOgeCkz3d6ZBn2YWexpGiteOZlf06GNd0mj3A/ZZ1boUMDcN6dn2GbpYIpalumN
jIrmIe1pi2lasnc1JdCaaNurHXW7cpyldaOT8n5qdQeSZGkQJxCHt1IfXtP0HrwVqnZOR6Q3+ZQR
Jxy616bRDf6cKjd6VCmrE4+Kw8Co25BFWq3g43R6JgF6uBa1kDtl1ThGk/2qD52P0mtvqP0+LcvH
oTT2Q9pvCfPS3kK1+xIlUKhygolpcHFazdw3YQ1TIFmFms56aWo1C4ji2KqCezYOpy0H7OOcGxjn
HTfery7cqLLyi0yjhLnGvBw7fVRWa9slihkShgOhW707Bq2t0XzRAEkYmWmSTWRK/NbTeWrUiXA9
d2uNDPzAIUVyA0fiSiTujeyn8aJbycUS+SNA00OMcpsIY3lYbETAvTnsQ4BPblpRuuLqDkolvRYg
gOnINY9lFx9xjPghBj2DY2BWK+2mg7bdCm03RHm3yRFq0roq4kvYkVujp0+RXe+MqEIQ0d26anlq
teJiJ+N+cVw/SfO9kXR4Uirr1KptZm6YlnEGGgAwpRqStyI5mhLNQVkwyUD349sNRhMO2I8xKY9G
YYa3TT7KgIy07dKax67PPtJBv87K+uQOprbJnAIyu2INxE7zDOQxrQxHZcRHqp02AV8qqcwD2Czi
q5ExBB3iGPMx4xmYM07upZRsXi2JzaL1qG8bZRqBldrjnUtY1WEYNcp8rUO5odUgOurBFoUPm/ds
9XhNW5MdTI/1JfQiEfbj7GmdEHHij83cya2NHAZhbI8fvTzpksfOjU3GeursmhTCxUGLwwulpXIZ
c7I4BLMuN+ON5SMtuorNZhnEXS6yJwx2JZ77Qu4dkuYUiDDsTwxVWUfNpT43tekxHeY9NnqueFqc
UuUV4W5y4v5AK3a4mI0BP8a2lZt+pXG0xUiTEjuyjcP+XEjHOedp3RIENN4mZkiI1MCX7GSNr2a9
uevDwTn2bZHtxnY6dUZznWjiiU2OlANsKnrDqSnJVRM9jmbtMVJzE4ymJD59NG7qQQqYaMhgnCw8
wysK6j7ZU6bQZR3qXRZWu7huRhAIr3q3tk3STvPU0vFMoOX4mppDZ49nBeASWowrdTEOZZc/sScx
ep98Q5aPhCwiVgJPQs+CEzegoNB5h6ktCq+3Or0PmPqJj5HA66vULdIzjVb3Cl83M/+kNlLAKC0C
80GY7xackkNSy8/MXQO63DX/vIAD5dutc6txTvZGgBgsfaHrs/0419BqrLN0Svmr8+Rf0mH+d1NY
6qvI8B9LLO+//6/yF8TM3//9l49fbprv/7t4S6rfyCd//IFf9ZOrfFJfU4MsDvqrJht94q/6SYuf
QKekS62t427iQ/5LP/knkKj/h70zWa4bSbP0q4TVHjIMDndgURvgDrycRIqkKHEDIxUU5nnG0/cH
SpVJUgqy1atOs7LMVWYoru4A93845zuW4bowq/FAIKX8l35SQyUM1HKNz3ZXDD0qSqDGfxJI9Mob
ZCFrwODB0m+1ewiiTF56LQagVU1dAzqe4XP4I0qAIyI4S+64uRn8sUsYBypioQ8qx+LjUXZZxwPy
wGyTpyq/0aewvrADFcJ/CuflbiZvfcPwGk6Z5UyHIIhpJ7rMfEfp/pQJ8kz3uRpyicvQcaegPZW/
UFNTUUI0UV8Hu0ohHAykfkT8vtlz4Ia/DC1klajZiksBiivCNxiEHzNH1t8BZVlnVmaJY6s1p89j
QwO3DWvHOJkA38Se0obx65BXBX99/g7bXAdHx6ZOngK1NjQPTY/2rQns8VGPhwom0sS8oLe4u8UQ
n2khoo8hGsRKP+ABnUtzlw098y86V63wwZ1zZzjh0n6308AB31fanPSa7fdVq5U/nr1/zMN56Rxy
dNymJCYZq+3LxfX6ZBZ57rkiuydT60ekug2Sq3NaVnpbRtJbE4IexQkssv9VXXfzmgtv2Dw3/3wm
nJVN+e1b+VxD/fQnfhwC2pMemoyAVRBtriFj/zoFNEN9AG6L4B/nh7nqqRFY/5RRW/YHuNowgbEE
4HNUCKz/R0Wtf1BElTAhxxTG7878oyMAQfcLETW2ZHel4doWtiE8BAj/X54BDjNprZjDe1ybtEM5
vWZ+XomEVMO8YNxyCOOC4gvvdi7AXk5rgppXsZ5Gi7oW4HYW77PYLKTu91ZY9PMF5RyUilMUe7JG
JddYfU1vlTffc3bt6QR5A0zodTJaGlrRChUIhExpmFMVMu0DKyE8cExufRsyKOFh3aC+iRgDIHgB
wuYnpaazTwO8NIS9cy00ZrGDF7mR3hVnzLrNjg0KurSe4j/ps4s57Hv7C2dtBsO2nKzyQqo4yD3p
EJJyH+dunsCKQwbjM32f5BaUL7VUqsI0Qw0c6vpxaLZawJa70+vtNIvmexBpbbMHSjc0V7YFppoy
a9SRlcs8+wr4TyNTdWSKdKTnaL0I+pbhfZKPfe2zNgE1ncsVEcI8hkLOXgK8zcHYmBvRaeBF7bbA
Ca5lMzN49sTDrjBNp/yoBjatrFyrRO1cMafI3Jvcyi7LBBaL7wx1Lze0pXa1j2kE6AEdk33G6lpj
UtZTV8KJgVA6OXb6BTDkfMbZqIcc8c30HTNh238TxO4V51XASOHEiNvwWmsBQ/mpYwXfcAC0yd6a
WFveVHgAXVYpYTK3tAg6rIj7XI/WUzVvMuexruYo+YK8ZWk+okJ22xN94N+07duSeM9oUIO1QioF
9N+scnbCaaYHwk1yEEpFkLI+AJZNchbLdHhDYKQ9LevMYBsjm0n9KoyQ/ja2JGMkZgTCCgdsw51d
xMXVkrehtSGReLjueNTIhUyGdU3dgD/GHDcJD012O29nJ52Y6zhJtop/SvP7YGLu8lN9GIhLLVeF
kCpsfQ3JaD42anTQnqS2W6NqbfvFbXQ0d6M9Psgii/AEplYze1FdE+RTxLOzM7BIujRD9dx4qR6b
7bZt64yms3BQYi1EVhjezCacCUlcuOk5NtIq3Q0Iym6qXq/OIgU19Di3q2nxmBiTWaLa2Aw3YICY
znfMdu8yp6/x5pCb/V0fKuReeit4bPRasySyKaLBNiwhsk95NRrOYUS1aO+JHeL71kMxh3sp4mYX
IyiwN3FUZp8yNSpiUgPNZV9Kf1vupBR0tJNUwcI+A6CDRw6PDu6n7Zpmj2LKqYl1rZS2zwKJ7d9V
1ozuMaiwujV6NfClwVNZfNMOagsSq1L5hokZRCrAEcEERRd+LhIAJsa49ZIsIsUQgXR8GEuSOndM
+sebWqDv3GuJmV5GEXzNjbNMde1DY6F5E+wguOaVLJDOBBMTYHKqNcaxFrtENmxIo+s0VonvzqaF
2MxkQUeqUbXQczLWv+boDa9E0asJ/V3fOFszCEZxnWalPu7j3h6z81jT+2gTBmm+eMsY0HeauaG3
u0SL7OhL0y6RzVSA3fc+XhA6sKTIjXs+63G8gG4pLpOuo8MdR1PTrtx6GFBWTtq2Lwrn3hjrsjoI
soHJ1Q3yOt0kjkhBmTZFVWzD2JyIFCsw+nkjTuMUVROey86jcSkaPNLl0O5i1RnZzuzqTDH9XuvI
zZJDsr+DSMfkgAWddWFWY1vuWoOIdDypXeF6YB3j+6WxbULZQYl65iR7tS+XakQmmYT1d9UKE0UB
QMbbHM1ntHXocRCP18I2qFYSGDms8eZk3/em+4UmpbwWIWaB82TUqulUKGNZtlKxGvZVomvJroaH
02xJznBdH55mqDGnk/0c0XVUwjxLMk3NDIIqaX7uKyjIMCXT/hZ2kN3tCEytaWqmKE2v7GByifrR
dIu+S9K6HcQkp2FHRofG8nwq9Ss2Iaw17SKRyTFTb11fFYjmwxBZTLkYcKLZNxoSrj/qoCKNra5V
bblh2ExylMD5ZnJELYu5YVc6z37jxp31WDjwFUovjzIEd4Cj4KEz1KTErdD9kThLimcieiwkAWw/
pubsJpA/et2CHJWmmlV3jwchgpF5TD0WRiciRR7eMTmVnTq1k1xrHliKsNlmot40gHypbJFDlllq
RbcR+hzlkwwRL9+AZ+qgLRum09iwhySYgMzmAcfLoLDN4GTqZ3FUjlk+71RadyAAKUujo2QuWNty
C6aFnwzIOC4G21HzPi5W8PBGoA1LiDswzKDYUKUkw+zjfDE/MYruO78yxyXdTgzbVt/NZC/nSRuh
VBVJbLCzV/Tr+xKYQO8rUBGXwonVOHkpW7uQpQLssb1tREzKMwYmVLsWvfx+CUMn/ZKWw2ImXhIm
8cAIxi2Ze3pRHxFn5LsYcrrHOIQMfdKmuq3UtgzY5hQ7NF5Od4/0vJgYsvOEFRsiuITDerqezeJz
kiWTZW7yxZER/QpfbnXIEpqwjGBpZGXT1u26aD7DMKKCVdOXDyei7SGRt9o8yr0w85gvbkGlyNJG
5SRwbwU3Xouoi4ZcbC0oC0HL7Mio4CXGLgsabCOWMdn9KiAyhv1sAjfhxujZWB346ZKd5ZkzEa1n
GXoWeVd3tOBnA9CI/uNYYHKvPUuLg+a2MgGcnXZ0auaZ2TeaPIm0pEsvnC5FkQZ7SqnMkwz1h4s1
52++rnHXDF+7MtUXNDtNTdAxNdKM5wzJqOJyi9lZQCxVEvCWso3yrs5FE59k7agVW2E3WfA1cO2y
hvDoqGuDINYzPji1YNYSxUOlesDe+NKmZLjDWkfSbBEF4QyfHULDcUxlkF7PETPWe/wnOValLqiO
snLIhtNJ8hgfAihj8ZbIGjFepHk14ECg4GW40pdFBC3eEvkxmZ1jcUR2zNJ9yfWWdyp0lC+3kPzt
qybvi6/StAzzhu05A6ECR5PYV4texUdhas80qROhDhwpZkYM+TA2/cFwxli7zjJu6U+jW9q55o15
HTdHjoi4CoYuMvhLdfWIYYBDf/vnbdB/3tCDIcM/NzjXZfiiuzEt/vEf3Y3xYR1vEIBqrFZQuhK6
hx8jDoYVBrmeDDLWaQVhlPQX/+puDOODYUEY0mlQFV28yf/1s72RH9bwUomHlM4eY6nxZyZR+doj
SgNl8+8HjEAfxb/vVXtT0cPbKvmu4lTIfTFSI6iEFeIZI3rZ+o1ym+W+UuVM0Dj6AaQZEz+zMXaj
c8008u8qMik4rUwGF2E+BZ8TAD930ZhWN2VcRDqmD7oeT7drC7ZvqJvFlvjK7h5VQm15GvI77gkz
ArvtGjUU3NQe+o9VpwWLTz5aBxTGUUBZAiHKCwtUYH9k1tRP21mrra9sIwUQ8mBujFuDcinaN+3g
RnuOzGg6k06KKW7BOcdJb8j6pjCqkqWchonsxkIFnG4rQ6PAntOx3gxZmU5cFZ2sWeWWlQEyb6xm
11NlpMHRAQpe4RpwSzLOJbKlT60gx4CxzgS7steEPNXBgJ5hl02bXaLKTmzSYXbIGIja5kFDl0rX
IrukZ8tZph9BhlvMWVUcXwyGSKLQnwOjyTh9JwvWyxg3w/yx6dsZXpmlJHuuGlnnZumj2PHmGjXj
6YyeLfBFrfrrzEBG5Lukebm7pZ51giJMOBbt32UA28Y3NFnd2C1Bx0ivqN12bRRzqi6WGfaX3EvG
324YB4Ovi7H4LroiPEEuOKF0geC6pUNigM5iCT9ihRoi95w8/FugCJ0RE9u0OAzoQZvpeQbUcC7L
njqsSJorB4CfvacWGOYNZB98JkOcBghATHeJwJqjYNrPSVKfdktOzl04VDQ3bFW0zLfnIPzek/VQ
eT1qFOU3cxZAbrY1mPAycdljlMBu/8YawMJpdLmWvbYDe+8Rg6B6Kn+sANx4rXtDAj1CvJL4CUJI
cta/SxICyAiB4X1ps2qI2Qgk4h4y2knsTkW154mkXy6CPr2q6Sljj3UGWmEEJqj1U1tl566t6bf0
nG15kmZsvHwYV9nkmdaowIH2Y8r8WJmtF3QqIhUC/9DfspbtsDEXc142LWVu5ZsIn7JtJyt5vkDw
fFxihyqpLeLy0sRka4GMXcqHzIG8D6HaTbeBq0XAQ3ObFIW5zoovEwLuB9SodBFllKtHc8B5dZgX
N3kI3SS6QJ2Sxz71RqL5QF7ZCJiRxkxiqCSdlxqA6VM3i9giuFKSO0EMCiE6OqvekxEAK8Yxu2Gv
GKWF9tEsbNGverlx3gBzHA/JYg67DM08tZ8OjRIX1MROpYpnC49VBz8cazbfat3J7A6OavpV6zAP
+lOcIiZEGtI8ZLOVC0/kTrfBq6wg4qlcgR8uzQEeRzgVbJhj09UwJSb8VTvNlFfsPXFRyqXqHho2
T/VWiSEBTEdtuHengYaD96DsvTPqjenPpIO3fhB0EXTurtNuujqoNX/ENfCYMZKudzMYquZ0WXSR
kWtoMQxwiym/XHotOhNZpRXkGmTJ4xSJ9IYSN8J6xu++ocvM80/hDG6bynyW+yUxyecaGj277/uo
vuMXM+lbPU2d8qjgRHF5ywF21janX7emUN6YUEZHbymdSfoCiKLp5UahnYghYIkR4/1gPzXI09Lo
Y6ZDWYZVN26jItxWWdG0R6hSSLMv6SN6DlSu/MJFGrtB8GjvEV252pEsLeX+7wgTVfk6wmRI+MYF
75Vtcf9X/NfRY/PtMSyHuLh/Ps1c//DP6979IFljENWNNRvm3MoI+XHdG/YHBTqEmbMFgUhYK0Xi
5yhT2B9QxLPKYO4ADkJfB6A/L3thfrCBEgI1cdf9Azj0P1lnYPt4MctUXPPWing0XRfgGRXHK5AT
BXhl54OAaz3QnwMgEYGGizdzzoxVK8mvv2q/duSc4QixQ0VCRrP0iKxrMl5IkenGZJfozC029ATj
fdiNxk0bqSHZBDOJdH5JPY2pA+0dw6rBNrCyON20Wk2y2jmwDR97atDJnTZTmw/r/CRom3NbnwrE
uO2sf9eNbORUHHAiQZXP0NVI7oPPGkO/wLOlGS5MVRJ8MgHki2Nldrq9RYDifnY1Ed826NBPG7d3
Ddbsjn01jpHk7dlpw+aZ6cMhyCrcMwEOWP6H0AQ/SG+VbGoCMY6d2RkbeFS5s5DzhMTNGZjAegNW
uW2o+uaEhBD3SqcGOosBO6OAMvjXWngvzsc+SM45+bLa7xPU7dysQ84EtV/qfZfqCI8Y3H0hMWHV
zZWa5tWS0SCW6hFTAvUXSvOyNgqU5RaStgaGxHce9Tw4yQSf+6ZOERUTWBm78cYaM2Yx9YBb7mgR
LTL8tEnjwQc8FmypoLA+B7LhvFOVG9+NYk0eHjvYUBbOqwhw+GgjJMYTcqYlrbzT8HHjblbF8I0u
SX3TRLXMPmmn9Ulnu1O2CRq4CMS+OpxgTh4hvCI740Zplo21HqyA2gyccue5k3fnrYlWCW3JMLGY
jgJ+ZSz3R0wqFLSnMq2CO7PpccrERWx+NplUHDB2VVhFaemPcmoJ3IgOLgSa/6KXnkHO9s3A7Asy
BVE0N4nKw4cikoAX+mDVkNV5vtzmTsMyOA+rHNTYDFiMl9aZBGdpQe7YWpFfLANstk1ZwfbZFDLD
c8n1Y0JSkD0X3lKWjdo6gVylrDONadXE+FerJMFKH8uouxrw/jU+dRZH9+wmh6yZy+RA+hssGcbW
2M6X9CGe9O58khILE4N345RIQswVPUa+q85F44zcnshNbxCovbyswQ1wbIIIMbfoqTKWcHWSMwHV
GGF0qhP8XKvxrg1pBPxlatH1ChRKRIpR71wxhbQWr2eW+o1wNoLYWA1antUn0yWIB+MCxZbofMGV
hPHC5KHbSf4wWnWVVqhZkgEWhhtIC8M5zqpjbiPjs10rich/aLtrxwzE4DdinieE54UyfJGvUmCN
VI5kY+sFRpuwZq1w4aIasnwSD8TfepaUKREA2nKRpm5xGyPQ+oZTunksRqs2tkkFHjqb00tECeOX
3DbGLyRzpJ+sMbLmPf5ANNLtFFXjHp2uQ96IAZyezaXF3BP9PKNpe0L/MhmzzHcWknXXT1Bzog43
guJylBhFgesuOvw71otWX92CMVm+Ra3CgwWlgR3CzEQBP1ZVkFZiD8M+CgZyOjomgccdmmZz49SF
+HusUvG1c8Mq2pqU5ABLnVHZvmCNsZky/Mc+bckMxdIAV5o46RrwaPHyO2fuq2LTakZBZYObLUzR
pHqRPunDdhJUBX4XFE6LRXosnBM7cI3PTU+uoVe0kpF6oNzoc27JCcFHkIb2RosKeapK+M4ePgJy
BJIlhUXrOhQljCSq2bd1szrRXFSFPg+BopIlRAuGqmNMt21pgqHAaI74C0kUFohqnOKS/FbAur47
YWj2CfdEy5gsepef52FTfCNRJ6EMG8f+cnJrikcIM/KTCTT8EUmZpSPWoBbDwm9xGywd2YEImLCx
AKAhM/FY8WlMvsKxRdUYlxF5U3htSTCrknL23cq1OdNDqR0NAdZWv54k5vucM+ozTXKm9tGKdD4i
o8q50rKUzPhcVpm90xxdP+eHhadSNl1SXdZxIBPEGm3cYFMOje9zMZi0KGFuJ1cLobHZcTMvmnYj
XY1/POLCcn2l1Z2xZSvcOcip7ZAcjspwGTdzad+5o1oLrjGmd0iV6tRO6zUT9V+6fCpLvtMNxTfz
cXwC0wMD6uwWb2rZH5VloE4CMn07j91D/w1O6fhx0OghifVUYeENLonsfTFsARbkAxVcGiK76qPo
7lk5cvFjtf8X8YUXNM1d+9//9YpIyb3OctSBXwwcRFmsLF/uKEUx2pzk5Py5yEsv6PmiA/e22miq
C7dkpdmbjGzCkzkZfvJm/0jD8o9wuhdAu/+4oQ+TlTdqwqsyv8/ivz49PiHDvr2oB9c/+aMgtA1A
YBR7jsuCe11U8839KAiF/sEl0Vaxq2YDp4RJrfZvRJgLvXfVJ+jMhlgY/6sgZFsO3VxfQ6WlMm3M
B+pPKkL2588BYbT2auXscYxyha6I5pe/G5RUY7tKX1DXz83DU9uR9Ez/f/QN/yi2eLlCXycIvAwA
Udb7cOzEKtl5Drg146QNgoXWRyJBPMVDFh6asTOoHcJqy2pZXT37Jn7zOJivFDAQkJXLYIvpGJIV
VEDrx/78FdmTspHiofOY2CR6twnaeWGbrBc5lIEICEWnMSuocdMz++SuJyuFqKPjmIWegym1c8s6
8otcdpeIYHLMEsYk3B2Tgbl09qkTuabpdy5OgMbH9U/eETFgydhxFDpu2CHFZJSqB8C1sEJbPiz5
ZlwDnLR+aPZdbCT0m/PSs78lGaNXbKhAk9Kqn8CZmTnljWoYWKnzEyFgLNeFcuGX6NaEC59NwKww
YTkuXvevDTc7Zp061smE9Sdcg0gH11E08x3gc8gs2SfGDrqlqUDUyUYwLazgiz2P3fJZ1UbWWP7U
Mv9nXR7zz6FtbXViMkQt0cx1w6Jc8g5TCzKhhxdsnvSNrbTJqaD7JBLHYAmci0UsaImMbkEfVUrq
EtvRDboGiGAE1LA8ZRwV5zYMDf4uruk7GsqjxBMRkopNmtbIuz3hoEO+xHqiR8d5P2guFRxvPPDI
WmryEyqG7FbkWS0PYeKmMQXFYpSUM3hlQgolPW8PNtRdBkGqybELz0nXXBt5BypIS9YLtib6rNnM
4CoMDwDoyG2S2CFzcIx5s4dFrui3iZJx8ncZJgzcpA6Vcs9njid7QpvS7KqgcqNvY2o67L1K9IUE
0nQLYaAcsFZ+0tWWwbCC5ovsHCStg/OQMtlNdwxFumjH5mRO2XgXZT0iiM7KyT2NBbWF16g0CE4m
gPv5J+ARWnksFYFmpGOyvC7Q6VNtZafWVMBircJGZ4Vd9UX9aSYXQNvQH6X6OYEko3VSorFL/dbG
FBH7WWoScb8sWkVClYPCgE21OQ4USjkKBfzWDKLkiezCWn6cwqjqDb/Ni6okzLR0KYxjG/T0AQif
jj58oHGBnTD2smq2ANOGHAFrApEm8chgVSWBpFO7EANrmUjamlT0+qc8bWXqdw2b2zMylhP3wipr
AizxK1Ya4cxOmpOEZMX9+dqzsnJuWpmz/3YKYmGDJT+ape7Q9VWuHxldGm4L+B0hrtwRmt95PDh5
fDbEcyj50HFJHeqJDqE+G0JoJCmGCN2tG1+NsY673iEw61DnqHyOE8n28XxeRERgiqowfI1tPyB4
t8MFpf9mqWvmxUj8Wlqfyqhk8xU3aDtehrieM2uDwgHCTpNOGJtJMQKbgv6b/O+7knVld6INTH1u
kpA9EafPYuAs2fREO6JrIT/PTAm77EVeL59GGGHsU4ltnBg5XKGP1prqanaJc3PPObOALPrNaIZZ
f4nwoJj6k7pSc+M8LB0rsuVQgAdrrsF2C22+qpHfVwxYLQuWYdlUcvS468NkS+q1HlUbQq3rdks2
Mgx6Mp6GsSJHTEYSKlI1WrlXcpS6HwlAoSH2gN6lLpyz3CVqjv1iOHkw96pwtzSs1PaKFkX/6Cqg
jMeLVmhEBbdAETakmQba0USAV71pEi1mso9CoDpIDg7jRku12t4XGVFFXu+oQBynWDtOilAvYTII
vg70hUYS+KC1YdKDyVk6uGMLcZkue1sGdQM9KHE0oaJno4NLvoYakaHgB2aSfbJLMAhYPM/CIUd/
FGKIAw3xjmjw5XXJreJQW61qM8osgzL3lRxUIpLoYMnT9vd22Gzx9JYApthp3759f/32dRwDwjd3
pYlG8eXtxb2vd5mAJ16mVU1Hypz6KimpiN9+mZfX8s9LUiF0WBWz1CGvLkmFeqZWSEA9rdZcCfRl
OqkxNJLb2GAJwxy3e/v1Xlap68en66yahHSxMJp0Ey/fFk17OC34+tDJTgzpiWdmVGKXKMBo8TYh
YjKvFLN+j1p8fOebWz+xfytin16amoBThC07X5189c2V0Ldoq1bqIcHw+LARr5Ghpu90vRk3b7/L
X7883qS1ru0c6A304i/fJZc1IzYCST2ja4KPGKPS06B3wnfe0K+f5fpGzBVsTCXorOPE5wVOP89Z
q1ablxgXomnIJeTNwOP7IljggIdruOXmJDoarCz/8TX+Ucn/n1bMs0nVJczdZ1/l5r67/wvKLxPg
8/v88b//6+S+x+uXPq/k//3HfpTzyvmgcAXRWQuxFs7r5PdHOc//syZIMMDlkGS4KmnB/keqCtcX
brWikgfvCxOY8vfnfNcyPqBTR4AMmlwXdAl/NN9lvvziZ87CVSCH5bxY1c7P1MyBStRYtnOwD7Px
rJVIoXSNFptB30M6ZPvQlPtVKViTMhPH6hAbhYc+7LhMr5DEEVZqwCFCZZQMstkGenAfmqVxpDIY
7AUh2difjGK/wOUwR9h3EzZqwDwmx37xJZUEd7mX3dAi43FOldEQrq1dL6K/QZKFUzC74L6aGOFB
a1FwYtHSbqMx8h30I5bzCf/c34yBmRGrnv+tvUkTskpyC8YLo4YpSspTPtZzabSnXQI2gHlfvUkw
VfFy9S601EnC6ongKVyISchcQEfBZrizQxLsuk6t2QyG7SNX6yc3A4cH6dKp2OeVVXwyjt3tEC4f
gxn+SPS3Wr2SBeNaXVdX4By9LvkSEJbZ5vulcL6MkU28whTfxgSBWXa1Ff1wbwdPPpabRkCmSWBn
2Kh8mKVv567AX9sm1ymiszPyb/TjyZ4/zmGjbdswo1MvYI85c3fHlasf4q40tpRnn3MiaYGijsdS
2tUXxRDOR+kx7DtG63fYrf3BhBSQojJUWxWXbeVJWxagP/C6e5NjbpOgifYmkVwMwZfWuVhGoz7v
JcQ6PsPrPB1bcnfFLq7H+gTmYfk4B3F1gyc2vpHlkhzBqTllCK825TDDUWuC/4fT4/9uYICNhP++
xuKvx9S38icl//8P4D1+7rfOlavH9jF7fqo8/fM/5wPyA/0AFwW9t2Qv5HBC/ZwP8P+wEYJ1j9ll
Xf5wavw8UDTrA5MBCfLEJDEGDbzJOfDzRNEMnT/HpUCfbXEQrNukP3DAvLo32TjZWGocrhjuM52r
5uXBUswgl8jmA6CWCY3tvrMGlo4WAROT+86N9ure/PFSbM0gk/BfNPevXgq1J9tRB0xTMEcbpZFo
Dj/yvXykX19FWTprOJzPpmKv9qoQqMt6HuI646xzwKvIphXbQoP+++wL/s0A4jevwpm+Tm/Y6/Et
vJrH4bYO2BGRacnntBzlgUVv1bXvpd0Zr4oAPjKlJLc/siKqCrr0lx8ZxaM9LlnBYarmv+v+tEYq
MxXC6xPinEDUhos6XkFP2IFO7Z4+BC2MHZabUid4vSbtuUQCq5+pJbp6+/2v982zcou/mEsmIDck
DS6Nzuu5Uhe1dk7QNG6EHNxbDRimDO3OA9s1bvglwQ5tacnffs2nH8jrFzUZMBGNSqlH2fzy0xii
YuyCJAg5WhPnAKGjPHS6CdNlUu3ednJGvpKASgckzYEwUN0nZvichdK0l1YRHSKZ1F5oh8727b/X
WhO8/jDWoaxNKWjj336aVT27nOnhaOpQdmCg0GYCsN0Z/Tb5kBuVoLECHLdS49zUICo1D0AkcGXp
ViJvnUSb0eRY46nDob5fgO6ixVbhoxaHIdQtC8GGR/8X3uHn0E4c8IKfBtarBdyJAfaBFgu84Bop
kI0Vm/k7H/evP3FGzThzOBYEAkP91W9vlKpDbq1D9FPL5FtWnO1rOu/N2x/ey4JmzY3jVRB0oncz
iAY0Xj1IC0sUacdW5Gs2l2pWSqBRYQ48s7Rq30yRzLz9er/7rvhhOuh9+M9Tqfa8kBIipsme2JQ6
Uab8scaDr+ezBOlKx/z2S/3uA6SFZGjPsc9hYb38uTZsw/RqZSOwPwTuphsDzy36uLdf5Wn0/+qp
kMwHeSCoMFlmvfoEjb7qokTnE1yEy9Rk1KeP5GM32zR2xL6riGQilt3a9T3Wgyxz1McgMUwAh6zI
x7MhWA0p46FKr7oInkaE4fkigpzsx61mH9VmcufAjIXEofU7QZjflrTpluUH6pcssQYPZilaJ9yF
B4cMhh+lxD+OlX89/taoT64l5JD8QF6nf+EOLqc+mtisYXNG6QSbzFzSbANVBg+85UjGsP1Zmrbx
O7+S33x1AE54cYb0iDaeyvBnT7TJaBPmGDTLaLbgvNYjjL8eKsrbX91vDlGuXdu0MbIyordeFfXj
pLKmMAP0ZQ6w7cSZp/0yWcGmGFykUeMcQZmDNvz2i/7uM10DdvRVWkr78+pFK7vTB65HNtKRyNk9
E9oLlDu9yqAkHjWxEd/21pztUGXGh7df+Tcf6pMlk/fMMoLNxsvnIeUZWUZS2v2ZjC4Kcar6VtX9
O8/Dbx5w3MT0aOslQRFFVfX8AXc6VBzMdziMbR0bm2lOR+w3YW8lWvjOz/OpOHr+6FG/GfxEkPww
Y5E0ei9fyyROwjE6yvy0Me6qGF5Sz3RO05I9drYC7nd7FaquZcNZxRdzU1xHMIIJPndMnFJOtq9q
qz9MJpqOEvzBH37cP/5yQD6IRaKRNF990W4gageCKcjZ3o4uYT7mZyxJ9HeelKf0xF8/g3+/zKtv
tZTSoR3VBdJ4d94aM1PmaKhYPkNheyDEYA1tCdpTnW7jugYk6ZW9nQOzjfpLpPr2hhnKt8nF2RLH
wjo0hOrutDn/ypXhbJUzhpeDy0jTVEm+BasS42mDJ2r07uPbP861on5xiVNTUwejt0AnLV32WC+/
Sw5mVCrQW73OcbZQdWq61sz9zIMb6xv2xg9s92PqHTNdqRTEevsjviLdA5I3eFUbZV9RNeMDFzy8
kOINFFJpmqsZt5VlXBFNA3AKpB30l97t4G+nMWt438A4TXs+xJnYmKJltdOHQ+gDhEveuY2erpuX
XxT+doaba7XGmb0aap8/GPUS5KNqZ9ure3b2ZVyOX3lb2RbIu3tM1VGuEE/Ikq7ebGlwxk+xDQ8C
pNAWjbGft7Z45yT6zSfOhlNnYsIhT/X06n5sgSe6Kb4jap5y+pzZ1ncGyBri5yXcSpHN77ycgcru
9TfMFp2BGtGpFpr9V09r3qWiJT8HSxlt/DQYpykCIb+f4P70fc5Yg4LSW9pA+o1TpzBHUa9CKX/n
sXyVw8nvVueR4NCnfuX01V8/l5gvm7WjcDz4PtV2BOx93QG48Cm3+9M+KpbNZCz2mZkhPyYzGi3+
uubo8pIMGVR1Hgp0474yc46PKk+P46YG56IJ93pIh3rT2Ss46L0Y8NeHKm0oU3GCQw2D5TRREC9/
O4ZdWtUSsFKVzSx3bqF9y0JjXHdd6Tvf0m9fyRYszFeHN3Prl6/U1XXVDCzQPE0rvqfoGfZJhToK
d7P2ziutD/SL5wFswtoqAn1Alimeqvpndzxk+BkBNH4BbLT20d1hcqW9KwlbBC3N+Ozt4+WX3zo6
AFeuEo61kma78PJtGQv4ASBWVDLtYu5FNES+mwkYrJD6u/capV/fmUNPho6dvt7AOP7qwXKrenLS
kcMqkDDnPGco8R+WQe3pYB0vUydbTowoTd65CZ466xcfKEfoOvzm02QMj+jh5XvE76yjwS5SfyKH
y9H76yGfzspBYDNwT5J4PE6V2JOXdEpd985D9cuvhscJJAWwEcQMMARf9SrZbPezOy6Rb0XDU+BO
4CeYvKm8WU2//U3+8uHyUpLCkCEsj7LxdMo8+9kkQdXVyqSKycLC3AyQpL1oqtQWYS272sTG8FrV
3e7tFzXWquXlZ6sEjyAfsElxI9xXZ9dgNjlkItCOMU3Zvu4zYElGAfh7HPEfEj+xFEigEljTVdiJ
/8PdeSxLjmTb9Vf4AUQbtJgiIhDyap0T2E0FOIQDcIf++reim2zLzmpWsckROamyqhSIGwDcj5+z
99oXgKr9nZUN0VFl5ctffJY/rKM2nwWUA5ZaVNBMKf71Podi7JBajNznfja2dqBxkkAyNtHDTlD9
CGHdt+loQgNIakmhifQPFd5w8xcf4/oU/8tXEjLWYjlCfgNahjvyrx/DnFzX1FXdbgyq63uWkvbG
t1uCXjhuoX/MvpeeSve5uvIai9m689NW7xE0LwAKDe/bXDv7v3+i/7/HJtfF4X9tfDv9UPrH8mtr
8++ryT9am4b9N5Nzu4NPjTcvYotw/2dvk1+yPXTwiJsc9g7OUP/sbbrR3+j9IfhjwkqBzkH8n61N
fokegOsxqgz4c/9hZ/PaP/3lAcFXR8z1VSeE3d8ymdT99s4UOHwEZskxVtdDXrwajbbZKVlzh8nr
bU6RRO9qdEMFCWNATOPOYupgUh181zjGPmZVoIrNjfI5nagPYliv8k2ZDbSxpoo+3DIK7gWb5ZOZ
o3SMp874dPMg/fafP1X/e+30/9dGdrS8/+zZe5Gi//H9v51h7H1v6l+fwb//wX88g9gvSX+lTGBX
RWXOQ/jPRzD8m88ojg5tgGODkvcKn/of/XXfJIjWwnXBk8momkfl12cQLQqjctbYf2Bn/oPmOs//
L08gg3dsnxRbXN1hOOl71yXsl72iBvqIUpvjQKVoyZoH4JWHX76S+38sd7/qQv/tFTh6Upt5nEGv
889fr6B12RH/wRU6MjfX4GBmxf/lFX5bZiMMFc6Vp0zq3IaAvQPn2f+TK7CxUQvTPAp+n21aa6b9
wvAsxDqgbt1DV6i/uMIfam5qIYp+Vhz2jGvp/Vt9kLVmDiIO5nLVN+58Q5aE+bTqOnwTmWtYZ1N1
LRbsPsM/DojwRroi3dkMJ26IYPG6bQj8xU862NRvc8eIdoMebVnflUWs2gEkr7L2KUrs+YIepqi3
VlW29ubPb/TvBSR9BsZEdIsQcl6hSNdN+ZdHqcO82vldAHtwtS5m/z2MypPbmLtmcv/iStcb+uu+
er0SNbHnUMvxFpi/3XDDtXRuwvyP7aV9TkNVnEEkP8i8Xrd//iP9+ws5dNkoJ/BA/XYh5hp+jYXY
jl3QPTVabxIxX0U0vf/5Zf74zXHKvM5PCI+mbPn9JeQU34SLtdix6VdEP5kNbfrwA/fhwSBU5s+v
9XtxyBjNCTnUXf8B6OqK0vv1Lomg7LHKSnDH0N8k7A9YFSBXNrRM8yD582v94TzLxfih2GAogPj3
76O70pdAjnAuxpQym8p/NZ1tFpwjDrFd+BmMjyo7hfWFGX78FxfGXvuHZwSVBI17H48ZT8jvT+OE
NTojbcCJO9sbngMLfmIs4bshJ7CD4SInDAgbhlLBd7syqlPWyxUnCGlXvZ47F+YG9oEDYyJxVzQM
Tjcg+Bly5YRxYgjzBuO9nTjfgrcDWm7bBrE0tLlflghIZ+wNRf+cLsL6SFcdfUlDv8DDGwJKiW2v
S8XWItWjQ9w2ZHInHB9Hq5u1Crgvk9gLstL+SLeN39350/i1aifpg/i0pxe/DWecyJ3l78DZh48e
WA/9mPWgIPDDuOt8qgmDdc5ZO5lfXVryN5ldWS6mrrQbNpNvrCcMKFhZ0PeJR2fIfowDIZFxp1NN
OMsctRA7lr5dtyEHmaeuWpYu9jCLhPshbG3/FEETfMIxoprj3HoqWVpDf0f/2N97Mm+OtZ3LQx3g
Knb72urivFigbZPTYav9OPiQ/dzparuoCf/a0JlszOvRz3DJ9UIblsyN1X4thFGBdxrWtmDEW9bz
XbvC3GpTu6tvarWMn8CAmjOKVGdLt9+4b5equYeVx0wRZcolJA8Jwr8vXDKyhqLYOp7Z3EH0Hetk
HKnynzL0wCIuuo5iyy91M99oQ19Nzhikr1Z14MXkU+m+HPZg2AcvBqQYLFugi9NTi6eCuDARlh/R
Gp0KVr2D18xpkofKeRhdHT2R7dQ5eytLk6rOr5F6OPgKNvRXg9ypi6EimON1OmSXVpRyOnFL7UR3
AYbEMB1PQ5MtwHdVNmek7RTyeeLd2RkdQTFgxlhELkNUjk1s23kAiQQo/B4eiPHa2isDt2gYgM34
xQC4dcGEd18utJg7XXRh4hdgXOMeLfPNgKp6p+kCkwHlKHG02zRvHmHqgMGe0yUazjVf5V2Uh91x
SiO2ECmXaXkueYKuzICiI9Amt+oSo33VoSl67l1RYWTJ1rPqpY+3sp1I4NQNTzQBpU2YZEsTITGv
xJTo3gwqzoVjXuy9DsTYtdfHofJugmlefENk7lu7dKaZc1g8FDNPvukVn7oxouZMLHJwrOQqy+0c
NZVPWkbkPftE14pL70jdxJEApbTtfFV86Va8OvBzBmTGCP1t2hpEKc6bvmBaUwOxDYyjRMxMxE1j
qTdZ4mJOhK2vedBOn4CgiJ4YQZQJ7E3ERb5p95925SKkxjZ3AEaj7me6mR85OQY/bWtyD4VZ24ko
jPBQKDV8hp1JKl1GGmk8zxURWSQWRGpLzgIOPAHt9qCX0HjRaYFRT061GQDbGfLvzRCFj0Eqpkvm
FFhJ29y2Dy4zrL1ysF+i1K/Wzygv7GZD7p5Mgmn0TtompAfBvuUno077d9/Jw09eYDpFwTw4e8Pv
+3tIQnwiwxNrbKuuxm2gLOOTYEjid6QWmJEyIyq30JBxXrb2nBk0Okkz2eQseuO+RIF1cdflrZFt
/lmrmhwBWazfCuGn4R71BPg4ilpiPDHsQeki6e6addym4mURKkP3rQ219+rUgPgL91TszMqsf059
F27L1pmix5EC2d+bUVt5Z2xLs32XB0JbO8tBww7SX/XrxXOFiZLMyJgVoOmPuoMh1MrpPpUzQmV3
6m4UJJrhtR68CWYSnlS3E9tetHgCpMAzO7BkE0yINW4DS2h+5nPLLVpmApvWfvSc9z7A6zVg/3Q3
kjmkn/RjsRhnpwike4DG0ZIJftVEyc6a9naKwGkfBEXz3W9oC1+TBNWJpE9j2gyLse6CKgIMMZra
gGeDQjwxIyleaHd7LwANvd1SyPZEFF9OoAAI+20XEkQWtujlL5YW5o2Bc2R4hjpCG0UIKe+JRcv3
A/O6r9NgYV0YIh6RBK8YQnuzyUPnpQp7sZFz1p7RgKjgAA0ktI6EA0zMXRsQDX4s1qWdnqQqivVU
mQI9foChzr3H/Knrd9Iqpi5xhT2IB2af9c4kavo0FHUD3G7ILUnQp9e59xMF5QUXx/iQFdPqHqxu
stODPWVw2UY7u7Vc6T/KdrDBFPntgvXCIq8SaD+zCLnrlhnyInmEnrqFVLXI6+nW4fwq1rS6i0bf
XMHbilleFAzyc6DG7IDiLMpuFpyZ2WZORwVLyWieYBch10F/Iapz5g3eSIOvie6rbLKj3WyTuHJa
5rrKNmyLZEtbfTbUmyFVIDqgpxS9GUcpo4RHw1urK82tSR/HiHfkMKIv9A/sDergzbqpbxWiur0w
M++N4BfQ+4W/zFOSWmN/QOlWv2XGtL6vLAABLl/yn7URkuXDajseu8q3eDd8j6iJ0s4tIgrUcN+D
wQ4udZvP1+HMkllJqWfVoZmJnEe3XyVf5zztW/xBGN6B95H8moonp9QmBwPyuxH1p7t1CGt4X9QW
+6AuFqJEC8KloI97voi93GMFCzCs7HOy1ea4QuF3hE1lMWSI/ImgZ/qv8tFt3KDdlcNoPtW5Z8i9
jrjZsTZVFNx6zpI9GhxVZDK1KzEzOSkIqA/xY8Ld0Qfs+tJ/M/Ge2je1URWbAFDmbdcapL+JDIPt
tlGVGs4Ml6D6tmTS4WDCt7JAS1ELm6kJrAYrlLFZxtHcW3hBts1KgTWXxNp9MeYK+aQ9hhNwd41+
eicdgafBwgexc7pB9l8NA6NvPa0w8zOHgFGQokN5qdOp8A6Efxrl1sI2S0gogx1MIkYEAfI+tzw9
xWn6KW3KHeqlqXjFGkY+agR2fT4MeJd7wsDCSG4QkjJcM0MH520KnY4QhdV7XyNzwr+V9c1+hCZb
ssKqkox5FDfeMSOqRZ40GlbsvVOf75waD+YjtcswbjXziW4DLE1tawOUP+lQiLWCdnkOtdTjk+l5
Gwtf1ynMOrWVesm2U+YcOtPLb3N3JfNuivJrpBbgUsvPkoxXvmZ+xrSzIsrugA/b2QEiUCsCCT+8
lFZl6p8dCUixPWrS1o3ozcsKi5NNPe+tAvdWsnhlQdQemWfjw1hPDJrS0S6jA3lnPemJ0vyo0XqX
LCNDuzPWcTl39kpAXjDaQ0LjYl6Syddu9T5BQsWA0sAyiHWzWBe71yg4bOGOF3PpG/uG6ZoNkX0g
g6dgk6VAMKLsSN4Vw8WmnPzzTLbLPWk59f2M9zv8nMoxy14jHOBbW8OZYUPzg480SwkeYgCEPGea
KCoM84Mo4jDEyRPpB3BzhHnWtfaB41shLYiwINZW9kWwN1Jtv9gjzWJEf6Q6k0Gzzkcb64Xat/0U
1Ud3NVLop3BtrZq0+w9OVgNmeEE05FNAZmkQy5WMqThVQ/G1r+U0b7s8qPMbGzR+99WCVS+SIaiN
YWtWQtVPXpmzqvRd22wGFeWUX3ON1rUMLQCcBErvbKchQkKPyEpmWzvPw1JzgKhbczkti5EeDUs0
MJAAZ4QXdg4iDfMow3Xmdt1P6ZYU1TIkxrQoj0tZnpkcosOXDirDyM/1dgF1fSwBOCVwpbIDKKP0
bsah9NxqDAlPnaZlxFR15J0wZ3Kcyb3uyUCzQNWTYF8MK73rFZD2RpVr8DDZRYfvHZnvbdgVEum2
490OJgyexq2Hn5UgHYK3MNwHbRmeddTaaA208dMijoUH32yW42SSAn/KdIvKZzVmi5MICCukSIvM
vvnE0u87LDjGy0CoKunBTZjam4bZgnUtXs3EWgWYADJqvfG1RRPIIY0Ul7ic+2qnPEMXMacwRbC5
1z4jaiPyld6uBIfeNfY+VXO6HsW6LtdEldwVG1Ydc1+TEwi3rhqn4mj4U2AfVdFl8gKJoyGej6f4
XahAVhvSMdtpR3BdIy/lsE7nJred5ch6mR85c6XVptKOKXZWMS3f2CYKiaP9agCdc9M+ZYDdAZnp
mqtKDHp+NQaHIuunTWO2vj60RZZPj+HsBvTOfLu4X0BRfO0CPd5ArPb2aVBG27SJBtBPXZk2l8EQ
07s59iN0JYlVDtoEg1sDbXY/BzuEmrCuGjvKgxMcwKJ+Bni7YsiUlBrbYeRmxw6H5nJDaTI+zmPl
PBgs7F9CbZkEX87+CgnK7M+jV7mfM9kvYBjc2pQ368SUmBe7V/mj44H0JBgyB7fmDMaCHS1bgHi5
5nxbBr08uNnkzfvRqGHEZp3vxaId1bdWiuFuIKSlP3rDEH6QnsXYeEyZF8uoTdbFSssbr8vXD7r2
ihDHXmEPdQSZ2euiizfSHOxx47AhXylIeV7F3bgSK9yPA38Pb3m0NXylsKYhWBo7e3l0q6kok860
ctBhSyb1vogo9onzoZqIBsJbqpL/JA0wEdATkwXs3GNrzdkOukewQ93FTzhJM9xHY559wcrpPWeu
uir7lTZfFRbar3I1yzuPZtWumn1txnQV0g9btQEdPKs7h7ZQt/nacDHY2h2C/nwa3yK/FT+rhmi6
2IZUs4/cfLn1x4WDO0mo8x6mn1q20hf93dK49r5EAqJfGtdbTjlcNWhVob0mvHqEe2FlA54z+d98
bRs3zN8HDAyZKR8oUZuPAfKbphTTHHJXTUGEKzYbWC4y4KljD/Aibg3fPjrMGvf+OOtLKUqSiLSD
ZbFxi4SP3j04WDWeJ7d6SqV8TKXbU15Jkrq3aRGAjcFkuLyz4FinIpoiN0n9fDouFPQyLlcp37Qa
2nzP3+be8tBcASEqIH91bJxvQPTL3QS67TitgTWReKYn8onVFQvDcOUj7Grj0BAN2MTGrAFcOBoK
DxGz6ToD5srblkKv0duOFeHVMMooIW8yewep4jZHOa/iKReD82x2HTAOUaPJgg5RPhginD8MqGmP
fmdlG8/I5nNloGCeVNrw0DE1um1Cvz6Mi1M+MskMdmYXehsZVM0dIuvo4JfRKGK8bSjIOAki8+79
6ctwFRb1ga39QzFzu7Y8A96QIDEF9swmRW3A7gILc+YDMPWX6Uvnz+EehIWBUDy1fqblQjmO6PFM
DuR6ALVdHNUc4bhuIqffTusQHfph8l8jjxj7HD1RHfO2pf5OiLpV+G6NdTvSp38aKliq5E3OkiDz
sSatTCzloQGhmuQN8WYdkFwfKZQ1JdZksP8Ey9WBzf8eS1KjqmHjKnNBoAqPhgO8Lvh5ZWXNDwZp
xBygOwx8wzXhqIW9neaL2HsTC5tnLS2kGNhjdqyjun4FO2uX+5L1g8gDr8oSB+ThduKLCBmO2+NF
WpHSWNyV9yPTZbNj75dfBk9venh1j6m2nPGmRUG2vZbVL+FSBk+YIjEHW00wlN9gtLVvizLcMTHW
0Kzu+Tp4e+Z2RNdjzU276Yew4p9rbdxZ+MaLzXTtHW66Yg7NvWsTdX0QnA+Wi8ws77MRrsVqTN90
qxzOGQnJU4rsQQW83kRPG23BSAK1zlXK4pKP7Ed9N34bU58sPde/dxnhdRvdcrCKLeIYL8PImxMY
pr0ZeaXutfTCH/5Cz4oyGsxwb+freyRT9x1tHBmUXO1URwXJiGFlaQtdnh7CmMxrjtT5YF/z2Rno
7CbBw51GpAKhvA52xG6mImmZOGHRIQF53alFDygvgrxDCScsSMdjAPcwBBb4gIYGElfLGIq6mCcv
5lw2j0/pyojx1bhQ5xf13rRa86gbJlxJict7QEFXtQI4v/Ed3AveJcX5/Ec6+Ia1M9La2khryhMv
Vet5UkEjYyaaZn6YYMl9BliP92ZAZGs3NGI5MO3k0pN2Fl5sc1QPWLqtuxns0TYqzWFXRvW0NWuB
ar22+vQWI3yEA7FzbZNhvkac1Ar93LTDZxCqEWLudbkfI3FZF3dlkSUijzzZff5Q8vgdlrSvenBD
VOr7QHnDO77QIDgBpZlZbJuuuaFnv+wiyJsQhG3IJog8iEhXXue/YhCfTlMop51dTvN4yIaq/95S
ZvYxNIB6O7Y8GoBdzGEb0rcirt0CjZT75fjaUxl/RVDOfVjnyebRNuuygewbmhgVCCyYb4Bby+gA
0kxwkGvJQIFG2UWXfApZfFvfTDf0XM2NbfZtCp5nkS9RbeXWVjBQuZvzkcx0NTgsIZ3bgxoqgJwH
t45TNUk49lirIUiSuQeSbfpqDzAX91g6h6OdVzrapxwDPsuh8Pd5O5afhuOG7TaYbOuUrsVsJhww
FkDsXXTHC/pQ5rQUcoeQYE/MHjm3kBW8hAzcSsaS8jlK4LQ6NxA2iYyDREiwESSB91aM7kZp6D1x
FdXpm+JYFG3sIYRRDWFLvWKJ6AJmSoV2HknIDAhQKtyjX/P5E3MCr43RO6SCckZbL7Dy0wm2d+XS
PHQmX90AQw6/0/T80dj1Q5qXcLU0HrW7xRNwVNccIz9stbR6cnry0IWyxU+nKpeWiiElRTk0kNjJ
oGkJIliWqL4sBQoaXoo8u7bNPclEw2+Wz6wNa+IIYCW9umkgOxSDZXG2HDkS9tmWVX2s7Cgz98MK
fwPltFb1zq39gXApF9HMrspqBdjOyJdyp6yaSSYAyzF9niutCMQT2TommP9AlzE6TG/CLArKWIu2
1PtSVs7FEL3tkLOWLdEhr5kE3OaWDx41Ux7BmTpcxDeLBvq4KYk/vBSu7Lxt6mYL6XMLyXV7Jtf+
50TUKQBNaiiOvpj+CWyWa/mQWV343PqgIDYDz/hlADpNj6vNzPIYTaVhbJRH9wUEWt76BeF5gRFs
6esPjAf4ymIOst30Wed6sjed03Uk0bpi/d5zCKvuR0rgo2Q1nA8ysIl4162NfTFr/Gs4nLSejWvh
e8hcx9IHCOTpBqA4ZGzDqO9U6usncgs9euuUcQBMnTyZpTUbYKdkTZ9+dtqByPG8uFR878nsKEIu
0GIknjeIG3fs03VfEbD0AOdsOBBsQMYkYK/1johdsLh5Nt1KRyOFC6y5pelgBvwuf06/40oz1cYo
vJLodVhOWE8lyqq9iTzPPTsehK/c1+mrxKtPuqhriZuAD9bEYU+n/nGwrwm0gof4tV7liGRyzQ2K
BCurQXIt5bIrUVDlu3U0MEEMGZ3VeDCy4lUoWgas0r4h46pKtysQ70vWpyzREOUbduCQWVEzf45O
UxLeYITdE9Hv6gUZkscMjr3rh1sXxX1VF+FWslb0+9FHT1z5PtHCQDry+tzQR3zqwVOQ6dmUjn0R
3hD9rHqOsrGZDtZKq1Rr8uZNwIFJFGT4PvO1DSnn+6gC81KCFmzmID/KunQNvpqx2YOd6j5qb/Fu
YBUTZxv105PpmAX7bDUSC/sjalvyqoltSYrouwjiJfKUtWUk6labmUq02vjSbBB4lhYwMOgpkADn
IsxjKYHIncu8zt8AMAMHEUPFKQ1bPTLdZopeaBfejXn1TEoNy6vj5wgNJ86b3MVm3fXAJo+11Rbn
Gm/JQTd+cOMiQx7Oi6RZcjEBPWYJu3Jb0EGkd3ZEZSMZK3Crb92+A61F4nCx0j8sIVcoezWysxm4
zBJriOkXOMU0AbnjRIMwdy+rO1OCl7tmBzfbISvylA+ZZ7TuFyZbRKyr9mAyXXzsrttv1oc8eT48
dxBrvN1fGAlaxUZLWxF1HJF7LZQFsY29xX7WdSHvxgChvirpTfJVcY5LZpqm5b4IKvYF2YUc1CbC
w4qTZY3Bu1Xa4mxMtYb13PSDFXuz0xFOm1snEL4o0+oJYkpcMrP4WlqdFIlSazW9QU3MqAajKRd7
1QJmM8E0NrtIjQGDoNptPruOM3AeFXP5IBnh8ZOFcDnurd4LH4Swe3mqiqWBhCcD42XVrXkHvnrt
YhJ5ljPR1LW5A94G/XhF6UfJE/nzTd2uwZtjXnvkGYwz/N+yAnsd9QTWt8JMoqUf5GnuLfcrtSff
EGa4Vh2Yh700BMMw86mcPoh1rYN1bxNHCPiXyFj7uaMog1PkWFazASQ6cD083RuGS7BdOtMPIU2H
Bst15Y/Ga5PO3QEGKPzbWlTLV24cSM5AF+WXsgU3SUKBbTxN2q8Yu4xXQF9tBM7T1IfGtTGZ6m1p
aXoDXkHy+HU+NR77OsrKw5q1rdpn2lufC0+Q4VbBN3zpF0eQBZg5l4U+9gPz9uILcHx1EI2sFcFv
fVseciWdr2Qc2Luyiuhj1ukSwMmpdPEkraULEX2WzbqlR8FQq5htylw/M61t685ifOrByJFtjPCW
s/IYWvgDB9B3SaUIEd5OMqvMXdkH/k8DkUx17Ke2Z5hTs0punKjSx3ygkvjaMuRZXgzg5PmjTjF6
8+BmdPOXxaXj7wFHeRnJtxDkhQj5oqc5ombWIf12pvFASaWgwZ5AGTfyhz7tW4ZkotQfDljzI5T4
/ODmZFGRglKtr0I77s8ZKOCTaMPBPtr06m4xTxDrSt/DBFbYiVltaM+05qWfMkvclp6Rm495jgMk
LnjAgjMQvvBYg7UUp4JxNCfUnFsQL6E9fLp+2N9ayOxWTpWR/yBsFmP8eNjPwizQTw5Hf3KwjLEV
pxSK9gMcwHm4TLYtk4r88A+fakjH45zSjCxMINfAzazvgxotrGGZBpkKvDqbNjab94yQPhNXt0VG
8g6eMnHvZJWzHivSeRoisovpthK+ydmc1Ks3aSJYiE0LVmbv+ep58QMYCq7fGkwFRHMKV14+MEE4
L+PIGUoP1BdHChifpU1zqR3qC22+6oHPDlkQ0ETvfisxWp9H6al7y6c6sd1ufW27Jb9pPKLfHWbz
W2utRqgASoF09Bgx+LGnDMKKMEh2MoY+GyoJbqEI5sei6BmRBqayHwo52N9ds43ybS6cMSkrHdof
gkKQjuiCjCJmMhkcNC/NUXnFcGEkF3yx2iE8I+D0AC8os9tGskvJBVWmqDkXYhe03cJ8GEF1723h
dzBPxeK+pLpimR1h1O+Dvhvyw8ARmaFmra2DTRzYAPoVIsNunbJo5zHF+Mm+ZW37tVXhNvWK6lMP
ShEDwuy8mUuviKfUkACf6AcCiTGAXIDu6tvhsbM7+55AGUEE2Tjfooy23y3VWxd/Jjeqa/mrOsb8
6QYso1fvBOFT28qe2mTRzcJTAtMtHifTH3fOaBQh8F9SgukbyYTy2Vzjemn7s3Ly7Cbw2uDVHABL
zMoebtuJM77IUI5uCXXTHF+sjE5/tcySwhSFwHdepXQ3tjq6L9RAt6pK+UCZ7yRZbZl30K4QkbZV
H25r1pS3waTCNyNSt8hNDBFCp7ld/wQVXHEnpjBtThmGSpo5BMR2Byr1qtzkU2EeqymtnwpLT18c
fEcyplGqKe2zSDmEPaJlPiD7k6eid/3DDCqODMtqbniiTaN+BPAUMewsuuIHaS3rh609RihmVBAC
QvtyeelWszdvcuaDfBdu3abHyRncdDdFwvnh8BruU9hsauvA5IB9aZTVI6E1NCH6trUep56vq460
Qdi6gGOa5AZD0agm6XKTCSd8IeueYHR/HIJupwuBJg5e8rCtwdHKY0reXr6tQXMZCWUFtNmKCeIB
fN1aPS8CvAfdy+liU9xF8VKyyCUN+9oZmeBg7Suib+69kEoHeqsT0om1NInNkJIpXq43Lkk1lfUd
bc8w+zKunc2LorzrFIwJAxCiMbsZMLcS1mXOrvNqz6ORRKDeycHqDI/6w15dutBhx9MbGR1nSlJ8
tgGrpLHRGo57zsB3rfpx55N8xXpR3qdzUIpTmfXlYw499EKnZT57XrC+MIzP9K0wrbSgm+hkB6aj
2XNrCN6raShuM8unaY2uL0N6QrFeJFcyXBVzxue9WPnCcEpSQm/n1QCyssy5+gZCcKo3ftOPX7zC
Y9FKu7y+100PdrtkEIZjqJDNDiqbKR8HrvroLrI+A0EJbjnH+HdDP6sHSyyiiG3Slo/LWOskSg0O
LUTtjJt1aKNrYV+5SdFoN9jltlcf8ItGBYoAr3lkwkYfuOPvajDUk14ILMIeT73vk+jTjcghq06R
Ha4w5ZfxTKOhjmG6ljYSjaG5B/Jv38xYA5wzUrxmPjq+oOMVoq2+N3pZMvgZeVXQAQgOHJ26y5RL
op+e5L6gyDlbab5+kho4Pake3WWMO366YsFX4Lt1lkYb3PqdnbQwIsLYaqvxSCPbfvUpv9/AoCx0
7D2HMYTbWZ9Dk64VvbIqbe5nWgA71ytHoHTkHJ6mUqjorZpNdZHeSgpKlofutCdBmbGH6o22i4Oh
YCxmVuVdMQ5hmlArWCGtJpi/hDuHvnxgKpEvT+gMKvVO7aM0yrQuP3gqL39q0wyNfR05Y36vWsg0
h7AOs6/m6EZBrNwmrHfXSS+WPT+cadej1HlkASgRN5kNO8fS1nu19vZLYBHTlNLh2vFdmx9oAIGU
jx47HzzJKqXeZ8+eOMOuHt0IxqpAxrc1GVrMizRj36gxw50z94YPy4Gdv6TjdykEAdmlySKyqVHQ
vQCIc19dHFXbMrDz76HNRzkod241k4gmLDgsWrSo+MRzfl5CPb9FKAL9RES+MncT2ryMMEXPaV+j
UIXfycu1y6OcGvpJyBiV3FG/z+XGaxvrZokUNQ1BRst7L90C+rZ0Prtw1AZ6MRl+yRE/9Runa2vF
wD8Lv+fMMSIWdyYx9FKnoNsYiK9ZtAzFwCgv6ruiX7Jr/llGPzEKlnY9lFDPH+hlIg+xs1A8jbUy
29syRSTBC1h4lCru1I53tZuvp9wa528mO+oPIIfEfoylzYoDSPH6hBfh/G63lvu0dAZx6I0SIj1c
67KA6SE9poTGNkE4k02wzAW5miS1tw4tjKV21L8rDpPngqQsdWz0mAYMi9SyAGti3ryFw3Rdo7OR
5kHdZ3T8W7fLoChCfSt365rSBC8zQ786w+x+hSpPfhnx6eSw5Gyq/UmkfeMfGa/PD31pDM3+v/fz
KgdJoUSLA/DnNugt49klQDHF7FCIx3KQ4d7yBxJ852z6tIse3J9jmh9/LiP9o/wXuAQKVjw81E+m
+5uiuZksolUGwOa2flwEmgZe2ShY/8IZ9m8UuUwlr/YPD+CD6/6m/DbbIjWWvmBgb+NEMh7JNfov
0s5zR26r2dpXRIA5/G12mJwkzYz0h5AVmHPm1Z9nz/nOq2423ybkD4ZhG2NNsXasXbVqLWibHqjt
FvrTZYdOsfhQWZiWo0NtAxjfoK3VnjkEcKtI6pTU7kTOUJa9z3HuPV82sTBmjkVPOx3n+CPPRY3Z
O9LQxpjQiufC+pxBQ+WsoLLP4dJwFUEOAPDMoAti3jwYBzlwmaDUKVJDOysRV8cHGTwtytcrOGL7
DERsy/Qoco87tMlDdXwKls5K2AK8MAduIrKrZPVg8uRxcGUOPyDkpfN4xd5ZgyKwAtlWEX6m/xcm
b9EQcozOzosprmR/1Dd1MrkduUNZucmqQ+jcR+G97+86Cr/mCkr7fMYEPhpaIxVKAmTQZ06qPiVN
tCsoYXQvat6iLImq4xrnwfnKc2RTEdQzKm0mNM+eOoZ+E8R3JsEzFJ9D+9rYd5eX3VnvuMIEseJo
QaClhWU+G7ma9Kk1VKa5QRbELRXZ7fK3yKBReqS6q+pAgiF81brvav1a8y4mtXgdRtZKx9/ZeqEd
QTRf0nJo2vA+i61+1AKh5Cn4b2cid6UZjzmcp63cwJGLiFkvKU9qCTUcRPcrnp9tB2HUlmmjlQXh
k2D9OzYKBQCgzEAhRx5BbFu+FT1xQK33zyiW343wH1MOfKAyR4rSqABA6s3TYGturcV3WTld1b5/
X/jDy8pXiT6Ckx6Nj6+i/5FWA9HSMOszqOqR8hX9PkhQ/ZMX+q1M9GVEeokQ1r1NU7s/2Bspa79A
8/soGaJEoP1DI+VKt8PihNCTakJryHfYswmxVMp2/gCstkyBYhrSFpZ/2uD8LSmOKyRzXYBBPy57
fnacC8ePTIpPOloDajVSyM8wCW0dhNpbD67WnqpbW/VXebCyd8+21czYbO4HpM2ACWCsAyfDhU1F
0+IhcdmjswMCI+wsy4BOVIMHabZ3AUqOUZtpFiAJA+Ll8VDEoG+hIb5s5nwdw3oiSKo4IKClN2c7
2LeQ55IazSNet5/GTP4NRwFZkbT+Mk1W/nrZ2LlPDtwG4PQwBDHmnN62QP1UagzL20ghQEOCJV/r
XlnFKxfu+frDjKNpsmj9pr1H+Hy0GPLGV7sGabCNpbw20T6laJ4BFQC23L5Dt+5edup86RFIfBDp
09tDm89sonqpCxqn9MmjYXWjh+1153W7GDWx2Jl2XTat2FuYMS5HaAE5evjnfHdB1k6OD1XajZ7/
05nKQzI0L3CUbHTk+y57dmaJ2IU1gVPIFcB9MttUkihSoRlsbVBTeeb/zK/8rqIAF2n2NkBH97I1
sWtOzi6uYFWzRIBB9yW9bKezJldD1YLMYwu3bq1/UozfPa0imUzxz9ql3XvW/T9F0v9KI3W2HIVF
3WKJOKJtf77FWnSEYl8Qf+SR7hphtWuNXx7aLZf9WrBCeAkxrNAjoKlt5hcJplEF4oxE8/AwFF9p
Puc1vnIFLswUNmzmit5m4rTZuU8dq7DRASAok+5snu96dWMlb2P7etmVM7oBIEw4QoEImA/8fsYs
au4abbSVRCXORBvlDq6HZlta5XCdDFp0O7bGb0/r6Zf2yTIVXXYVQ4K8qfqmQIrEG1ZW59m+swml
TbKkkFaxHUxxSh/t8h7teGeA7WITqTy+LZDCBzvVtc+a3iXXU6OSgtDbbCXiOR9oDdoxAmxBVmnz
KD01qkNPlFHooObeOLA7/VDlae/B82x+vjzS585pMEexZHg8gCmcN1v6o1FOVaMCBWKwu6Kjg8i4
TQFeFKFbOL8vG1tyirUJrTG98didOZVq8BAqDsmAOCmeaPK8pjcSAGB/16nS1WVTZ0czjyBOElXG
MZOuW+H30aTFdNZ0k59ZmzSJt7n3Wpflljc7eIp6lzU/qAletne++TSDG4seayjAwYcI14/sBUqs
FVoUwBzf6dUtPNnJlqJhfjNIabe7bOr8/MIU7AWQuHBbE4ycmgpr09dRRaWZqLPja4XM3ybsxnQ7
jGYOHEEOzRvfGrtbCuOvFnXxlWNGLPfT4xNudfujnxnG1rMVM3RjDEahtQi3HeojdLOVN5cdPH8n
0SV9bGI2mIVit9A8A2JPIcK5yjtp3Bpj3l5XoL9c6FXznaZkP2OpQzU1Sx61Vi7/9u4TXwA5o3iv
cfl9kHUdTWeaeB709HyBQoLYTeFqys2c2318T6w1QryFXUEPnQHFIDkCXhWzyAi88EgSjygvaYKt
It3Izn2acsvWK/femh31dN1UUkcro4Id6l3bXrn3KGqHte2WycolsbRCHAX+Dai6ODbnrP+ll8R+
q1CILXPluSz8H5G1xp20sN3ox+Oag2BPkPmJnx/NT4/IjBcmvIoQRC02tda5hgoLTGCUK6v9vMkZ
qq5jS7O1OND5agc5o9bqNOaETxMLL/jVSEIwLnWlijxF+70Gg4oQ5Mo2WDjDMA1HKLya9JXMGfgj
ZGMaUDW8N5XPof9I4U+Xr8r6qVcPaCETAd7l3Y08HOC5aaqXoLqj1t86ewNpzfz7yrcsD/ifb5kN
gx41oReKxcO3jPnBbx5y+Rva7RvNuKM70TQO4fAp8W69CNXeeGfG+3FcuRIXlhURgakCMjNZXPMr
UelMLTcrhqOoZIWMb8GFBYTisqMLmwRiaG4M6DnINszf+C1oURqnyeHSGfNbzY09QN5fNNTtSvPv
NKsE86wgqEG6neBQUHPN9mPp96VexJq5oTz0hszMc1Ebt8C9fnhx0a64dT59RIbQOpKANEg9zXOd
EgJ/JQQgrGJNOpSl/UOLVZqRna9/O3qY4SEEERfnGKiy0205duCEEAolA950d8GQUnsGmpyPO16f
K4mRj08+vYfE0QL1iEyBmsSnWC5HR4CjS3VZdIHNjYeiRx82/SuNmdI2ypL0Rq8csGAFlYBrJC6l
/i1pijLaaxEVlR0Zc/tN15ohovw3cYNJCKVChOyP4bUl+fpjwsR4D15V9L8SGZTtHX0JYOUt+DTT
bZ4aBL7NRJFhT20t+T16dEJt0WgxXhOtt58rWwtvWEZDQ2zad58LeG3bw4BYFemrIksOuhYNYFWC
sPoCVZT/uQ6biIaIormOEOH5hdZCc01DwxCtXADn58lHshM+GMI9bu7ZHjYKVDzLEKxIWv4TUkqL
7J9lWLtT+RBF15a6cgucR5bi9WiTclQt1vfHJX80PwS1GggK1BAke7rSNO+ZSt5Gabt7ndtNm7y/
vrF1QWZIEhLmVWL12XKQTXqHldqxeUMqm6DdGVq/R8UM8c4VQ+fHEL9dc6i0w1gvngSn6041qq42
otjZZPlXTb+NzJVZWvr9vIQFCZUhso2zILlwaFH0c1qcRuTZGyreiB2//vU2hcrlj4nZWEmR1NH9
gAmZBhwqlZuot1yr3TbA6i9bWnAGVBW5OU1c0mdUbRNw9siqc3SwtJoqLhQr2pqJ8xObGsGRidmq
bqau72noQnXDl5JtGg9wpOZyj3jx6OzqXB4+X3bpoywwO3jI+CjE4CwAixrF6QLIM1CzrZ05YLjN
jakVN0Ucb8jTQUsBkgQ2H/Asn2FBeNGjAZZvWkTy7DanX8ai+UBRo+fL33O+z0zKPbR3gxsnL2TM
wkenmiIkrySPphz9Rdd92kgrusTrq2gK3u1JWXnonM8oftNrQUnBgmHt7MEYF6aktrKQmA69u6i2
fvcIta4c7ufXleCV4TlKhkHkvmevN2oUXo4al7TRu+9hLoM+RzBVy1dm8nzksGIC0yc9Y3NdzXZa
XNBgDPms7xa18qMpsoNHY+4gIWrfIaFL096aaMOSW3AFwn4N/bUIMU5XztRmYycptJpa+eesoNs2
tFwFbZXLC+J8QyBuAdEsFSbOWPgwT63QnxP7le9QE0E33Q3bLDxkSgFzgx+/WEavrIRl589RYc7m
oIJF9/ylnXhIwNolrCwByhooP4LD3MU1+68drjSOSdNIlI0ZGNvLXp5P3qnZ2S4EhQUlB0AMN2qH
G4Bpe5r2bmy4IYah2XMgrCSBzqeOEx8eP43kF098dWYOgoOMDsYgdIET39SlTHPb2N8WqrSSUl6w
w1VJTCi0DwSP6enk6Z5Rl0pFQQvl541Bu08r38XJ++WxEx97eoKJ+/iPkdkVRqcY4l4EtO4Q9jEK
x8V1Wyeu3hMLEB4m3u9gqD5dNrnwjnIotnNmCCFhBGtnm60Lix4IIqqRhho+B7261+miGir5h6L4
z0PcARSW38DnCjHKbajHK5vibLk4PONl+PmEjImgnz4d15Ye9KQTDcC93JWbprd+OJllfIf/XHEV
KlTbpMzGL5d9PptLYRNgAU83tEpglDy1OfT0fkRmHrpVpJY704BMiHM53Pk92+KyKVUkfU6mFFuE
dFiDeZdKhviWo2griGwDOIMCtz0iiujVBxn46unVSyChiV/bZAAJfUcL2G2QiKF2U5BuyJKktBnF
8rXUPlTeL8u6NvqV6+KMnl0RH4bwL3UYKFDl+SE7VWMfl7oZQhBL0pekWERE5mQ1QF+wZ+l9POah
6YI6BQEfSmbboHmtGk9Boko7VNVb7yoNbT+4qTiExg1xpLYFqKgiJzYM3bbqRmTpFGlAnQTeM91V
4oSGaGgCiNfLtNTeWysEv0dpMmpXTqCzc9aBIJQBh6eRutZZ9THxUEKR5CpyC1I4dzyqpm3Re4Ur
T518pYS+eXV5jhftkXxn45L5o1RyOsVxNXVKbQKGcoLkRm2+Is4CIcRe1lcC94VlS5mdagUhLhtm
/gQOE/ocIDXCr7F8YGf+gCvm4Ev2yu275I5IrHMbCgXKuYIR8z0F3EaRm0TfFONn1+1N7WcRrBx1
y1YMhTXIU9ueVwLDkP7vNgQO78vXzfRzgi3BH57C7ufluVkaM50XAdVAYhYO79O5iZKGa9BD3i3i
ljhIoZFCEKSjQOSEUb4SHKliomd7/SN25ybiuXO21yNy9rkVwp+tBr38CruE0yF+ECnPwygD2hzB
jEI2KKnyP3XWW/sMLOeXhB6zuxRcr/VEe3WRut1E5HOg6geW3pJr72cNWcLnKfCTH5ZVG1eQKABr
HTvb+qpHufL978eLzIcgk5YVsuazHHbZsh972QvdVkg1BYDbnfwKhp5/sUWPzcy2DNomMXlezACC
o8H/ym9k14hjujRfL/uztMxM6OkNkwo8VdpZwOroJfRcuoQ/qQUiIBt0/U2x4/KFh672Y0IHd00h
ZuFCww4hF3kd1rY8u1xqJ9KYyCFyeY3QoiR30j2T9w/U5w3dD3K268kvrYR6C17+76OXxw9vn487
/uiSkTxbKnnyA8fsITIsezflHTDa6ZXXpytx0JqpWYhiT+RIypgkRZy/FnSBgb0FcfwerGlALGzc
E5dmwwihbGNoGXYAs279GgXjJrxqp7/mNCUTDm0qQbnjqMQfs/Uhh3KlV2CwGTl72yrVg0dnOlxl
+8vLUD8/GaC8pvYL0hCCNWtmRuuqPIpa0Z4XvfVmRQD56bKBheESdSebwJTcGzWa03MOgfI4MHPE
ryF5+B026R7Z5A0o3pUraGFxi/IvhFCcbrxqZ/tWhv0ykExApjAu3JFYo04BOVn2k7IXPUOje9mp
89gUiJwoJSgII3xExqdeVbDsxWMWxy7EvxHcF0hmTea1nHFI7i0Vhjm0u51qF2Qrx9PSaHJrkAQl
goCwc+bmVAaZJxU0XNBx72qxsc2h8PctZXfZv6ULA0CoQg6GvAX6yLNZM+vBMdIKYYQuIeoqkGMO
nx37iw5XHEwB1AuacFd6N5p/6PJXWAIG+1MFg2f3vShudQHk3w3tI9ncy5+1sFhJ1smgc4iOwc/M
th4t8qUR0rbGFj/QhEkTfb0ysUvLiFXElNJDCKPE7BBxpnIokxwLNtf+SPNW/dhQ5oYxpF4DRixN
pc3lT7hL3kIxZu8LHxVFH5ICuHX84oq+460fG9cwoK54tGxGJHzE08KYx2aTr9eazcHo+vnkmtR2
jdjc2Nrj5ZlZssI5xeUCmph3y8wZFMEcwBRA4fv6zhCUXlMMicSKKwvTT6WFuFmhtgVz+Gzxl3FZ
yFrG+9Nq2yuD9kDmbyViXvADF0ze7GSSkIGarbB28lstqfBj8rrXIJD3NTAmObH+NjcA+FUgKJh/
26IkP/dkaLI20iwA742zVdqbqaFWYI8r22XhRjyxMlvMI7zbUxdhBUl6ejMCt4XqFEllsuIrj8ml
YYNVGcwLZSnAnbPph/NYGW3UxGjEi68lmnp0eEa8JjxcXmVnWQgxbGx8NiiR01kEo6H7qjdNkLie
XmmbGl4IquM3o9PCMcFAImKybdvf/8YmoFXA12Rx5idu41Xe6FvYhEd2F3ZExNeF8lzlZK7SJ6jV
LltbOH9gxheZFur7omh5eq+Q+TbMXIsTF6XAW5l3dtpZW7Pl4gQoa3Url//StJHvI8Fhk6JFkeDU
WunZtGoY9EX5k30jGySEbWOn1iuvj6VlKBI4cLMrIkE186k1oIRwJEgK5Nw8iNxblCI9Af0D5Jwr
UcCiQ0emxKcchZuhTl+tY2JKq5zPCW3oyaYwpnFbmWP17fJMLR1G1EY56wg2mLGZV2GXI1apYApy
wWt7tB4hsFpZDGsmZt6MRtD5hYcJiF6cl8lHajweff/lsiPL0/PHEbEkj8YsGEGuTw5W7F7aTLwJ
dKpgL5r0L65WoSYFbhPIEwXz2RkBxY88ZfSbQGOlfxJAmc7xriY1gPI1vtckpI8u+7V0WBzZs2YP
xhFKzsT3kD5xChol6yrI3bzz4RJUy6+eBwF16B+CPN7/C6tCvYPcNomeeYjSJ75R+4g5u1Oe3FBb
LJJfqjJs6NxJEVxu7RVz58AnjkTKAv+xJ9bQ0eypfWbVUok9uHXdEWYtCeo2RZddf/zUG48pGXYD
pqJod9nNc7jlzO5s+esKbC8oVCSUS6cDLCt6+TxqcL4dGrwF7pHXowtr0r6tryHvvmx88ZA88nm2
L0xPEOWn2KZqwsqBMFAepKcx8dG+6OkXTP8+uDkZ49kO0QeH0yoXvqp3vgKbag0zI83Jl71a3IdH
Xon1fDST0Nv7bSVWzujAT2w03/q6pQXHjwBWrulYfIALZwkhEx0ji+4eImpwo6fGkibxu1onhd8Y
cNYGLTxepfUjEzne0PscXeXtRoffDMIMTb6WIcaKvnumCRnee5evnD9ipZx9CtrcAmAADnL+QOxU
cF9tgWjgENa/UhvihZau8cT2V+6GxfE9sjNbNRrce+T0cVlS4SqcVFdqoDWZvkEYuXLyLJ7bYNMp
/xDcgZ04HVy/JOVRDC3rUxqdjZbDRAaf+IqRpWET6WRggNRWz6ojpJmHFB52GEdhN4JA+B6+09u2
sV//flUS+DiUfgAxIDZ66otVdFIABCNx48jMPpvymFxXMELeBaqjvRpp/HbZ3NLD2kSUnBCf4Ji1
Obslgk6wEoYjNKlwM3fNNXnYvPtqEvKNN60Eh6d1n/Tb2ttftit+7XwR8hYTsRdzRrPiqZs5ihpd
68tcTlJ4ByWTfogRnt3IuVE/2c1NkLwObQ6H6ipKTvziU8MARhWSCCo5TeK+meHSmcYm1NCU8KHC
hdWsse6kYHiXag3eFkoam7S132AKn96avhi3TTTqbh2HL76mfesV/1Wzq/hBMsfpEHeQcCDCLq28
Vc5XM9/HyNAmzXUqzx+QiSSj106yalNqn5virc/eLw/9+T19+vtn516W1kgqBIiS5Mohll4tFY6z
5yQ9GPa28Nu/3jWnxmbLS48yfSrIx2+8ZCuj7Itg/V6HTeiySwu3IwuY04yXEEpf+hyNoNZNR2WR
xAHQ9o1uvRrxN037IqEqWBp3sfql7G/rbg9vmxqv1fKVhfkSRSYge0iLiXrM6VLOrC5PSq0xNqry
VYm3iSeIb+E+/W0ZLiinqoZz0+h3Tv/Fi+u959yvJgM+9Ntni5pPALcg+j4o9M8WtQSlrj10LGp6
1nfQxMTwa5XhTaMD6KFJQHps4eHtIrax6aJO5Wb5flB3Uwt5+LbXn9TCrYOrkpB39GDF79HnOHS0
Dg+feug9ZNEUHbulEex7W3dHD6rT6JNeXY0ZLMp2tcnq7zQcbWPpvim+pfqvuvrk2I+6c4hG+eAD
paDCkaSfWusmy9aynQvxmDhC/rg+W81haHlTluA6De8wvsG6TS7SHzeBTpvrFgjqdoxeDFhgLq+4
hU10YnY26dEwSFLSY7Yb921PlZxx/MRLncXm3/EQX4lVzo/LEy+1WWwNu3Ns1z7mcohAGxr/5eQm
HqCK6VxVQQ9p/ClDDXnZxfML79Tm7LEaFk0HyV1nQHRhun4BFTI4zBCFk8tmVPX8RGYoLV4opH9E
I8jp/vHGEdqPFjtobLhQUNK3+SlLfjnGjdI+W5a0gWJ7iqHfeuurGIa+var9JH8Pq64Jz1e/Qdd4
U2j3/XCoYVaTpGIl+v24cs93158PFAfAUaDopTRzQDzKQMCx09g3ESysmZ5ijj0Pz0v7KxmVjaCf
tfynKfyWF2CE002D3EI2OO4YQhTlPAOvow/j0YamsbIe1Nr8fnkcz0FvsArw0DCAEGuor8418shW
yONYM47+pG4ly3XiL2FwXQauCsYogkRMt15sUuSU8pzyjXx5O/yEP2RltBZXzdFXzPajWgqiG4+v
kOku0L2fJVjPDF7rFWcXF82Rmdn+k22YixKvNzZ95Wgv2aTIAu1j3A7GVNEV5TSbNp8IojyV7CVM
lLu29dpNJMR3ai20Vx4sC+E9Yy8kS23AznROzQ7gTnamAnZJY5OUzwgQBdW1pidwjacby9m2zruV
f5WZf17G/P3dGGCadb72Fbihz5cH5uOoP1usR18yG396YDRNq/mSuptgYLtqgfRmsSA6v3Gg7Yej
WIEPTlIf5fpFlvf+9DCMX3TJ26IK2ZK1jqJxo7Y3FeWO2t6lRoMSjLYZ9IY2rXdov3hrFofL37wQ
g4rRE13ApgGN6ByTDnNUbzn9aAAMfvdUdHy+SlqwqWr9MIAX8brJbcCRgIxXmpXDZ3G1MmWCMAN+
ifnFCV2VmXfhZGwg4843bVPnEAV2PyGvTVZW7PlrSPj4x9JsXnzb83StwhIICN4p9KUE+wYqKbM1
V3xaszTbGmrKpHkxlnxN3nrc3FNG7jR50tuVGP4DUXe+1v7j0/xWgsPWtsaAUzAsva0NqYnKvyY3
RQvdYvjcStFO5aj0FXeSHhT5oGo3fnirO0RFr4nzDsmPZU/8x7d+vKccTrPvY+akblTucvWVyHd0
nlcW2uJ0iwwizXGUYD+28dFJbmooT1vi2DYl72EI4PWtLNh1LZ7lg7aPVX0/yBOZHAvmMudb7P2o
KvToEM86TE63hU1r5bBcXvlHHzQ7N6ZALwc63IxNZk77fCxcRW42gXNXB6qLPg4ZndtafuobEwmm
v7/eKVGJXhPGA7782TJJ1VTqw5SDAt0L8lXSvdcluyYpVgAJSy5iRyjbizLSGYRXqmOQyhYXwmBI
kSuhp7FBlBCNgRG6W5g4pT1/1jt49GNCx8gNm8YjYJnOTlYcXgrUBf+JyL6Qf7fnva1oEoxRkHLM
RBCeD762zR3lVWvMrTrkrpMbnzy/v4ad9c6BaBlCp2ezVx5DXd8bXbySol8elaNvmcUUbezAwmcw
+q1IihgHRLRk8z6HrgOqXK13Kzm9QV6wTVe2wMIOOBkD8fOjHeCVdBZmwJOQnIiuE6vfh1O2y5u/
LxzbBq0ROMiRR+l4tq4TIAhKKNyLoxs4lV2nWakGLA/gkYXZeap0KIPKGY6kzoNvvQ3adZ1exf2b
Njyn+Q2oRV296/O1JSTi7NmJd+LXbNOAVfIDBFUJBa0vyvTmSd4hkW+k7KlCL6QBVQbWby27tThl
moBhmfSZUzc6nTKj4RFtjniqm+wLT79KIenOM2flDS0G7My1IzOzAa0QzBktYQb9KrfoDwGqUxmE
by85/W9wMa8cxSKqv2RuNpIE/SrseNxSMdqh6V6K7gGIh/4vlJRIfEDczM3o5tlPRUdWul+JOC4P
qSXPnlNJlCZKk3DsanUAn6X8CFn3fZfY/2az/WdILVk5nTlk7Ei5JfhYGC918xiZ75P3cnkcxTnx
34eR7qpTE3koB3I7MGvxJG3kHkZuacXC2ljNnmdx3sjwVGChDYKDNvDWHfwbBPh2lx0Rq3juCBgb
cCA0CwoM+qkjfkkbvi0zJXWlwdWKZpR9r5QNOJhbyVzDaCxFycQAojxKzkaDyWJmDSEFo46YGTRx
uvG3EahXWXNV5oNrRlCpO4/yBInVQExiJTR/HmSrPtjDJ6dFg+2noz/I2s/c+ilpW119cppsW+f5
Vu9vJeu7bVZu3KgrMd3ScXfywSLoOzq3hdpWguYod1es1o9qNJKQyZsfmkMfKj+IAeWn4StM2tlt
ME6hK/Xyox20ycp3LMzSyWfMZolEF69M2Bg3QUkiQjURbYzKtruOYf+Cn6UroEuP1rrixVEwWxon
Rmcnk5+qNlqVGE2nXUYiq8/GTRVmO2Cibgttn6x9sa1VJjixOc+sEiJ+5NRU+HxOR1zPBy0zBxak
0Veb+iZK4OyUAHZv7YfEeszG6rdupi+VKV1f3ghLuUyO+f8YtmeHk99pScIoi7fk57b/qqi/Pxgd
7c95dd1EwHwmeP1uSyTHWmPlDviA+p87TVgocjHyWQ7BanPFQ5zF2DRDke4C2ym3CNrId4oHb0UH
2dUmyfreheX1U5CkMMz2U+Ai6aESyQHgUqy1823h9GEw/nzQbO4Dta1JbDIYJq38afe1B+fUZStH
3AL6zj6xMp9r0yw7b8RKxF3XIekRjq90lHPtbTX7ewVDbJBtyJ1aOUTHsjvFUHtnCCSOn4qo2cIn
nDfvqkMGNdlM0/vKelheiKKyLlqpnXm/UZ1lRVqMzEnefhnG20S71pJ9R9/RgPzUCCj8NtVd2PQu
m11KyzEmf8yqp+s/nmg0chC83vQOSUYhNhnwuAt3DTiwqt7acNjm3vcugryroreSKpHlAmvfwEae
SC/QKKuWC79bRHqysW/rte8TE3+2UunzIiaSxb0xP4lAc5WBxKiYer8VYqtx06G+/YQ6dR1/HaeV
JaKs2ZstRCn3E/QjGI4oHK5IpihhvwmUfVGgWngTFl86+5Nh3EO5HgwtKcl71ECQkv4VDdtQeTaL
VdILMfyX/J8tWXMyU6WLxPQY71k7XVfJtEdaddOGX1TJjdvXUVfJanwuR75o5a5eSroLxqP/G/w5
1ANCMmNQaCUm29oQ3NwlXrE3vXuPgljKc6n46QQwiqykG/6LVUcmySawUx935NEdKHE9V1ajGZsp
+eok8sbI3qHW3ljlF9O+LofataxPki6tODufeBoKofChb4BQQSU4mcU/ndzTsijZ4Fjkayj33R5M
gnGnKa9V95LnKwfwPHeDgQ82EfDbqgz32Swu0Sp0wDs0Cd2uBULYwgesOu3GiY2dlqzhkOZ3uXBG
mKEMC8b3jDzOgCE8Iy8ATXAme5Wbj3EOLT+KSTWRD+xBh8mawmu/ypKVsHjBSZP2QpguaPaBcHDm
JCqvpZC2id0BjoANq6zdkqx9R5kmukFHXtlcPskWzUE0Ba8GADH94/A/WjZVmyNaDTU31/c3vQRZ
ne90uXSVtcz3R/boeEsyoPSWULUVF6dDOvH0xPThphWyh7RrVkCCTLSakBDMgs1ERUiD//7d977U
GXTlb6p1oKaSE9oOO9s8XPb3LM8x/w4xIEcON/HgyK3Hd5iRt7FVb58g/ZU+cU7qxT3cEl52Z4Vu
quxQztnY4Z0jrWQ3zrbMbCBmZ3M9gZgfVT5AR1Dd7W1/A1Ya1YYQeSQ53sG/vqtUY2WfLiznk9Gf
HdAeQlNGBPMqqTykoYubCgKPJNhL3ZU0fL08woumuBspJtPbdcb6U3tOq5YOOwcSdTJah0LdJVW4
Vbut560cCGLNnK0pmrDAtgGFNeeL145zS/crihiD84gwa9q9TWuplGUTwG1hWwR4MH+lRrLeZehH
g41GD/hDyPd34r9fHrGzoPZjTYIk/j8js2giqAK0C01eLXJNKxuFIbneSZrfvqedk+xMO9Kv/HiS
P2VDEu2ToujvFGdM853V19lNjJLqWv5h/nCef9DsWC8DdSpCXcZrdWvJbhUAUbC3hndrIbMYPDvh
dQlXfOtsEaMKDbdS1j5gngD53w+wuCap1gHgnyUH1CbWJyvlA6wIJU3FTaWdhqyefI+wZo5iAcJM
TkXtnIL9D91Yie7O7tK59dl8SKM+GgjC0oYkH4LmYYKIVQ3/ARHf92+yvU+qfV2teLy8zv44PBtx
hOrKLqtwWPO+JfHLWNyn+u/Ly2xxYzp/TMyyqnkpT6hNYYIqrFz9ANuW2o/dBJhhDTe+5oz4+dEZ
q6eoISQ546dF40PefpMcea+udh8tHqRH/sxOcifWtBgSfqw0vDyRSNUPPaKsPIVg0LaclWNbhIzn
Z82f0Zsd27mTxYYhRm+YnpA30J0H07wbskMIoKS5oYxzebKWhpBWXNqd4NYTLL2nQ2hqZYKYrxO7
RfEc9t/9iCrEWt5kxcbHNjiaJtQSlbTvsIE4NxVpFLKRDyTjfdmTpQjjyJN5YKpSx+vNEitpon1W
e23XNlu56+ONoq3soaUFQUIRhI+OQi8dU6djBgAC2qyAmh4YA7/ap9QnxvcWadLWuO29w2W3Fgfv
yNhsNymJYQ6dgrHe63em/xzRCFx1/1w2sjh2R0bERxzNkMdBRHCGEYvbR+3uU3OPYjYqh2sn3qI3
FJdBbhqikW+23Owm85Ep5yYtwI3kP4au34yIQRvKrirVnR18SiiXKki0TpnbVttRewyG79UaCemi
u3++4oMk4shdQFRdKBV8RRbR2fJ9MG40VLvXuBeXrMCeTFgP5QIPmNkycRyuUjMGig/tjx5vHftB
Grb2WhZ1aUSJcsXrm7q94cxG1ITarUa3MHFrHz0m52sNXLSPVqAVH6nY+akE+w/sAzwacGW2QEb4
B2RHWFFk6odtUgppiyS3r2K1pGbPMRxTDpmSaufHdntv21Oxk6N+zO8H06qhs7ITu/zVS3TrAYHL
fUd1pyhAC9hP1F9ynaAwBsAWOFxuZHK5hzY/RwXeTpvmruu0QT4kqTEQIFR6oW91LfPXyK4XhxHS
RJoFBeBz3pheBihcjzV4bKl0HvpQdRVatxs/3v39RiOB9B8zs/g4Qbwlb0zGcfS0bqP1aCta+Qbm
jceoTa7+/2zNVoYek3KXOmx12Vc7uc3i+6R4aNeArItBDJET/FAkx7SzFK2P4FytMYWuaUS/Wugw
SrndoLLJw1lHC7d6gqpxm8OkV62BPpc2GGRpgp7cYvXPOSuSTFWkNmTOSkXdZt4uVYDIQKH2t4Sa
Ikwjz4KTNC/ySJpdyUWhQJNv4WFZ+e2+iKzfSWHoKw/kpVAYpnCblAqWANHPjuBWDySw6LwX8/o2
BKTrZ8HKvbU4XihACM4w2BfmOUyzC9pymuhXRCU53g7Dt0qpNuZAQ/9QrnVhLrmDbBcgDzr6yNfM
xgxpprwcR26UGEkxO3/ukqfLq3vRgGCQ1qGbgtdhFrnbTmdISYIzhgD9ttdR8+PfGKB+jmYh5/e8
BdLxo8F3dFog4RX8SaYL2bNgTVPirKIklpYDwxl/kbCgo+F01vNKTcsqQgluqL2DEu4clWRAukUf
VTNe/UgI+9wJmVwo3v6Nd38Mz8KKrvBpj01oubTK7Dt9aa7uqyugk6Xlduzb7M5Q6gQx8ADffPUr
PD1bbdhJtrEfjZUISZxj87sJtDllRCiOeaPPVgKlEsuOJoArlaV4iGn9GCryHf1b1UVPzuCb0FEn
dzKsAZdHcNE9AExQ40Eo5cy7mVPT0Ruvw+zYwRCmlNo2jix07LXXTPp52dTyMuFupxPVpMNuXpeF
Jj3NTNGL1RWaa3p3Vv44mtDiXavar7y8MoxnSf1sdSsXiNijZwMrmCVIu0JQPcfl6RDSEsjhoYkM
qAo6J/tZgu+144Pe7y97uLibkRfjqCA5CFpltg/0LrBKFVNlwyurVqorz4/W6qZrRmbPbTh9Mi55
jMDm9tp78mcLdujLfiwOGeceVJsivpxLi0mj5SAAyak0Su2v0g+vCwhzwUZf2f23slrrZF56iECR
+B9rM4c0mbd2n7PDECMnkJbbHZnPDVJwsIK8eZ3zoBhvl/1bTGvS5AUOGxgMXSViAI5CZwQbpTSU
MImu03M/pS5Kgl/QDH7NZGTz6C8xMnRkswIZHu1dc8at2urb1i52Fqrpl79leaz/fMoslvK6aEyS
kiPMMXq3lIiiHpC0bY1mlwwrphYGGuAIrXoCrMBLebY8a9TMUbFl5aDXtC1qVMS3gXFlWunWt78h
h3zZsTVrs2kNW7vpEE9l3/FeNqcvpf8+/A9p17UrOa4kv0iAvHmVVPZ4233Oi9CWEmUpR4pfv6Fe
7E4VS7eEnjsYzEOjp1Ikk2QyMzKCmChA4MkUHN1qf93cwkGGjkgXAwNZES4hJU7smtaRJkfjHvAg
O6TfBu2n0z9DO3nlwFw4pyHUgeYCxL9oiFeZmGzRallbzk11KJa1ry4Hm8WxsvdGAU0uE6/nZiVt
uzSPBlK25tyLBAJaZWB+OQARnuDULOSjYFFaiRtzA9n6zdh3K22WC74IYlQkoqE3BEIQlb1P19yW
6HM7Zwe5ZoE7KoT8H3ykJGGSe4/uX+PREDjA4KxvZAEjAN6E830oSS2SHJKgEQXL/aD5YY/KAsc+
+3vfODGjami0ndk4/WwmQYhNu7umi5LGRN/Syvm/dMNBGiZANQz944CTKTuMBc7QNxKNnbJpgboF
RTHYdiqT3UyF/aSJLnvys8n6kTC3304VGthT6g5paKeQpF7Zfkt+iplFUQ5LiT2hfApkmQ0Ik5q4
JsRnpn+CgrOQMy766KC/POjCbC0Ht+inJwaV/S67hGW1C4M1aEqGAjLnb1AjDs0a4vTlp5Gu7Pel
Fxuwxv8MUAk6tdQ3yx6yQXiC3zZ+B2xND+aXOc4Fb+RW03Fgo2wTsG/XfWltmPP1fHJ1AAdVijHF
MNG29cRqHDSp+16n/k4L5CODNhyvVqGi81CUEOZsqEoM6iQisbrKKqLG/CWajYCas30gwa0XHDz7
IejfhnLLnAIy7geerDy3Fs8EH9QtgIzMWqPKVTnwXtakxjT3OgFBwb73rO3oRzp6j/ga28gFZujP
eYD3KRSD0OGO5trzyc2JSEYtw+RabqMjRZ11G84nAEVKu0TLRvLDJrRBby03j2AafNEgyR1zr3cj
JIADXOJpebi+2kujR/UcokmoLeOZphxQAYeOgFPZmPnEh6wBCLLojnZbX8t3rJS768YucDLz8E+s
qRm9mlqkbzIH+anqYTAgws5aBlT3Ew6vKK3tmJc0rlrzjqXbxojNyDu42WtDb3FIQ4UdQgz0UcRa
bNCVD1sIOfFdczl6FpUACeX5smiQ5UJKDbMgUJ7MWfOAq2Flopeub2A10VeLt6oPlpFzE0GepK3W
z7s5z7w8nsYcUKDJ4wfoTrIMSstB/3J9thcPkFOT8yed7GR76HMToSfizpkQkH0bhzdXbriB8voX
AYFgCAlqH9dtLk4k9hAmC/5kq8ShIFAkOW0xyoIHUHjsbnmyhrtbnEhosiKfhNd4oIKZjMTIJaAY
UGXvbvXixhPPmrkL+NP1gSzuC7z5HZSRDcj4Kcvl11bL3HreF6R6zC3tyFL2MvlgOx6G+xQC8tfN
Lc4bVD9c8ANZeFkp5vSe8L4E/jmyBtbddG4d3LpyjS5h/hH1lIUH/r8RxR8aisRgOsKI44g4yFmo
0Txm5sr9sex2YIZEdRy7HY5w7nYF4q6K5mBFGO3yqeUG+imbQ8bTvQY2YZnb+6EJbrjzywvWQoL/
YHoWMpgZEC21PdaFuhEkkAPEyIMV99mHoUFxrjW3Y5pEYih3pfPJa7Ejxlr5Z8kpZ2YsQCPBVeWo
BeqRoUjsV4DwyaylDwPpkN/UZX7HRgOiqqTvVl46S0uJJC7wT4AFoRdQObCQs3U0IK2QTAHFYjIc
JG6H9Nd1n1wM9k6NzE57en4I2ek8hZFRC4JQNCA4J9qmcDC1dBZgFjuJDFhFgyfhBRD2yH7+lx+g
7Ioa1T2tKPEBRCu3drXz5AdJ7u1p13dkM7RPpv7qW79RTb5ud2kzno5b2Sdd21t+aWExHVpDp2Hn
uyK+bmEpxpqpPHBEApKJl8/5zLbEIFbXTdju4IG1jI0xvlFtZ2v7ATTIBXpIr5tb8k4khyBUO2MB
kbs5N+fIBDS3KY5MwwBUhEe0B08H/ay1bHPd0NLMnRpSQuSucSoCzArI95vqZZDVq1XJlbEseT4q
kjMGGXf1Bc1eZieF5Y+IoNL+q498Mnus/s3D/tTEPMoTv3f0vmDln5cFf8Nt6aEnHW/KaCBRzx7Z
Gnf04uKcDEhx8iAPdJYlWJwpPxrtCJkLEND5NBRrQc6aIcWthUbNYcwxczQ5Gv7bWNy13bOXrsQ5
S+uDNDFqIGhMuSRvElT60k187NnCr8NR+2gatuekWrmflzzNBRwTArvoN0AP9/kaJanuSNvD0eDn
FHrdiTGgm8Kgb9f9eSmP9ke0euZaB4GoWlDVe+pVA0QZoTuifQ7M2pmahTYbPZpAM8tFCg7W7xY4
kNnUboOBbAi2lN+QqBj8Fb9fPI0hPAC2fLDMO9BoPh+x1bgcxb0SR77s0aaejSLMBeqxdg1sfQ3N
9gAgSYaW+SxEt05Uy7Ve6flQUsOH0w9QtoUbsKL0qjnfhbChGra5d1NBHQ8IAVLqm6Gu8V6Krs//
ksuemlT2hpNwShqC2nzQim3Wf++yXc2tWPbfr9tZgtxhnf+ZXGVvOFUwZd5MmDg5IgPfeRU2HNyW
XnskPUjO0BoVe/13S+Y7zqsNNTOQ8/x1F838Ojr9CCVwsiFU4PN5grsyCQsT6XvoZvq/pPODud+n
9A5aLVFu77rhXyTgIN33RyN0LtIqs+xbU5qjWI8j1aB74kEJqk5uTfrS+zF1v9Mxvj7ZS6H1qTll
rlmNqExDsSciqfxSTWwz2i764JFdnPNwxt+q9P6Z1VklEMcENNXUt13WZzTwO1A7QuUqnlhcN/dS
B93OGgXM4rDwsLNQe54VUpT9mWayHuwMdlj5Mm+Kke2EQWKf3flraYRFUyClm8mmgQlT7/OmLVO3
pQxHgW5A529vaXEJQYDkW/a3kvDz5M3lLDTyusg+q/XhbPJFD3Q9Iod+0zsglHka8wfd5ZFn3Hb9
ym5fujpOjc1R08m9a2R5Q1IPxqqxq3YjNXSI7dmgWRugl33dB9dMKQFYnktmlwZMWfzem34U2iOi
9RUbS4cXmNMQ4ZkghgZYRRlOh7pqTeEQzcDCfKgj4E1CSCyFwb8azYklJexCl00ggxqWSI8mUAu9
Zcn9OH5cn7Kl4/90OIp/Uzbael3BiGNn6Dp+7lgWGs7OMF7LiYWdeGBsc93i4gRC/BBqO8g1XzB1
4bIhkBhDtl6k93a9bfRDVryCc++/s6J43QRQ9SAYrDQVRPAMon3KQh4zw3wo0mTtEp9XQrlDZ9J6
vNgwHhxIylGbAiNhUB/5c5CEblq0xXEQ67msCAdQoBXawYaQKa4f50jQKJqYRuT47co3LLw98Alg
mQCfBdJY6pYWDQAfzfwJYF0zvc3Yxo1zGMEfqHs/xlV03cJRNZcfAf1HYg30xspGMztRd3J+EZTO
CHYnbQv5ulfbFXu0A9yUxF1rYJmDEHWCMbHolpkrrkB+nm86abRisCysJkB9G+76G2Tor/vLwtEx
Q+xm0XJQ44NF99xC1XXF1Fqoj6XaZ0Puy0mEtFjJSa/ZUHzSLjLdKxlsSA76LP8z97Rbwxfb6yNZ
2F9nI1HWhme5Y5EGntDSGt39UcEOmfVigIvqv7ED7vrzGZNg/zVA9g6ObXsMa/0BgIiBNtE6SHpp
8ZETQHYd/5mZ/s8NmagyMqvFs1q2AFaFQzs1OcjtjCBODCgjAttZp/WmHFiwSZATP6Rc8IMAjAFc
O1a1t9HCACCU6yHE9c0Uvapat5NpSrewNvxCO46ehW3KKrBuBglkAVuKBGQmJIibyykH8LfHrvP2
AyoZwCHVnbXJi8YMHU2KLwmX+gclHbkNsmb6FKTwkqeKB0gN2ZTKZ657ZOcXhvszyXL56BUm2kI1
f6x2TdNUHAAwwmkkBSTEdm3Se+Nt0OYa21pdbqS7dvD89wA9l1+0llkWSAvr9KOZfCMLNZJAIM3v
zXGPmmC15bSlwcpVt3SmABUFlB8e5YB6KVedbHADlgaypUnVx72zaxG5NvZesNvG3pT+83V/Wtod
p9bM82UmdMgmasKaxzjK0ehS69PQR17jupml7XFqRvGmLpfwnAlmDHDolU958jwOP9hq7WueG/XE
AqsPwHEIT8HIqVwJbeKkgQUyxqhjPxorNsudZT/kKRRUmhuN7oAhCtij6z5dH9zScxK94v+YnUd/
EmzxHtJYeAoguWf9HME4VJfPBeRo3HHjOGOo2w+dtunBjbAG6r6g3kNIOXP2mjg5UXUCYvPcsM9k
rwGTVUaQsvth159yFFsgo8j4NuTd0SXTxsdbYNYbEei1yZ0n3KIHmdbHyfJ21ydh4XI6+xRlDvrW
L1CSwafY3HDBhezEmtMAt9yTaKjzg1mvUf0sxFAYOC6nGT2qeypPQuImVWaXvIyK2n2pC2jR+E0e
OWVyP2j1b5QW9t3UvTS2//P6QJeA4aeGVZ4EpzRyrhkjdNJqeUj0AnGOX3pRr9n9ne6OYCppqpze
UNl59TFPteRG94oMrbVNl/5OJkvXoj53DeTVy/FRNye6p6UPdUsbfHQmWv+T/iPNHfE+EpTkQ2qn
7Jjy0TlOul486hR3cUXqFWjpkgsjIEWtBxguBzqYiidRIrs+HQXATdo4RgkA7brfOTgV7A8ItOSb
ts1fkYx5dIqdZLkVGmJNf2PhJAKMBMC7GXYEeIdyRADSKDUr00vEAuUXy0p3Qee9u8YaXG3hJIKC
6pz3QaIB0bB6vHIqXIdh9SYuQxflDLS9DemuBLLiup9cdO7PmxN1DMMEFEef8WPnm7MzOIph/lRG
zPwQeFvaoFSPWyMu5XHU38CKB2LINN1bTIQFGhl066HIDinZ61Zk4s+uf83l7M65ajzcwcKFu8VV
oiC9oFKD/+A2RhNXne6HqYoK8denPPiIHegcATAOb1LZbYZ09CwBbAFkRpDmzWLhfJrmu1hrHL0M
Tc7NKEcN4hWLdTXMlKA84Pb9FOQrs3V5mM0WEGi7YOkBt7ESlzrFlBmlAwu1NWwm/a2SMSD9u0KC
mupwfWGWBmPNouE26CSghq4Ejq4rE6wMiEqhaNc/9lWGOm9flisDWnBGFEMtgNFgBJA3Ve/II44H
qS+Ycac3B7qoqVG+B7xCZ0rxEnSA3qNLp9BGKFu3IB2ZZTBJ2DvZS2++2AO9S4xX4TWRZq02hF5e
2XNnlIsKDnR+QD2vHDwo9Fl2q7MyIlUAXVYLtHSZJx+Qsw3B/bJpJJh+pu9iLLdFByyU83J9+hfK
nOf2FWeiRHNGt29L1COC7cjGkE0axGSN9F4mv9su206ajd4sRPZiLZu25GWoJOH2mmUhsW/OD4i6
BiJFVh3WBI/XbLwzy3iOVRJxI/O1Us/lsYdh/mNLRYtkHM3AaQZbluyBnQWHirixsht/Ddi1OCZ0
uqFsMXOSqxlC8O8hy+wiDEAfU2joNdpitsN0X/SflbZbWbpF1zmxNW+tk7BLjHY35B5s4RmJEPmX
biBE3rtJHdned4lUc2ZvawCQxOt1wwtjxKMIYDKcD2AcUQsZZuBnnWfXFaBqv0mlhWaFixKtg/To
reqvLNrCgx/ugeQh/jkfo8bbsqJDA11ks0PlbGeaO70Bv3s3hP3flzYBcQacE1YcAEjVaLLpJ2aS
icFWt3ONOwkp6k4YoRxW5m+hEnRuSNlzjTW1biFgaChv8vRONjth/TT9jUC60hvCsbpB9UM33+v6
4HebIX+6vn6XkSPM26iq4XYGt6GatamcoCCIDasocTiwUOiCh8w0nyuT3kvVNRF4vvO1jo2F/Xdm
U7l/LRzzZmnDprSLbUC3RpnsPevo9Gu1rbXBKYcKpNEc2gg0nlmQ3wSrIwY1hUP+w3CSuLfHKNO3
mf9xfUIvn6xnE2orSQnEHBMURTC4ykP269h3sbQ/ZWfjzR0J2h7+3houMkinIYxBC/e8ZU62/ST0
EX0uBt7hdbax0L2bt7cacm45E1s2cIArhpXbc2kTnlpUFs9xhgxqyRD91Ixm14lvWoneZN/dZmkZ
aqtR1KI1Ew9KFD5mNjZlywPwRtO8xfh6UcdT5YGpBkj/qY5Ngj6btTcziH4wX+ePZmTVfUT+yPJA
ysJSRifzPpXGAGFTDVTifDcWTfJVkm4QW7duPX/Lp6IDAWgDbbfdlBfBDbiJwVedt6nxbpTA2/la
Yx8KPfGye8mJ/7uqDfP70GrJUctccpiKydtCijp79QkHILWri/ZFSil2XsWaR12DAp47mfbXirN2
VweNnUPlr0mSCMK7+mcm+uzTNSioY3ijuV+QkKxm1ufK1ENTCDbGrMihh8Uyf7R2LtfsF57TIXjI
g6qmcS9pX4XSEwJU49bYjIeAlCDzL3PqfzUHX6vAr2yO7WYoJjmATaoMfjV1Aqh+TxxSb5JEs61N
MOmG2LW5Tr1o6pAJBDEHdIc31cgatiUMfMYHzbNH/9kM0i4Lk8wQ4mAnpedF2diV+VFHgR3TNxAG
ZKYldjS1g/4hyQrSH9yCkX0fuBNMBKL8SNFW/ADGucaOsrrznG3lF10kTX9K4sbXUDEFMRta1h0f
ssFcEsjEFmUhvF1p2ckmMds0jSpOvFtaM6+O4GRIwwEti+eOg0sT/DGFPf3s5awEWDQu2tOaEWRF
jylPjP4wUb0HZU/lBW2YaVPxUvPAfTDNRmQbARz6nTlpiQidtBDQRGCBNoZuZlcfo+VkoL8JGu5E
k5TGFqgc6ztSAq7/VIBmvd32KcUHO13Xb2wJKM+WFjpi0D5PmwdP2tXwKmtRD1EZNBXbBF4ZdIe+
6fXvujFMOz1JIfzhTJQgJ9dSj9+0tPU/UptA+ZKCQ3mny25CBQ99GG9IXmcsomXdP428AWndUAP+
GvQeaJ48U6t+8MbhP8fUZV/riet3Np7oe+YQ72bQ8hKYdDJ6XgwKOr8MU92Vh6BotNc86MrnQIxs
iIE09mKrTNmNPRBKQFHnmS9NUbbbhJmT3PRTjQ7vjpP8vTZa9tjWVuGGScC7vU9H9Dd26HUEd6Uc
k29OmYkfNdM6P0J5Ve5Q/9dBne6hdSSmInDR4kPBOodqKLr9oDVVfSslzfcu1ax3ZgyBExd+Uv9C
+quzIzTrgq83rUuJ5nHufSOpY0oAo5L6KWudZtf6jsk2Rup5Dww8e5D0yHVJwzELkIMYdOKRDeTB
ONI2VkK/+ZphDkiJwjXh3bitcneo+JY76YyXMLLqrij7hEPupuB9KHWCAoiLt9mdJvJJ31bYst/d
ychJmJej0aw8OC8uHtDXWI5vARmJlzxetudXQcJNPg6DoQG1EUHHcGZLTF0zovqdT5+Q/bl+8Vw8
1WZrkDQEThCn5EVsm2ZO1RUJrGnBt65Ew6X9ed3Axd0NA2i+ABcSZGnxJpxP6pObbcRehy4clEcq
wOdRdxn7+65+pxPkIKG5Unb7hq/xyayZVGawKDlySyYuGDJ9FkAsgA6/hlcWwIx/G30nCtb4MC4S
EcoYlaDdHGQ/VqjBhELc++bWMmtkCnbX5/Ei2FJsKG/KRBJZeilspAjqErINOKgRRczslUhkySGQ
RkLqFUULuIQSiQCdD778DHba5rWwyqhtVhxiebL+MaBczW7eT7KsZwPiBSlGw3ha5VRcG8PsICc+
1zuTRfMeJvyUbKFXFEp7zcdWTKgdVbVBkaadp6lL3dAm73qwsg7L04QuEHNOoKAp+nwMiTDdEert
GAPtQnDLt+2z6T5f96lLWNPsVD7AB+hsQf+zuth2D/ZV4ChhBIJPhIGaq41lcDMOEbW90PUeUq0N
2QBC0C7W2YpHL04hmk+BOQWJDHgoz0dokNzNoRmhhV5yx8oHv1spki7umJPfVxyNjONIhxK/r01o
HrfGzeSHurwr1jrI18aheBtzLeJM8+6v2yIsjX2irwFfLhM6WKcZzO3NfePoalA2P/riheQC6yRA
Tu066F0NCb1vrciaDo0T0+Se/XVRdjYJuIEN8CQOA0vxP7djPRsR4EEx6r7Xw8l4tQFpZM7+ugsu
Td6pGcUJygxhXGbCjG5+eGB5csdf1w0seAH6QFDZtVFOAUZEMWCKJoWMETryWPdmoKDC4sk+iOD9
upWF3Qor8OIZygAGH+V9Y9G5OaOVWljYmwoVjrTNUV5OV0KDhclCKsOFegGSuECJKJ4GZlHPGipI
ZtLgLfCe9HSFtOxiFMjXQs0DPS0OmLpRSjjfkelMDQ4waxrZ2n3Ob3J3YyV/u94wgfmZWcpAyBH8
Ud87OZpHgm6allcpQjp05zzb1srvz8t59vCbfx95V2ifOa4HCMb5ELRRJ1nJ6zTqrd9G+8L7I08R
scVptmLowq8UQ8pckSCBz5EGimC1RMf8MfM+7WKjt3+75BBYAa8bQIPA8uHdrLivVVZ62VYczBTm
7z6Lh3ENELMwjjMD/vmElT013AndN5HjPchkiwbCBgDItVr5wrKgBIbldlAUQPuS4rl5gijf6Wcr
7K5IIJ5u7vuxjqBLI9aO4wUnPjXlqokbEdSWIWAKzHt2vRu64+iv3CxLo0HUbCHbNrfAq8dxUac2
H3oLi2L/sJvQr26SDt1SqDTkK152seOx/KeW5tU72S6V6eJB68JSDXVEWqFyukZYtDBdyBliUYD0
QtVdrW/1nI+53TlpVOK5kb/Z7oa2K4XYBReDCTRjgN91pjZTfBhYmcTvE7CrFNYv3w7xnAoZfa4h
lHz9EF60g8b9GT+AW8tT9r7v86D2mgBJHy2mVkRJ7PoPcq21amFJUDwD3hB5JdNCj875kgyZZWau
HLIIcm6G9pqVb9dHsfb7ypKP5lClpYHfb/JtVz72ze/rv385S6iHI9Vo/3mPXZzAWcoDq2sJQFDU
7PdB0t/PCZvtmDQgONb6NZH3RXMz5AfwPtBTqIuPo1rIgIJKhU0bt6tBtrnNsOuJtnJQXu5JFAPR
ToihYUMi93e+LF0hIUo4JDna/R+MtANaZsubx8Hstg3/dn0G58Pq/I6BKUieuSjtA9Sk1h1z5gDA
YMMUhBODp7zSxRMvuhs55e2+HrssMif+3eomcZMjB3Ld9qV3GGBKwzSCPQgCBipAlBNLaK2P6QRt
VpR41aZb6zeaD3x1dDbuLoQCAIGiwHo+kYQyt6jcmRrGGTae5oSB19/kTfal96ZoRKXNQ8bqXwwK
b03U1nBAYGjnJqk1ZClYN9BFwx6p34T9GpBnacVwe4KTAjV8ZCIUA6NnlvRP+4bDIP1EoXwSi+AR
UCKdIlPKkcKKr4/o8lRFDmdGMeEUQguyrcSDY0nbwGcAQyfVo0ShnT0Nay/Qy8fbXIrEWQdaAhuc
Lur7qTHrofEnAv7S7IuXRDpYlse9INCeJiA8fhzRFM8gseFCzbPbXR/e5aY+N60EDU0vDAh/w7Tp
iYMw0DPugpThWf41cP18iJ6SPDKKnoveSMFB7Behm39Jq2bbr9VcL53jbDDqtdEmGadzTjOSBrDV
wJaBLeW5C0QItaZ3YkCss+VIegYrB9ali8DsHBKBNw5QZPUeaXiHHKWNsSUFSELorq3fk7+u0M3z
h+wB7lxQcl2iqxkZtXG2wQJ33HMn+IXe+Idem5o94o7tdadYHNA/xlQhizGwcsQqMJZav2R50FBI
tlf87vIhfD4gFX/kpQ5eyBZs2NptYseje0u9Eblda9uax87YyOaHqX29Pq5FZz8Zl+KEKZXBZCSw
GWRmFbcFvXPGyca7uNY2aEFea39am0bl/C31pBJeDW0i3XpKk0c2Amu40tC1ZmK+ZE6iyjSgqfRI
hpXyvyMgA2Aj9MhK5Hqp4DAv1cyCD5TYjKyeP+LECNovHZs7GIcT3GmQLWV3tR32QyisfVIcnOzV
gxwo0UOI2DPnwS7QSxaa/cqL9hIDqHzFvLgnXxFUVgMSDXyFgCikFZqpCE3QfeffUvFQQoaaJ7EL
yc5x7XRedJqT0SvhSNpClarpYHeiL6YLzZ89KPJjlGuu++bihoCZAOCUubKqooM7OYCeJYEdzUaa
zsY4DBesewkqqwk6D9IZqqcbsdZZR3C4Xjc+j+E8UkBPEZBkQOD5Pm4h5VGHrmRnMkzYzpl/RLNt
XCDzxYX16dbegQxrDjXfmf/ZnK22CQjPZ/VkQqesQHjn/WqEEZMktLvnBt3QbdXGab0tK37g6cpl
vrSW/4wTs33uQ26md5NJYLiCHBuz3APJ2q1nAu8NftfrU7p4qdvQxsHjEuHlxaVeDJ0Yqgy2fFRj
wtGSoT9IyH0U8YQKmNOIzfznbWfd50axx7fG0l8hQVvcM6ffoNzuwBv0VcHxDZpHk1dkaPlN6VZ4
U8l6jCodzDtcI3IHEr3p2GRm+1CKdtfj+bXCPPofJgONNP9bo1LfpgZk0ZAXwYfoLiBkfTwOe+r9
0Ppt7myJHdbgXeCYJOTaxNrxNR+BF84G9MBMCTpjDJU1ZxbNQNhW44gk072lMXRqJCsBwKJbodvF
wXPSnnljz93KnIKgBNU9pjn7BBlnbv0MZvaMFStLZz0auSBMhAo+4BfKdUI1YWl1085hhnMc3Hqf
Dugqm76v+O38M+p8oVsMh5AH8NGF8IlXNJnh0zkiHHHEisR/rzytnDEPOpgYBvd9Ml0fGGz+XTT1
167znpidgLGqtN6S3rZWTqbFYxHMrWhfQ8oMiQfl+B0LDZdSC0hL3pWbxEqegb/c95JByxEac0n2
ZA/lxhHlhhQr0cKfjNzFTKBgYyPFCeTJxbLmEEmwwHsX5c1j64pd1trfiykPy/5ZGn1skPQXlGjm
FO6IEt7YfPQUNxBvzUPn5IjRzNANPq6vzrxh1U/CmvhI6br4V22/mbyOMdTu57cxVKHGp9KadqBp
CZNE3Nfo0U/yNaadJd8+tajETA2EaKZJwmJDJYOeoR13evGRIWXirKJ9ljz81Jbi4YbWS2Fy2MoR
SAc8C73mveErt8/SXXdqRAmZWkdLOyOAkQnHL6UszAgI745JinfP5vpqLb1HTk0p50Jd9EMKWtY8
6oAb7qoNhBC97DPJSWxCB28iQ9gMK0f+sknIYADdj5PIUm5yypssH12MTk8YLNGozc3DFOjh4Ab3
iQtuwfIh1+SKHMHSGevZf3rHwS8D1s3zA1ArW2dKDRyAlo1WAc+/z8hafLS0bPN40Do1p59UMEXd
6BmI2Htc3a43NY/lNHIAknFgOHFWNGC6IT3khDsAhVYu8iWnhKYVVCOQvMcjXTmA2qbELaqPkDGZ
HnJr20O6jP+bCwSEhLg+AttGVUhZNb0XvMocDuHW4Zsm70n6lgVv7loCb3EkoMoyURD0UShWbkKg
zKYCtwh8w89ehmF8py266bhc8frFyx4gFA+UVUhDX7SWoGMyIbqYEN4Fd066cfMbXm2nFjidR93Z
1MbGwvvAvTXG1+vbbXF8J3aVoyoVxpDyVM7HR7UNcnqw2HNdatvrVpaO4NPRKb5OSSZJOSuqpZ7d
RK3l/ZqN7gOAzCKzqbxt1gxGzKpqBW2xbBf4HtT1wIKj7myHV8zqUOYH8VgZZaV/M3puPEntIdGq
sDK0rev+vj7SpV2Nzfx/FlXgbNKX2WihFzayahL59D4Y1jDdi7f7qQnFJfGwsZlLYML3E7AnYGdt
UvJI+JfGjVBZMqG6mPQrG3rpiPzTBGSgkgxmDWWzJU7jdJI6cJMRVWTnAyynkch5bAHQlLXi2Nvl
rc6nw/XJXLGqTiYAGiJH9yVGKh5kA3WRRzN9b7XHzt63LGJrYK2lvXAySDVtGVjBkKMfBkhgivbD
m9RCk3T6L3bCqQ1lv0F3tHaJCRt23kHcNXRs8P9mFC3Jx6mHZuaKubUhKRtvKv18YjrMeem3Aj0p
ldisChH9uUaUAMuFw8+F/xmqo1YErJz0rMMdGg3gMs+2hjmSD4CW3R8ZGg62QW1UL6L283tP9K2M
ppZoDyjsoiLGc8JvU1YUN73jg2P+uvcsjH3m6DYhSApCZiSKzy9Yv0IreY+XK5Ivh4QcO0+E/rjK
WTEXVNXBz4kAPFbBAhOoLT8QywUOdER+jHPm3Go+Mx9J6dzkzBD7XB+O02jyGOHLnQDVe5jSWq4M
c+HEmVl10MAKdgw07ivHAaCZ6BLyEOxLC72mYMzDZXF9IpdOHJiA5iKYMRzg4pTrnEiW9A5BTFa7
N0G/F93Gr6PC+7BTHd2HO8HxEF4pMi8tHsqLoEqdmc8vKD8L1yp7u54jTu22cHca4k40z18f18Lx
4p7acM8dpDV0gJX6Cmc1i8GmI0gsy7skewOTLnhGhn8RSkCHAtVHtMTNkaYyi8BOE3ew8BbNjKOd
Hhvx6WcrMeXirAHQiqcfPB/tsOcjKpmdpamECd+Ay//g5d3UrzwuwSG34PFznDzztqMErDL39FS0
E8gfQMWoZext1rD97uj5+A6lqwbspYn5WXRVcEgyqt17Fe2PtDTKDUUz2z6p9fRAaNt/2CLRvzFa
J3vdIHJLNYfgVeHW1q4eSbKFVMBwBEh7tAH0r+RHPoGU0SWiyMJR2HoDbmS/jcuJDnd9Vujx1LlN
lHWDeddNnvbQskT0EPSa5I4ZjHwzqVHcueXQPCVNJ25tmvWPhdYOeG2mDcg58zIAg9rQkZjo5ndf
5uDXr+wuMSFl2fSvw5BlG7sfs/t6lAihBaS7+qhBcRT8I6kHOlMJ3a333gX/GCaOP4+NJAfDYcYm
SBDohMPg2/u0EXWDdDNrbzPLmr8soYcR0kOxyYYKcud2Cn7noOZb5jrtVgf9RYm/VIqtDzz7LfoY
MhLpMrXeSCH9I3c7AVoaUVnZJrGLqQntUrdvzUZP9oQHAHM3nd514YBJ3HLoCcYOIFroW3ZLbT8O
RQaKAWcMttQds10pA/dr2aflEZlH7ZUC2v0pEz956BpubzQjtQb0GdlWEWYohNoxNKRtQAr13Phi
STOIC2eYjh50T74ORWv+sutMf+ReQTc1EOUImNEqVcRaVRdfytzlDBT0dfGzShxxpNDieKfGOB7q
ypDAt0/lHf734S71fTTMFJ51l2iT8QtBSXrwhUnvzMxhcVvLrAkZUr1fAma6T7wiAYVqe2s1aBz0
C75NSkKKHQgwzENtdv1TTi22RTdt0EfUsqYjsF780xtTfQNr6HRysqTacTT1triQneLRR0vZfZEw
2kCwYj7DIcPzQvKyeq4r6dYxbdLmMNSMfRDb/R/SrqxHTljp/iIkVhteoell9jWZ5AVNkhvA7GYz
/PrvEOne0B7UVuZ7bqkL22W7XFXnnMTzeRcl31iVEOEbPRAx16lRe68MrZF7Nuf1VdTr1kvZ11Z0
gmJ1CjJTc340RqsEcGVyAi3S6KNDm+jUGa2jHwY7suKw6ZvI8EmJnGtgs2waDnnbise8HqbBF7kX
3YyOVgAhqfXHKK01QCFEU/3oSoYGuSgFPRJJIuc5Npy23JV0yF8qZotnE2yQ370axNdx7umdz2pW
vpTW0Lw7OTIKwD8SAAOSLGm+DmPTPju9k3oADFkWZBrs4todRRzOPbgp8qodX8xmMrkfa7z6LYZR
hAZqiS8mSQHEy10UivzCrEBcX6Re8mxlEfQKUycZ/RjB+Ys5mdq+inor8fVKz9HuH4nxi8Xj8RQB
ewGrIyHXY21Gd7HVYQNXuiOwi9DHmBT1cD2Omf5tQtOTb2aNjU8HhKYAgXhF7wqOBzbYvhxxaqJU
w9FBeDZBhHTmVzbXsoeJzX3lQx+rOWUUzdKl05th5MwJR/bBEcCgsewXWrrG15p6/alwcw81bSQA
70u80UogK5NdzSv+HrtRcofTsN9pvJh+0MJs9rMN4jlrKEXit7QGh9A8TfF1OqQIXb2JRIfGZsWz
wHG911lrDj4MxSeApZo9ejyyW7uu2JMWTcmRJJaD7ZCBy8UlSRfGFkRAgG0a9qCxzL4BU6P59pT0
IWh26BFUOYPwSewMO84niqSfYaIdBJzP8d6eKFRs7WYMU1baYTVkznioCeFe4Ba2M/ugP2g9fwRV
ZrczkzZP8CjjKAw7NVil/QE8iCGISToroIDohMTI8heXWUiRlK3QZhxhDp8C4ATnOvD0NvsNZQtg
wEXVdF+ayovCyeL1N2pH3XFI8mwP/pj2mxVrHYA6wFVxre9CTnm9s5ZJB+1Z/eTqs1mAEyBzfUqz
6hFNAfQm7rz2GtI+88mAJ0L/QEtUwjxbdQDwmv695qTwMQFQCuKDQDcN1tOc7nUUIgz6zfS+6qgl
zwTYOj+b9rZKDmkznFtaBRcOFGSSJbMc/U+VsdSRwa7UQMEi56qmys2wZ2Vh+YJVUTDuazMGpw4q
uv30vTZ+LcIgHtBJxEJGKP3p5fmD3anYKjZjSFsHg4SHRLkDzbtzq01LWS80RA3Z0vaYnpxh3xep
Dy21NDmK9Gtk/2KN4jG+FakgrUfRpYikCmKuc5tpm4BufaldV9Fdmvoj2Xf1YWxvI9WrbivuWhuS
phQqdJM3LCVljb/0/M2KT71KInXLL9Ymlk9YrRprIp6ky6rN9CQKByzt1r/XxQkyXHjKob9roWo/
t1Chic02l+KbN16P04F6oecoCtJLRC0/lqDrAfQ72FrIhxZuoy1a3RiWeu3s3oxuftWlGZRyU2hf
m7vLwf3WkqxMyf0YnNK2LnKMJnKfXfsBKq+Gqq33IwUHWI/XNqSnF7Cnc+klsAEW1QCsmYgRKx8S
835mT8cILAUm2OKSgUBtB5hmC/RpBcijSsPPmDhOUBQVeLJ1+neKDoHLo1dMtNw65NKsidqljYLH
oWd9GXukFq5iVSPUlk9CFgVQPbQBG3gbnnsMGfIWDDV4epr8d8ZfEv76iVEsqVewm0A2Q9buQxjU
RlOL50zhhU3jd0CYgKLWLVXdk5u+giMCnf8umBJkUa/RZMheZHjfWtGVqf2nGUA1p6gxqExIJ4Tu
TA0bBUz07rM3pIBH7HSVxKvKxvL76oioMj64tos3s1v9brIwq+5F/fSZFfk7Ux+ezGAfq0cMo0a8
1jhf3ep7VAQjVxUQNj1rtSLSWzk1zCQmDuyUUKyyXtmgSAyrpkq6jbQGL6TIxlQ1RdhAHrV1vhj/
LCiynA6rMUjnKctM8GDWGEPXXrH+K/ees+jx8nIopunPpbtacS8q0QnOYQJY+ySHWBD/xJ0AFs+l
KxUJO8Rg5y416T0wvwWKVIVxlUL6FDe2/s8SU8s8IWwDBA8c1J5co9cBf2+8Drt8KtDJMj642mPv
3MZoXieKU3ErHlhbkjZhg8A5KQFOCib9YCfHmLu+TR5BW179ewfsMiYCvVFwUC85n/N5M406akoG
S4MBYoO72d4P42fWHngo9OAj+Yoe83MTXEBszYhQae/qW8er/K74zF7/a8CRxpCXXUXcZDndh1cA
xElyXUUHooIsbe5EtE8BHI2+a0zX+TConpZN2y9JOHoY473WZD5TXdRbtyFYkoHBQB0IzOBSHFjV
M6CwI4prCeDkRbzPyOSDXtBg4eXtuFXFI2tDkoNBVp7bRbcYarv6Blml7KpEViOkXds+AO0ZBXwA
3fVAyHehG+2OzM4+J6kVgBtdFXFvOTvu5T9+iPKxKQUneWfN1Wxi69Jsr5sCUPqnWL/uIIMoDEXa
cesYWpuSihplbTZIrMDU0sybWo8jBIUuz+y2BbDuLUgwoNukc8jKIa7Altxp1x7q6s4aFJtp00OQ
wv/v/0v3gVeCXpAL/H9T/mI928Ul0iUeDa1URYT/h5dLjoHxtAPgCKEj+v0lZ4QjoqgF8sXAHQjE
NR08frS9E4MSFkmrbqbo86K+GUNLK6tu0Kx8N7njaW57pMYGn4G+3AKBWjp6x9646yMPmS/FXGy9
D9cfKDkxkGn93C9z0WtfXfKQkKsiCZMKqsZXTX20VN0Xm1O/mg/pAEDS0fHAY4bSIipibdr5pJ4A
KzzGyBBddqKto2Y9MCl4KT0G2MiEgTF0S1qvnXan64oTYNNPF6kINCagcCH76aiVDtgg0HHBzJsk
MxB+q8q/m9v6rwUZep+WuVehqQONAtBZyduXlu7L/C1vbzRQi1yeL8VgPGlbRx7hY2NiMElaHyuW
3kAD8HjZxPaS/G++5Bd6a5mTYNHCX0P6Q2WNSKyVfk5zxbKoJk1y6WbIuG1EWPkJ8GEQYtASrIDZ
zh6eR5YrZk01pOX3VUw21SCABf8grs3O3pHqtSDAdbuKedveo3/nTToPI91Iqddi3mJ21NEBytvb
abxtCAIoaI4ZB8/aX16o7avNA5Ackg1gXpDfejWbstG2e1wn6U1aXEXiPkfjsWl8Ba9SDwYy27eN
AKVgHy/Fz+zbpTULyXcL0D1pRksxZ0hQw3TSXpV9EujI9Ccq/afNZVsZkWZ0sMtJI8vO9dwDowde
tOjHV9TONjfUyoZ0yzRlOjuzAxsCXDPlQmjQK5xPZUEKCsHGVaeaBguYSz/SqmBQddRueh4qf4B2
0T+SMefuXUHVilQF2q5Kl70wHKl+UUBrEhTUJKDgbgPLzfSE0sk72r9On/DBRQkXSFoTAL0PLffZ
2DK3E6igOvFj4VoA9ryMbYNkdn0ztDQohf7IxY+5+4Km+NDW/plpGC8VEKshUF0Qw/RDnkCD7hk3
MPaCGRl47+mkH+1Bc36BSiq7cd3KeL084i2nxFRD+BvoBh3N2OeTLdLRWDic4ZSJb2TQwijv53hS
bK+tw3FtRLoWYVuktQ0jifUzpajoHHOnxlPype2/XB7O8k9y6LO2JO0xULtN8dAjPK4FKEvBEwZ0
UWCiSmR13y5bUk2ctNNwk5AclRjEi957HB9p9kxpeNnE1kZY0O8guQU/CF4w52tjmk3TpqB0C8ro
nabQ+0IBukZJUvdH793S9k3847LB7TH9z6DcDeXmPdqJWxg0KyskAg0LkBEvUAW9bGZ7kf6aMc/H
VVeOwc1yWaRsT8rQtndl/mzZnzioVrMnP/qdEvTxfQMrFn8r2GGoFZnmrYNw/f/L76tbmAKkLiC8
hieJgKAjxKqZ6lbaXP/lNgQvBeCu8vN4YG0OLksDjcr0mXdTwMQXrtuoJqIQekonlIlUQOHNjYqG
V+AZAL8HuvZ8THFXUeSsYNEzbtIIYBS2L+PRH3sDcfP+shdszt/KluQFJrj/HYdj/hLAPzWCpnnF
WfCRMnY5TFcWpHdQ6U6lzQUsNGjJZFc1f67iJ24HZXPoUSFG7MyujHgPYn6AuoKyVLwoNwMa6vzR
eEATy4eAJhrBGdlH8EAtMUDbV9BherVTDRVnztwKwOioROlPNE85JcU9AQKqCpYmhFsD4D5Qatsx
V8z55gYHXgNQBZDcfGDsp2aMWntk4YuGZ2aG7XjVeYpDS2Vi2fyrbWEV3tSkuY12Zkbvsh5caiW7
K7mKnHxzb6xGIh30OH0HN51hph3y7tqhY4VgxLhiIiW71mFXrpej7ZHF13ZTqV55m7tkZVs6l8eu
T50BjKNBa1XgVdrz7LlKDuDEAf7lE3vkryWZgZuxdnBjDktJ5/jc1v3O/P95hLzjqVVRyitYyG2E
o/XeRMePXShKE5tbfTUMaat7wqjRvwK3G4wvIIc1xfPladpcENcCYxPAUWgfXHxy5XMlY5DsalCL
AtGGrzvg+N8xsElGDyiCXbb0pzguBxiIbPFOwMEC3IE0lCw3WG4tSA5QA/iRdT0Mv/MI9Id3GsTs
uiocrSMtvk3Rbe08oCR32frWOBEbAvpkQ8oLeIvzcUZEKxlEvDGPrH3nCZrLxXd0l90L58XKWsVG
3tphgJ4C1ARwgo1c0rkx0IkCfbF0+pm2Dq6f64L9EJbrO1WQlNdDtmu7/1we3aZB0L4A0QFuTkdm
/dEgXmzWUYc0jVtdT+23FkwVrrhL3DGYo/hlLqYdxO0VU7qM4sN6AiGoY1HRCiqXpCmefbQ0gCPJ
bLDXQXNmuJ6UHFCbRkD7hXYLNDGDL/18Kj1X9Egt4i3N7XbfRvOpSfRDG5Pw8gRuNpSA9R0SbkDl
IY8pXd98NBfKv+X1kOa3E7+fQXSd8PYOjGohml33SZM8QHj5aWIt6HzfL1vf2uTAKoN7CmggF0nh
80ESby5J4yHIb6Deqombofp12cDmLIK6G8UIVIKRRz03kJl2I3QL1ymN5sNSuas1fR/HrsIjlgvq
g0eszEgXmG5BN5kucYlJgc8y0aZb7Hv2bH8C9Qymwb/DkTazURngoUUjaBAhpkvRh5MV740BAJ+q
JrW5r1aGpJdK6kakr0GeE1QmdDG8dxt9nPlzZ9/3dFdW6bF1P1HSc9HHRXB4oKwu0+jVY+/pvEGy
Ps6upvlNJ0eDf6K6CiV1lOwRYDmmfG1pFlh0mIaEjcdYQAUYKnBFqhKhWx69NiKd9SSbwUNUwgjY
qB900j965dNll1ZZkA4GyyqLCgKY2DPQ/DLEvZMrlmIzBkXtzlkgbAbOHilWyfQpjUeOXdm6X/UK
YKHryXzW+leWPIItPrnVbpFMmz/zwltZlV8uCWLP3Fke/GM2oz3mS8epX7s7pZzH4rryXl3bkQ68
mOujAD1UFhgNKQ+pOT0O4iufvQcy/ywA6PNp9uPyim0dQmuLsk+UmVVlFTZT5gCZsGij9E/ZPwuv
4uGyNiK5RWG2ZswjDGvwDmCQ9SElDv5RS0VHuXXSrc0s3rkKmyrajpagMFPjBZaLyS/Ij2481roC
abHZmbc2JJ3c9mSA6HwB50FgOoin9znCgt1G9RPEQqE0B/UMx0RA9YmSHnC+IN9DUhlQcTkD4LGY
teZyHeaDftWV9G5QqpIsyy05IEx4C9kmaKg+iD5FTjUKNODDBG3umuWZXM9+mvR+wSxAZRoka66o
Ve5G503Eb2atolHYWEJUFIlLAGEBRlVmcCBDbxSpiUtEB2nYWB0YujT0746KHHvD68/MSHci0L+x
nVGY6Tp0gXfivrOb312p7y5vro3tfGZGuhK7fm6GdAFT5i27hYQUcNl+9iiod8uryEcviuKq37gZ
Kd7BqKIBevuxlsYMTW9Yi6uekeaLbVZh0v9OIgDPx2e4FJqKf3jpePjEGFc2pdtYs7XRaTpzObJ2
fH7m2aPvW3Xqs05RMt9cM7wTENcSMBLKxIB1y4s4XQyNE1g63WQ/zMVVM8cKEhGVGWk8luAxHXWY
Ed2hIQ+s3efJ8fKULcv+YZNBmBNPHwjVImI6P6e6qIE4oktwHI5o1k9DjyOLA5RO4XefqNFAdw89
IqBkXlgopQvFAzEwgjKYEsm468nREn2Qq/IHm1OGRhH8G8TJwd90Pp62sICTcFxkYYCly83XCT2a
Tqy4+bf2kqGj1RahOKZNxibGsTC1GLoUAHUYhyhBKpzZIKyzp503eEC9CCQS00qxUlsjM4ARBHEi
Qr8PmDo2kgSgGXBfJh204TxeNDvqDeM+tWbF8LYOvrUl6USaZ0qATMDwEg/yFb19Uw7eKQbvIG6a
02X32xqUiXo7GjdBN/LhIQyukyj3MiRFawFJax1McoyEE/cU+eQtLzcJ3qGL4B5ecZKXN7T38ipF
JsbLSkj3HCB8m7jXhPoT218e0NbcrS1J9z60MmdAvDGgUtuD2sMn9MfghYP1fNnMRnALvtC/A1rm
dRVeGJqpx/gVZpz5no7eoapUWh7bI1mIOrGVnA/8+hCwgW6hhcRSUf6egBH3vtI+HFV6g5sOAK6o
/1qRjrg0M6wmWbKmff1Q9acJnCRCcStsmQCVDRI7gDcvFOfnc5UWhdePC/q9m+6E80UDPa3eKm47
lQ3p2OFi5LjrYMO193b8NhqgL1OJYG6dOqideiDThzgggPzn4xC5mYFHDLdByuYfdZHcDBbk2iy2
z8E+6jSu74I71r/sZ1u3+IInWPJiaAaXYyCn4myE7hJsDjVQtncMB3ZTVD5IeANSh4BgQrj7ssmt
vbo2KS3XUJt5XOvYq01B79D3EZhj8XOojbDw3P1AC8WxqhqhtHI2R2daRDCrU1VXQWeL96jW2lM+
tG/VoH/TvUVzKvXuCvSDKSZ3e0H/Tq7k+1AZzUReY3JnCjErvUbiCpwsww66D++iir7plXELAQBF
G8PWvkbOEZTGyAPippSuYUixmFOtLWfheI1ngyUyf04DHv2+vIxbCTP0UUE+B7AUIMHlvg8bSEYB
eDvOD5Pc6hkJppzsIAV8aDR2XWTfOrc4OQAiOvF0jJ3+52Xzm160JLKQQQWngcwETIZh4KBBRvBe
/eyyAo6T7s14wJX2XmhMsZCbU7oyJh36lqOnEWjBkJQBsV5NvmRzdvJayLdon4mq8Xf/G5Z0BjiA
4jHCMawpAaJad69pSREX0mMvqnvW6TuedL47K1tjVSNcfl/dNyU+CRx5sJuw+mjmPGBO7ztAdYAs
61ZMU4B2uYd4AB8M049R3z0XNbmnKSSotC4/NFnvG0qays0lJjrYgxYYO7iYzr8JcNqcj/2yfZC5
zpO9B850eweuA1/FELe5UVeWpNGPlIMGI8HobfHdtvwiP+YohhhsF8UlVD8Urrt5l6ysSSdSNYGC
wFrGlYLCRJ/eIuRJDainXt4gKivS4ZOMmaM5+eJJDvpRQ0A/fURjCiObh+tqKMvvK7exOqdPjGlZ
or57s7zuJunJboi+AA0X2iQN0+S9RK/u5ZFt1aYXpZH/OoasosCGhDX1YlU4+d5K0xPoKgNjKMOB
dkdEzyivsB1YMZ6GwdonWh268buuxQ95crr8JYo5lrXNu0YjEdB+Sxra3NmJCWLM9FBrKomdrWAQ
ig54GIAxEGzJ0olO87Z2vAxvnhjShCMjRyDWD58ZyV8T5vlCouM5Be09Trh2iK8YTdBMmnyJ5llh
ZvOYWY3EOjdTWV3ldhNGYk/xibf1rTE8GSW4FwVReOZWsRE9cNANtgHBQBeQNGkQe2w1K/EQFYKU
Dmpus/OUgyvO+kLtNzHv++jeGf3SHsD+ELYqxKnSujSfCULV1uYYqIncUmU/kuQqcYOxvgbBb97/
ACQb+xEU7IOJNqsxvLyYm8fZaujSLLd0bHq+vJGrFBRlLJjJIU77XVy8lp5vq+B5WxnKs5mWbsc4
TuqkwCsvSOY7ZwhrtLk6w2FOOeKqJ0t7ys2dYIqq+KYjLR2Oy4awPmAbNS8fda+CzTpKTiWHIiZq
uKWrHXoM8fJsbl5DC6MXEP42spWSIw2TU0yRideyk0DNF3Gq1tuHHC+M2X7DtaU4UrYGtvSne5DW
AaGPXIacqth2NLtCwG/R1udZ/qtrvCEwY5L6s+m8Xh7bVokDNU8d0AqHOiYkFc43ZFxB/1J3YA6d
avahzeqbrm2qndPF4gRGJHLoifWzS5vWF25f7SwB/v46mp8LUqv44LcOUxzqaA+w8TUfyGDNorME
oqw8YLl3ZfdNYDf0Nle+sjbcFZWv5TkKWQJIk8rMhB2LB9O1BiQR0ye3fK+HxwpUvRMEcgiq82Gr
QY6LKnzo46rCJlJjaI+1IM8il18110zSKoJNVgRG+7wwf1TkVI0qviuVneX31X1MzZ5BURIp9YkG
Xf88lXs633P762WvUVlZdszKSs1GUOm7GI2TQ/jUBWjLeLZ1VMZfLtv56BHLrME90eSqe1R2ziZN
oHLQLaPJn8fhsdTvGxVp/8fNfW5COrsSp549bzEh6I+Yngy+iyu0M/yeVVWAj3c4MCe6CZ23Pypm
cvtJB8YSbVp6hUX9GHPvSXd7Rc560wLUZWzk2RZtFDkWM1gSpRES8j0POvbVtv75yF3oPCGFCIK8
RQhFWvU+qadW/Em+09fW2lsRwPTRfQlI0OVV3/KutR0pcDVFiR68EakvUuziPPdjCkYlFINsxXi2
5gulJxR/kDgCbZp0rvcdAreaIDPFvXuz+k8+msHlgWxQceEph5laeKeXJOji36t9woGEKKcS4WHv
1H4rXnSofSa0WNhffF7det5vm7DHzur3GXvUh/aIAsdLb1o73eCg06pwRjSqZ8GGwzvoiF5Iy1G+
AfWG9E09FM4A5UfISvLraO6veWocrMbZT/D9aVZVL7fMQUcEro8cINxGmoKqAsfDSLGYvJ3rbxON
QBRTzBAWDao8b3OfTYYNXpMe2o0lVN5j37YH6s+CjlcxBEJCr5/zRQN5qiBb3bsLpRYb2tcISaQH
pxpslUDb1veiTkIgMGujNULuhougDo08MqZnwnvCjzJ9p83iyk2rG6F1v8q0V/nIAtM9r89YkJ2D
+rBpwxVRcD1fjwmyuSJ2l0BR49BIaPXdaPU3wHbt6DzteOMhjVMAdzse0MqoWp3lzz8Yhy/Y4PxY
KAol40DutFo/I7QRg7fjo37UdG9PdXTSOs5e66HqnY4IedBOa74MdaxIVG1sQAe7D0Jli5on2pLO
h17irJmLCDGcE/8YE9c3W9UjYOMoQSPXn8IDaDAAEj23kA+xaKwhQtY2Cu3k1BjXAgxJ5dvlfb5x
TZ1ZkbaUKBMD/IuYxYGeuADEtrn33PCyjY0HhQUjC1UO9hHSXdJktXxOZ96iOlQ6Yp8BbODHsWcE
tDOmQ+dlGWQYxmyXV2DiFqwTd+g0Q/LGGJ2rtugfh26eFF+0tVPgug6IAZeEtVwjs9JotNEAmAfc
/I1Kgl+4d5GuPfTeiFqF2CmGv+WpcFEQeeJFZ8JlzlfSGlqUtZcnTW1EUEop2hsPTF9h0lTNtyEl
bI9I4b6LZ3oHxutb5moUihCZwmH/TLK8X7AAkDg1sF/Ro3X+FZHjJmKIQEghajJ2gAgXlh7EpLBf
emNih7QX7Tu6+MrkGi1c8LmUZahSGsCYnyhl/EVYGXiqOo3a7+4QWzvw2c49brYiu9KbqUzCbNaA
nms70r7wxACRp5uBj6wtuymMZ1K8mqRzFhob40XvbO13xCt6zHtHf3WiqDnm3VTsWGLPN0lqFyiE
RFHix+BFe+hjLlR9Sh9fmVh6xGWI1hHWEFnGIBN4d5tDmQeuCbiXSR9K52eHKkJmcLBzWnuh6mHc
yDjDIvgBlrtkKctL088GYo89xWOln0LPfbTiXdl/LelLMrxD6y5FCobc2krlxq3tjbsAhVlQtIMu
U9p5Y25ODiQk8mBMQK5qLKou2T3htqIXYOusggAlmDwwtuWBcu5bYw6+vFSgETrvPVC5ndL6O3Pf
CN1f3klb2xa9LpC0JsuBIqesxopbPaA9eWC7Y2iK/ES8bJe0tp9b32JhK663zblbWZPSIPNgDoxx
WOtmEIibZpjTh0YoZm7bCGjxAehZ2lGkBTKTTMTUg+ygKMafoyDiwaXDa8W6SlFl3nZASGegOofi
LJBF52vE0MHDx+VxXkUjWk5/tBMaa65nz48FCoOhSa8GAFNrFU30svTysWN7FjYbdIwA4JRcw7U7
GpECs0i617l/FvVVzMA94Gfaq86PhuqpspEUABAAXfpgXAK3L+rp58Psod1XoIkOPtK9ArYurEDP
dlEadplP2ZuVBzGskju3Plz2za2AYG1XivyZmZTa6GKcbtsdUiqO46SChW25//JEwmSibPUhlcq7
sTNzEJ0uyOy6PTXjcWqKpW24IrPiHbPllmtTku9nVYymNwTAgRtDeSomR9fJfb3IP7Gh12akmzFm
UzPzBGYiYIpr8SCyN6+ogmj6lYA98/ICbR35aCWCYI+HM9+W29SXZH9bjh12GpAa3pPHPN9zHnn0
3ENbmqjy/OaWPxAc9lA6ssBiJp/3RqMNDbeWmAdtnJ3he/WzOWPlQq15bKMvgIJr9m0fv09VULhH
K/vd1ncJrVG4ObjDtW7/4lrjF/VzPh9LsktLFQXPljOtv0/yV9K0VubECAdAGc10f5j2nD5a7Y8u
VQQef1qy5RMANx7Ia/BYxS0kHTwWd1sjcTAT3EzQxXXIJxQz/Cbhfpc9NmTaJYblZ10Z5hUu3/x7
bYENKMibn451lYkvpQvKURHo5FHEihN+MzBdf5rk5r1ZW6jyYhKa4hpkVJj8EJkhznaW98KKPWG7
ITtW0F+Li1357wgsC3BLmEe7FKiW5CdE0yDngUQU9ILBdY7UqR/ZwaiSy9s6ftdGlpt79YzP2tor
gS9EAGB86zrf6Q602FvJy+gci+jeVPVHbAUCa3PS6ds0kxOnE8wRhwUu8W3rTgAr56keR1vei5e+
DmUAJH5R4D0fVj9pDjEqnLZWNgBweOLzUwJeOtt4z1WkGxvnBq7LP23EaG5DSu/cFHCxrEhtmErZ
M4k50JzgI67uY1AtWgHwYJdPqY31OrMmrdfIzDjXBKxBL2VuKgC+E7QV2z4x/cL+Dp5ddLwoDsaN
s/7MpLRmDDjk0hlg0uRWqHf9bqxudZVjbCzYmRHpuJlHxiK+BFPxWPhNfoV6I6bVB9P60ChCKnNz
xbCfAJlFpg81lvMVK0pm5/a0zGH+nIrTmN51pQWM3s6JQ7t8SZkdJMOvtvyVkptoPlKL70ab+Ja+
d0FFnp66eM+jfGf0IYBVgch7EG3uEVFkUMZL7kfv3y9BFEv+fq40NTgf+9JM8f8cLQoeepcMfqDN
j1FzQ/rrsndt0IouSgt/bUnRGHcB0ZmXKCVqflTOrtW+psiGep2fJSd9Cnm6r60bzwjN6qEDOdNU
Bo355DlveZEcatUVtHX8rr4G+tHnCwXlsmjUdXyNh2lGXTWGAGzgZLrfDicQk/vR+NZzcXCch7LY
jeITBQeYB2qOWHiZAfZ+bh7k1VYrltA0ah6E92LO6BCprkSiuAA399dfMzKWV5sjzWtTmCnbt5SP
u7g+lk35mU28MiIdiI6tJQJdTZhK7XsLXuw+DYmKJ3jrbFrashZYBQUBlbSvjF6MebZUpRPyI49O
cw6RyBOn4JrNrqvqq/hy2Vm35g2wXsj9IWeETmZpefROR3tvPGHfTaHmHh33ef7EFbwgh/9rQl6a
2hyh1F7DBG9u8/hbQ0KtVOzu7VFAsBzwVuSa5FQT6OPnztJGXB/zcbK/6uyGq8BkmyZQOCE6soQA
mkrrkgymwWeKUQziGU3QU3aDouvltdgqPIKG768N6ZCaHGhdQGYE/sXf5u82Uu5toDn/MdPv/fCY
41p0+kJhc3tYeOcAEoUXpJw1bOqutyv0UQUOP8Xx7xTJI+v98rC2bgpUm/5nQrptI0N3C2TiQdIa
haN2RBDu7Fh5N3uh2Sre36rRSIvkTXGe2D1MeVBcj43jmH5Hd/Tl4Sz/IUXaWKS/w5EWKeunsTV0
2GjSyU9z36ZfJrfwPePaUtWHlpm5ZEranAZteGTUMDVWPw3tKm9/1wIPxcPlAW295pEvM8ylPRpB
svxom9kIJRRoPwUToju0TEKyxfCjfrimDQkik+MlV99R1zpMTnSb0PgxaRSA061Db/0FkovUaIIF
FwO+wHJPw/QfMryYFirUV+Dgqdx9qqtGvBzU0sQCWOaY4CQDmhvkpeeX0uDNiRgNB3lCDhmVxM/T
V1qFeXQl7NkX3lcLGeQOb8d/vz8AP0DTPCD4UPiRcbUZ75oILKJ/jinX3RXdYRDh5cXcmEngahYd
KShaeeBQOB9ZXdBaNKmGt0GTBp27J/ohsXwU33wn3SHQYqqU14aPrg3+OdNWbx9iQl+iFhGWzmZ+
zmq0Ep/m/oZZilLUxtY+syPdvYMOLLpdeEiWQHjdpUhgC7/9xAV/ZkR6qtK6d8oSYWmQAAvlRYHl
fR1VlMwb5wfYA5CGXLpL4AnL76sJy4g2F1ZG8gBV0Zu26qFexa67MQ2rBb45MMW8bZy+Z+ak4wqE
ONDn0OFzufkra1I/NQ0/10JonruYSxUoVGVNcj/u9IgESlgzyY6zdzRi+jY/imznmI9Z//uyr390
CRu1Oxw8CC3xCCHS0HQ9ImVPIUlB2wbZC4gYDn5Z7S8b+ejfMIIyOASoURIH9cP5cjlzgQKoiFF+
RTHa7neNluJ1+kS102U7Hzcu7FjoIkOtF+GS/J5ic1zpdQo7hvE7A3EtxMyaryYk/waQN9ExSBxF
xPzRD88NSkuV62NlQA4YA4tCXh4H76rtvkHMSinTtpEUX1sCUfj5FKJdpB7LDpYc3tknAu3AIwpP
6Z52UXxrWIztUw+KGHXBq192QuKnxHCTA+m97OXyHG8OGVq6i3oFshpyoSbiHrcKPUXHZ3Pbous4
Nx9d+k04u4Yrdt3maq4sLV612uSFw3ReUljKxnrnIYprCKS+BBo9j8n4dbAf7U4R+mz66cqidKy4
dgQguAWL4OGuxnA2KXpa76P6E4VWrCZqbChv4kWHy/N8aLZISmjqwpBOg5QEjtH6wwCCNt3n/e/I
ftLTF+HdoTX+M2v3P7O25ERQ12UxKZfxGaAfAsmX9kC8sPRCfVSkNjaPlb8DlHsejJiDeaCCJc0O
nfx2nB+M6e3yYDYi/bNJtKWLxtC0mvZJgm7qhZqiCgtUhbq5hdxcitbY14H52nQaVFQBqpFJYY+e
Un2YDIxsMOedht5CIb5Hs4rmTmVlSdqvfD/yysKpFwdJreuEPffQNM9U2qCb3o6jEjxNLnKTtuTt
NS+qaPZgo3H8cma+i65T8AMkyHhdXqnNI2NlSLpjMq/sImPZyAJ5dVv7GTe3nhXO3G9UwlEbRwYx
wLZiUdNAb6vcd6VFfe7NNEZwOIZOeT+ku44+D9UdWheyakeLf/dyCPigi9ZB1QBFA2kGWWLFg5ul
SJiwG2o85M5b8e+RDkoyKxPS3KWg3WTjhMR/Vj505gMfXpsqmKf/4+xKe+XEme4vQgLMYr7S9Hb3
LTc3+YKyXcy+GjC//j3Oo3fS7Ws1SjSj0UiRUl2mXLarTp1zb/O/P8rQ+0FCwimN1rU639ly9D78
EUgTGj8U5nPWbijdOARS9+JwORx0G/fMlLJswJ5Rv/GwbLR4H4w3D0LYm7oRYc9vrfbVym6TmK+8
GjSxfmZSWcbCcBxw9cI7VKkn620x911wU621kOXfcv4kkv2zP2uopPVR5P0iKBwLrJ9i/Abtuzh4
atlTkR5ieyX2tB6B/UyWa2RrRs1DfOoZdP/QPkb9cQQeI+0hZHhD+MrX0mQiaA38saNkonwabZIP
sJMs97Ybxc3LuAa7kn+FumxYNOwh9EKAP1LioRooq+0YmPTYBhrTfCdr1TO9AXCbgboNNTr1QUco
3sb+gvleCIZBVt5+Xtx6ZdpfawJFM9nwBqpRRRjmzHInOC336c+6efIwDnN51+i+t6zK/b8B5bRj
g2XPS1WiyFQ+msjUdn7vF09sTQ9Y97lPzShh1WXtiHMbfrD+uFSvfhtm8UpEaY4DKTL1nydKRLGk
T9icwxNavxrplwBi6pDbzEUeFmt0hNqvAkluSolU/1BVuWnuTFZvom3vpjfO0Gz6sl35LGsWFGdy
XN3qWoJVIHBEUAVp1uTitB/kxAX55yc3gW5o0BoIAAAz2KfUeSECXL7TyhfR2gCuR05xoZegFq+S
eKnafAb4qp7vDSOi9Q0p3y+Hr+5kRvv4PxMyvE/cKLqkz50GJhpxB1lVHkQOkJPNbWtALrmFLOva
QJEuF9sUcFu0RFEbV4uywLVBLoigz8DErvX6yIbucCEiw7tBfm5BdnvZP21Qn5hT/Bug3wGSGZij
3c1kHVL/1SeR6A7NGpxY/63++KUky2mkYCBaYIjPX71s36I666w8g7S+oN8vZ7EkAEU5xmgblJgW
QZ+PNC9T8yllRycB6PU5y/7hzmH/MaTqE7Z84mXZIvGb4jCWL7jDF81mBArTW5lC0C7aiSGlAJHY
FBBeoFs3HvtsFHWIQUxIAq6EgDZDB2gBgIYF4ydqxJlAy2cgeECIk9BBZ6ujkckxpLtym9ZmnBMz
SqRZQ5ZZLIEZ23w0jLfWiC5HsvZ6BuwzPrEkQMfV9nyr1pmXVbHEH7ULhOEMdk2zPCKpfbDYdG1O
d3NVAaJmV21YBf1KY0C3hgSXAElCKv9VbA8gZyZLhdCb6X2dF6GbHSYD2NfjZR918QCwkzyDUCGk
KucgG0ay9BTxUFt7O/41invhr9VBdSUb3M7/M6JSDIJ6n4N8A0Z4swFOLbLpbex/cfx94G4sgCaq
pyzY92sii7rwOLWqhrogQEZIq311nUKKs/n7uTQHMGSEBSIdnHJq7aKzx6VZGoTHMBse3zh+1u8J
ZjfbTevnHthBuRmUKzGp/V5/bKqFC4Ak+pxKm239rfSPLf3C+e5ySOjD/sSGsnDtNILFa4ENyzuy
3gqnzgXA6qEYHhZULfs4qo2taW8vW9UdiwSvb3D/YRADaOHzvTaTxUIPAkbjAeIrIeDC2QiGPqOF
xMxA9+5k21HTN+mtMcQoLorS2l/+AbpcLwUcJKsPnhIqvrwoDEp4gR/g4GJRkG2LTRcHRWgUr3a1
cs3Qbm7ZLUKpGeVmU37lkzuAWRI+BgHH67xLoyWrthC9bkPoE+PW5K4Ng2pD5sSYkiaXuiriuUXf
z2wehBMN06ecroSMdu0CKT0I0LCkFDv3x0iYX1TFhIhpK7BzGKFPv+GZCaArhvaYu3K8aEPljzVV
9Kr12gFAMzgkUueZ0S9L95YEyyMqwddmRXFyYjrFWUPyarPJiVH73MUiaQ07seBiCXSovEKN/1CT
xKAc5qIx3YK7mlopLMsG2ukMbjnZO1mMcJlC4oZB9cldG6XQf64/lhRf0MKZWS8jgpsY1+lDL9iQ
9HEc0eP78g+bCjPsaHa4OETV9ybU3BIyeDPqAIAI+cMdpktG+gIU+RivicTqwvw3hhztdEuSsp1/
IC+nIiUlPtACUoC8mbYtx9vQfr3skG7nggEII4143Mry2rmV2nQrMGwKvKP8bxl5n4EFbuP73lt5
ROu+ECbVMGSAWSfwAiopmPd8SjqGdUuMG54cTfuumK7t+pF7K71y7dl8akmJBRNgCs4G+YWsZr90
wXU2AFtGKgJupYZH1ohRjbrd2xjbmPv+Z+O+/cOCwkMgbVCV+KDqzDu6LEMgFxTEtoHhREm7HZA5
kvfLdrThcWJHvpJOUi41jAI9ZRMrSq8z99rJdka/cjbr8pLzxwRRmgr57EEHOYUr8/hZBCjqzocM
TL0JeRfoT9nizlyTS9VGI2A2LjBEHlp9Spj4VNiTFcOpEr0uR2w8652Bed9OV27a2nBEYZcCnAmk
g6vYKUXK7cxFkOTLAY3YJn0xpm3f3LtrdUOtQ/KRCn9wqVJzYMGTvk4yG9FYGEeve6fB+CMoQLDX
tSs7bM2SEvddEaci7mBpsh9BBOeUn4nUDEvy7eW4+415U2t6kP39zyXlYoOXMFCvsQWXWnq7jHVI
vG4zVtmnpneeupzfpGYDCtMXu3mtUvaAGbjQSJftRL84eJ+JptsuXrrx2+zojGuEQmuLIA+9k03B
C7f1nBa/DQS3fbBtnFuTRZ3xdHkJdAUIlIOh1oebHU4CJXqSNphsawQ+hs5fC/4+jpslO5rtlWg2
08/LpnSnNDjiwASPq5VL1baHIzJromDB2+TzfW3dgwUhvGxAu2InBpQVy4nRiLyFgdYroozciCEq
WrIb/6X6eOqIcpr5dj2WHocdN/2alkvoWo9W/v2yL9pdfeKL9PXk62P6H1BNaUPwMszyt7lJNrnF
MB7/RNda2Np1w0CjA2ENCh1s5dyckhEvQAFbXQMmy7e5D00olay1JLWRdmJFSfLQz5hQ9EYGZtg6
XrYd4hBILG4+0Hjn0JfLy6dN9yfG5J+fLJ+ZFBOxJNAtNW9jAL97YM93gfXCkk3fHdp05Sq1soLq
I7ryDQCjxe+D8o3X+7kBFOslWaP11h6TuK9J4N5vZpxzp6ymhg5UveDRbND9YoGF2Btu48E/Xl47
7T49MaOkBDdFHyIGrdiGQQA7hQ63/fmyAe0jFkzy/zmi5PeWkDJ3wOawWex3h5th2x2m4NVxnuz2
MwNqCQJUtF7L9doddWJUyfUzGyFrn8Oo2yC3oy6E+2GUpyzE5Tgi/k+IUe1Y9cQ93FCDL3PKNgb/
XJvVy4hx6Tarwfs8fbq8ENqwOflJSsIyuJm4TYKfNGYTnmXPTYO5iKfO2F82o/ugmJoDBk0SIIBc
4jxuymYox3rwUAuxoxTkRuWyrNxBdI6cWHCVDxokudeVKYWF8fNsRrP/aPlv4FS77MeaFeULxhkW
i7Q+cmLxawZHRJKHw/x1CN4vm9FtM/TGXDnYgQFftbDsTXWfzS2cKVHfQCvGdXYLVAguG5Frrt48
ToyoRWVqNyazOxhpMbZTJs9BGwXZI7ig+uy6r7OoGddoi3X599Sisq1NOwkwvw6LXgva4g23sQPs
UFQ308+8WmtprayhrwQEDfhoiwnGjPol59E8fiIrKdfSRkMg4V1oaADLqUTDMBhOJzhqQm7Xv/gY
wDzMwt757fIGAs88zCc67ee+E1EKkq8r6hVvU92i/Jdtg/QH6CVu3HLakXkZVgBhujwjZSQgJyHl
MnxlnQObO8yUIHg6Gqh1pCCFiFGo+pZ54bCmbKpb5lNbyjJ3QBIaJZT7Nk07hej5b5buh7OGktIt
9KkRZaFxbCdUSKh9JQBLSKyoLsa70gCV8D+1wFGNttEIw+MaBAjnmQpXE8r6ZMbBYEUuyIpZ9e3y
ttN+nBMD0tfTe0FGk8AvYSCxMAwI6DnhaRiPr7Wztao1bUVd3gVHiQ8BBNC8EZXpjVNHmOnsyIbl
12b60U67y87ovv7p36840zLu+ElM8HpZ2CYhfcT8l2FemxvRLdmpFfnnJ0tWoQkTlxgB3NTZcXT3
sYmx0HFTULyGnv/BH1B6YPAAZxXK9ueWiqmsocyMc0o42abtd4THO9tfyRvaj/LHyO+7yak7bjza
vQkjMYbGqL9n49pspm6/+MCcEhuhjBkAxY0KYkr1nOGYIu1hgUBcFVbzU/YvaJETK1QpaFS+i4qn
DT/sZFda7zPoXS5/DQ21Lh45UoWO4n0IZLniB+cu8ouABQ+dhco54h3q8ft03oMJi8bHpvuMHZoP
+yaBZA72K15Cl3+BfiH/+wEfuH0NI+sAo5blL7bpaBh7n+r+bR6Pl81ot9EfP1UalMRMoSHXw0/L
YiHF2VA8B2tXF+0mCiQTu6TzhAbLeWjHgvSgP8FjvrJf3e7ZTY9mdaz7bbaGUtKd8iBg/8+QmhPs
WiQZQ+kEFSd7up2mT8I4OMNbVx6ctU6Jdiud2FJedFOdVYXwYStDK2YB0USTrpylK96on6a2Z6cX
FMtmlyzsc7Qvbii/aYfIyb8W3kqfX2cMuotQXEGtE1Uh5ZxbksApuMwMc17vUtvecN898qU79FYA
Woc5HLpmpZGs3WNScBUAEDmWpY4zkiFO07jAPalONzExQ7RHCElBC3Uft0eXhmn8Cxe3MGvvcvvG
z6NhTTBD+xY7/QXyI5/kQ4N2o5WO+AVJfWfP0ZJE7rRriluW3HbtPsmeYrxNLm84vU0UGmT1HHIB
aiUIKJRhSCHTsikxkDA5aNs8pM2D0V0zrwcZISba6zzE5PaKWfkB1Tv3bwJRgB8kVYRykhWUVmXl
wWxQEeNnky89asBQRuCzUR6rXoJJgb/btxis2vhZRnA7tqfl3aSLiV+GRufIp38ByoB0D+UwENFg
tEVJsi1qFFWwYIrLAJeZiO9a+t6sEj3qNuqJEfXMm1H3dqYAw06059BONdHFWllbXX6TDRHQ82PW
KVCfmG4Okp1kSEs8zVhYJz842Fby4GfVPKwOXOjS9YkptdZiOYJOaZqUmzkpIsij3KQzi+x5WqlB
r5lRrvE8W+q8s2Em7p568rnoCDbjGomO7oQ79UW5v9vVIoYyZuXGMbaUXXn0HpeqbFr5ONrP/+fj
qHCVQiz+aJhwBa+R0G9J6K+BJdf8UJJIbFqlWVmw4OaPU4n6F2w4Qcj+pQ0bgPUP/NQyY6pXkpya
ddt0IE42ku4184OHzjKgyjtfY6p139vD4XLG0C7cH3PqBSQv08xdYkT16PL9bM2PC06Eyya0YSbZ
EqQgG5iUlDDzrNgdkxIm+uYHwRhqzrZT8uWyDc3X8aWyIaQPgJvEe+Q8xXOvT9zWaEpIIYkY3CdN
3jyy2iDfbbyaeTjN7rQ6OyQjV8m11HKlvjaqfJLZ89wm1H9jMjrg03LKLMwMJFT3JkZ3nvvo/26a
JQ8pZwereCDdsIOYycoRoznLz8wrG8sc7QwSzh2W1dkZqC+Dk22MAiB3iXlvGiu3FN15dmZNHjwn
Z2iPIaI8T2GNkKcB77Fl2IKfM/TZKyc4bFChuImHf9jVZ0aVPecKUO0ONlaYNfdNMuECtnb/ttc+
onJrTQitS6OAX4bxGLu7nm4JSyLHvHXjt9zYppURdj9JaewytmXpZ5ZxiYvEs3fjAxSXXk/eDzP5
ItoXOsbbyzGtX3PPhRrMb81QlaUB829lC47EEri11xJMA+M3d9lNDd2X3YuzRAg+IITXwlqzW/Hg
AOgQzO2oDqq1HVM4cWtJtdp4DjPy6tW32bC77JjmJP09nQ88MGogvjqwXhgmmYkP9ofeJnt//mEX
O5H0m7naz2sijZq8cGZKiaAWmCbq1TDFrKgwAAM9BNVerLFMapLomRUliDCkPgRIM+WG5vvZvu/B
EX95xbQfBRf2/18x6ebJ7oPcW203KQxkNpiyP6XjjqUrWGMdEgNAQrS9gTi1Pw5/MNaBknnEwIGf
mltM0EB/bVvm3/M4Sq0bgsGgfFekEEgz1+rEujg/s6wkb4MUIFUjctShfYSSa11GZvYd1QQwQqdN
1CXh6ntYaxIDaqB8REsY1RjlnmwFWVyQEZXVgYdF/1JjdJeDYXIIB8HDrOSYWMRVIvrrrwjo8x+j
qp8mzUQuwZPV8lB7D6b17s0/Lpv4PXCvHEqnNtSiez8O7mSZsEGa6cXl7VUWizADyr7HXFc+kGgg
713x5lnPZh223k05s61F0eOloZlj9NBlx3T0dqKENID3yY5N6J39SDF/C/BKOLrVwzy59xnGxi//
bs0+PfvZ6lmajsxye/zsEU9Bu95N1muQRka1klI1ZybOamAYTVxEUFZXNmrisLjpBTC5wluc1zQI
yq8JogMUbQ5h19gVuEEMldfVWAwGauLLTn5ME+DHBw8tbilgiP/AHjUVbYnJ8RTogOK5Nq+rYsW7
j1nif/z70oSLeTTFu3Js0i7O8Pf3aLgEbbLJzHwXmG+XvdAgSmAGgCnUy1Bvh63zZCTbmi6E8EDC
kD514PrMdybZz1ArSxKgc+/dJWrH0A9uhk374jrhsNlAs7bZLWsZS+cu9GoBHIc2FigolJgZWGNl
woa7bf2rzr2bQRh7we0VhJrmhgCOYmhNg5IBECT0Yc7dXUyTG42J7IQyHVjHWDl0D6K2xzw0iwGQ
wqFdIJRTkx7CKgVGAJfS6khkpWn9YOFZfY9GfZ9irDLovYhMsb2d+m6cIaDOyyo0oA5Zh0Obs5fY
5/3LtNRYPGLm9GDH2do5Jb/MeXKAKwC5gZMBtRhfzXotLwvPyTq8xJ0Ez5cGCqhFUIBW3aA0bO3y
RnQFrnIFJs0y4x+wK7COazIYVQExBWbsfCENaw6gEYHNVxfviXcdp/sx/uyW+8vhqY2KEytKVEDk
YsxcOWFC+6c8j6wORBfWp8s2Pl5gAKjCFJvjQUhUQrbPPeE9oPYNGSUYt3mwuXvLArL34gUnRx1S
I145N3R5Q46XQtQa4sxUbQP2LTESi8OlDpjmoLNDm3277JDWAkpVOPylFsSHzBHXYBtl8mTyvV3g
xOCQWBn80S7ZiQXlBiNadEqbHBbm+nEEifT0bGbXQd6HwZqW8Mccj48TSHITcGNb+I/yceIRgpI2
gLjZcgcIpNkeYratptClUHXcXl43DR/hmbEPWPAuTrpKwrK7Nirt20nsy3ZL862VHDxnN5Oo7u/L
NKrjAyVrArq6SD9xNJBPm5NLIeRHABWQjprtTYdSeHBI1oTddAnj1ITy6mtYEMfWAhO8iPh8BGsA
sjukALJgZ9BNv6YJrqkVy+XEoYLHPL6e+qSeqzx3KoBzNkmz64cHc3mzswPt7wWD9MMvSo6F87Ux
JrT0ofZmfuvdlYqYbh8gO+H0BHwPF0O55CdLGrdeknECf0vQnGB2JxztlfSkteBLeJMNYhyAWc8t
mEvT5LYnkUekD63y1kzXeLk0DGhIFVhFkHJJDnV1A3StYbaQcgG01EU/6boUT1ZwMPLbZNjWXpQE
edj2QEjg35VSv27nnRhWN0Puj8kwjjAMVHpg7C3yPRvuLPGpb66svwconjmpytRlAnu/kU42Sb3r
xbdmsa8MlkaX9/eaR+oWa6vCExK1zUCi5i33RXWNq2/sfTeHA/BjK9Z0G/p0/ZTdxoH36HNT+oSm
vf+1H66y6ctlh3RpGKNippzD9gGxU5Jj07ig1B0w+UNjB73OLv2VjrYRTjUEU9icLFvQxayxjugW
ESUyydoOTB+lSsjPBiNpIBEcZf48DOAu3xjmp9oKRXA1rZEiaZbQklztv0c/MXCs+Ae6RKs2PNga
AhTEbMd7aQZv2RU+6A0vr6QmNVrgF0BpW+oJYoT5fCMnJpR5J/AZbFJIXloivUvqByCm7wyruWrI
HTPJjrq4Dl62qqHjxcXpj9kPrYGZ44rgIn+kc3DAaFUYzH6UpK9E2AfD8K765qVL2PXI+gjnOIgc
nGAjoHeRLVCU8j85GTs43Nk41srDk2i+Mn4Ywgoz/rhBqEiQLsnG2q8QvLTGZIPBk/yKubVpb4og
zV7xkFy+0KAIjinh0yFzRB51fJimsLEHKL0OSxy2S84+V11jPlSxncWROQ1ucYj7nINFeZqHq2om
M+RFhUci32bNT56NyRTZRjn/LMDg/IvFYCPunVnM4ZR69nd/7NxjNYn8WiSUzxuc1csTDzoLQWHm
X+K+TY8Yc+l3AKj15Y1R8eA2N8d6pen68W2LT4ahNOAk8FqCNtp5pBTZYDmsQY/f6q/wVDDIT1Hf
FvHaVNVvfQDldo9JcfTX5LATBqmVmy/evOPQMge9v7GrzA1jbLzFmk7vKTf6g+lwkFV4eTN/p5XD
76p5QgvDHPNmG/PYuKrR0n8o8hpF3QGkfp+61Mkf2sLg35vAWFaWRBcs4AVygZSXvMBqsCTcdCAd
gj60L4x0b3iLvfXa4Ng0XXckBAUgQWkcitoZ//6Ahz4W8KjyfIQyr/It8G5FIf93f7R/BFVh6Hvb
yxtU97FPDSg5fHCSgRoI9A0ITlAxqY0mjFNzk/19LQmDv7isS+JF/I+ayI12bHkq21HUa7ec53cV
4SEfu5UjXXNdAUEDshxei5LAQXnpVOXYZlM+oQRNpyg1sGnnzeUF05xIeBCCJhATbQ7UppTTYWJQ
xBs7OGKLTQcacchacxtkmGPYWWTFlubjoAvteoD6SFUbtUs4mk5TjDE60awOx+prN98P9TZb083S
rBmsoCiBRZMqPUqM5W6Q2lRIK9UXj95maz2Ltb9feUoxMS5jIbvDdK5C09gmc7WyTmsWlK+emZk3
lDY8qOz86I3ZoW4Ol7+6/kv8WSOZIE4u2m3DinYR8KGtkl1AQAgzf/ZQff37gS4IuFBU3KSeseS6
ObfjjlbDxhJ2Sutxcecwod8GchdkbGXFNPeOMztyRU/8gapULwDhKjEw+SDG2376bPAvl5dMU6A/
90XZKbkX2/08wsaSPGUxgOHltvKzMJkOw3Jrd49pdTSDb+IfMtqZa0q4eaASNVIqw9mBsmePxiYq
bvEtWftUa0uoBh2rxRBwuBfTZ7e575I5JHl0eQ3XbChhJ+olLu0BNrrkaaGHetoAybx2RdPuHtQJ
Ma2IRyy4ds5jgVM7TZweC9YGwKC7UQDSMRHKyppvfhLgFkhfu+K5jyG4CYQuL14wdXrZTU17A6Ei
79wQgkdBR+Ukq/sWkOkaYc/bHfEfx3IH6MJubjdxGYQmoH/mfFP8PbmsC1VNefvGhkOVXbkR+16+
iM7ycTUtDxjlA98K7aNu3F72TXN1OLWiAha6oKSg4IIVt3urmshZbunYhHmPDLKLy7fLxnTxIpH3
cmxM0tgqMbk0Vl5TE6iioou6DvJDPmqlT/9gAyQMFk4mR77az8Nlwi0naAOES1q9V8nNAKKVtVNc
6wbBgQftStzOVbhuPXXZlM4IB4lUYBL9h0r9GuG/LuyDP0ZUtO5MmZ8tC4wMzUuMtnn6LwUv99SC
ulK4ooisxO412iZEU9LjV/Ea57PuOgJUAYDNYJGXXZrzr1EKH3t6AvxmsG7MOeLjl9Hfkfwoptd/
+OwOHuEoBQFS9lsN7OTEAKVtCU5afHbPPCxxlHTH2P502YTuxJBcIkBd/pb9Vnckr4fRHBYgb6zi
S2Nc4f0T1eNWeE+xv6PBPrfffXNX+yulXs3ZDqtQqsIqWpCBV5bQZTz20M1FIoeohA3B7DQ+tHiI
1WuYFPm9lQcPDGEiHLxr6KupO8cqeNHbZQ4cgce3NWnDmGKaDTMwM+Bf1haIDCBqDaCmJkhrL/n3
y6urifcz68o1b8xz06CAaADXOocVvbPaFf+064gBG8xyoG3iqf2twh/7AVVzuIeEnRvv8/xksFu2
dlhokgMM/DGj+DEwMqRdADMkuYHQ4sgObrz7h6U6MaHcwhbboG2Sl8Azgqp36oEBTl4uW1hzQn6s
k91kdOA5JnKtUIII6+CdjVAua1ZagbpqPwZ38ODCkwtlYvXZCqaq3AC5GGAY0F5rUjztGMYGSFhV
d3hwwx7Yt8F73NSfZv4pXgN8aSpOZ9ZlvJz4CPXcMTNMBFw5Zvs+8J/Nsb2WdFkJ8QDGwjz4XCIQ
+/3lpdVkxDOzyhmYFlmCxxScXshTH98U7u1sfSHdV7I2YfnxG+Id6INDxYE2OHpryv2h7CfQA5p+
hmaqycKct3elZ4SFyVby08d1lM0FUOpBsABvwA9vgoG3QyW8HN27PnT4bTM/T63YTORoQsMCwr5/
j7OVIBPYgnowdoFakJ+b0iuaxs83aCIb1qecPRn9l8sfSbd2JybU0rvLvSqIa5hoAOPsnDfCvagX
0WUjHzPeb7AMDiuKYxiyH+cBKEDzPU0zVKlbf9p6WR9Na3eIjykPFihGCvF2Rp9TLZWVjuFVZgoF
c38MG+Po2tuRgIZrfL3siMYMFNhl2QRjATK4zx1BlJVjwIEcKPknN7gmM1TgX7i18ibUWQHmHdx2
aGShviG/2cl+dQ3hWXmcwEoRY3ikjZ8Kk99Ni9EfLTM2Dpd9+rhNKV4cf6zJX3NiLffdbDEIZNmr
tM1Dp/k2V8WLnXyhi30Qw/tlY5pwA4sriBSwj8C6TZSEnmUNi9sW4RzUCWgUvs1ATXnN82UjmnCj
8hNhyBSoXtBFnXsEMPJQ+5KlbAarhxviKuM/4qSkPy+b0aSD3zzbVAptA5GopB3BgtJqJRTMj3f5
8sbAA5SlGP2KamsH3C8KRWtDk2jC4aef31woohwVL2BKbNCVKzdZthhlwBJwyZKG9ktoOrHAoIgZ
PwAXia/nMzy5Q4Yp/o1PRx4FE5vC1qK4VeONjLkDA9WZfuNMxgS66aWfjtNkOK9l3OMqkppjc8ga
ki/RSJBNzdIb2J5PBbQGRmTWm76b+A0qyN1da4mEXzd+6jx4i4f9tohlZw+CXXt2aX61RU2v55T2
R47wSjE8ViIxO4tjoXmY5wYohpLAey/Net4tDhXfU0O4j3Ufl88MnazPTU75tRPk886FjceGAvXR
VJXNonIOxiun8Ly3sWVgd8oFs8LSTasl6sfWuK1TYJkXs+iTjejM8Ztk9Ox3IECrj9xbkLa7yS8f
pqoblmt0Waf4IQCo9B6jLnTcTKBKHMK5YvXRd5l4bXjHdn46ggm0tsAPgIKmt2cpgVZATEF3HiVc
YABosZlxX9iV+Za3S/xYD32K/onvtsdyNLLIKTsL7ZWs4iHqVqy6rpq8vsJnJMmWBLn4Zbd2XYI1
LS9fQFfU4J0NwvBd1ffpez+0hb0z/K7Cm9j3eY53ecLfkixrv9v+0ryPjGbfodVAtl3CHShrVAW5
cViP6tvgxUZ4OeI/PqFREjMlUZ4PlATwHucbK8U5xYwWVMl2uWwcUD/YxrBfMnOfgpk5HstfmbHW
t9LtZVQkpNx1AD42tSbixonvVCU2Gcl3HrBHfP57cB2cOrGg5PSmKvx6kGSpCdRjjUKEU3W8vGxr
PshlPcmwg7C4I34nCoRXn97N9uNlA5r7JRiKCA4LSF6hQ6GmogFI1boaBGobtW189Uff/1KxZOo2
La1QHQ3Af7kr4yDBJiy9cQkHFqd2NOR2+bNLSIbvl/bXTTqNbXT5l+lcB9cormdgt0OlXsn3RRLP
U+IAFzHxT4Y1hh5b6TNozkp4/seA/AEna0u7Ia/t37xGk/2a22BxBADDFc1VZa9YWnNFCX43pWXm
S3XFDt0MgC+aVdko3eHo40mKdzcYvNEEOPclDVKkZwlNQKKKbP81AMUhc1e+iNYI+oq4TsIW2t3n
Rhy/SJsJEusbgz6O/a7gkUtWTOi+CWhY/zOhPAwDgFW9OEOTrp+/5q4XZRxg7GpCA3ON3HLNGSW8
zJrXzWTAmV4crO6qx4V8DYSguR5RFHRwQQLsAQAfZb3SUdgj8p4EIVQ7kA7uyr33zMCr7MR/z+QK
NoQTU8q6zbVZ5sJAhTJu0gP0Tqsi2blDNJi3jP39pe/MlLJws+UnYx5jsrWe42jw0ggEq0X96pgg
cje8zeUkoDs2QKIJTmPo1ADHrhhrk3rkfYAlnJpN2qdhwyCTd4AKVehCMjlbCwpt+J2YU1JCb+WO
qAyYE2UcpmMkzPd4DMfi9bJXutjDNRP1FduxPzZSQXLG3cIFYoRB+wB4BArMhrWsUTOtWFFlY0WV
mF4qcJfNQDZF2YPnPHlrxMm6BTvxRJ2zK5duafPf6qeN6+0nkneo+lu3Cxjx0CuKs+fLC7dmTgnz
VEDhvC+wcIT8KPwfFW6zDWaGWPb5sh1NMwPEfbgzoGWP9jDA++eprsN26mKOCfkR527pbgL3idvP
lkDhI41YvRvEet9QF+sSsQGEO0TsQIR6bjNgoFhPamApSF3JWT5yXXP+zKem3Frd3YgWjhGsYCJ0
GSoACT9cNAMfPepzk7g+TsSfQDVgTA7fGuTBzXkMsobKPDa0fQOue61TpbX4mwoAtGBS0/rcoscH
p29zpN1aFD66bRYEh/Mptb7aeWywTeu0cbEvZ16u1NE0RzAwU8TzKWohoBxWXlz4xFXuTeiqVMw9
1vzWj9v95ZjRbLf/cTB6AGahIaV4ZhSQQnc4Ct9mnpdbdwGtpNf1M6AY/q9/sIRnMKYQAjkEqviy
NIGHOjCyVFajHmI/cn/f2O32shHdgmHwXFLGYBrlQ0XdWijr8g59V9cT4YwBLLImPKIJheDUghJ8
/gIlGJMI3IrQks8eMnNnkUNZ3tTiH+7pEtiL9iiQEeC0kp/u5KaXV3MlqJCQSgvjozzYNOzH5dXS
JCa0H9GJAmYd6CIVRJxPmd+QhmBgw7qyp6vK2Qr6Xrtrr3hbftrzR7zsrgJ6A9J4H/8on94tSi5S
eaXoRV3vWg5y2moMuiX0K9dLIj9g9DY1S3aXBIzXUVeX7d00FcVzupD0qijtst7HmO7Owrblztb2
4uJZVspv7GwGb68NcfbDnMx+e1M3TbC3MBfeh/009XGY1RjB2nppKmyUEFL3uQhAJLNBO8Q7Zn3f
dngBWUa1ciHUOgxkNNiSUf6malc5FnkSd2gV4BHnmlsxVfHG6XvjOA3SYDuIrW1Pzt4VfNp3Y0s3
l7/rx02Nlcb0CjiO0S79ICoK3dApzRs0GEFc0u4GP0/eqAB0pIq7v5dghymJ6wSMB1B0NTPOQWZl
VYZOY8FHEfpWlR5Z49EQgztrTCEfoxUoGIzBgvcrIDYex+f7AYUao54KzNsy0fTXIOdNH4M8oD86
UosrMc1rFDBae7gCAyAAMC7o8s/t4aoTeP2IUdKmuW8JGktQOh7F3mmMlc+lNeQD2wX1P4/YKu1H
YnutX+Ujms6AOorUwvM1vYM2z7Z32qfLkfExP2IN/5hSJ4vixqnNZYAp4YHxr6/uBW++XDahCz4H
TC5oa1ISfMjzrVNi3zUwMY1JVMbkIYciH8vFysGlKQHAFQC0/4+0M9uNG1m29hMR4DzckjVIJcka
bMvDDWG73ZznmU//f+nzH3cVRRRhn43e6IsGtCqSmZGREStWUPWDRYtVl5+nixxyeulEtWU4dPNL
lN5J8Wug3hr0ekcM0qzuZqamx+/KFHLmh+s2ri0jcgZi1jY3DSnXS2xZkqw+SgzKxQxvzrrcy6LD
dYS1VbQFDZyICurimzRQZxS+iSv2ovKVyW+z+rx5nlYghNO3kTkS0oTL6s4UJEU91/RxDsmNnDHG
YL6JCKqu27GyUkSFlHP4Sjo3jHa5UrZRVFFpK4iBTIrXJXu6STYQVk4PjHmSB4JvIPPPJUJW0UQY
+mHu5fmDH76LqgfL+XdQN96PK3aIfi9GBtAPSDPnwhkwMjNvkzzJvYFxj/pnc2sGzsrHwHkycprL
nhLI0o/mTddOdPTkXonO7pDs1PxR6zbmL67cSiZUAz6FSE6xdy9XSk193STjlXuVclSyD4N9LKxP
unkrGy++wfwUunuvf/xVo+BsiHEBUN5V8XY4i2CUBN56MADYx/eG8RpaXxLay/5vGAujpkQOusIG
Y84f/e6RBHYcvb8Osfrt/zNjOS6gHucGojcQ+jwdFCW9megZ+HMIGiQ4Ifyfzi6xkmcrZQ16XiEn
kXsSrayRaZGxT/7CinOIhb9sIisk2wNEOteuQ99zv/FYefsSJOImM8Aec4jyli7LNHqEvKo698wi
cvX8Q/yZMisZj51J3Wb8fn3B1vYysSuSYYIQxmyxywVjyzlpV7c547Aep55hyrRVy1TYTNQIj5Nv
HuWtIWZrmxkDGTxExwCC9QtP1sVh4ZRFj58xI+w5ZfG3bkuWd82XnWOInXi2DWqtlnikgSHlbvRv
33ySg10cbmyElaWzSIaKaegkp6juX4KEg+qPtTRwaRl3khm7WfjepCsydFzFvGOCVDVv+B2xsxbh
PwRPIgGUmihY/3oenFk1NCrjJqeJb+W8n6U7nWkCpqe1UDCmLemxlY9E9wYvZkfnOngzmsfW+5x4
XM69upsQFOexqX+oxq0azRsUoR5g0jkrlBW5OhdHSZbp0SFGg4jYJnQ07Uold63oeH2Hb4EsnGdV
Kk7rj4AYPnRv1Ma0/C9GrwmBAqFHy4aGTLKMcWWFsHkcUSiIVVLv2m4ISu+6GW+29C8EMKjgikbw
xcXZdmVJ4xwF8LFydnm1s50XJXU8ecMfrKwWAQaN3wztFml+8d/P9phf1CVhdMkTs2oZykpf0/Qp
+OOgjLZ8hv6SMOGrE/4tbJGaIjRqMc8qD7VnJoPtjJxhfMGGH10z5RxFvTRlSge/i32BApvSlOWj
EnWPmrXFVlqF0VgvMgA6L8XFxdmPvBvNmba8PjXu21F7sKCSqFn359uYGclEaIJHJPrxFtbMkmrW
hqhYkP62oJ1Vmks96fome3P18GEQqCGmIYOlED9dgqhFlfPoNKGIGsZhcKI9XZrHIYDZk8YvozTs
wnBLi+eNF11ALnxAbJeVNbbULrJIp8N6H5XfAr/dJfTd6elBr49IXl03UvzFCzdKXMAbW2QC4Xig
C3FppDUXZmm01G1tuyFmtxCrKfeoOBzN2X7p/ezmOtxbTqzAE2UFBe1i8lCL3R76SC53Yk7XQNax
S/elSRH/WMReYX1MkldFeQ7Dz05wug67ZiWNkTozhQgh4A9eWkmMPEQQCEid1KcgpFwjKsh3zei4
Rb8h5LTimshFUXeknkFflbPcNXmSzlUBlKnKt5nm33dpgp5R9W/ntM/XrVqDEjUTGa4WV8bysarn
RTMYPbvFMHvZbZSye7DDqb0vm0py22D6C09FC6VD/okClMjOXK7ioNqN4gtB6Fo195RfEbcmefbH
FHB2CKxpwZQnZH3zgnQgc7B7SHOhsW/tEiuw3DnNnyMlpQ81Lw5Tnn++vo5ruwPGtLBN3O7LZ1Jl
1X1ai3EMdm/8TKfxqDKTeQ7qxo3t5NCYW3JiW3iLWKkZG5hVIXhlFv0rhy0jSsfTSEK+kapns/7j
8OXXgv5n3uKIT3lhVWnCgto5urvSB4b2Hopof30NVxy/BY2ZYJ8iCnHyIpDNi8lBDA8bxkS9rbTn
tjf28O/+/N6/QFmsXJB1dRKLdP8Yqge59j93bfWgzT+CqN4oB63ZQz5QkAcJZkgPXu51bZ7ieI4n
PHH/kg4OjWWSG24535UbhuQcWXj+R1J3efXr9GHXPhpEKEUpu1D+JEef/CZ2c795riIGvG74i1U4
i00O8Q3e/nJ64TSGkA1EJ3QzlycruU+1f+qh2ps/S8rk/ZYQjPgWy5sFlQOCAAIbVnHhc9Go7+Sm
J+JIHOeHlKLsmEcbVOI1B0h4pvF4IkxDEOvyI3GImOTe4GvJEt3KXb7rhukrLxF6rIyNe3JtPxA/
WTzSRFZ6+TSMFMh6uUXdJLZuYBbCi75p1HQj7fBWgIWjeo6yuDxMPcpyR0xka1M9+0eaDfPkj1r9
hN7V9FGRZos+crM8UmNJyU1azV1ckg1x8zp2HlVn6N+b2V4dtuTr35aAFz9rcRicaDL80MR4CTWf
dDjS72HOXmCETNnaFZXm6eGx2boH1nYrNSSuGmS/dPVXJHEWfCsI8FozuoReWbe3kandzlF376fj
zcRR9OvulOj1n0d8omz1G3IRJPeFOfl5ACQqHW6rm+5o/2j9HfyrPYXFPNo4j2snRHB4SdLr6AYs
O3W6tJzzVCgGKI7/pKFPPlYfr3vl1QNCEzTTSsXbdckZUQMjd6ZaIMBKjk69nCnxcdSUKnTj0vC/
tWFf/s0akm5CBERU5pbv8n6aej0QZKI2j46dJX/O5fJUlKQcLPWhnVAVzLZm1KxaKfKcqHMhobn0
NGE1j0ZMj4RnURTQZxn5xPxOLxy6MYyNrMNq/MrHEk4NwDdUPNWKE0amcnf7bUqD7ODq3HlWcIiT
H6PlStq7yn9vqQfd2nANq/6HY8BB0AWFc/HiCSlzz4kuqqqN5TJI5gnK3sFntMz1DbMWmpAv/F+Y
JVGmsadA7cShk+tgH7SvEsWCqjiE08zE4w2XuvbZSN/yvUgboeOyMCkwJIVZnyLQG2EWNb79j1MN
lie1Y4g4TXK8btmqE6MtTueRQ9mAt8flZRE4vU2hj69ldtq7qH4pbIvx1MVwTI3goM7pl3E2GGLx
GJtbHS+rhp4hL9yK3zLfpjHYM1GafR7kT3OiPZckZz0KWofrVq5tE3KJFDwInMmPLcIwq+pzP4iB
SiojcUtD/9dpsxOFta3xW2u+i7IpLsUiB68stQyjVmNO4Ej/JFX4L0XlhK62qeu7um7IRfCI4srl
211+sbgbsyFvwcgt+MSMRy9i+PS6injjxvtwdXPw1ifFg8cSPaGXUIjmTPMwU3E229ZWTsykGSDG
tJUquzqDDSCs93Fju+agJu/01ghf1FDt7myo7X+epyHTiHAer3JanpeHwojKznYkfkhStx+Jp2ly
U+Ndjpzshp9eNRl2lcigiaLjsjoQG0qY2hVekzD4pNlx4CYMX/ab8KvfD//MjvoaZpqnFvmTwnPo
+jZ9+2V5tOKqWW8SRW8EaAxtMIaSWMej+rYfTMZSFLsAxcs8f7kO9NafAQR9jaqneE0uI0StH4xO
c6hP+M19bn4ds8BN8xse5FRGNmx6e/QuoYTNZ/EKYl+lNupAKRMz9py9UxAsbl3oWyCLSKw3jKZS
REmHuSZB892Rejf544EBkI6pfXDNkBWic27hQ+j9qOUxIJWf0IVjpv1NZqUHTdpKBa2YAv2IEIEO
LRzWsnA4KQSVpUJWPW+sb1Tlj5aPQw7KYOOa2cBZSjIzsrdgVOvMXssmNyylQyONe9/Yoh2vwqD9
JG5n4pAlI1xy+klqKpNVm/zek+3Cdh2zQPWr8//cWSlUWei5JoWEpMDyHRdUNZ4qRfU/Mks3s/e2
5SXxg11EO7v+apbhwaZDaP7jthXhlGBgkHtRIMHZi61nRk0Y+xGodpp+QCnqVS0Je2SJeW10BBm0
vmWBs79+fFf8hGhAM4UmJWJLyz3Sa0GcdnNU0AgkH3rtezoNx5mIfGKC0HWkt5lXNuJ/SMtd4kdF
0IwjSK39kT4XYpK95Bv7efxqqMR6+2qrNr8FuAhH0rbwoXMBGDaVaw1EjO/igY63T5Fl7xvps7XF
H19dSxTQ6NYTHJDlzdJZemeMTVJ4CizGKXwe1Wkn+25vbYTIb99trORvHEoJl36wLkq59E0MixWN
zPUn3Zk9P/Yk43PmfLKlrQE3bwMRBZOQGGJTYpe2WEdrDocwqHEjlXmnTqWrIYN9fWusnGwEpYSg
LVUAEVZdGjRWKYkGOny90iYcmOQh3ictQi5McdoSSF8zhtyxCQNZnLPli5CKWiqlqkU5PShdw3ja
DKl+BfCXWRnG7IkuaDwILMJloNPVUHJrn1M8Gk3ulr5xZ2VGe5Cm+DGUpces0Y2Trw73iiSdbLu+
ldTiY1XND6UaBAjCcwqb8Ikakk7Y3J8KBuL4EhFZIGv9xol8K6TKdQ0HXNT/iVNYk8t1H+oeClMS
FrQKmYdSyW7kUCjHy7uyZ1raCEM69j15/BHMxi5WAqG7t5FuXPnySA3Qb02ujITZsmzQlD4VyEkS
fIBT0FtuUL8gc3X84+0FCC20DM6BQLM8l1maVVk5BTgC4jC/kY8mGvybk/RWwj3KHjyOedpZ0GaW
wXQXV7miJcAUY7LPu4/WJKiy7XgzV0Jcp9tNjKFSSoYgGs1WrLm6jjwrBToxxbLjkTCw0iIDbD1G
IWtsvbFU7tJwixKwcnoE4fw3jPCA5xFYXqPJ1AETFdR3UvNdG26NYV/x2qIkqMOoJHZF/eQSwq6Y
K5RJODezftH9d33+GZmddnyxm8+6ftP5G7HLSrqBkUpneMLZnpnUTq3tT1FceHO1K+p3yeRGJL+V
3TCfdOmro7nt8FHqb/58R5LE13iGQLEinLkEpTO3yEqIfNQn5MdJK05qMD4o1h8TuSjEUbyiGUxm
86vLtA2Kk7AtU4Y6Gum0r9vptqqbHVzfjftobVdojBiFawXJ7k0eeojtsCIgYlfQsqI1Pwn+/3y5
dDyEqkIQohS3iJfVmAaB3mzY3fIHxThpjBhIN2xYO0Bw7ETrFxwhdt/lF/Fp0C6onLLtGAyS16bQ
HHE3L4e1zU3RHqog7FOuu8VVGph24ZAQYaXMu47WEzRNlOE5CXe5/7MedlmxEciuRAoQREQvG2IQ
JM2F1WebO+3rmvZ0mp41JDqtbnTV4bktniI7ctM4cqutKVorq0gDoqjKynDWiKAv8aSpNyqeNoWX
5KJ71/7RB9wumrrFHlzZcaJwCW1E3OQk6y5xck0p/TCSRSxZS6d5UFFd7o0t5c41FKqwJCFZP+7I
xerZScXqpVPBuJG7kfnSWy2bK7uBhmDeGKjnwh9f5svUzkJ8LeTvS/W+lMmlJpRDPyjNPTL+anCc
tmhqq3iiSkmAirDDsuIGQcUYWplVs4rx1DnjkVS8azr/atZ3ghbE+qwjheM/bUfGxZnM+UOYzZG5
4BeLOPR5NSTEONxM7Y0VDEwd3xJ4+vU3FiGXkB5WhJAU2dtlFKF3WligfFt4AdkHdCLS6DaSH1pC
YkZl9h/VybXnJ0b8BNG3tDv282O45dDXtsr5L1AvN2RijP1Y5Xrhqf4snZj9pT7qlfHjj93ghZkL
H1VricJCYmacyHuJfzMM6dZCf+w6zMoz5lcNDnY+rBUasi5tmRx5QntbHC7iiLa0PWVkzEj0WNEE
dB1pzV2Iat//R/oVUZ25J6OeoyjMlMJLtfkm05EnceL9PJgv12HWDKJ3jboTJRMSnYt1SxOlijsS
YF5A8tlygu9jHT3IhLyIJ22FEytYVEpRWRHy8+z7xeJBbsxSLQBLjcu7rgue5sk8WnXGdA77kCTt
jaw9KfBr00pF2fydqrw3zfo+aAy30r7XSbJh+lp4c/57lkvcVry7m47fMxv+p6JX9nqtnIwyP8VJ
+NSQ2kghQloErJSbQjRFNrbsygWExCBDjJBbgeK1dDlDr07J0MJOzBvHzZTbUfEYMJiqkZdJhHVf
rn/olf1k468FAw6GEC21lzt3NoN6ypAtY/4Yk56N45R+m/sNf7aFsTjphl8kqeOHpVdHuTv7x3wK
dtVmE+HqNjqzZLFlg6ocZaXBEj052u0XicaidBfG++vrtYUivNrZ+QtLhw7ZDltMhsEFsBVuefep
9ofrKOsrZgphDWYko8d/iWIrc2yxDUsvZTa7QkN9GlF9OlwHWTflN8hybEA4doM81+LTSw+5/phZ
N/Hkjd0GHWJ1O5M4oHOJFr03E7mq3PLj0WLBpEYj7GhvS6267xDdpm1f9QbFP6rDVrZnbflE5oUe
E2IdmNiXy5fGVoImLE3ath2T+nTu5Sw/Oq3y8foCrtxgqLKQAsTlA7SkDVZJFStTWbEXTPWBacPH
wv9+HUG83Ba3NDp6YsQYQtVCFOrSkHBoOrXWCA4tO8qQVkMoIAmHbF+k83tFicoXxB6yDf/3FhO9
Xvp+0cRnHJ62zLTPmWS0jk6I1Ua73vmia8wCOA361072/tQ4gFCKFk06OLyl3498ReuagjCn7D6P
5he/vg2611o9zVudm2+/0wXQ0qE3BUpV6cCdqdSfrQSXvTVNXhzHy8/EBHCTejFvOQRilxmyRu/n
om1Noozxbm6fzPwohZ/q4KYa7kr1Lmg22JxrX+gcThzsMx9UBHnc1R1waTl5k3yLxPLRj75K400b
b7F/VrFo/YOGCJeJYtUlVj8zUp6TxmUov7Z2fKMb83Oh1Xup7lxKSxuxwNuDKzraBVMPETn+vdjv
htTGQSFuimHIXMs6DPZHv9xf33Zv3Z7AQIcWdQNmtS2VBoq4t6diYBpzV/w0ppcqvg8neCAbj+O1
PQdFm0ZXAkOqIot1UxTmOmqWQFGeTT8iJfJ83Yy3fpV54DhVnge/PMNiqTq5KvOyikuvyHdmyVTO
H4H+qMW3GVNaky225touOAcTP+Zsx2VVEXYd6kKePetulNwa1rNhlK4l3zZbL661LQCdElIbBD0o
XourD3XbITdCFq5iFEdaH8U8OCPcUhxYRRHTJbiThJzgYvXCujDIG6clM6meJwe1M+dFsrbEWdd2
Glf4b5DFqtnVIOFpAZk5nMVtE/2YlZOsbM18W/04FBmIF8nFMKf38uPkZdlYSQSMnRh3GR27NzxN
UTENxq9WZz6ogZ9tHKFVRMZAUyellAL5+hIxNMLckH3uVz/7R1yxjeVV0q00lLu2OF7f5qtr+BsK
TsAlVK/nbRMXBdthukH6rhpK1zEI6zZgVvfDGcziuJq+UXXdAIyf7s3+Sxe+lNHrdUtWF81kmgnp
ReakLjlozJfQa7g2paeqz318aI2T7PiwRzxzi8K3agzOR4bzjHdYJmFCmusHLcOYoYkO5aR5MRSf
kfHk1w1a/TRnMOK/nzmFNBtsk+GWpZd0Gbkxb4z2k2K6bfEXrlS0u/yvOWJhz3DoEU1VNPd5PjCI
WOvs13wO/ubzn0EsTiq5sYBZOUD0wYsRPUbO4zxu5BXXP/9/VizOTKM7XWWIjYyI1SEM7rrkWKFb
EeqMndl8UovtugxIzpZsGdqjxzE0lQ5Yl4c0pg6iaWA+SsZXs7N3rZXt+1nfVWYXI1HT3ySz839b
z2XUYFp0daEN9su9duqHXj/6zVZCc2OXL0fqqCm6BHYJRlo7Oyt8lFvHtbb4Mxt7fMlVrcyCydkq
IEqwc9p9bx8M9WRtJXVW9wYdSBCfyIIwifdyh2vyFIbKCMpQ/mAESDXt+/Q59QPPSrbiudVVg0+M
ygd9aoR1l1ChbjXoOJc4OvmDVu3T7Ke15UtXI5MzCBEanZ3XOEhbzfaxxsxf7fz7qHxLHK+339uD
6sKoue6E1pfuP3sWTsjqpbQYdN5gtYQEUtTtwnGkJdYdjO+F8Xoda8uwhZdogqCXK3R3vLA2bqjd
9OMnA+6Hon1Ry4de/YtYmE6F319q4TAolSd1oIOm5vr31Joil5LlgWkqt9etWsl3EUn+B7Rs+oef
XFJ8ZwnbYF/7H4x8Z1E/nOObsdsV5k0R4d3DG1/eYg8LA944qTPcxZ07KyNqxnSyen6dvPZOfOuM
HwxfYNKa5sSeQja6qv8mbD4DXeSiCn9uwiABtBvqQ6Y+l9XAYNej2nwZmNOcDT+uL+7GcVuW4aBH
V4ksjlvewR+mKbRuy5dUsjas2lrKxZFDq9eY+wwYufhhxF7Znix04ibnJhy8yXGbrch2yyzx38+O
eJCWoTRq4PkThNR3RfFBrd5fX7m1B9T5rlwc7L5Ky8oREPPwfpy+a9PGfbzCPbjc9gunO9p+YMY9
APbYvs6T9KI4sVsq4TNSO8xDMe6i/LFMaRHIzK0TJ4LWazt/4UhqW63kOALa1ItXLevu4zS4s6zp
lOrRqXZkby5zdKnNvTHKG/5y3YcRfzIihY6rX87g7Mvl9Ll2WotzjiXdS+Ufchwew2w+KMybyer4
gdbbjWzF6l7haoPwynPuDcVdo0NgTGNx4gwmBFTDPld0dF+22LurF8EZzOJgM8myduKJNW2j/pDZ
tlcP0WOPFHKm/QydrZby1WWkGZTULJQLSpGXB8CsW62nSZK4oBVCmonndMcWPTd5dtXiU9K71w/D
unH/wS1ubR0d/wZ1d85b8SpBhrE/NcVubg7a1rt4y66FIyH35wdjA1CXvJdzOqlO7XjX6o+SfNL1
n/83oxZOhH4xqchEpX3qvln6MUfCbrxXogcn3l0H2jJq4UoEMbXTC4BaZLrsd7H/0fHRy3op8vtR
/Ru3Qv1GkGAJpAxd/JizA+bIvp4lNOl7YWTfFuEnWTO8OJs80wqROqLAMv6Qg/S972yVdIUVS6ci
8tD0HKIXinjKJbBhNkY3DwBHkXw7Ss4d7vM5rs2HPgy3DtvafXOOtTASGcG8kHO8yKgmxzDYDcVz
N9+Qsdk7khuEOoJr9l8cgXNI8ZPO1lXPgrJKI8xr0n8z+07q/h1bxqb4aPRuiVyv7RfxcEaQEg4Q
dbFLqLrr2zFFzcObk4Pl02H7VbXv/ak4qOrODrZUu1cvonO4hS/JCksruwa4ipjS0m/TUHVR8LYD
imXOvV3sy+xnZ5obh2J1u5wZuXQpYdpapSY+ofRgj8e+IG0Io8HckhNbc//n1i08ilbQnNaSo/KK
4Wsie3L4lEwbkbL4E292Prl3xipSLENW7PJ7URrpArPihins4l1f+i9EXBtX9hbEwoXkzOy1i7Ym
wCr9e07/vmq2HoGrCyU6QpgBITrWFxuchFEVMakJ4hFNUkr4pZFHN96SkFs9uL9B3vCgSXIxumPE
FVrT9HVuP0ROeBuRzB2/N9L7OFKebYTfrnvf1aWDJUYpU6g1L8m9OUQCm7HapImmr7XzpG/1dq5u
5LO/v/g0o5xPvSRC7Mg0b2wnegwT6uRBIe39aSuvsY4F/5dLX8w8WHwjM+wjtJCxhXpn6lpq8zQN
3U2tR8cq3CqPre+H31j6IvPZWWOqJgZYcsm7rPz0P607G151w6Aln0om+LSiFBAjpdsxdW0a/buP
UbhxQlc9qkEqnPFAFp2qCxeXS0072Rowk+DyBmnohRmj0owx8mZndMskvRl49V3feCtBEwpG9Aqh
agrH8g2HJTfiEE57QW/IHq14vUeuw62LneS8Xgdae0ELdTG6x1Dcov124YAS1D/MzHQgbBndXp+y
o5TOB5+Bmmk937T6TwrS7wxSVPFk3sfGVoV9zU6oOpAVRdcq/750f+YsD/kQw1fRu6rbaYyr2StD
4rhdUrSMllHznRwiE3Xd5pVTDQkdhinVbzoQlhw1Ne/yyVcoP6V+lyLj+n2YaLe8jrGiPKDCXBV5
31+au8tEdj8bjZl11ILMSX/KeihBoLV3NlOPTtLEfClplJ7IN1l3ClGAp87xN5p3IQ+ZfeJGAfLO
8Z+L9oifBO2VznVaBZel3nJS5WzUsLs3fhjV+yRIdugPs+qT65vOhutccQEXYAvX1lFolUsTMCSf
oc1IxuSpSEy5Ujh9v77UK/cCSNQqeaHxiFqelbwi6eI0RFf11DOTLgx6N40iaadM0m01RcahTh3F
RSTmZzsWH65jr/igC2yx1c4iO+budWgfUb+SZtOjZ8ZSd2Wr7fWteQtr5+TcxsUpnWJShE1JASaY
mncW8U6VH7WyZloKwrDFzXWj1haUsQT0syCkBpdiARa2c62mI0Z1DVN1K01FLEs2x1dm+RhkQfN/
ohSh4KLu449y3WUbb+61JYV9ZiMbSfMRaoSLJR0Rce1GCfreXNZuPNftk9E21S4y8sab57HbwFtb
WlqDDCHpoAmt4Es8ut/6QE+wtqKdse9enebU+TdK8BC1G0diLVqmZ+Q31LInbi4y3Yh0fII+Gr6r
GL03FeFnozW9RPU/JV19C03xx1Sqt5P8F6/jC+zFwyBvDDLAJL940MVPPYO6A0N5lIraS/rULWfL
cntDerq+kdY+pVD/REVCIYmyfIzYcWWXg6hUd/xjyp7kf1SiZDcFGx5g5YqG4fwfjnr5CSmANn2s
gWP7w+4h3xU5zUvVk5QcbHV/3aRVKE0T1FLkzyAhX0JZUpd0moGzKVAxDKLsiJpWxTCcWrkx9Dt7
q09hFU7IY7CGuLglz8g3ysz4VV3p5CC6qWZTQTIGosyUFdM7J3OUXRr5D2XK3LzrdopTtniXIFtF
cgjlbDQlliQDrVLppZyIesrsUcjzoKcrb021WDXuDEP89zPnGSe55ssDGGNsfW/75M6PIo+A+z2R
0a0V1q4mWbvrZq1BWsjRillWTHRfEsT6bKjsWVAgB+WDJHlO8MWab5vhQ0Z9Z/MtvuZHz8EWl0PR
qT4zxGGeWJBawv4fPUbGFVKkrH1LpdD1h7vI+GO6KmMseYRRqCfjRi/D5ZKWYdTLsYCUlPkwKu1p
bqNDN5iH68u40koIjipaPmQWEt3QS5y5q6amEre7OjApU3sfRFTJUDWBY71Tgx/UYHj4S/bOyLa6
NNYWFUVXwbnjOBhLzbxYjuGXl5x1mWIZA6v3WfRRtl478xRYL7kWwUr4izv+l5wKPSFCin1xQdAA
F8SNxJoqofq+o3Oxy9R9SPtJzfzKjXVdya5z1HlA/w/WsvhtjyGskYR11ZN/QrR4M9/PPYhUH+sg
2kd5cau2Y+XKpfNoy8HrdfC1i1CoHsIuQ5vzTXmVKk/fdDK3k5P2eNIXh3sfnpHrSIGXlxvEiC2w
xdmYZ/p3YgWwXvvhBEe1TXdp/Kmq9iNzz6/bJf7U0pWd27UIKOq5oUNX0Nl65VVNv6HJ8Rd/n1on
JEoS6jQcXJ6FQG4Du3T4+42TvVfC/ruaSbu/gXBgYDDPAEXFBUQp15pTUFVCUHSXIp8oM6vsOsKa
vxd0SDHIxqKXeXmg/bYfYnJdniW3npG7U4MO8FbbzJr3PQdZ3NOoQmp2LdK8mvOxsm6zdKfONv1i
mpeNj9mP6xatfvYzi7TLz4IG0lQZOWDqKLkK2iG6svHhV9fMosMYeRtozkuqNonkyFJrsjdTAHeI
5unIC9KPStz8FQ7tkJxKxPmW34ZJHZwWwfCx7XA4ysTB+wQ69U5Rmq28w+oXcpCvxdMRtS2DYUmO
k7Qx8D+OXO9b8xRHO6P9aZSJK+cfNP/lzz+REE+Aqg0l4E2ntjMj+JtbvGrK6VNLBkfaSi+sfaH/
AGhuutwDUzXbWWoDYA7fLIyorFO45bO3MBYnJ6QO2uQxGJN5cOJnzXhHpHt9ndbi6HMzFuemlDuZ
LDsQQ38fxiiW3ZbdTm82/OSWIYsDY6DJrnYaKLXWHLIqOTCb2c3aemM3r3l+hBiIoaF88swUP+Ms
6rMk1WkH4QTE0CPbDZ2PCcTIxPyRO/9eX7ZVg86QxLKeIcVONxHbglSizW6iq5uZx7TZiLhWEz3n
9gh7z1AqWp6mcmDZ+mh+NmzJHSruzVDZmXrysVfaXei0fLiJ2pa50+e2d/MiOqRp/K6uxq0fsxY/
nP+YxUUx6UajTjEmj7bzOtD/Fs3FIUXeyCrC06jrLi7kSAPtLsz+gjolBDb+97vai7MW8tTrdEE3
C6KHcfxeoYM17BGVmJh8rbz/P33ZZWN1Hvp2S6sxqV8rvM0DZCxz2FPdlhTKxgayF+fOVPJpLixW
k17WWs1cvQtcphdft2XN5Z6v2yISynuzMiPBdzSmJ0X11P65bV7U5D6sb/MtOuoW1uLspX2lzGMj
vtE43Oed6dYxY9f7Zt/H4VPcO8z66zfMW016CHUjZNF4w+LlL89HXbXFVAlKHe06/m06admBdfxs
ZcFtzIRkXkOxTrvi8Fo4zkmupvLwx+vLc4/3HkENhe3lE7q3/VAroC55QRHizn4Mhc1x9IzhqPen
eOs2WDMXON2kjk12mbT6pblpNcSOyWhhzw6ld7pCJG+0pJIir2VaSIIQ3BSa+0luXHlKb65burJd
L6AX/i7V67apUyzNlIe43KfVa+5vQKw4byAgYGq/5q0ts9q5WfrRKMgccfUcdztJ38fOwe/vWm2D
i7BqCyO7aKQgCcgY2Mtl7KdEMSKLZezNG3U6hcVrPHy4vlyrtpxBLA5eKplB4kdA5NE+7h4qRPkQ
MpvHG2dL71cs/OIFQhfXf8Ys9sRcD86YlHwYJEaz6DSVX8cAHv336/asBLzk9ykWiSkusCgWB81K
8jqcLXacYzACjwpOuzVVc+2j/IfwpgKbqJEzKh0IsvTUj/d2c5v5uz83AukSRCU4REKG4fK7o5+i
9rOothla7ZOSpa2T+DfbCHXWPsgZyjIRa5WdJpcDkXunf251L1Pv8vhTOx+v27LibRnZ+duWZfpT
97NOCiNsiR1EEhHbH+/S+CDFnxztXT4/Xwdb+zai6Z38shB/XbZo2B1d5yhYwN2ZapVsk9m4w1yG
e4suuI3VW9to+HKK/SDBxVtEvFLHUwe3Lko7w66Z27tJ3ipWry0dBR1e1Bb6f+zpy21g2GGfqYh1
eiFi2IxhZqRvcVRJJsWF86yH320tu72+fmveAEkywWKn6xYJzUvEltB3YEYZZYARjcG+clXpxUgD
15gkNzI2Gou3wBaBRaVBZkgVEQPnewYxe9N4aub4MCnIYm9cf2Kllr7n3K6FIxXkDzsR/U79+E5G
zo0xT64f77Ns1/gtbPAniSD8+lKubcVzyIVjrYekn/qWiBim1SnJnc8tPcaaHm7VWNc2CXuEvDhq
+NBBF5ukn3mcBBKneITIqCavlfXqQM+0bpXoxg83Quv1dfwNthRyLtpsKiwVsDIIb4Y0p/Oyu2H2
022k565kzT9Vc+xcW5K3ekXWfNWZlctO7VCOBzMWrO/CsN2u+jgGqjtHD8gSb3w2ZWM91cWu7Hxa
cHth4qCW30JFr125Mbwime6tctxnsraL5fBxtL/Ipr8r7I+SXB7jRnVbc3hUyw/BqFPlYeoaI5f+
YkMJOUkEtMhMvKHhaFKqlRZnczSDm6bBYUftv9Vcb/jr1VNJ6vOXkK4YIHXpApQGVqwm4UJN+UPj
v2+1xzo/zv8E06e/MEdF2E4RspFv+msHp+qlasZ/JkS+Ew9Cx6IPcassvmoNUQCTnIU44bIUwDD7
LKx0UGQzeea3eAlTlny0XbK0OLXK1qWwRiSBxPYf3mL3zMU848oIp3jWqm4t/zOHX4uRkeWdfqAQ
8zAr0wdf/mg1tWemW+rZq4fkDHzh5ZJR6tMk6HGocnpnG+8z2X+fhPPBYmX/4uOdIS2cW6kpM8OD
WNYiuYGuMcVfu62OiFVjHNFniTKDRov65T4sx6HXmxxjovCfWtvZ+SFq/h9pX7ZjJ89E+0RImNm3
sMeex3R3blBGMGBmMPD0ZzlH58/ebrStL0dJbtJSF2WXy+Ua1sJUvg74Z9VN/xWjhid1zrjb5hBj
dhiZqatokuMk/3J0T4QoVkF7OlqslUG2eG7EoeiesuT4DztyIkLZe6MqElAJQw/iQgHwGVkpOpY1
znFtsYCZjDcdfDHowpU9SXg+xHYFIVVzA76FtrlJdawLq09HFH7ggCSKHyD2zved1WaR+5OJoCf4
McwvSeqH4GHAmOXdAD8xZaGVPQf8H8ojQGj/K1X6kZP8FR4uMwXvCy42EAf0ZuShDfryBq3YMxTC
0x99oKBkVPtJGhTScTbhV53Jes1tvE6YnXwfJhfdHb0uZ7Pi9tDT5RBk5QlibzWOE7O3eH2H82mQ
nxhm3nhzfjTKeRO4XWhnPy5rtmIVZ8IU6/anhFipgDBeXA1Ti9gjFEJTKVtdvROFFPMGp8likxFP
7gU9MYv1ahVPOQZSU+PnZV1WApwzXRTHJjrD7Gr8BR399Ip5353fzwdOm00b0Nt5sF+BYL71Mp35
6ZZQ/vzE/LzFoqPgcr9QbvTQ2sArQGRqXIT8diUIPtNNOVlBMCRAYoVuCbAMeADu5l7XRqTTQzlG
A1J4U5FAj2yyr9GEjzECCkV0TN0rMdqZJvLnJ8uVgn6mAqMhrMHfe/1N0O+m1pLnKXR7HlUam1hf
N6AWAsISzyL1Juo54S7t4L3rudrY3XXDdKREa2EDFPqfCPUWcrs2kG3WyFqk4SBCSm4mNwJmiw8w
5SkPBxKhPOjpxK57ib9SlYOb0tHoSQWpReOGnf3I+Uc93YzpFCaT5vxq1tBXzq89sbxrZCbLA7i8
mPeBobvI10/uX2XkF5zYRGWMVd1RKQFvu0CEU7IV2Z7nEvwfQM57UR4uuwrd6ilnlqGUNi0cAgGi
i9m7ZXlgIo8GthH218uS1k/VX9WUgytKyltuQhJgnOcBGScSlkTT4L12756ZoHJ0G6fs+oHJQGhG
H+fGY29t+bXHpN9ofi2zzWyFow51SWcUyjHGKBT6kx3oZZMvQ/xVm0bTrZsSrpBmBFL5hN/f0/Sb
MYsDUMTe+trdXd4e3dKpRZ8e5AjjIo27ThwM/uyAstQlwHcEvGl665Wb0rpydZBYqxciQFQBcuui
PfRznhOXf2zBBQYi2TBuHm2kaHzjh4/W/Mvqre7S/yR9yne2hJl8GCBpbjFd1FZh3f2LfZ9IUJ6c
le8PgyndeQs0WH/8AeakRIdKtHplnMhQfV3QdFlryz3iHw24vZM7lKmnoseoPHpONUu26hokKLmP
vmigzSuugRjCbzAoi7NkPdqkCEmwmbqbgd3Xxv7y5qya+IkkxTWYNBuG3JGntnsy3Y1rbmmt8wzr
BvBXG8Uz2InFqkVAG2EgZhi3ht1vS2tL6j5sSFS1AmwhgI5G79uXnH9UYyQGzQnTfYHiKADRh/Cy
h5Zd9dOzf6DMeXkVV++Ok1VUHMVS0CXmk9Sw/JKIJ0pAlfEQDy+Tu+EdeBlqXRO0xkCoUiZ2lzJ2
SrDkRQkA2XwzipdIJMD/SqNRV67QiVIOlydaaxmItEWkzAy5X+9sfh/zK1eHRKqTpBwxG9Mqwu+k
JGGga/WaGWlEutCbfkyB5oCtej9gH6N5FRiRSH2eX/bNMgPkFROekRm8GT2IIrzvvfvQ6XpzV0/X
iRj1dFms6BKZo1r8b5gNGcWNF2syqqumfSJCOVx9MJLBl48nETyn/e/ZOV42bZ0KytFxs8YDNC9W
yiqz0MyTjTns7fj3/58Q5fzMThOIUa6TNXpgFeMY4d/byfv/lxD1luVtm/V4KuNphnsos7aL4YY+
02GxadZLfTm3IwrxnUzgEf81db6yZF/8A5AUNvx/xhsosXAToBMzkGEPZrwjd/zCxiZqq5uc3RCM
0l1etLUe5TNh0v5OwmKDWWnuNxCW1N9icPPEvdgs9e94esnTdmdmNthtzW1P6aZp+M71+MflD1i9
d0+UVY5Q3xOvWOTjKRFfnfrVAOj12Hq7ghAUmLwgLPNcxzapcQ4qBmWVjrEI5FXf10D7T0Mab4E0
FRq6pg6dqShHy/fKlkxSNWs+BtOGizctyrtOhHKw+nZxTNx8MBW686ensviu7bbWiFDz/U0ZGPOQ
/Fmtl2J4oN2TwzQ+bl0EusZlXREhq+rjCls0pjxT8zKEaXbI41f0EV22s9XLx/4rQ9mMwbPiiQSQ
wYr5lfE+ZJOzy6c4rOvqo3R0vcirZo3SPDC4gB+MzMD5sWpaF61QNu46H6MMABkL6bAbW7Zp6qs0
O5q6BPKqSaPQ7KBBFHMfjnK1tvGS09mHOGZ+OPNV0BzTKuLBv9wVJ1IUX+HmBXLx5YyDY9+gdcac
3lJDI0Ia7KccFEZqQM4KPdBce75uoi0sjyfIsxYYMDMPJN92wB60pk2X7B1/Cpf87bJdrNreiUDF
/7SDZeS2AZ2KYLZuPIQoUTy4KFmYsw7jRSdKMfMlqPNsWhb0U9D8cSnTiCX+dTFpJvVWTeFEIcXQ
Ldh0lwyQ4hX7wAau8wM371xdk/oKvYTsFfu7Uarn8YD5PlGIEUuywcxhYbahl9419XaqvowYyWbX
mDlh8fXYPc0ZIA929J/eNr4cUAIeisTcVGzFAeCm8GROHslye7px56+ezm2s2uOJDGU1bRTNHRdp
Ufl+Su0N59/9/lu/bEn8s3G2jW6odHXzTsQpq9oZSW+2MVRynHd3/kGsF49eaxMSqzGlDzxzAGKi
CqCiEQZz4Val3LtunqKx+Z7GGhtctfQTAcqqCSd1WO1DQNvvc34FgCZAnVw+t2sOFs91YClKn44a
8fnmY37USIMEHs+eq/KpTvsr6qIzZBky96rHjMldYoImwHI6HYHo2hahgyxAGxHaeD9xu1pTObm0
nOAwvCfff0Sj0mRd57oX7doK2sActzGEbmHUSDEEkPcYdZPa8nhZmxh4P4m7gAjP3l9exRVLkIR/
gE/ASG+AqtP5KnZAHDZYANp0E6OhgG6JzRCobDrgInkQFad+JkW5N0ba+NPgQQrm2x/qGpioTbED
4P1zhxS2hxz2ZaVW1g6MNzaAKCRiDGCmz5VK+6JwgkkSsw/ptmq7H3Y/RZ5halLWq2JsJCBBew1u
TvUl4AM8GUgBIL0es/q9HNHSTtoHqgPWWOucR5pTgozD2GBz8jNOAnSfedx1UtBRx0HpboMmz56m
In8XvRi2zB5ueFzf5Zn3VqEfMBwX7zZOuB2a/dKEU9zQY965OoyZtf20wKMse8BAKKJiCYyjhVHi
BmzRsodS0GoJy94joY94NwKdUhpmng6ObVWkRP/BtD3WW0W1Syc/AZMg59E07ehwFbst/n2dwZJa
61r019K1YL/7K0sJphzmjZnnQNYMgFaeHsoxCzsWmctdv2xs+3EGskBrbC8brbXiV86kKlbrgUC9
6qYCSAU8l1Atk5/dWqTqvsZxMN8GPbPvSey5v2IxBfUu6QcQaRaeGR8Tk4yPYi5KlBgs0qDmOZlH
SsZ2jLq2QxmvtgcCbk+Dkh9pl3hbwRI4lh4t2FNYWHZ9iHOWvKalMxebxujTHYtHV5PCXXHXGMvC
iUTXICZu1V5Sm1TCMCQc8uKCYs1+HugR8ISpsxf+bTlqGgfXTuapMCX4Fgks1xggDMOxlhUKozV/
Ecw0Pw0GKz4u75tOlrJtMzPyqskhy06eeudYk32cR/8iQrasomnZ8VXbt2obkxEDjlvh/p7KBzDA
a+mtVrVAOCdp2TGMrQ6yD7TKmGjhZEx33ufCDFFVQFpT14C0lm1AjxUovkFuik41NbVhFUNuDX9W
i1XhPDvfk/IHH4obCzN6w1z8bIkfESeLXJ4fFjDIJDl7uLyYRG6IehnZkvIUN4Pruao/zQuzJ60t
NwxMBFvwyLyZ1BA7l2LcoSkyEEu7zrPZBpi5MNn15DLjw8+KJ04GbwuwFEOzuWuO7fRzpFs4ce/c
rQlbpC8d7TQUoEHIlzu3j0h+xenLZdXXPAz0Jhgpw+UEYoJzUSUm3tMuz3iEGSTMPgxJHMUl3jtk
zmO8ejqj19VcVyUCrwjkqOgYxHV8LtEMSpHbUmJm/+rJVqAA3ywHT1dO0YlRHHYMlllBaojJq7s4
29Tx7ZDBvHSwAevWCwI4VAU93EJU7uXJXg2iyFnX5DxKcj/bjXUVZjS7yeb5hQ5vaVnctsUQNSZ7
GzxjVxbL0bXeL2/hqrWgiVcCa/iy7+38C8ak46Pj4mrqHfAyfIEth1O1b9lPrmuo0UlSYjbQU4Jp
S16Cbe9uaP5u4mR2fnXFBnGsY6HJAK3FobBMMOuABAC3g6KXkcxja8vLD8HwFPJ8mjft4Oj6Gda8
nCNDFnSNAQLpkznOzAHVY4nVazZZ/jphmNZcNpd3aDV6cBxTDgCBY9RU23DRsuo7jYEg10wAOnQ1
zV+GYNcuNwHQ/sAFQfyNr5sQXutJBtHNX5mKE0lYDLYTCpkWyI8qEBPCi9XfRvvOjneNtVm8+7SJ
Zjg5472xogJoFJW56fnRq4600oXfK2TfmFlFVQqz0RKNST0mtOzkgx1fI6rrhIau8yueHussNOJQ
WM9eHC7JloDTpr1382u72sSYb22uhmFbi4+Cbatsd3lL1owLzb3/l0AFdHvKW4rE3Ght0vFoGKcx
NGVw2tdVp5nFWnNCDhofwQoP2wLE1vnRpFOFAL0YeOSav5buvfZ8YOEFmKf/hyZLXNSAn6UO8opI
+J0LGvKum1xHcDRgHyn2e2EPgW6Weu2kwNGhOxD0oUDwURx3x4JqwEwOj8rZPfhuc+tX5GCQThOo
yZVX72Lgr+KlBHwUicRyrorIiyopKFqyRFdSFi6CmPcjoO6uWrPhG7vtzcdxsIYrPvemF808Ld8u
m8aqnrbcLVQJbfw5/wAwOLHFG/ABRnNMxg8z3nPddq1FvhjQ+58I+fOTS6Op7RmvOohoeIojcLN4
W7ZsktFED1wAtMLtP2gEdBI86bGq+HMuzm5yuwtaKW60IofT23RytzNbni6LWdXqRIxy5Q4N+hf6
BtYORD4gVfttG5bGm9e9UONYa3t+5W/7ZCcn0hQ7sRJmLY6ANDzq++J9AZxUyl9x76b1Wx9sq8oM
g19mcwQMY3hZzz+R7yXRyj1oLl3cVjPWs073lnk1ttuU3pZGxJt9UmyCpti35pVXt2Hn/IiDbep8
YCQ5Hh6YDpF/zb/gzS1x3X0XI7rKxroNGlzdAGtgZLKJ+1BXG5Z8oYvmobZ2IhCsATUSPPN4cygn
goqimQkYIcD5TfbtRHZBl27n2NaY6eo1CSI4DBtb4JhCheTcThPXGzvRyktiBpLOlovU/W2M7ZCH
c2xl8Y6yId4CVbZ/KhCu+rhLDOagrc23dfCyaxr7QNeQ07oYR1YHekjWD36cjzBlsaP215KHpqHr
t147LqcyFAPO0ZzXpIu8HJLN4oe5dbAKYFdWO4AOeP/Qx4u5amS+wK4mN1FZ2gFIobgMoVC74HoY
rCzMhuwfHOepDDXi4MaEQBQy4gATRmCBJEerS7/7vPuXzM+pJMUgUWbwjaTEdVe8dNWd199Py62Z
3bPnywd9dYdOFk1x0zwQDRq7sUNx/px0TliASdrZgGptcfaIuDVuZdXm8JrHYwyx/CdmzNbtvb4g
cu7HvQ6yfWE9ejrEhDV/AVDV/yfizwE8uXes2W4b0ch1E2+L+Gl1G9JGXDcNthZbnUpRvJLFrNwe
BBTpwY1tDV0IIIvLG7O2VGj0xKwzeFhNYAqeOwo3r5FudAlCEfvGxdQpR++pLg2+Fof8yYLjFYP3
h8qZRCcMoXUoPKIggpzifsFUJk+H0KqTcKr3fZlvMrG9rNaqAzyVqVwsXpkTD14Q/jxZQqe86ZMW
E7XXJt+JOeqSO0BooHPuslC5VsplFki6XNO1TRD7qXeI0SdZi+Z4vBPQAz1K1DL+K5tRVW2/2zoQ
hD/phHNhLiB0Za4PlVyMCypuyE2KofRHjGQOLurSGIb0gjGc8+3oe+DG+xkA50+47zWZQ5qkiJN3
+czDnP62s+WWIz00dAdnuqH+c28eveApGUpwkhYbH7A7uubPz+siP5WCJxv774IS/dzGTEbneuH4
1KLbMvFE+Aceb6OJN8r06/IOfDovwN+V3KTwyybQL9QnaEcBgdulXgFuUjDHN4vTh3mx6BhQP50Z
KYW6Mt0KD/NpnzH3XnslQ2kC4+7LVVd1rxO1QA9Xeq//XR2QUlrAtLdRPVLzeaPdxzldEC2YafKN
I1W2WEl0WcQnxwxdJJwXcv6oUBG1OaTsDbtAxgPJ3Ppjtp/7BYjXU0iSJCzZF9fbXpa2tnLIpuIZ
h2EOy1cBAuyynvPFbVGiYu0XlyQ3Qdp+oYkO2G/FDBCgyyFdEyNYVK3AEnCMMZ5UiH5M+82fu8cO
ke1lTdZEWC7BOJ50mp+eieYkhoniSEVpPXgRoEp7eBodGtang4M5PwdHG+9RwOV/Sk23DPPGgArg
ESkQgosXu+yjxH0yHDtabE1R+dOFBlkuTAEQIY4kQlUOKYv5SOfCwZoFSCL8NsiGLw/D9OXysq1J
8QCCAwwNF2lLKg3k5NqcXYHEV+XK9M30mNnfMbB0W5cBuBQXjTP+nImGQgAYRz5KHlGkJ85FNU7i
8dKHqBbAzdNwNdqoxBxodTCca+JG07L1kCzJxEfmX6Nh6b/riYc9yncuCjLAjjkXTgfAldYjL4HH
XUWpv/eDI96TIcoZGkFrdggeJRggGqgxwqxECIEN4lo6QxCau6I5G+6mxHm8rMu6CIS7qEVaADtV
dLEqs00doBiCQjY51p3A6ORY/7gsY80uZDMx3l54J2CQ9ny9khS8GqBdLVHA+h4gneV/tKAvNv8z
nRxsAltiwvJg6XjsKWKGLBfUa7FaznXV0Fvu+BuM3Gv2ZMXLnUlRgl2UOoRNGKS0NWb3WQvOAucn
L7mm1rK6ZniHYN2QrEbZ51yZnrkZrUaISbx3Bp7IIg6bbqOd4f88HScX7X9ycBmdy6m9vnIzATlF
2W2MZr9MX+3qakmtMPVAjkrvKmQnmqjQIRatXE1nchXTthpaJGMs5Tr9FhNrUTnSMCuC7Tg5oWM/
mcgT/GcrBJYwcdHfAIwfZM3ONS2nmPVTDwYX+C7Ak1Uh60UY219i3TzeytadCZJH7sQNeujNJ/YM
QZ1d8Gef2dYRpd3qem7rrzlQpzV6rawkRUkKbRSuj/lxtaNgMDA5Tmw4ia7OvwDebNMnwxBiHCvM
zPLWRlIudiyNzDUVQY+E9zFii+BTQiX3CYCRs6GM7MkD1tkYjumGlmB5aDSZ4ZXTBg//BwJaXitq
lpONom0CH64DOfqrgJdp6BHUAmxfB/WyphGCV98y0duFvIpiHXQ261Hk0GjGu5+BlZc+2mBGaW3N
yq0qdCJHMY7UNBxvZCN8YezvGUkiy+ebvFt2l4197YKkp/ood/EUp8hUcegTL+UmzxdgJe46f+vN
Ue1dgWV9AsBvY2w6zHAOyzWz/2uDj3wrYeYRFoJA2lXrBiXAhOVQeRlRTBMQI99as7MlVvV0Wc2V
GOpUjDq3EDsDKYwCYpIUz6D4q7CbZ8esNr1FDlWtM8ZVafIililEFBAVn8ymZjJEsEApmIVZV9em
852xX8nYbVK8fi6rtnIxA+wZVSDUg1zHUQ2SGJ2JTiGoZrPyweD2jd98uyxh1RRPJCim2Jhzm3AK
CX42RmUyhgvpn0BUoTHFVUVcF1AJIOFB4K6sWs/KmY9g4Ym6IHk0/enZZropOnk4z57Lf17mYIPy
8AKlYAs497gVw3/zyoWxT/FTLHuqqhcfyQ6nDoPnstwC8tJ3bv1fJnD5S97vL6/jmusAEQ/QhWWI
Y6lQ9aXTNbE7A0s9C+4z5KJK8YMN29hcNK5jzdHbksMNagZAx1eOdOtyQSyGdqTM9m/REb2ZKi+M
5zyktNiPAQkZ111lZFU3JCAoNpD6YBs6X9kCnImlcJwSIJP2m5NMRw98cl/9wr6ue/e2HDovWpz0
xWv9JyYmEbp5So6tI8yrmDdH12ntXd03PEyI/Xp51T9XF7Dp6ERBWCwrUEAtP/801L+QdwRTRtQ0
Xeimdig8J/RGVFPElB2tKt65AghTRjOEbpZHBN0ybnmbY9pjRMv62IiwcX+7jW6uTa6Iaou4zvH8
dXFoLTV1A/uPRZYioC57f4NaKVT/ndfdviKv5RIZ1W3NN5dXYu0c+y56NnH5U7CkK9Zf+0aPynlR
RgRohofGLJwot9PptrIL719EYd0RPVHAJ6pn2QlYF5cUylXtcktnFKUn88XzxfNljT43bkKGDyno
4kWF41OjEQqeHjdlVLqAFNTP09exZ7fd+GuOf9pCHIO0T0N3MCPUcp8Jm7YuUNI3hmWCYmYgmoB/
bUMBVI51RR3cddVu6bZ2iWBzjKemIKHdRcA9TJod2CditOPN9GVINQ5z7cwBiB38qLg6gcmuvmOK
wWVem8CCrCSMh+++vyvrJWK63rhVxU7kKC+ZoPFTI6gMpO3H1356GMuj6WLUCuUxekvqXS3+IZYD
niMAvKSbRn3l/MAyeEkjFikObACIcWTXDUOEXUs0bnLtOJyKkct7En47fZ91BPygwBl6EH4V9hiy
CHT9YGu+GK4H2yQdo6UWv3EOOKcDw5mb7uL0lrcAvvYP1Nz15TbVsXGvanQiTNmo1GyrjhcZrjfH
DJvm2mL7DsiVl8/cWnBzqpHi6fMu6dDFBo3mdmf4Q1RiiDCtbnr2ao3/YuB/9VHJG0cM3okigaiE
fNTBYcofW+ul0bGSrh6jEynK/eBRkU+dCyk0ONL6ba7v0Wc+Cs3lv3qIkNKAHeANhrErxdqSYswY
x2MvsZMNHX6ZFkO29c3vgOVgsB2xzSiYdYHomkFIRC0Kfho8i1SPz7LK4q0Pg0AUv6VFE2Ztsg10
KHHBmpGfilECxJ4ANsegEGMgXf465O6IfueO9dl2dP352cFUYLwDRnXphmgRGfimJnT8hitZbGZK
EgzwBWNhRAgJSPUUWEb/ZRoIk81MHfXRLt3C1OYUnU60rfzvfF7o0+i1RY2EAwmeszijj5MHcJ6R
x91Hg9+Caiw6N96LBpy8fVol+S4xnLFHsQkwGiHBSE76WNKix6LMcQcs16wBFrdlm/nOAchVvR28
psgPXevXD3XcLDxkWdEW4VD3fuRPbr1r0K3Akx6TrZ1TlUU4pUNNwxnVwDva9mQJPW8qfxrgBX2f
zbxnIfPRtBgCnARvqclZEEh3TTJETlZb3lU++vbG8hPzWTTjlN0Ozuw9kJTTaQvEBZFs/ckq7oF6
PGzQqZx4Yepg8swp0LmE6Voz/uKMQT5cWX3Hk20mbP+etLw9pknr76ZshKuOgwSBTtMF3NzQOfNf
RdYkfTgMY7EnbV/tuBPU5S6jfYcaI3PENfogp2+xmWZDJCajBs+QVReaMGHt6J0ajuLp20Us4O7D
oeColXXx3RA/+cgoBfnLZZ/1uRCIOAGlJ4lIjOQAeKnOT1+XmU5KZPZynu7L6gDEvMzczc0rEGnD
OruO/aNtHC7LXD17JyKV62UKxs4vDaRbWjQe11aTIvdRPyb18nFZzuoaotqIKjSa1XDSz1WjXbOM
ZQE5/dQeBLr9qyZ7zWzvqR6EZrvWl/GvLLXePc0liHtlnnnxDiT4bs6PvcOiOfjm1Ntl2XY5qNJ1
RDArTwvZSI1qkYcsOiZGFP+Mvo6kRUswMoD0NmkeKnHbTj+S9NtcRZm7m7udz15wukPMsVp1H1bW
huXvffH98jJ/9t/nX2GdLzPmjoK4T/EVY47+xvi5nfNNaU5RnG5E/ZayiHWa1+pnA4JE25V9yBJV
WNW7dDHJytK+jHIMF9WNsXNYcBSxTsxKZhdy8AxBDdlDLVMtx8Vi9OpiqXD/Ce/ZoSD4HdP20Kf0
yrNRIuZWLqLUxtOuZ+2RVWDGAiB38N9NS36FJ+GT8UTD0OH5+sYEnckkRyTPmy+M/srTObRbrKrx
YfBv43yHweF50RVoVpf4RKhzLtTkcZG0DjZ1cpdDRrz3Ph12Veto7v6VcwPlZK0BSXRMmal5BxOV
wbgCkirw1wEryO9a+sJx3/P7AKQX7ZZ3tzzWtQh/9gtSJuqFcklx+ynHBrQ5Ax1amE/Hf7VdDrzy
uzie0UH46/LBWF3DEznKwYgprebCh25td1UV33u+JeLxsgi5DedP5XNVFNtowZ+D5hSo0rePi1mF
E9DDL0vQLZZiCIHV+W5aQokcPdTw2secBY8+AHwxSaMRtepITtZLrufJs4PXQYZaCpQpg3vD/2l0
XrhMQA6Lw5jcCBKHHbB0/rt2OFGyJx88ICBlOBdJ7WaYRIAcr9U74Nu5n9ldObKdrQNVWTOFEznq
AJpIO3s2U8hJSXkNzppt7xWbpUg0vkInRrXsqRidwYSYAXAiFANGKW83Ndc1m6+kxhEkYuTdA2Gs
RNtV5KCxq2ZmgLxnzcSCaomInV0zJoV9dIeAAC6hzdgWs1ZIXQWNccdMNm7tdi6/BoKP11YnOSBF
i9afy7u5qv7JZ1nnu+nbrYMYGp8VxONzFZOfne9s/Or5spQ1Mz1VXjlzpOyWeo6xyL54o30N3jrM
nTaP6DhIzQUR2jtK55clruoV4JGMbJiMMRSJSc3yOrWQ/2UsiHdZY7pXlT3mqC8WOojwNYeCYSnZ
ToO2ScSE50sIhrc+qaSoYbBv2rh6YKUXXdZm1eejIiVNCDSvIDs/l5HGedYvJooADdD4kxYz9AfL
PPTjDshthD5YXhr2g2bEZ82NYfnQB4+UJyIlRaZhUBArTMj8ulMS+qSPimU+csfZemWv2a3Pbz7g
riCHLbvcIE1t5/Jz2rQLs0pU9Xi4GJtlTELifbTWbSmuyvb18mquKnYiTcls+Fz0C+eQliLVFYBx
3OyRdOjCSgeT83n+DJRCuCwRcFIEQxhiPd82Y2mLrpR6za4JqOZ+Z1O+YWi67DsjynyyEfMbGrij
uZlu48LfxeCF+e+64gOQ+kJHlrSe8y/gvKpBioW7KHW6Xcx/DEG64Wi8NynT7OHnVA68NVKnqGSC
QvdTS94S5LRmsrbOuu4W2fF0H/Ng2PQzgGHpMqO+7qbWy2Xt1k45+v8ILiNIRGh7rl090poyE52/
iQfKrZYXXZQ0It4ONfl1WdKaB5OdeQAokJSYKj6dUYKLgBq8QmnRHt/NeREtmI6JD8Krzgm+Vd7c
3bssEejZQmUSb0IEp5oFXo2tfQ8LbAJARbJnn2vrstFLptxHHryMQ9sWqOQ+NzScyq/ufM/y+9q5
97z90vS7y7qvrrKHhA+oYJE6UtvTSeAPTiI8REzGN8MBqRCe8mWieaCsZN8Jwgl0DSPt7WNWU3E3
Xhtzy0UbaeRbadjO+6p6mLJHjyPtsxfdXeddW9ZuYU4kEGyQD6QeLmu5tsMBGgsc2BO641R3h7Gi
oERDpOxJuh8DsZPNtv2DG9zY2VFMLPT9VnP3rnk9FNYAAuXg6EDv8/0MsJukK6DxFHxbCF4nDxx9
7B3wp/xpk3Q62NeVAwpHgLefdEgojCquwGqqGmNZjez6DprrZnYC8MS1KYCVHYQeNjJN+74Pulij
5VrkA8/jgMOJAtcWrVjnalaZNRScQ2457ybnXrjhSAeMFY94/YJV5Za60RD8DlBCQ21iQ9z/DMUu
J6vQHopRVQwV4viey48BwmKIHghH3LoS7IfTPKbJz8u2s+boT2TYakPT7Lux67WQ0VHn0bKGkIPb
YDJ/ZG5+g2aEA8rpX/tk/kBqM7QGcqxzHQDpijGdfYHiHJDLQXwc4AsqcAJTwKR13R1Adq69ftq4
aLCbWabzR/JEKi8p1Mn+0EdgFvBTb1NT2PmwEKeKjDpZvL3hivZ9WJJYkgCK/ilF5vaxMQ2X7ywX
RK9h7PpJckMSJz/4dTXau6FwzKuMBqLXnGVn5cts20Y91EXrNt7I51vuTWM1VTLL4Gbu3liCXc10
DVCrInCWMHsAlIxP5D2jx/PZn+GMAad1bCwkfNGQcdmqVuIUghlrSTEpnw2fHvrD3NBlcPFk4Pxg
NQl4/G5aZoU0jTVbuSYJ6T4JRQff8Km31KuyIrcSeHiWiSgD/nRFr9zqMbH+RQ5iPCBW2ERWW8/3
JSgCp8MdgH3h5jUxf5hNc+gmeNrM1cGzrB5JB+Vw1BqBIohUybksy7BrJ/Vziap3F4tXJGVCMz2Q
IgeZyr1RvXrD9eBe8fE19TR9z2tH8VSyEl+OpdWytEVUYs63fnNLyqNFDDD/3fnpK1kOl41kLSpA
j71sEPLx1PlEu5Q5acJns6qimjo3TmU9zeMLHettklS7OuvD3ha3ppnfBEZw1ZH447L4NV3RwAsS
BV/mjP/swkkCgg29O4BaTt7a9MvspqFV2eCLDkDBZr7DWK/7RAdOta4xIhFPJt8xaKScbmOa7TRO
oPGUuy8TZjyNmWwm0udR7iU3HhEYWgHnam1HbvyTO7qJg7VIBcRTeFaiTI7mG/VCseOU+GOP01J1
N0GNWP4YiA715Rmt34eAbgO6p/GuAPhchlzgLtdhzq29BokHLlYJ0oHAV50KaimLuwGE6ZHIjgQ1
qB49AY7xO4Vv8IxDMR+d+BasR/99p9GzCySGPz0Jajc/mo6TJpUXDMbPs5u8bzlofPr6lnKArw/s
zs/ib2NOe039fs01YTAG8ASYWkDqXr3X7LYsmNVXkdPYYCouQ99DsIumHxOzHpc1XAmQAAKBqiqQ
fNECrU64xrXTmn6FsbjR/QF6kD2g7DY93oW0b48+YPIvS1vbRbwn0NMCUcjj/ilVnBydoYiB9E7x
pEDo8/yHxNoC1YmZb0nQIOJ9GKkZjUO8S1CBvCx6ZU3PJCuu0ajAdyPkY6aLH0ScRX2JjqUi2dm+
DuZ0zQtDFC4vyXcJc1ViXGNeMPHC4R/6xb5yUIbFzX+TGsnGrtttzp2Q1+muCp4WL71ehLfvTF2K
dFVZ34J7QsYSh1bxFuXCGistoexifEX3WGd0Yd0/dSgwX17UFU+IqRAUHAD+Z6PyrGg6BKgX40wi
zCXDVRuMW7jqyGvID6PsDwafjkWso9tY6UaTZFC4UFHQwuNJfbM4te8D7Rcyc3Z0qwNzr0iyb4sD
3p5lcEiXDfffXOOmpDsre/0/pJ3HktTa0ravSBHyZiqpTHsHTcNEwaY38t7r6v9H/N85VKkVpYAz
gEkPstbSMrkyX4NdlI13rmY8tH8snktezYMC/RRubxVv0/O7tlWsIRBGfkdEdSE+qMonQ7szcbqN
gxsr2bLnWP2iv6NpC/ZAN4xlSI+dmcaaoBG/UGtwh0G1i60jb+1AoJjB/FJxm6Ujz4flJfLYt+3E
o19sHIAVdFza50wqbgIlfh6s6unyClrdLBw+MiwwKHR0W87j1eIghrwVc0eyRhB8BcYc+7gVbbW4
QwMHAV8vfPay19BE2y78dDn4Sj5Lpep3bPk8NhbekljROQey6AMTj26lYAuyOu+AxXsBxCRwQWof
iJgu6xeYfRWB6aEgmQjmzgQKoIkjWWB4dXkka/czQK8ZxgeLdYarnA9Fa+G5qw0d3bqy8kPoB6o9
qan/lJq+5XbakByCNr+LDJ3g4GfqUY3swB9JDH3tM/rqzVWXp+NGMv/rolqOHsjoL3sXKH5L1EA6
kjRELR+3opLfJZLd42Vdau9QMm9UcaaxcwCr361QtwutOqht5SCpfgzTx8rUj7HW2B4N1EgPbzxT
PwSyAJp+q823PnWaYiDdQYVKXdJVurqN/NFiFWQddvLRdRu/RZ4NngSJ4s+RWlyp4ZtUK7as95/k
NNlHUWVX4hbRY22hsDwQx+Y5QnK7OEr5IFIY05tzQgWOTqhKwxEcMqD0utpI1dcj8e4xfzEVf6Wa
J3cw9bsyaecnbKTKR1MKjnWX7PTEOFxekmsnFu1a2u8alWAY6+crchAVIYKjircPgJSiPobxewib
WN1SKVg9QWbcNM8BZJM+lCmzEQZXE8GLzkvPk3cBTj97TawaEgmh+9yZo/FFaiXpmAZGcVsbtXRr
6pV0o2YFWnqS5W+daPNRvFz01lx+AcMKCXRZoMWmWVa02ayiruwuvPXy91b4KTc7A7Vk+VBmh2Rr
n61N9WnERW4zBkVVW7NtZpR9LUUnkakLjw+9stXtX7sbTuMsHnle6ol53RJHkJO9UAI4swZHGOor
zLbxSgk2jo+17OI03GIF9UoQDmHPRCbN21QhAFC89OGzKLi5l9u5tb+8XiVtPu4/fDiaBjT7Z9Gq
ZWYxRWlkZAp3LCUQcJlpNQzVoQbyVe/YMvp11cilsvPBU+9H/KpfxaKSHwXNGpXrxkg7epWFNOz1
WMHao6VQ4oOFG8cnecxFw1EmRUkeOX3KQ9FnqnEMvXj4HktQCxxt9JVdMPkcg77pxzd1aWFwIcMX
rZDl7/JgN2hCdZ2IubAL52WrZLKHuk8rSu9WI9ZHue7j0RVTSwjdLogyVPAGz7zXhDICMSiZxaPi
q+KnUpaSN01MUeISJHMiy69FX3TUUPJgIeZNdNWmvULeOlrIs0Gg4zeY7X1neIpmJ6Lgf5eqsHCp
elYvSqn0hTu2Zb9ro0b8Bm2Bva6KoQ4pKPUDfa8FpXzt9xgH203RN4mT1r0WHOoUdAD4xVlQQkrU
mZIlHq1SRs+zSVp5sq1iAOQRDVnJ0YTA/XUfBxaShX5kvucYcThja1g/Y7+QrlLFCg9UCUbXSuBh
XYOnR+apQafPLnMm2fbraIxcPPtaBxAh3oOtqKb/lsXY3umTlddIWEZei5Zsi5IG3izaz9Tymu9S
2IymE/t19aOtpewlxzvKs7VyNN3GFKyficb0Phu54d/jniFGjj8mObwIdbpV0TTedVWMf4LEtZ/1
lnnoMk8eoLg3V2nTRtdT32dXFLrkK7GhDF4ORR/achZgeFvVrDChGpTsWtNGJb3LtNzcyUIX+i66
jRlKdJ13J8qFUB1HdIZ8N5ZF4S5tWbv2mMv5m1yNIGE8QIOqU41TWbo9xmv5UzFEwY1ejYrqlMVU
wtwZynI2KstrbTfEgb+PAloOgjZJL2o1hBP4Z2zZbVnJZemx0LoMUGcvtf6d0FTK7dDL9U4hCf4H
vnt5QFsDbGrBykg3nhirx/tM8qDPxomqLMnGVdWwelI8jSPU1Tz5EJR3cv81Du+V2M6io5L/rCZ3
VG51c5P7vnIg8KqhxgPjc5ZvX5yreddYZR2TGUASvoUidq/57zGmH8i9HGTCjX23pwt+U6ahXScA
4NV841BaOQIRzALGD6wMEe9lHyETxCkN9DYHqSHZsnPQbtteZVeKSD9smfGtnO6kwvQz+Y9UfHn8
JUWtpqNBXpDHNWIMlKw9hCViWI2WnFCJNSolvoFYEG1pW60FhvAEgRHumvZBn0MSEq2WGoHaVgvq
975Idfqpx9H75Cnhxmpam0+qKggTyth2cMqfJyXF2HNelwCmvVqljlaq+bUkDm1iI2+LfhLHV+tO
vhRn9tTq/ZayzUrmRSfTBA1DbQdR9kX0RhnrcOqJruIFXYstF5l3lYRbLpgr6QAqgRD0VZ4EgBmW
YShFmkVQkA5Iza7SjjhQcGN/MraeimvpPVAJ8lVmkgrAcnWO+lAohR9C9WOu3kr6tBTjRphETgMc
HYtU3edXBFE8AufuVU+3Ry65b17XdqWd+H58m/mScRPUnXUMfB0wObfhjVz1yk5Sk46iRa3Hnhs3
PX3RREclXK66YIuds1aUYrZA+Msz/hcQ8PmisLow08QWU+tCp1oQTHaQZLtk+hYomS0F3+DPyImb
qtJGerO2Gk7DLj5TXGepXEWEbbV+V6SflHE8JFumgPNvX+Q0SKuoOuirGUqzTEabRKnHTiQ57qhT
+0rwEPvthoDCVoh5OZ6+J/KKje0TIk1jvrAXPMlN+OdvlrlHTVMI6dK5An0eoypFo0tqLKRMsXjO
auG77yV7TAU2cvc5o/wwWydhFgWBNkwqvTEJg4F6kTzkcBSC8C6y7MTaKd2XVD9czjlXTj6GxZAg
tOpI/S6WQFpSPUy1Gp37MXDzvHmIJmPXDCpEBM810nHjNlkNh8bFzGudu2uLcNGkl3orkb97VFul
KdlppQ4fAkkvJbgrtlySVs5alR70f6Mt1gU8jEGIRqJVwsPU17Ysv9fxXaPtAzo02dZhtPbpYGvA
HmQHI/K0WCFqjPpm0M9uLvq/qrGzjMPQ/0yiT1bvuWX7PqhbLfa1yUQHAoCTBRKOEtX5klSVgbq5
H5eg7aBF5l5hT4k62G0cOWNgjE6rt/9cXi0rBwbVAXJYePFzPrT4fGkw5FY+SzTkOVCxQX/wfe0g
kx3bl+OsjYz0UOHdjgTyB3UhcxyNkL0GwLbeddMN2qI2PJqgIjnconyuh6KXxumLHsQSWKt4CBtM
CQAqo3rLRRE42ucRXF/hHceteu3aAtHhj/1fqCW2Vg9j8igJqDoMLrm67/XSlSfdMdh9ifk9rd1m
S3llLXXlg/0OuVgiYZshYjMQ0sBZryw+W+Rt4pDuVCF+BIVq5zO7lm7X7HAhHhLLcnpP3sAYrSQD
M2wKOX2LpIOW0vkypVXZVdHEDCcYpoYoV1tCddcI4pUJbvryutkKNR8IJxdBInSyIsyyQOVQHs1S
cwUS12aIYextXDlrRwu4fBgXGLDxRRc7QRlGqzJH4KdRl+087AlcWchfhKHfRUa6MxNhNwz5xhW0
ds2dxlwcZ4Yf6UEXETPB2z6rFCqEL5fnb21/G8gNqNQhQVcsN4MHrk+tR3CLheYhtpjY8QDgztzQ
zl2du99Rlvsgg4/WTT245Km1KFYIr2Fs3c/wXcHA78hXD52/5YG2tvVOBras8edNIelTDOBaD77o
yaPp/ZSHq7DeTcljkL7o3b+X53F1HZ6McHGLR00oi+EcLvDuzAGtst1UvW7q9K+uh5MoyvlqDzW6
ico8j5VB56KPKKjHgbKxe9fOx9OZm3/EyZbK6ftIvUUQyNa2PByl9r1Sn7Twh67t/mLSZtk6wHIm
5/5iOG3UNoaUM2kdTYFIbFwlPGKXZHmvl+OsLr+TOIsRRbXV0oxmRMq83Nr4h1mITi9F+zixvmqe
el3E8d+cFichF6eFkfVaNE2ETBsKo54bBM/1iHQmLUTtR9BtNblXlx8sZfh2ADXoap1/s9GvzUQ2
5sPJF+ykuy9AonXhkxZvtQxWFwdQiJnXh27ZcltNXjfKYkqgOvmipXdCsoeq7GTWrqSe9Bdf7STU
YktllOSMQSHUKNyKsWzLabtLkmuf2kgc32pbfeXVvXUSbrEYlVAJRKuap1As93Hg3fj9lqP4RzsK
RCYoOPx39hYLMQ2tNFRbYgzW91J5GjEVDwbbHK8blP2nPZw9dA2T4thERxzhHD383FvPevM4otZW
C58uz+9qqnD6axZrFLwo+vAqvwZDrLa6oZtnGyBGu9q3C/3GIgWTRdjHN0G225TB+NXxWT57gIBg
F4gUBiTGRZ4i6HhDmfWI7IEpf40VKk1lfy+05CZSfBit3J6yyh2qbzC+YWB7W2aF6/EpyiD5QZ4C
sP18x3T0RPtQgOnRSvqVonQYlyV21n4W9c5WUwWpSbi/qfdd1as3Vdw4Hdb6f2BkYffTx5/16haj
z5W2A0XK6Lv+S5/pridX7mjOKujlq2fJV5R5d8UQszSGna9hateTc+jNbZVuupKsHR2nP2WxzQDU
4i/TMBGZBdM92InWv7zMxNI/biy3eUzLL34aaDHjDSz2mZNFqmaQ/saviolvQGHX+Se9a7FwPJRU
XyLaBsFWD2mt2jL7nMwsVdgZiFSef2xgBXFXWky3r+Q2SgGa/q6IT6m0i/CAiKOHYLxP/wKDeRZz
vpROrtFJZWe1JTFLCvnlTg5HJXH1KO0BjoTDVygV/fPlGV675k5HOadEJxGDKSzSTiIimpWRcBMX
aDHkdjA4ingXJVuV6vl0+Pg5/zOnkCXOo3lSOUZywec0MsyP8vpYAGk3rH8vj2ntvvk9po9YhqkC
vDyPaRxaJ/dKshF88cKX1GKY01ZTc/VIxH0NIhsFLNNaAmwSWdLzFickRwvw3pkcUXzS1MQujE+m
/g+Y3SQf7VB9y72HNtvYH+v78L+hl2ibehC02BwJ3ZTDvpf3adu6Kb5g4V/oKsx+Ur+wTJw+H7ob
RjVAmJKJlOavgbevRkf272SxtyXlOolcY3KmTVfk1c1/EnOxG4xpSjIpJ6ZO6SA29olIfZhaf7QX
tBsdZVJvpwtuKH2/vHzWSBFnY13sibAzhTaRiJulnVNZV1Vzr+kc7rg83oLoFIXGpaoX5PtWtj19
a4+sflMA5WCaZr8nZXHDSnQCQR6Cj0/y6nPbR09h3zt98JoIW7JSq7vxJNL8S072fjN0CcLWRMq9
xC2CwFXgChdCtrs8n2sDon7M6lGAnyJgex4ml7oB4A5cxUSA/mBEEcQ+n3M0U9VvsdRuPH9Xo4Hc
xAaCf+qyDWeWVSoJIlQhQSZl8hQQooGTCuUT0pDO5YGtzR/cwf+GWqxPpZATNH4IFQjwkmOlofkM
59stdO1wOdKvAuvy4DwNtZhDQ8uCrksJlWc3tfxNth714r4tb4PiR4yN6vRNlF4l7yh3X/L4GQUq
a8vHde1MPfkBv2zKTtYKTVi9pqVM6pO/p+m1aN7OzpKm/JiGW92ntSvpNNQiz+lKT60tEPJOPRk/
4+A1zkI71zu3EFg4IFI7NdmY3tUPSaESeCTYrw/C60KkC3HdeXzITLsCXfy5LQK37P6CyQHS9neY
RdakmAE9NJUwZJE3Ta7uJ0KEg3YE27fhBbYyh/CqkUHUAULDi1zMIc6s//e5VEEjPRvLfNeLKSYY
vvEYUVVztWqAytbV1UY+sfIiQscNmqBJh5ai4jzVp+sEefwgTYPc0fJQeAaob7mtzLFyeT/My32x
HWga0omdLfHQk1psh6lUvDxVeBijIaK3rhgiGYKs0DeTCkeCF5BUbfCt5bVxIcpP5R63StxOF+Mq
846KYTnD3mAVKFCgk7ZDJxdbulZDmkA7YgmxC2XVjjXhSkFy0DD8ndaEh2aK7MrvqVz1rqf3u0k3
Pom5ZJtmQiU1RogpdovMcmI5di9P0spJqOGVxiE4q8pQMTn/FOOA+9RQAGrM6hobT7KRyE6i97R5
uhxnba1pUF/5B9flg0Oh0WUCVSz68UNz0DCc9IIrHwQi6jlqczTYx/9buMWpm0vVJBrTHM7/nFuB
LVn3UfcQeJ+zvrM3lf3XngGoWgMLxOUW7PiSYJsWZTjUog6NuXcTLOasxo5iya1loL52rV1N+V2+
Rctc+3KzcjegDo6kD11EX261IUh6yA6V2yiJkyX/ZuOnXtziya0c6r8Uwv8TZ3EgofVLd0FiG2nm
sUMFSLc1QbWlyUmKTfTj/FJbbllO1tk/Q5F5ASxXoz9UlRoSy5AeB/VRGFBh62y08dqmQ1V+D+E+
L/ZoLyFmezC3Sq2rn9EAtTYTXec25jwVJ+dSqhuRno7Dr0XaiD/i8puh7eUOZUtco9A1aA/JsLEv
1o6M05CLhRo03pDVOl9RrytnmqyXVBE2TtvVD3gyqsU5GOjK2GsdIYQyuC01dBoRIu2q8E6Lky/d
puzkWgGELf7fWbQW7zdZT+rCbJhFo+zfq+DBwKgkCfwHamDXhdK+CL65tyhUNupb/Vcwp7Poi0vN
yq1mLCxGG9RXcbkrowEk47PQvnv+qxnc5sWLZO4q5VOhbuSUay+Cs8iLjRIKspyNJpGxqXCFCiGf
JrjV9Oih0vPPdZHsx/4Z4ttB8Ds3jl5G5VXqtiT0Nid/UQuJFX3M+4LJj8v3xHsC0eg2lpNGD90v
N4Zs4i32pd6y+V09i5Avxt0EYLy0vGrH0ReHTCVqILlZ82LUj16/j7KNhbx2h6Bt+58oSwHQGdyY
CxpRNJU7veV23U/SUda+ybVd9Z8u3yAr2QNFARF6MJRMvG8WuyY0xgzSP0eRZUK8iQ968Tpawksl
Zjb0K+w7ZDvRgo0OyUbQ5VNdhXH0/5nuXe7m3WfNu4l4UAYa9dJbww9tPdu4/ucDdXHgznA8aA1I
fpAJLnYLMnOWDwCPHEl6KlCakqursdtqwa+sjrMgi42hpXrqNQpBpuGx4ZWeWEg0kINpG5f+1mAW
az8UTAlEwRzH/CeoeqdGRcv8c/8lAIwA/OY36i825fkdkZWYZ2JkwSJMHDV5pR9nTrtRQ2O02Po4
q/MGcYnrnWLKB0ELSwZVnYuEKryHqfu37F8M/0Vr/vwVwIB+R5lvqJNLb4rpKCUCUQSDQmlil+ZO
93Zl+9VXSlr4Gwtu7Y5Fx1mC1q9zR4jLfUWn26/lOZyRPlT+P71SYlH9qmtPxnSU+l3fIkOwsS5W
LkAKtIYBOR48DRWT8xECOjbVZE4GE63BwRU1G2OXA3Y2b0s13Bjf2g42OAUB2JKSASU8j4V1ay57
5ow7xXs4j68s6XOQv5nDYGvNj0nZVZzAlw+qtVXC8kC2ioQJ+M7ioBpLPfGjnogagEWh8RxBRaNh
8lwZitL/FGr5vqfnEGtlPIcSeice4qMgf1Gg5U+5udXHWB8VTygLe3p6gotUrPZlrxh8LXfGpkre
M9ji/5iFJLyB1C5eakP2sFjOE/8GEH5ym0yTcauPMh4NkmQFV4B8DJRJLHR0n7oslVr8n4Oyc0Ul
7Tbyt5U7CXiDLFkz1Jd202L2C20YaugRYJppx1Jc1etHLe/sBGqYkgcIvn29/AnW1vJsuwUTlpxf
tRZnqa+3RVfUxAua0o5zVF++DqTjuvhohn9BWQExBX8EexukR5fNDUGt8laZxzaVlfRlkINxJxvF
XYVqrQs47R4vhfDI4DcwHWvPaAPdjFmZg6fih/0aJAr00AhksVbp3quZieMzUA7pZQoHWXKULmm+
9roSH2U11X6WWmt9h73a7equVSJ7oOdzpWa19saO90dbb1Lz2YxiLT4Iudr3rl52QbCrOj3+ogUC
yvW6Urvo6Eg//Umh3iFJvrT1sFm5mbB+oV5MP5KaxNLKrPMDnOpHXKSRjL3P/fw2yRTAMMafH3So
jQC+pO+HRtAS9A5p0URsOi6ohdsJHA9RfqH2bcX/KP3Gsl855jhNOb+NWbBC/kAzzLIgV8OZD1fa
EFqLEWO2+roaKKIOhzQPrvgelxf+WmZLSChx0O3hsS8BRaZQVUWJjSOk059ifOCktaU2tJPU6YZ4
H1tf8/zVV16jbENUYI2jfRp4iTEaijYWG4XAKgKTJZD6WnAj61HzvstJZ5c9hJtrqzygGRtaOBg/
VsZb6H+d8vt6i1uw1t09+ymL22Vo8MRpdX6KIFSOhsxWL9HfTl1N/B4ZtaNURzm99ScXoriPYAnY
2Owv9CbRzMZHE8g/qK4lpdpQPNhXCgBpD6GMSHsIAt0W841Tbi1L4BZly0BjnfU2F8eqbDRy6ukz
0psiWb9P5O9eejDnhVzto/G6wnpINza1peeX6SIbniUgsaGERgYudd7GJ6mQV/BT+nhGTOdfZfVO
thJX058K+UmWBzcYrmt1B3Dg8rpeuUDOYs4X4UlM1UDzXDXBbQpwbqYExv/4fe4UaEkChQwIP6Cb
yxFXV9HpMBd36zD2/mCoc8hqJ+b7XD2k02FGSkjGsZAaOyyuLP9OtdymxELkqbBeL/+A9SHPIgus
IJ7Mi4/LA6NIugQqpCjeFblbN89mQ/d82oEYyTiyL0dbe5czw/8Nt3xUxWEZF57EV43EwFHkY27d
j91VWzpCiikwhD5Pfy3EIw3nVH8fKnUr/vqq+h1/sWlzdBcgrjNcf7rCUUgNvxRw7ERnDD8HynHA
kNmPNmKu3TenQ15kCX3I3SDPMyzLT0H3rzjdq+3Py9O6dgOchlgk1UXXJdMgMqsB7PwcFJUo7TVA
EFZ6xEKrmr/sxg2wkvrgRgw5GhIQSo5LhJjQS1Y/KYDiJ+sa7qLYmbZV/RN6B2Pzm62ForaKQhEg
Y+WD+ZhVpao3+n3hDMK3PHO1CSxVvFNgyw3TFvBtJdOFvj5LWsPbQYFjsTzURjMRnB6gTaT05bNb
3uO7KPrRlcfLH2ztTEVunPoJZxuPk2USInWi7iFbwD3WangfZ4YKVUxNVCTr6wb3s7EWuVEGS8xu
dcGEs5tGbZ+4pT+kG42S1ek9+SXzAXFy5qG3q4qdIuJRHgxP9fQjD98akAFjTG902ro0V+fXQkEM
HTYVZfvF/Jqa4lfINoAMmnBX8QxBdRGjfsst401IAAxdnuWVaKRFKH9AyUMWaCltJYYI2Zh5VCIJ
mX4xi6Y7yqFZ7YyeF24VeOLhcriVjQ4S3oACyGGqfTB9CvwuNEsL3oYYTabdljFoLknGp7FRt9Qn
10ZGsw57eQ0ZBFxDzz9aiPGqhadQ6UhKcQiqbJd13dUQGsemrTdSrrnksLiHgTRANuDVjkXesp3S
9j1Nx5pQZtQcU2M4BMaWNN/axEEJofHJxpM+KLV4gSCWuoJFbdTwTMbd5B1bK/xUJuPfy19obduh
GIHlKQcK1IVlKlNSdCuKqi/BvoB8FtsbABU7q/OuCtE4iE11H8sl1prFXvLM943Y89peTqSB1CyJ
P/7G1F3OvxldmzYKjKl0ZG/cNd60y5sEwbFur5fVXa8H3PO1nQoInaXaIRuDaKMasrLR549I8Qo4
KCp+i5u+arMGar1Ycq3T4QyKcrCVvrunzRPs1EhIbdFopd3lQa992ZOYy+semQwWZSeVXEw4Kxnf
RB5DWYJQ9OUwa9thVrmVZ7UO2EWLMyyFwicYnjwzpqyD2A8/Skk7alN11BVpfznU2tMHuxouI5Pz
i0xmufUqK1EnjXJc3stOBpxS7VTXB90Jtd+NRaCtbemm3WtMVtF1/sYZs3LTn0VfjNQcAIv5JdHr
djB2CFLD5wj7fV+oQEtCYXQ4yx9GxNecqZHEjRW0un2gb+MkCSqCivzi+IbEOBm0zllCQfSoYzpN
TWXYW175XRrl68hTDi2g7TawfJtjYyM5X/vIEAhm4ROwe7Bqz/dPZlajWVlG6fAeuuvr4Rmd1GfB
F9/Kyfp6+SOvLduTUL/m4eROHMfCBMNiEqop4FKPWfoQdXrg6JW6VYNdO15N2ps0/plXNM/ORyWP
jamA6+fSoBDKU+5rr2o/Lo/mVwFgefJY4CAMoKqzk+/is6UoGk5jLBezjVqpumJ5M43vbXxMEsXO
6reg0W90//NYXHnDSym9R1bhlMmdUOzT6WhkB3UEhLkr/APmWr1ydfnHffyqMsI6JF2oBqE6vpR/
rAfNV/MOprcEaw5zrjb1nVH+EVnPfxEHG0qM3+kicUOfz/NgdUpHLxAtH2zYNZoRUU/TChW9TXuB
1RExJDhkv0x/F+d8IBSV14eY+8FXx7nwGXWe0XsY0u+XB/Rx4UAR+lXZngEHCP+cD8gaMM40PepL
TZ/o+EA3aFh43haFfW0w7ASK6L/EbJd5at0KWl0FvCy6YkhuSEeFu7yS4faCb/THvt7of3zceHP1
ltYa5NC5qrr4SpKHbsnkUWqoDI+8qT1oreHo+ZaC1NrcoZ49630q8FGXdGX0UpQ4yXh0D8Yx9d7l
5O3yt5lP4fMNxzAglDMWWDpkteffBrfTbtRTCMqphjSj7aUIQAQ3yJnZkXqltv9ejrY+mt/R5r+f
nFaS5IVKEhMt7LXdJCLamhju5RAfrx0GhKyFJaka/ZTlLi0tZfSnnHeR2Cr3QmLupPyrNTwb8qs8
tciWtDz9yi39tMtBP2DPlcQsda3h4dcLx7rdB9phRF5oSA+hDgiFcmOxxQ5aWX6zKy53G0rR1Nnn
X3Qyk+YQRFY3KNSc6hKbhb0wiW68aTm1EgWQF7QQXZ3ZCtZikXtDn49+S7qbaKmr5wMkXoF6ROTI
Y/RljPRPXf6qCYkbe08wW35ga38DSaSyFLdEf+vyh5Xm6sNiqZ79mPnvJ0Oue6rh3px7W9aTgFFc
0aB1HLoxV6DdmF+yNr/pgG5Yk7BL+rthGDeOsZXJ4CFIHZnLD4bgkqEjD0guR/lQIhdofuK95iOo
39VOXCdbmdvH/FdW6XHSvkUwG1nuxbTnhRSGtOMqJx9xxuswSrWLSXwsDf+HprcPcRkbGwiClY0J
tBLFAKDN9G2WLQCtwUdTrpqKBTzdgli7abJyd/n7rUwfugSAtOFXsS+XD5o+1EIzkmXUDfNPxfic
ZIfxz/Eks8wiuwKpIhRZl3t/0sy49GKtchAhcAeESxDWRRLZ/3NLWeLQ/Z6xbWhNLmcrbJPO7xPi
lKiIo2LuKccyvDKF/eUZW7nR5uefzvUySwguuyVVxkMUemPl+MKtnj3L5XHCJ3GL57H2XdjZmCKK
JF0o5Z5vKwvlvKE01Iq93ULsM49tY+3DXv3jCgdzxlKeQXLQQo3FRRP7akonkDlLJ2w1ngyvtOHv
mtTG/mLSTuIsrpgxRY87D4jjpco+mN0HDP0z0mCZnY8b9YaVU/9sSPPMnhxIYawpkdkSakROQMed
ttcsNy9Rypa610r/kVT4Wm8JG63Upc8ncl41J1GFJlOmriLqBNoHlT1L/neUECrjIMptQ71CKY/H
cdPIIOivECi7PL0rBwWAARzgAHfObbXF0VRZdZVFmVfRR4kc8Dkgo//8A0LANOhDcudIHzyOU+oZ
+jA3qjIMUUbgcMbXKHkJp408YW0gpDzwYBSTR/JSE6KT47bIs7B2wrKBAOT0pHGXp2plY5G4/Y6w
eADjCzEhAkiEwrrS6sQWakBufzMKjlSOotneVFwshlIplB6F1NpJOsWtaW9JW56aK3cR5/XvCIvj
QRhacSgLIvTWY5jshAw1PFDKnp0pGw2mtUgwXihMIvsOcm7+YicLWxkGljXims6Y3lQNdSeSiPc8
dBvvePnDbAVafJimTYOwyglkscJ6CS9NnrP0k0AnbLU9V8g1sKtlgxKEOt992iIWjXvEiPuyxmev
x8DtrczvdQGVwh/a6KLt3PQ/VPXHVN/zWle0ygb63Zob63BtpZ/8BH0BrC3TqhXHkZ8wgS/v9Cc1
36jLr9xTaCXQ09dJHWYU9PmHE8Q8i3GKrp1Gku2etKXybFmqbFj4lz/cyoF7GmjZUjeFsW5jk5GI
I1BvVOxv1PB6fh3zMtbUvRJslCO24snnA8tzQep8nXhtdMwKt1JJwfap5kiCXaQ/ja3FsnZgnMzj
8oo0NXBSWsM8Tlg7iJDN//GbDYDUVoj57yd7rG6UWsVpnU+FCvfwmkr3yRbiYn01zEBuqlsSb7Dz
EH0ZxWEWMooZY1Detv4uUA7DlgnR6qJW6X9B0AFCtTRRoPNkCFPLQIZIBDGd2tZWA3YlAhphaFeQ
FYNYWaLW4rjyklIeS0cnAbcB57hIiNcbWdG8/RdvGlpqkGzR8eHSW74pVCOemshSS+zrKlfQD1X8
Rjthwg2xaB+CLWTo2pCoKvGoMOkqfMATlYmqT1VABU9PxOlFb8rPY2BVf14YoQzzO8jixINykWFF
RfGzDysb14TrRle5MPTj5bNgZeZmqIU0d2LmFsni0CkjT4oyPKYdCG4BjqoGIBucCO0syx/KyjKf
PbUsP4VJqW0EXjkUKMrhe8PjjBeatthCTRd4rQnUwgnFK9/ctdZjpR+k6K6Mv9UNSiBPl8e5clmd
hVvc8KrP8A11pteN+q4Vd7FQ7KKyIttz8QvZWI4rCwS3DkhoOrBXCguLsfmqVbSp1ZFbllddGjsJ
aJLLw1k5Hc4iLIZjJImGO9nAcAqAI1ns1NGzmt7l9eBeDrQ2b6dDmf9+ctIFPcKneJ+TqIpPdZ/b
mY+7fHkj5Sgxw+K7HGxrVIs1X+gY9OZiXzntJJQPaRAPu1Yo/adisp7ErJE3xrZyirPB5u4RRmfz
CXg+thGTuWLUCNdZT1l6VYXvVrexEtambxbaU2kTIz6wBHF2ZTykozxVTo2vrWb37bGPwRi9dH/O
zoCZcRJoMRZP9gBzxgQyoyO2MJH4aHSu2rpj8Bx0G4nK2vL+HYuM+XzezLaLACASqxlewv7a/IsS
Bw0n5KO49WZW3yJfGP1gGPRW4WjwK3qUXyK476KwUapZaevBLcFZhy1KreaDRFrfBOVEys4W8l1v
cJM6dX3drsVXuXlrkp053IK+mqyfl5f42po7ibrMvVK0y+R6HpuZvxeJ9kWu5J1ZZ2//W5TF87LP
E6tIe8ZGGnmIoUakSX6tmFs6iGuXBzTiudFEm4ku+/lC8KwMUSGVwRjizzw59unzlMd2V9lTz0T+
c3lMK8C5mQz0O9rizJMDFY+ykGi0hfVvQdyPhj3IWfI+sO4fG8nXHC2r81sDoOYV7f56JwpJ6OBQ
Xl8FUaq7fdWYuyYu3i//sNVPCkjyVxF59p05nwUlTNSmt3R+V/rYx/cJ5GHx+S9CIGaEm4dGaWkZ
ojMT34xThq5N2BB3MWz7urBTz9tIOn5lY4tEir4hCKVZ5Bca9WLhhLmSjak+cnPF8q5rvrS8CtpA
dqPI2vflD9mw7LJrnaEAiCJ2d40yqnZfTvu6/TqZj0lQXQmSek3J4UETPbewtjxf146e09/3/0j7
sl5JcSbKX4QEmPWVJLd78+5bVb2grs2sxmy24dfPoWemK9OFElV9/dBS67YysB22wxEnziGXcy1T
326SHF22dfHRO3fVGkxryaPPf3+2f3bd1U7uFI6Do83G0UOq49SL2E9v8vwxEQDXrWS+ljzn3Jq2
fyC/YOQ2UAtoyPoytnNK4N1dg3su3annNrRd4w3BJBuOGQOnW168ErzvitgeVxx0AShgo/wJMPpM
Nomys7YwFLz6qioxlMl+l9RHF+axBZi19o9g2vC6GweZ0GbtGbY0tnOj2mp1IWmCxIW3SvFWFq9u
iTfS3V906WFoCFRn1mgE+zqELfMHUYGiH1Z4sc2aCl1t4n1ify57eWlGu/WCKkjMosFCQThqquNw
hOTLNIFVa4ygPxk5ZOUWX16ys3FpS4Ye2U6a/3rG2EMLErgWNz/hLXCqSB7LWWikBMl3DWB02Ij9
nx9o53OqrZydAsdOTMxpYj5lw+di2Lfq5rqJpdDr3IS2uQzbryezsBBFqPJZBHY0Qqu+89vXFt0R
qAespN2WTiYAnecaH+g8fkPNNZPhZl0Cc15p/Bhz+ZVBkOT6iJaOCzwnUF8A4z9KJtrhLGkioKmC
Wz1rgo8M3HlW7d0FqbtiZik1jka9X3Y0T7TQste0JeykVfbWNW/ZEB69sQShwrgh44eajL0thpcu
k1sqZznAbBOM5dv1wS69D88/QvNOx6+sTJrzlTeShyFJoWPVbfPSORkevUFpZOtCvaKG+etm1+ZY
c0xR2C74vWG2aEmEPE/ELaCuvON1K2uD03yTZHUPPCestOUmwDDUG4EqOwFs5J+yuE1Q/L1ub/Gg
PFtR7RIwa69oUn+252zTJAawiYUfaOz6CytosIJrzsQyuuAyK1MTCul4KzJyMtXepbEc7oi1Etsu
Bu7oJgWqEsU85Eq1eCujPjoQ58Fk9Xvr2FF20/70vdi3H0Br4JexEv+Ma5qxi4fJmc05bjiLC2jf
EX/ksAlVpiL/qdwhkuNHmN/3q6yGSyEItJ2BKUaHIRAY2vBA5O0jCYzd5wZ3Lbsb0rvWeej5O5me
gDv88xU7t6UNa7CNaRxq2HLKNEq9LU9iB/pbhlzx97UxzfvhbPpAqZTVHiSoNulQbmsVQFLpe+bZ
ICno0VVPNohStv/TyHQcKqRRhqal8yzyh5r+8MVbBgxsuAaQXPKLudoP9BdI9HGZXg4M4rqmNHxU
EV20vAblvSdvJvCtJv2tzffXR7R0Mp2b0tZKOaWqBw+moAeV1P+Y/tGlP/43E9oysRqgUryZEelY
4H7JHg3+rVF/Dt2doRj/TZn+Ag47p6gSa/a5bHC2uQk+WKuDGkCGguWDFSbm5vqgFn0P8ALky9C6
i7zF5RJ5PQ+AX5ufZ8p+n9DZupk8FbdyvDVLhrYL8oGOzhWbS+ctuDgQLqIAN+fVL22GTmrRVqK8
W9VgnZtP9B5KDnHpvFwf27IdgPUJKn4AbGljo2BactAO0W5CJo+QZs+h2hkadMPHFeebf0h/FwKy
iQgYbTkzJuxyQMAx5F03YRIb8U/HAQskaLDeq2IL+iPCttaaNO/ivjqzp11YFWdU2gr27OlQy4jY
Me0/+9Yd43+MMUZNwgK9wyxU60Nd5nJgdmVYZZ/l3aa2EBxuZX+XQALMPv7pOsEKWAJshIbICetI
pMopXHucSqic52g5OwF726rYWHvq/T5pQDshkT9L2SOZr4t62E6Yo9veQRW7jSFeDJmvioMD85Gv
dU3+fhRdGtJWRwY0BQ6GoGpEvoGYvMIbuft6fcaWTAAc7SAvi6zmb12KVgBgvSGCDi596qyfnvhW
r7H1rJjQe2lVOBS9PcGEPR5z90jMPXR1r49ijhYvt828EDN2HskU4LDnFTu797jRjGZvBUiQZRDl
6FGQp/VKymZpFOcmtGuBktxUE3DygJyBKovTA4hYts3A/vg1hZEQ00RiCHQX1m8AV1L2fd3jRMtJ
9QOd+iAuR2vQHSBCzykxoStoo2h0ffJ+P3Ng0iHAOqN+6KBz7nLynBEU4iCaRNAAfEFJ76fQ2wsB
cctjmpKob6NqrUj0+3F6YZFoie2kAXv4IOYrFs3sdbNVTfYFgounyRNr/Vy/30owBdI/sGsgc4jc
/OXg7CEosmS+lcDVclvQ/tmrkNUzGu9VyeR5MEVce+Pb9Qld6KW/NKr5Smc2oF41cV34dHoUHGwM
VfAtyKdN6H8ZfR8qldlubIMSGC/jyau7e+il7E3/zSyTOHTEDXP9HS/oyrNh0YPPpkJb5wbooSSp
8FVWP+2Sob1XQADXabMy+sUZx+GIDDLBtax30DlBNgyBwkap1BevdyIHug2Q2wR3x6QOnW+seO/S
YYxXypwVR0P7bwzXvQkOxDzAqMrqc0/YLrCap2r6yQS5RaP7SryxOLYzY/alNzWhR33UbpFO6aBZ
w4pD0R3NEBopt11/tII1apLFFTszRy7NtbTN3LbFVE5JEkkBqRzX3KhsrUSzNirtLT4YnmmIBHtE
9WFkkH/SLDbMf6z8QwS3vvH9+uZY3PtnY5rHfHZUC+jRhxnSQ2gXsSOV2XHTf6eKHUsk/P43S9rt
2Rmszcw5lvLYz7pAhdOOiu6VBX+Og8Fux8kCTCoaYCDCdTki9EI6fm6FiNmIEyF5e9+rMkq74nB9
OIt33JkZbZXQx4mwiuNm4H1hxkmdWQdQHJDtdSvLvvBrMNrysMwxu2DAYLzuhD69HfE/CXnk/d4z
Nk3w+bqxZV8APz2wQhBoNrXw3VVsChMD/g065Y0xILzxuog0fpSyP2cBxiKBqiqYKy5zcHi5SI2n
LJJ4mD07Awmt90yaD18Z4HR6Lpi1sdbu1KVTCQ9+NDKi1QZoOn0ayYRiXopwl7VuVLT3LZQ5av40
ik/tGiPj0iQCCE3QuYduot9E25kzjEHOEPPWFL2ZoqX2g23n2Z5x9xGcWf3r9TVbcsO5DgnOKtD8
A7Z+OZEzWsapejrTsOTbyqb3I1W76yYWJg8wJgwGyGEoa+lrVbu0DaYcSNTQeMrEXU4iy+exh/RF
kK24+0KSa24px6sBLSMoUesPrrbGTVZzLFSag251+hZyI4bcYsSzcZchjeETEBSbckQSbHpm7hou
DI8TzJcWuqLjEl1ZaNYAcbBe9cjroBrdogDi0kaN383z9LNPx2Jr9dKcIDJXFK8sMeTWJLQ+Ghmp
vvV14G0EaJ9fwMtlvkK1YrqnI8qwBTP6XZBnLt4+gXGSpBX3Q29JdBa4NTyCk6L5ho797lNRKrJx
O4t/ApQ/SDfK4gaobmr11TQM97lrAv++LcMEBJRVegCqUP3IBq8iIFMHZDuAjBFkkibT++mpvu5i
Uqb2kU/K2Eo6lcfJTP0KhJwFmB2dIs1PTdKhfmmFQ2NGrujtMR7V6PkAGzhMRoVXh/YeNOgOGrqm
ykm3ucWh49qZfgd0rUzltoSszNZPEvFTDCrsotTP02wT5kNINgk0UY6jRdRtbhnVqSsr+RoUE3/v
jOYN7dqPMCUOqmY+8NnmNImo90NQQaZ2NUtL2WSXCVl+Gfw+2EwWL58HZLsPtAstdC/YoIlkCvl/
4Aiylm8dr5ACiF/T2ztuSbZebuZHq2T2trTwrPWgMHmDTWOANqDtjkYrmhtXiOA4An0hkLhS6bYX
xtB/K5LBojcg7CsBz6x4AKV6L6u3jdP65Eamyt70RV2FEVEgJt5UZQs5ElSB+YvTZjni1gJ3NOTT
3yvegj3HCMOdEglAAY3vDVHgdOYXNebgDhogueHFTkiBBbTyJN+h2xu9mg0X9GWYuj54KUs1jBuB
hpoPJvvqwB0wZW+8qSp24F0av5s+BZSmRXv/tjIK8QZxodCOLZZ49X5qHNi0Wzf9gEBiE9w4tAlf
EXRXhxGECXYSURcqTFy5XEbgDUO7BrOG/qRs7rMblHEcB7o9trlljZnWUR2izBgRBjX4qGahj6bV
jHPsQVmL3cCY855VtEggnsXYjVGZ5oEnRXtQaErfBO3EcbKX3EE9obB9FhU0eXUFsWIBBpe7gfRq
h7K2fdOlrDkkRh+eiCwzG7ZpAdkOs6eHvpT5M4iXpyNw6kh5TyqztnUC7nJHTTRqeSjAOeW6ksa8
9MURovHQAVCZsuJmItZPkgmw3HQiQxAlbJVEHlXJiRhG+WL6tfwRTkO2HcOpeBpl3R8obdWrVZY5
dmAeTLcFy5O4oi55ajrL2GQV+CMigjHv3EYUAI4atP0CqurMjvyK0892niMXyjMeyMeEseoGGFAD
+VGzL58c2YUvvd3QxwpYg89y7EZ/ZxYk3E/STthh8o3ulFqlj2vezei26gvvSfASEtcyMErr1Jsl
f3bRv3FrG17+s3YRIkZyCpFGdpxObgPKhjDyikDIl16ycpPnTX/jTf4Yu1WVbwv0CI1rx/XCZQfZ
J3AtzNRokEfWYi0Z+pUbdBWOhYGZsTGBxFpVG79ON8jH7HC3v7nNDwfqpFGKg3OIipuvI61jVt+5
pvp6/Zpa6PDDC/3sY7SIrDNN3tFivnlLCrKC14pVce5/UYrE00B/1s23hrqnNEHQ2YNvqlt72y5e
XucfoEUZJWTYA6bmdJfMb3I2xEPDYtbZAJk6EC+yDo7Tb70yjSuUA0DM87EyAUt3F8aPTMXMVgzu
xMtYwDCaHEgV3F1e+7VInTjt0h1h3RdufZ/olEUh6hy9V9O45Cn+Q62EIovOgHyFj8AXrz89Dwew
GaS3fICqAQ1+cJPhK7bKjWA3DBWPlZHOGQn9lgb06j9T86ecvVpqA/oG/QCUuMGbOAu3Zt5sa7Tg
QB12FO9etlfpzWCvRPwLsTh6Zec3NLh2oPGgTW9hlk6CdDCCSFyB7iTfIY13mCYTjFDM3/C2eDbW
mkaXQi80tIBKBc3bIL/ToruUGsZUDjCZddlGQoCZ2ilo+I5JuenXdFQWIkkLKlHIPlp4uxCdh16w
tHM4GRF6kW89lZG/1m205B/nBub5PVs0HIN2UwcwMPRNhq5Ep7pnMvlUQtweb8Kyia87ybzbdB8h
6LADVeS/GW5tuYDqwO0N4NiGiZdWvqf5B/VWsoOLU/bLhN4bk47GyA0JE4qo2FNd3LX7/2kQenjP
ksmRng0LQ/s1EIfBf/uLGgfUI2Y5DtQDUObQeV4IEBxjUVh4QWQpQD4QD6mbLjIs6xOz+Umk/dOU
Qk+6kWsVsaX9RGaeMagGomdLb+ktSImOb9PuNqKzQB3w1ay2CNeMdNp25asyV4CvS96HDrcQAmGg
IoOHX3ofxOuGjsxXVWG9QnOmnL4a/q1aO5mWrEDexgIPF/YrMg2XVoYUz0yTYL1y9tChtTNRUUNw
pf85soEAKPzLjraXXB72MitMjAaMz2btH7qpPNUIHEtmrpSKlpwcmvABus/mnaQXEpXRQvw1xTLh
+j+VwXQCw8rhz70cnIy4N+ZHOp6xl7M2CtPB1Y0KjjH4FE1mzI8blSUbZqNw9BemZldHFhr8Ovoh
LsO2KEs/nIOELsrUDWM/IFN13cbijKFFfVbcQ9O6O//97KAbrXJowtzAcNRjYbpRYq9g2JaONu/M
gDZfNKWZ6Mek21BUkdFFFTmNjMo1MYIF5DE2C5pDASzGv1C6vhyHl2VNWhfe3MBmNoeOFcjXuP04
xkaaG8e0lv0pnxrkQjlxK2tDAyd/mRqze6slNFOSylKHmkzsjrfgx18JPZfm+PzbtA3QT0ELLkG4
TMsEUKvqWBtyd30ZF5CC8/ihqTTTFaF6r90gjZlnRAaguC0mB29D8mI1n6WdHgqI73GGslP1g3Pz
SbjpSii7PLj/DOtiJoBCB102YuKT3NpJP90xa01YbP52/XY8G5tO6d1PdWpxz0W3IDPfe24faNLt
Jz/dcN+hUdFQkCx7jx13Pl+f1CXXPbervRhK0kJDzcTQKuOxKb82xo3P366bWDqDgVqddWgh0Aod
rku3hViCCvwEy4a2Jx+PTPfBA2jE/HTdyuIanVnRHHAAxUZRj7Ais+8BPw5ruJfF38etjKN3xlb+
+9g4O0Qmj+GkrLHHhf1uyFNhrnj34kJ44P9ExRzNTHqavAV8x1c2ysBDCz07Q0Vj8yQmcyXpv2zF
90E3i2sXr4/LtZAyxfkgMYqxe67lthkf22LlYl80gUwhrg4Ee2DpvjRBraAXvcRp24z/hi/3AMqD
9Kr7G686M6OtdzBV+F0fI2nyo+sU6EI4ON67Wa3UtRed98yMNmFhaSKbUVHgZsZDxU+FfxwMCPds
rjvv/LG/7f5fVhyt4ivDjE0lhRXb30z5yWy/gEkptI6B2lprVMiLIwKkD/9AuwYwmsv1Afmkp0iX
9ZvcOmUTmlXy4pi339GJuAJFXkwAQHPv/1vSR+UiURTg0Maoxs3Ad4F36/IPa/xI2bFgNcKkY58/
VdBopmuVwcX5PLNsX45RINVAe1aggTMFXeJz1Z/I8K6G+yo/qebPwXe4lkC4NRN8Anyn79wSLZ0e
A14SYNaHFsLI5mMrIwOq22t37OLOmuPYmYEA6YT572dHEIKKvMoTrFwGTvLOsSIZfhXp8borLp5z
Z0Zm9zkzUnhtP4Q5Fs1wk8hSz8gZXTcw73/d1+dKE7hjzBkIp72hCy4qMGFjbSa8nfsx3Uy0vKtV
uKG82zO/XXkTLrn7uTnNFWhPALzjMDfkSVQ6dDe0/zIMrqGO14alLY4ZtD0ZKtgJg3+q9AbtV2OJ
pOxhyHfX52/JC84HpC1QOEhX9j0MuSgOg/usTve2XOMOX2C6IKARmlu/57zz7+jmrhrA/jwfr2xL
jRq5+VtafrTOESyGQ35rps+GE4GXLXNOuf1asE2SrgTVSxN6/gXaAW8m6LKSPb6grx7K8QWZzQg5
diSDojDP/uJaRIkBGwtNmMi5aFGQbxbVFCicv9n4YBvfm2pH1tI5S8t2bmLed2f7ymg7YRuzibG2
nlgOKV4v2fUgz7vuHYtJz3M7mh8WkLrhA4OdPtyH5T+DsUVrJ61/EhdtcixOx00VPqg1Be6FAxdu
QmzIiIFW8zdBiAkKoggIYNVqm8iyvooBlMIgH7ReVILi4LCyBxY29YU5bVOLOkNVwEKMAVpvVHGb
GIjDgwAIFBHUyoQunIcXpjTXmBCSBdKbwxlRbdu+uKGdt72+Zmuj0VyjFYZPxh4mRPUwWR+j9RJM
L+wv4jIMBMzdAQQ7sFTavd9IJ/TqCdeUki8oDrjZkfUry7L0Qju3oSPXLChPsZ7jhhqDMgYCOA5p
FYGL/nPv15FNm20P5ico+IBgbXy6PolLr+ML29q9MkKeI3QlbJvOp5xvZXFT8kOdvU/NtkvfqHvo
ycvYHCWPHfOJeCsnyMJpdWFd88iCpI7TKMxuRZ1Nan5voTdbpDRKavO95musLGvWdKcMy7Qs5hgO
fBUW+eEICGwzEZnVLYrMK/M6f7l2X+O5jSBmbql0ABu+PLhIzm0RJBiZOzb3bmOcTKS4ZE8fG9Tl
gKH/XDPUwHvrWRbJQ+BkEEn4dP0TFo7Oiy/QboK6CozQKjDaXAko7QXSQuGttUAa1Kw1nS1O7Nlg
tU0CPp9qMBkGO2TubWrQHXfcGxKKqLBL9KF9/5uBISmOGxYU93rkaNIpLRnouzducwTH4VSjmLq/
bmJ5QL9MaGdLmUEk3VAwYaFerfyIFxNSDKdC7PPi/bqpxTtgRmqgX3vmXtec0kQ5PGtdmBrLA4QX
TXILHTrH3mbsmXvNyn5b3u6gegMKZhb008lM4QSNtM0SxxnEiDuA/2pvrttPUT6Ku9LtIhfAUduj
Wy+jm9Kyoxqy2YP7DZialYh5cYrPvkTb+mlqqW4Sc4QJRKeEZA5DMx0aitpYpisH7JopbTVNW4a9
l2LQhg8BQw/IrL6I23aIcvEDHClrc7xQ1rMhGvDfHGuxBM/BRe5ymBuNDwUB0gHd1DNxMQUT0Gvo
PaJhIcrWaDcWb8MANE3QT0eeRYccGZPtDXULo8lQRCPyFIHHn9A+YNVrPL+L58qZpflLzkIy123Q
3+bAEkX+K0OPAmA7pr/y/lg2AmYXiHQHADBpJ0oWdH3hmlW/kT3Ck4Dv8i7YpeaalMXyrP1nRr95
i04ZU+HDjEJ/vRGz5BGUQjJcye2sWdHu2ABNqakqGWasOLjjzz58zFlMwz9Xs0QkObPh/N85I9qO
CoB+GS00xGxw9fRHs8u+GYI1H6zIf1iCpNvr59baoLRzqyr7ICwSTF1S/PTGbZi9giigpLvrVuat
+ds1GqLgNbfvAxOg7SXX74IwHfGuLmlKtg73aOyM2V+FkmdW5rGeuXSmwhQgFZxFGcSR8ITb2xC0
SqACB7jS9fEsnvahg1f8XAlHU8mlpbqsMmLNp57nQ0zIRqkIHK3/9HCN8MEARPp/s6aFAJMzpMg0
wSNU2992ovlR+kCOcmEB0UdMCDxKL4uqMKxXjsBF3zgbpbZ7h8IBuGNOVrTjC6/QHQhMD5v2pU02
1wc4/5DuHqAwgiADLk50YmjT6fhi6FmGncUCwKJ6aNPWWTTaxrZAAtCcurgKwo0k5eG62aVVBOse
GvmBrwT7seb7TeZQcBPA93t1H1abtH2h1pFWX1M+Rm2+Jk25+D44N6fdXzXIs4QpYM5PwX3m3vss
j2rzkJBHV75l2a4aNqz4C9c5t6ltPMFBdFmWsEl76A07R9aWkXLvERmY/lOwBhBYen/bM/e+PzMN
ejjDLveFUuhID9waeaDsDe0IpN93BtKdNMrJaWawBrOhCmKfrlXv/xWZ/d2DfhnWt75sEs/gMCwS
NmeQ8+Cfmr81eFYaEBQMGuwPYhzHvogGjwNP2sa1O+xFRfaQK47CcNglPI9NRnaesUYXPQ/62rdp
3t03HWXEgHdPSI3ayTPzPuVqZQctxUZATEApCugJlHk1G20Lndh2hA0jRVPWGDIj6lIpUL4uhy3w
cPdQmpUrzDnW4v45M6qdS6LyJ1NRjgjJr99yJfd+OsQcqN0sq3doTtwIB7jp5jM3s9vc/UmK6c6x
3krTiAiI0RhoYx0yndqE7a/v62U3PPsw7eAyPTooAbK6DVHgoTU+7AH5kX05fnPcLGJgzOB3PtBg
w/G63cWFhmDXTBgKuTUdb8FyvIEBT8Z8KHZw/f5gBxSV6rVi3PJBgnIiziygLn5L2AEoWgF4h00t
2nEDQbsN2t23PXrHXPTogKby1UnrWPgAkk7pytQuXeRzJfP/m9bOMEci/RXOZ9jgiZusaY7Q+lhx
5eVZ/GVCO0OYnOmsCyxeCFAuxChxhBQRR8L/bxbrlxltx3AGWFmJhM0mK1Tchfm29LqtBF/zdTOL
V9vZhGl7BDW6we/mqy3Iju60C+rnEId/ccoHKEQehrXuybXJ0z2/B6FJPWJ9Sivu5J3nnTz1/fqI
VlxAx5nleSJDPsenRv2qyMNqFLf4++CCdNE8DSyWTkoKVl9Ei9M8BPbQty9NeLj+/YunFsRuQBCE
xhgwD17eUVCIqf2ywy7tzeIkCy8iVv7i8lfP4YfWK2+FWuujnn/xtwvgzKLmA03lmU1ow6I3Hj3o
uQNsYBzc+jsYKq4PbXH1zwxpqy9DkwIGAENp8DB0LmQugSpaY+dZHA0AtWgqmkv1+lVTyMnIIX+M
I0DigqlKdTRH8FOl5icTDMP9ZK6s11IUagWA/EB/DBABvV3KGeokqat2HtShcz4CK/ZC1A5Wzu5F
rwCvIYJPyKIAlHfpFUadQArFw9RRr4zbXkZ52eD2RGMEPbC0jYx65QmxOI2/DOqwmrSveVZJGGzq
fWDft+22r3+Ywau1xnO0Zkh7tlIjgH5pM4/MgE5FH4PTrCi+2tYmnFaKVks7l/jgyoZQ38wbMf/9
7P1FuzJs/EAAKWSjtVds7XCtfL9kAXV7QJ5ngmns30sLHFySYcjQroIKyGbi6Cv4C8wkECj4fjQ3
QfbW0wJJp7PIZCWwEBZiQyVAbXGKSNaQK9fP4iUOVAso5sEOEvzWyJb3Ik8aCf6G0Hr3S+SNf3j+
SRSvhf2eu3Fa3Ii1jNbswtox5CJYAGUT3qy4wDVHSNquSlUDxXrlvdXgKKkeuLPHIysIUiS3HoK1
g2LhNMJLH+VT8IFDa05PUto2yN48C/zOZlOJvQpBVQzMusC9VK6VhRf8AgQFBJlevDwAH573wJnn
lRnPBJpT0cEZmruAj/9Mjrni3IujOTOhHeIsEzj5XJiwuiaCWHDcywexRvGycNYFIDGCZAgOOzQH
a0vkNUNOMg4jE8HbkKIxGcMpdqgzXL8olrwPhvBSADE20hj6JUutinRoNZtZhm4UhDBQsBHOnqAn
y4gYoDflHU9frttcWiPkG+HuaMgH5lkbG0gyeF6IATTMQbVjCT8ii7Fypi4F/hjWLxta7mxyU2D3
C9goODgGIDJL0EvO5u64XdvHE/qzpjjtdyn98zwnAEUgrwkBKsL9oZ9LIeNZGMgW1Hz3SfIjUy/1
mtr4omsAWAakNTbVb8kKU0EQc0SVd9Pz1ya0Ikq++WWOY/b9+jIt+TnE5v6zox3iKcvQodXDTs03
BYFq+r3Vr0T4S9goILhtD3kCgHkBSr7croaflQqig/C+qn6a8oQfErB9tBOBkoPp0ANk76Z9a3J2
qq30CA22z6EE9yGbaPV8fbTO4rSiK2MWwUTdRs8BWQ4jiVUo8I+XipZRF/rdu6xT+uiXin8bHYZu
y1xyH6oMnlvEomPBfVqk3oYMaGqEJFfODvjxes8KH639DS6nkwo66UM6zqN1lE3TI501hjODqz04
B5sTT2n/5oK+sgVMmkszMqmbPaKloXtKDa94CcIJkjGjjeSvGv33LJQWj1MwdT1lSWHBi1tQLqsc
HKV2/lAP8zMi4WMAhQqR7epirH/K1BhphGYHc0vBjfVosQbRTGMN9o0NAo6/AJBgOUFKNqtvhtDX
uVxOMAjV1AzgMqjAn0qr3ZsGOyWU/sUJjPI96JsgjYnP1g55V9HK4/k0E9j5DxzsLCMqwZELjcfr
PrF0OEINCtkr1EIDsN9o45kaSwq/wnhULugOhdZkB2XJJm580by0tBujidb2xi4tGXkgDt/awJy8
Xv+IhagtRKp8VsvGFYqS4uWcponiJViFwBZZI8gmLzkvIvA/C/mm6LhybC7sgQtb2qnpJKlwxhG2
jPAmbPdu2t9Bz7L0jZUYe9EO8iKIdxBk/6YzmgsUvSaKec1SO3gabdQJXQPEUqEHBoTJc9nb9Tlc
uHFAk4akGDwd+0mXgGCqyNCpjHGFkLeVBFBIufa8XzgtL0zMQz4LPEQPsr4RNMEbCa20HLrXoTXG
vViTg182g8wSgilcoHpcQLPAqsfZ9Z32a1uhqzh5yY0f12drgXJ2ZpX7ZURzg4qmbpfPbtD4/2Yr
0Cekik/MPFrWGyn3LshRuEAl734AuGrNNxbeXzCO0BR0KUCi6c2FU2qUrPiXu9rrIP12kF0F4vz7
wrvx0rhDp/31wS7EwiF43E10RUJOHLN6uW6VgHTv2M4uz+UxyZ29pdQX1AJuaypOjsM25uQcXSLf
r5v9l7FBi8FhdwbnIu5HL4dmVxr9zBMGf2HgTAnqN9xI4OKsdlM4HbrAisiIDv88+0rdn2bTvwSj
HaV2/oGjN65cMMcAfcLaLwW03J1OHjgI80pbrOR1l5wNWXzEnzNhHtoVL+emBNbXbFzMjd1ntxKF
9bpWN8r/uD4VSytwbkXbOdkUsAF919icHZf3DohJwX4aFKSLTC+bjibriufCDPfUT6oNV/Lxuvml
swHaoBBnAzuUhUP+cpA8oQaaibCjctXte7u+J+5fvBjQ2/XLhBZJlSKviDdvWtfMnoRZPeep3MwY
sOsjWVou7Ju5txQBjKsT5ThjV0z+wPAwaUOgaKadzadjWI0rZvylHTpLN+Mxh9ZFos9Y4yeitZ0a
wjCp1dRRGWLrgCPDlbFZFa27E6nr7QLRqJdg4OKel2URlyCPw/9k4COjzMz6MfLNtLOjXPVg8gFN
cR2bbmuMmzbNi0fI75I70EggDwu98Ae7z1MVJaapTonwpxsnTyoQX9s5jZowaT76JATRVmpVfdR7
fXaSXTs9hY7kr10eTjcCxfJY9HwKoqzyQPBRQ5+KRoTzPN8gvgakFgw44htxSyq2tV3XB4NZYUxV
mjwG0m5ww9u+3EGAlYHB1hF70qgwj+wuaJESSh9bAcJoE9HB0WDJsagN++gb0IL2rRoI2iCJJ8lD
1LnD8QFMw9PecQ3n5DZ4nkRpOdQVtC2bYIo6yYJvlXLIYZy66X1sPauKpJ/zRzIhwx6BF6RPohE0
Plv0c4pXVSprPzRV8dmgmQWyg8xD1dKAoPDKGbkYBwVQn7Zw5UDlVn+x2aHRsdLHSwrwOP8ErWl+
P0C/4+ggB/SO2ngCTg02qJgbKri3giFnkQIAaSXsW9qp51+hXUslkpBcuvgKGU4nVfggZRr217fQ
0lkUeCAGRX8hhOp1ZXKJcLpzRItTObCgWJfi7c0pTiO+M8r6a23W6H0LjtxbS20uBXkBeFqh9GsD
PawXjMIQfJGkQ4aEWSc729QGBU6UIfV44OZawmkp+Dq3peUvqiFXlS8wjdxvQP0ylNUO3G6vfdm0
z11o/IWyAUGT4q+xaTddhn1uDDXspVOpoqzsgZscjVOQZT+KtLwb/ZTHYPFgW5OBMaXxZfvz+qIu
nYv4AQ8IObgvckOXJ3w9gkim7PEBViPwGCJhvU1G+TUxujVA6tLJCDovpNaQOZ67eS8tOaqpcwSC
uMqc5IOVQmzCBiDcnqDa7UI1wgQsvHXBfXJ9gEvec25WW9G85nVC5vxa0/pzujXzY6dAjMCQxVmT
iV7ahOe2tNVkbdu5uYHJBD1fVDIsKD9cH83ycv03ibpGIdpyjS6HnU0W3HsgdJfyti2+XrextAfO
RqHzaQWDGU5Jjxmj7GfWGhHeIUBg0Ie+ESvtX2uWtEMLzAYg1Z7nq0f/Xz2KjSNfSLAdu5UwZsUH
dF1tnPpkVBVGFLR060+7OiziaYob+QJmqZX7YG1Ms4+cvXUYsFWiL7BCZpVFQ6iilINYc9t0K+/v
RTvgPQPiGv2mjv4UGGjYE3s+FUmfxjWLW/eOO0HkWyset2wHiXDkWfEM0L2hESNIifichUI2XAw/
W9BVOe5WJT//wuvmivn/s6P5QlujKYX4mDfLLneh15xMN3nPy+AGF9oa7c/amLSwllb/h7TrWm4j
ybJfVBHlzWtmGXgSoBVfKkRSLO99ff2eZMdOAwkMa7tXIiFpWqOb9rq895xqalIDCWTN8t91JH9I
gHqQpk5NMhTG6f83Me5ATGiiqpoBExNw6jJAYOmJU8qPfrhku27ZZ7AE/mcFeVUuT0naqRCUjDkx
utEBzCoRredZmWgTJfdZXQJEvlpI6i5JZWt9dt4RhoQa+sOhX+PNkIp2qe9ACEsmCQgrGfxIN2wz
9+cVvXmdzybKWRIxHAwRVGmI83vZRnRHIql7SPIKXrJA22Kp737ptHAWJOrqHk1wEJdqE1H8td4D
XAz8MkvEiDflAN4dnFSoAr6i0ximIpemCWl5M033VhjaGtqJBGS09HyJ9vPmCp6J4qaU6YnVA0aQ
PdPAm/utjyvUd4B2IKe1/i8K0i1kIvHUCcB3QNZwRrGTzaHMcigqTQHT9VT8NsJ0U8kyMLVgHmt1
XFBYt543zgXydc6aIXR5L8KqILBei6W60aNm2wTiOu9eQaV4p2s6kUIdWfOcos5y4XDetNAIgyWw
/EoW3jku70M1pgVohLGLqVDacaUAkPHd1/wFr+bmWTmTwm1gkclF18aQMuCRAwnXnRjGbpcg4NSK
hQt+M8BBDQgwrRDUIufE6RUTmYc6yCBLaB25T+1EjuB82zIQ/GqVmIE9BgpR/0Uns4VkOUJowFay
TPblOsqdXmXpgMeiavLdUR9KIoHsSxfahTzOTf31txyefmUKhcHPBPaSk1igEXtDonrIO9KbXuz3
VKs/NEt1ftZfbHP49NbZ1K7g/E051wQFIlNsmIV7DibKjDbVWyzlyOss7N+SNM6wzmbJUG+xkCqr
q3wIhJNu7UP1IUTXrroAhbC0mJxhHfRcV3MRsvS+cmbBnnK3neHaPwPxpQLEY7LYhbwkkbOuSSmw
sjJIlKbYbbXejq3AGWbJDrp07Y/ZUxqNd3q3xKTJ/tmftpC7ExJasnqzgNgAvFhZleLlSVtwJG8V
jlrw7QAMiBZ4vK9wiynnBrRLhCxoJOzC/rmuXttmqwS2JK/iAjkFsOe685wSPz6aYkh0AJtrW6Nb
KyWIYiP685m9qdbOBsOtcx1lTT+lmHCvn7Jucspkixz1gpCbq3omhFvVVBlibagw4yTZKPUI7JF/
AWiHF0wZPUMqSvavuO8MbFXa9sg2ClhCqf9sVJ+IOQFwzsLu3VyvM0FMgZ+5RYmqoFS6giAUL5EC
zZeB8izpC7rrWogKBE8RCWgZyXKww1wKqdGzBmAspkjUgQp95BWdiuBG+sfbcimG0yB4iA6URMHe
m7LcO7kp+s4Utan98wm7NmmXUrjjLqAKCKgwmIw5y3YWP9dpRCr/fdDe/o0cwG+zAmS843ByzLHU
4lSH76O2YOnwtc2MLAxRhtYDbN8Sq/a1esKkgPeB8hFgNIJe4XKHZAajPKrI33c4BuH0oKAL17BD
ACMACBuRPG7twsG7vkOXErnNykJFT4JUhD3T5wNiHNJawfHnFbx57L4B+XTQ3mgWd7Z7YywM8J/j
Einpe54P6gt6YHzPT6wl0JtrPxXUVCqKGlkBN56COGcqLYV5lCYV7w9JsQGMV9+i1gKZ8eoX3nZ+
ntS1mYQokEaZGvCndFnmFNwsVk3XjRq0rbSp6xdJf5TiNXiSJwXaaGEBb7hUl8I4RReJclAIM4TJ
qS2pe0UDgEZERNPta7RYPNS+My/RR91cyrP5cZs2DaBCjyIdbnjaE6WLyAywbfgfvb9ahA29tZaK
jhYXCw8hus47OChz8PtCMLBtBRkFhYwWUvN9BRiX3u7qbfby89bd8PhZMeXf8rgzn0eGWsYG5OXJ
U6uSVDxk5RsiDGoVe2Ei4+iaHW2sBYV1624je4vqPXineKnkDudYjkKYpADYg4fhx0CWt8D940ih
RZJyJYtPprr+eZ637h3gywCZDBwSFL+xAZ3ZFJB+zMlUQWCLRu36zSieR//zZxE3nrdV8UwGn2Cs
NLmU21pgb+j1w5zPdtf9Bov3m8oyF5N0L5XqttTAcm8OXoUGqWR+QbHhgsG5Ufp0OQpObcZpFGIY
mOkwlLTU3is/P2Zj4Up+TiNw4w0B3OWdIERe3XfAGE8XXlNuXZbzVeAOVFJIWobuIObHWk5VlmRW
X2Zpp8X3xriQm7x1is5FceaoQMKwMhpMVUR+ui5rEhi20n0qjQuHLmlWRv9vlM+5RE7TFZoSG80M
icn0GFce0L+DIiMCCCLa/qkxAicUaS3+89z45ZZyKm+sYfRmJnU0ngpk3NQlu760kJyCMzNJaxrG
7tLkc0gATQpy0J40ebTrlcJRFP85RwnnnGunn6/MLWV3vpycGhAavyxR1wtlp4NiSAdfQ0uMFujS
4Z84Xkf/PPJn64g43JBQMYwyoUslMLdV3KA5DJFH9jW0PQJ+klt2Jj39PKvbuuZvMdwhwYt0Lxns
BrRzvAL5xF5tVUeUqwUP9pbTdz4b7lQACiIQGwVixOaUD8woKW5eUiPWVz/P57+olL8nxB0PpfKn
GNjcKBVDQn5MW0eLXvTZlg1PGdAa5rIwUaNzaOORd8G1uGmfgAeO/gyUqDGamcs9M8dGKmY1APBk
qg1/skQdPT2Z43VeGiZeGTO/Pwml2rzMvVrZfd0VGxWvuU4dZ4L78zLcVGx4dAZwF2CwwNx7ORIh
LJPETDASQfwDyqihdkthW2SsunJh0kuSuAPECrTiMIMk0wpoYTh5+ViIr0EVOkWZLNiLm1f/bFbc
KQqQBFC7MkQuM3XRDIU+80qdUDxUkkyL0Hb+IkXPP6/jTQ8OdYf/WUjuOME6C8as4zhphgdKRqFz
RBAGxDr1a7vvjtaEGL1bWNLbxvlMKKdqrMqPutbAmirl0UA1oKht0+YlnSWnkQI3r1t0KCDtckSZ
a21tkqUKyKUtZZrwzP9QUr2LjBrLnIHeOYwfGVAMwhhVdYxo4WXwuwf6MsECNXc2Vc7X8Uetj5IG
UzXqzo6GGTIhbI6fqkSntfUrU0CSUQ7bVku8StZ/GeBHEAGu3Y/DTuy/BFTPQ3euU/HDkkKKNxhP
GQUvjvxTVcfbtiloai1xp95AxGODZpiFcM5A+8Odw0qZgGHbgnZJk3YweHTQO6KGqzk+4JqD29RE
hXM/nkBZrA+Pg7XRxRejW8IjuGmPzgbBHRKpmvsaGwWEe5RJE3l4Q3AagRJmsjuxAg5qY4+dZiwc
zZvm4kwot12RnCVFGkJoUhOlwszxJlku0cQB4x4n7PpU/GeB+XC6A8292WsQU3aJAfyetJrQr6/P
qIwPUZNSqhPyYKGc3EvhkA/UGMJ203RR2JA4i7o/qhSrKkn8yXoXQUG7BYq9tRfbzGxJkFvqdJxH
v/1V9Em1k/rGR2uboTUnoAt17gQqstCVh8TCxLLEJEElzgYNAZYL5hczrTZBrLUrFI8o28KokFWq
BOk4Akn1oai7CMkmUGet/LA0X7Jm8DdJHaD4vBj8zp66Ehk7ZZgPuWGlXlwbmmdWc+RUAgj3BrPL
d1ncGDaSY7U9ocfvqRY0RBm6FUSbFEVBd+BFN34D8c/cZ91cdqQxTDm25zBDMrtFJcuLEo6Jq/mG
aOeo8gRpINr3h7JRfkVt0t0XjRRltoUmdbyezbk9t1n4KMS9TtIwM+/btJ8MkqCMpSXz5CseeKq1
HHWPk/4hYsW2YRWw1l2jE1FAbJVgXK6scFyZFh7LUK1mAOqUEdt0llU/m3M/PYJhoLo3xzG8a9CL
uTH7RFpXaMJx0qEXv6JK7o9FUYu/QHRlrcFygX/RN+vMLScDGz5PUruukULfBAlw2oACGSg2curm
E4Aj2n1YTXoJ2Esx//RB0eOC46nzaYCaipVkZmUGU5fW6qaLJ0kncthauZuYE5pAa9/XAEXnJ91I
kMSWJ2LGsnSaxiY4qr4csmaP1D804Nm6R+gHZle9MrM3ow78hhRxUEZY+FowAcVtWCtRzdV70U/a
TQhQhb2ltwysRjRjByAE05dSqhYVkmlQvJ8t001bCBpPVQdANDo1OAs/pTjIQOwAV3BbqKSdqr2u
zqbjd8PvLDY/krrbGTlGrRXT+mfJt90cCwmU70I0QFhc2oeoUsCpNGboO5Qa11eahBam9TsJK9Wt
lT5A06gAVYxncCKmwJoQJMTmRZEvxG7M8l7piLNR8Ja5rQtTRLqaIpV8ALCZpwrrOfOqeLB/nu9N
c3gmiFO0PbB+BeTEAcdddR1qktPf5Zh8aaLwq4tM0s9LjIg3fQ4UYyusVMs0kVC8XF8hTSygK8WA
Ox22ivSN31MbD5LhtG0AZ9Hux31sOP98koxJgrH74ZvvsFDRYdOlE2SK9Tvjfxu0Fx2wOmb3oi29
f9+eH3IbYIg3ARnEhzZBCAYxFGGAjUh8DEbAUmy1dD8KnW2iYMtQ3QjEQZK0MMFbJgXAzKhABmGC
dEV83VtRUPZtDnaJOScacGvDNnJKBDw/r+NNMaiXBbCECEF8CVLQTVnV+/BninlVJ1Dewl5uv36W
wVxq/uRrZzI4lxvRhGIpMmQERlm5Uo327woUbgsLdut+nUthMz3zAv1pUrpKgpR+qIEVWIFWN6GD
bNdjsODW3z4QCsJcPHQhYc93wEV6XsaCAFHaUDvzoJEBOhSmkVZNsdaqVic5MhdhbdqgQVq6bt+a
8nw5JQBxoZUete9wD0F8zfk0oyEUQxXBepX2QBsHjwX2aAtEICg4cQoa2qCapjq+EbPR1hnpYEvU
JzERSUkFeyC+Y9ia3S2syje02dW4ZA2PLWjAl67eFIQ0EAfBtAZSOWxcvd3bKMKmDcY1k7/HZdCI
wtejkzvYf40qsXMa2D41bJOWC8rwClsIka2IriU0GAPV6Lp6RRpgG5GDGYk5raOUSIFdWwR6Q39o
XOngr4Rsq5MOK/QUkofPpUWR+VPJi+dik16M+wLUGyMRQgIGH/loGjRfv90VFL6dAuhTEq19t1x9
9DQlOSnJYSJfwC+gS08WAGrjriHgsFmZtAyPAqlPxLmXF6TK5qZXqlgntm1vbXtvb/f4ncu+XJe4
6zUh+GXvui5+R9bEa8na88jJw8f//kDomr+TE/Hwn9f49YS/h7/rsP+OD8q+KH7Y7INSYtPj0V7h
a7uCLJt94Jvii/0V9lfZH+zP7fPxefu5Le0Sf9pu8fW5Zf8XjHO7cCK+Ow0vzil6fUURZT84DYos
WfyWaGEujmlmEo0U5O2vw6nctbZBJicikde7qB63M/pncCtqKo7/MG9Sb9gOpCPPpS2Sr0+TorPQ
njbCwtikq+OCm8MIR0C6JwKfTeeUWCqPdVYIaUi3rxlJSMCW+uOFOvS4UKZ5BUKKOwrYAhXHQUfT
NWRdnoYQ+Am+llshlb3axqZ73q6xU4L9+Fn5f4PiXy73pSBO+w+KPCZT5ANwl2TfKgvgojjduqPg
Twomyb4z/Ny+vtp7y9nfuWQ9sol79x8q2amksjWndDTng9zDcyR4SCEvnvNAV8fPz+0SHdaVcmcR
MgC/FdQVgXsZS3S5MN2I/my5QS6o/IhVimYyBEn9Znod3sdf6YL1vdoFHD+cRQv1FNh0bAS330CD
kfpZAMnlq/vurv/cfziHh2BRNV+XbLBSGnBu4TEIpMjG1cOXUCpdOGcRfdYI9pqQHVaXUGe1cKq+
n1jPN5vNBz4LGLjAd8wAdS8XT/bltJARcVCol737uv/rhwutsodyYV9/KQqmLJjG8Jj+WON/Z9/f
PxyHODnZ7SjUxnH1dVzZ2yOUw+fz6udzeWUYMFTwkuuMQYi1tIqcGc2qVlP9ogMZIm0olF70rbHo
aqlZ8ftpilsTIH2hOxOYRUgR8PZaHIosySYsPtNm0LWYtEMWbtmtHQZ8nIQ8D3h+4BNwTn+tWFlW
RSBDTMh2+7y192+u94Lr8+IsbLHEvPmr6ZxJ4tSnmAeSb4WQtN3vsW3QTf9iY9D2K8HbBmUxGMkv
z1BUWEXcRDMTYNuve/cP8XAc6GpB136j8fITOZfDTUTqsyJMCsjZv729Pz4+BnBTHqF4mLMy4/f4
E0Q7O4euHr5K+vD1MBD282siEwnZLwsvYN8lp9cjArAHoDTRR8sDMNboEgR1poSTwq7L+g4mGTYS
hnK1gqH8eZmvM5k4/ygp+I8wZorO/OXBgBXUKiYM5h+G/wQrj6mumIH+WdSVCWBXDajaJhDYv40N
FyCKyFRMrQXeUeZ1MG9jza49u//MBfh2B5Zk3l7LM5ny5fQCKxm7pmohE9XeBB+AocPnM2abwAP9
471497v73c5Z2MTrZCs3Wc6wdlUvh2ICwdCABXHdR+8XPSwplZv3/XxJOUVrBJJc1hGbnr03iAXt
ee/hpD4tHZPr9yluOpyF0qO0ltD7CUGvtrv2yGFJwlU88306dLjoKJVAOQ3fR6fERY6E0187tTXI
KwjBHduF8S+dj29VSVfsDiyUn96+/mdiueufKH6WzRLEsvORkNeOvj6jdxXmYKKtzeIXeITuicBS
Mq+jhddBvBcAsH7HVClBkIefWP8Fw/SNHXalBc4GxhkmE5zAM9AV/rotOET2/vsDF4ddHmZRYSrZ
ZWUf+MSPHX79vkzfzjdWC9d44Q6z+/LDqPh6ZKHyq068GBUbGQb0l/Vmo2BjYUGA821Jl0agsCPN
jwDt/iiGAvgE/BhuXYrCSjW1RqclE/wdp7BQhUUhL5j9gW6YmrSP7pJT851LuhCM7k4NiBcWYltU
NSqcpmzjXIhDU4FBKshdQAKS0Yz25A9+N5MRnwHzphyMgWAo3u6entYnb+04GNLX1/ETHtfahe5B
kLNFLHR8ft4eVx35ChCLfy76r1fpPxl+ANBwgAkL9x6FQJeKrxJ0Le4EMQGnF5lf/a+GKKv5PX0P
1sU6PpWk9pLHyR7el/gnrg0K+hYs0HWjAAAd7UjKXQoWUrStj+gXZdbrDvb08ZGZFKzBw0TgVa2W
9uU7N3W5L2j8MpGEAdkrGAN4OjjQ6BWqGWUZdeOHbI/Qma62x639ZdmrpR6maycO/hvcWkwNkCQA
JOEm54dqiz5RWSC6N39Eq3Ttzqs/iidsyueIvoNkg+oErxgU8FRLMQIzGBfTZK4jHAJ4dsBQhEN0
ua6DHuqC3hsQ/SR7r72dPKfrYfAkL1nnXrOqFvTPVQwqc/K4417lWifKJeT1rvQgvfavMj0l1G9s
+X437OSdYYuesaBe/otQlMSjuYJlaxifw5k3UqudEA8BhKYpNQL7LTrOu3710YC65CvfQtu6eGZ5
qpacWT7e/muuf4vlPJPItyIQQEGsJdPpdMy+RAqwaRqJ2+HXy2Rn6yfUsCxW0DNNdbWj2FQkyQDT
gZ7jy8l2Iu7nzCY7W6TaaB+yN3nmvvpq7cf7OCXTXYg1RqKKxE/iVnd+1uRXAe73nM+kc55RZTVz
pQJwm0wamVH28AzjBlAq3xE8+WUJcvi7r+h6rngeQFwt46Zyp7fIItSYAI2IxLvqq3qWoTrTrb6W
vPFUvI4boGjRCsSDZEkd3RQMJxoXB8EKss+c4Cbx+64UIDgDVoMjOmieqbx8q51SMuwm13St47Aa
vdhZzLSxs8pP+Vwyp4EFw/dlX2Xbi7kReVO66n1LSLBrAlsnJnlqVrl3VNba/dLefnfXXogGuAfI
tTWwOSLBBZity5PVg1YIkOgZ8kcjkqnByrpTCDqGbN8F7KEbbROn3WZHlQZICwPS/Pl+8IAnD+2V
k+y+ucMZ2PqOejjMXk6LtUwC+yldiO9kNn1+jN+3HDExit2viqfnpkmVogODoq0/j8RwwE3qKIe3
Ev4Wav68dhdtepqtQxIftGN6staZDTXgCY+Fo60XLsOVWwPyACh21HGzontEnJcLZqFrQCxKNaSj
a8gkaojs+HbpNIE3yUTAGs6fCxKv1DknkTsdgYWqqxRkJLQW3OhZQMUhrWi+DXYVroP6of0fcuDM
OHErfjFJznNqQUyDCmyI7Da5sC8zCPxj0ZGKr1EGbiwiZTZ6oryfJ3odgamgBIYjYClYWg07frm0
iqDPfT7qIe3t6hAQg5gb4y47AX2ADm78pduoM0AWPNnlhy/FGcghpSIxDxn5PZDg/efBXGd7uMFw
Rg2v9I3WFiClnpB71Fh3mzoRgEruQHn23jq+C/STihZ4hZCJXhD/H9cNcfK5XUefgFw1MxZjQt4z
I82hdmUnfSxodmpX0mr2noAy4KYE/Cp2ewBE16Zb5dRaKGu8VooYhgmgITyGI79y1U1QB3BwoxZJ
r/aj0UiPyvB1tA0ccx2+zwfxTvMCmoWOY62lpYvGdps7gxeSr04DyieqHpIbp0hJ/6p+dd581xDU
x2h74a3aNRFu+ZJCvPbb4K5JEmBwkFAHmS1/CMWp12MBXGU03il2vM6cwbEcbL0Ap13x4q/g0dj3
JgW0kT1+dLRryc8H78YtuBwAd/AiS88UH63FLMx0hdUcEWlnfrW710/TnTajHWzHrfolOypBxVW+
TR5VACxRcXNo8ZzoEwB1L43oyjxhSZgTi/493EtD5EaUpnOZdD38rFChg4NmeCGFKh5+z8S0WxBF
ksmNyXPyCE8koJ8iqFIXRnDl/rABMJhcwNXhCH5H5me+nmqOQmJoGEAf4QoyHaDeBfcDWfQ9rvXe
pSBuppUap6kMvk2qPaQ7A0wLpEpJuY3WGX2RP2TXtIi/YN2u0z/c5DiDkmQ5cIZ1yMRjx6O4Ean6
q8N6/jHvIloje5i950sib60n4GvQ0AIvhzlZl4rWaCuh7EW4yvrbeIfWlgpPWLD3/SrwDAtvrbPj
DPaEU5XZS4fphl5FNRyiE4RfbDN1zrSYej1KkdmmNFnFHRkfcteiKLNzGgCcUgFP0NafWafzPnBH
gGVtl95Xby73mXw+bhDjqFTUEfLB4XQ01noNc2raMy28wVnPrN5Pog8/X+kbSvRiznztSTT2cReq
LDQpCCrpSbIxXsEz/J7Q6mPE5O3QGR3/pdwveZbXhba4s8ApgrOCpjMN6uxyp9tIRqfJHOBtaqd8
1u78mm3UtbKvYdIc1KHkpFv9PNcb+vNCIr++cdvgEqEYjooTVd+K1WjHd9M+OPWrlGT7kUJ70/wo
utETyJ6MzSJbylU243LG/FrnseSLkQ754Vq4sx4CxL7Vc2wnO/NxCpx5ZSQkp9WjfJiFBS11HZJy
opl2OVNToxQmia+wqXv9ToxXiNVo9GeySIeG9bvBHjfyFlGErTz+vObfQBCXphLgtQgMDTzVg+mC
v8+p3+mCnNYJVb3oRYVtwhx3xV5BqLQVHJDGrK3daKtQ2sh62DPxH1+BZbweN9Gj/1p9qgtn4MYd
w3gYODCjmYbPzqk0IODMmpaibM4/qifJLTaB01uo4JBd+AtuYpcDoUtRwvXLqCrDK8cDLHJveKP4
ToCfrX4NPEKpt/KEKg+Akpg8DWUk6q/Csw4zVNlzswM434KTdp1UZzJlQBchIYCyke/rdyYz9kND
asYqgTLpbfFpjEhPVBTRmAQHfGfeidCiwrZ1UQ2wdNiuowKIBn4dY+VgzCacf1jkiQoYYqwxcisk
WgWO/Mvfda7loXD4hN76he6uq7oUVBiAzAt4rXgRxq6a8uXhVtR0rIdEYL4wdIlbv7brO1ArmVT3
4nvdRgUxwuTXdqMTyyu/clpS6wksPkisRUuVbtcJCYwFzTbIsTKY3ysEtiZulEaKv8ciU3SBagHJ
V6hMB+nFXfT+8+W6fs/ghHEqtKgBY19kEBai+HxVf2abhBpU/RDt2Bm9JRDjm0cKPjccT6Q+8JrJ
3R1VrKrAF6BE5GMNDzRdv0c02KMTK0MYJN/7brPOC2oegrullpprr4Ct6t+SuRNl1XMY+HqY0Dp1
Adf/FezEj/o59oyFmOK7m59TVxeCuBXNrSTy6xCCADVhPRTP7uwhhwb/WiX6Z7bXTogtaH0ANKJ+
qJ+WSM5vWGPME2VnrOkMpJs8zmVjCLWsltjQfXFq78x7tUTGo6KKTy0a0PituJ+2w1pHHu9l4Six
Fbya+Jlk7g5pVlhYITtK7aupkTthJpKn24pBig+QckxuTSK72UbvsdfndDGgYv/6T9KZRjlTVpEA
VroQLxO0ekbBY7C6k4Dt9zzY5UbwInfR0bqloFC7gHgBLiaS/Nxx6pUU6FYtdKN+zH4jnj/MKwFV
hp2LZsaOlr+X0DVvGoBzgdyxSlLNDOQMAgcqgbnyfl7d91t0SdwrHpKy4m5RBV/HRZgX4NpVREV4
5RE5gXGaaXqfwez6x/gORf9QQ/0GDGOyo3z6p4Wzw0IPfvd0APKyCgewF/D6ftILdZRj6PuOgogg
zGh3yF2AADqVrd91a9DgfkWP3YO5ZOKuQyIZ5u1vudwk+9kIhTKC3Bylbof2Hi8a4yYmn+JORg5I
gp5ffJC6dU3ORPLNMf7gt0loYV3T9bxTtopdUetg0dKJ1s2H+CETYzetNNza07xg5W55Luez5REh
4mZQGzA1JDR5tnbqcbQt14e/PPxqt76bbvrTRJZksgW83lhwD1iseEvmFb7U6dGopV1C59fhUNFk
l9zPG4VGS8qHGY4rOcxRQM0PI/PiYts+NhItjCGnQXZ7fkAq34025UteOgEa0bbTunqIn0B8BI9t
/fPZvX53gwn9riQzFBR0XAFvZb4lz3k7wlehgxedUltzgaGw0p9d8BLRfq+/Rm6IQ2W6ze5pIs2K
/jyAW575xQC4uY9aZBZ6gAGM9h7Fzh/Rtl7/SXb6Oj4oSNrqOdkswX4tyuT0nyJHY6tXA/TfPuwJ
nqisu9jVveiYv2h75BUFD83jkhOhLnRhtuw1iN9pg6EMgwqBcexyV1bVA60R2Gwrg+UrHd3OdsIf
bTM8dtvFlMktq4I0OBQvUMIR13NPU8mIEHOqZvgrm7qnwOK25c/apD083qAlUmzX7sL0bmlCwwC1
E7xR0Hbxjv5Ql9IkG0pCT6lFtDvk3381pM1X4lY5ZnbtyCcIXy1d05tug4kXa9B0QBvq/KrmahLO
UcHMy9FyVa84zSuGILpund1kG/CKyQ7oOGhIXnKXbszXUFAGyF50dfiEXLamHPssEWMtQYKoo+ln
uYtO0+ZRwKvYuNLcGtkpY4Pw9k4m+SFwhe2RRR1Lvst1xyJmjSJw1ISCVAzYppz3oANWQRx7nWUS
cIzXbzIS9Hbl+G+NNznoRSPPe3mjuJoDfTmTlwzHoN8EdovnKyEmgEv77TsBDfeTtwRreSMcAOAz
O+2gOdOBYMK5VeATEYAjIEC9PJeyEzwp7+KvyZb1vRogDlw4fdfqGsXwJh4qwMWKVCT/uG5kwlT7
hc7Sdc1z9ztzlHfFDj8LtCGiMr9GCfYnsOdf2r25XaLDu/EQBjYthhcKMEGMQmcq/syDQwrUqtAi
ldAtNgE5OzwHeNOmXjfIx6MJ7ymiyIvugCh+EN5qUjilF++QI0cfpRMsKJmr5g3MHdWAAFNE8wbo
8/iqEalhmRYfY1Hu3iKqvDbOA1JbXuc8frAykuj0kTUOkvcsZ1siYWtHu5Kkm+IhcGdHcYz73DOd
hb25vinnY0JF6OX6iJMUDAPL/Qzg0SGDA9wcp31PRXI/2SWqwiOsxFZYLSlc+dpHQjqTIZ0Ccgkl
zDyb5Fihx62wopTWr8lvldY5Sr/6Z/SQusFOOZBqoCoJf286rFWzAdXb15f4tpj/YGrgUutjEAY4
hHA8ATXJq4kJuFPm2MUplcArgnZtz9yIv5G+Tp4LL93mIZ0349fYuDJZWPVrRx/dmez1GEoZuWy+
/DbOlcgwWzxdFwdpm3kyBbO2gPI3DZ3qaB2aYzIudEbeSDJeiuRtq2R0QA+BSNnL19HpMV8H6Bp6
YR1M5Rf22gsP0lF6U9C9VKPR6fPnGd8Wb7FuKoaGdkV1WOdmpabzgPeBOzGkwYmBQmKhD5YzHyIa
rYNHywME1mCzzK5/KNb/IouOBTgbAaeNDUHMBNBVpXiFllztIXwEym5vq5vKK7dVjCoNamxo8Et8
rYm1bIGvbT5wHBHUwcoqqDQy2D0800NRCNBBucb8hZW/L34LDRlPau2AX9fW0A5NssU89rXzComo
pRLB34OD9v1odiYxk6Z5aCRsuHjUj9IaDpV8bP5kqFFY6Q+tYQtPPmrraISQZFGr3LpYuFpwmhmN
D8rkLmcbZmwFVC2F45y/4sDdhb0LNBA7aG1stC3GoIugxftiAH1zzhbodxBlMuw43o0rJ2UOFTbn
bGu4/SvY3YgIroqYTPc5ae41T3/o7N/o7l5yl2/tLzojdWbjMF++dDPXosAsQrx/gZHJGYkSEB/5
+tnr3OQTmYlkcXuXBHKKWwehXCDmEBjvuq987W/6bRsQsLnPXyI4MshSqku+JdBARxuS5nBcr1oG
1MLqaquS8Y4J1C3XeLBIBM4VQC6Q+x15eZkpQRm/o5PVYjfmTWNxLprb1jgbgOw6QrRy12V2cxKo
cMC7lxfsWSxfrUvqkNEJHgY7f1J3ASpKftZeNxxZuJF/z51n9M5NQGPPgpRS8016CA7Fs2TDQMcP
f4S35l46bkBVTur90sP6jcQmjjDjOVVQz8Iecy+vUREMfpD7eDpGHrVC+9aXcBfhKbt0862McHdn
OAOkz45+CDeLVTvsH+eNI7CXwa4HkBCEwNyiS0PRmFUTZBSdU71FMOddsgdtQrJO7NjrAvLzGt+y
EPBF0dmkA5wcBGecp5bpad0jkwtSMzq7yCTQYBP8qVfhS3As33G0lZNZEvlThu6A3kLpVL5OXn4e
w41cBkIGFZ2b6KsCwycPoKBEGpBMTIxh2oh/1F8Ve+BFZxxNHjXabQFU4YCMcqmp+tbpglOI9AKI
3VjfJBethLHQ5oKMkqHRnRz5t/8mOzM8wqxwgz/5AVWZdxZyrev4uKRErrNGKmp6QTOKplULdBLc
Ftd+MCsVe9jFm4Q4kdog+jrYAajdXNjcG1PU8Hau63C08OKEpM3lSW7TXKrStoLDMxHtEY99tvic
bfydsQcQJjL1++wzp9k23Sw6mtfHGJLhdLCKPcTcfMZR8kHDpdZ4SI7X8pv/Gw2RO9RJPlh4zPPt
4rXHxV0NA7oMNtmdegj/LOrN60UGHy2SSECFt5BguErNCRkiMBWWvzo0RxFNyk8WCpQG7zPda/Ye
pD+hbXgv0ooEa+Cco/GyxGtkTk088KO/fTFTeG2a4Xeilpu5nnA8edzgEnysllrANMcdJECVrIod
kGnL7f9w9l29cTNNs7+IAHO4ZdwctJJW0g2hYDPnzF9/agR8sHaW0Jz3gQEbkAE1J/X0dFdX+atA
RCEKScLcg5NjHa37kBeRPsrqBqlyoixG7YAoK4GUAceNJZ67Z2xuR4Jwn82v503hQsCTf2xWjMN8
HwwQUW3IWgIsDxAkDSfvh6GC2JafWpOHonZqilbxoG3To38CNOtvHphJZIqAjXA2C/K8cFcS04Sr
A00U4IKiBitLSesnCRy3cFEu8kZ2OCf+kM8fyqFHwttK1uhJ71ZTZiLylSzwhXkDy59+A5xv/fft
N1DxbsxHYEsy8A3KpwQMkI/rmlRaI9HkQ6f7UFlZ74V9fjNm8uL7EW+GURr2cYj7Ilx3+wKdO7a/
g6QbgoVNbgpnzpuuHfAxz9Jj+8pY6fvH5O1QKQfKQRUvlUUMtX4Bsd460u3+ipZmEC+Rhbbah8Rl
ba6FYwRgOU8EO1BSRe3+drQtdLTrKcJ2rkEM4a/Ljxndb5UJGQEzOCpWuecfRg7dcIyRLpyiG7Nk
EX5McsxJMfptdcCQPMS3q9ENTLPejlb3Ul2qLbPseB/zARbwb5S02xa4apwrEUFmYwYecHQYH8o2
B5yb2Mw8H/fxC5Qg7PDhIm1qK41tQhIfsy6PpZ318yvIV/4YdDF2ZeuHmOsZeRMz2UMI1AovhvNH
XINrCM02ZWV22+3I2lbLkw0InUoeUQZdjoOSgJ7UkFBGw0lvK6vukFnce4YXm2+SdCkzBFo8skT1
9/8MUvdxh+ZUsRGIj/SE1PW98TE4A8A/WwIaX/4LjA6rC2Jt8lri0SJB7eEOXLDB5MNBdtb42WId
M1NzsYlN8RIB11WeR4ulXLVQcby1SW1gPQfRuxrgqI6u/DfZDg6AZF6xSw/VGlAEV1mzLjwyZ7Qb
/DlIak5Tpa1VrYdB3gsesqdol6xHp7T4h99P5uIe/TeX39Htjz2qlFGoDjXM9K7mdrHZuAqG0zO2
JMsKda/EeTgJUkVm73O2g7O/EwtcX9L697Ewpuz7dvsxFpSE/TYdYCXe+R5IZa6NDe08l+VdFpLQ
N3vhuwb2w04nyG0Qj7AjnwU4s3ZbO+AKfwHy5/z7gBZ23XeACzA2svCAUFIXhC8YbRn2OgqGAl5R
emllfw2AVBuJdOVob9xevSR2sfrd6kIUAKuEDw1hgI6kALVaJO8cRpWPopKTPyL1bGVujOSbsUvX
jQpcfr6S8mfNK63zYBrIThs75iPufinR348hGwo05jW0/t66Tr4RDUjpZAgCzOwheRZ6M3BiwUIg
YEabyPPBRiIBwLHvncDNLtBu/X0KFh5Ut/bJ9/1Y4iqdxcaQgNTtNrMr2KkrvwqHyRXN9Enff2ne
OyPPuIDevDFIn8OOn2tQ3cGg/6YI5gAa7ed+K5iGo+w7JP7+oq7CGuN9nEnE2vFU5lFoIOiY2zHG
/MTVyohlrm3uEp+qQ3+JNVvdgcenN2fPeBOsxK58S1KYXmchMwI+EywvdM+R2kQ+/dZ2n1VVGLQd
0oqXHoH77qWwtBmgURlUC4d+G4GCSUFCqrK7U/YROjq2IHJDEmsK7qsI+AzyvAHTMRQ+dSq7KQ3+
WOgtHpKG7yqdKe4n6yOz8J4UT0ZuS+dqHe2QVl2zvO5ChgQZRlxfCMEMsB7S5Z3eUOpwKJHU7VCh
11bG5Q8abz4xBTXCMYDPPH41bI1V+TIYNutmWdrcoPUB0aIOpB8acOiFrzJd4AxMfvRuPEJ3QDXn
nWrjqRkgM4MoqUenje6y0HX3PcAkJ4MGZOQayZudNqt2YwBaSSQ59d6eHHkf2uJasvPt5KY2gWXr
dgjgqFnkkG20c89+31i6w+jsX8Ck334EFe1HWqnUMj+RxxUekjhZH8bWt5t9hA5oY6+b1VfyZyea
ybG0dcZV+z3A2yv91ja926pa73UBtrHhwA4ov72hvPr6qWz0I0JDUz2ju+0tOxeP7WH+UCPwwVuC
478zXNv9o+P2KyjXCp2VHFoi+ApAwl4rKPWNZvmRPe36Z+6vvpIf2gQVu99tiguuBq276M3HcUOc
+A2g+OFOpSiCZurMI40C7ZBjBdlurwUtnXZ8jDXzkzfDv+rjtTY5w6od0F7aKLACJddhD6qHbhuz
4NsLsERkgrHzgVcTgLzUKPeutoqWhL6c4VE/gM/THHf62km8xEPPERhc0P7JYT8M5tyZT5zH7AO5
XwKYR4oUBwJ6TnA/t95PjvpJzQQVR17ZJoMNBJvbm+M52s/nNjUrzn0Xma3bC6hekv1GaQNJ0QUs
5FwqRatUCvgJzMbsNqjitrEJvSI8dDtAMo9g5AOAulxJIL6rJ5SZMwvoV0ipIx5k9pHfB4S3HyPe
zkAyQ9gzbfAx8LpA8MU9XgkBPF17il2sP/+iPQALCwrAyDowrtqF8ObWNuX+Oj2PhCSH7f4l+Ttt
bCFwKlM+da+f+tfsjXiktathp2pmfNa8gjzGmc/h+1f47SdQXqhD91FZk7UoHOMivfToHpD2iofm
cmt0uP1ZPJcspoB7BCNyWEBMQJ0NaWpk9m5nvAOAaAjqAqmd1ptIq2Gzh+s9No2TnEaWsYXxAaYB
vRfscNzz9PXu+6AqygsNAoGHxguvMngld2Jn8pdT8hI6QbxC7NywLvOFPXVjlHKvIhdmuZ7BKEi7
vGAlmDqkQVfNa3nV9uJKPCoQtQcDQ7aFhmbGIgu4D1hRb4A/0Um/kwgw1u30asY8ln6mZ2i88L1q
H6/1TQCR8A/xFFjjOX+ObGUdvSbX6BJ7rDzS0o5Ggxc01VAuFQCWpx7EI7o2h6ascHFa+SOotdGJ
owh2lyJ11sRooiU9rMku8HSQ5aUO3Pw195ix1H3WAZc6Si7ANgIKjH7K2xno2zrNWw4fUTlp6MSn
7Enf8WsR6kIb0qkgQJDmP4Swtzbpuwy1iYJTYLPeaRfQFZIOL+VBRid9BgZRPP8s/ahtcov/35OG
t4ap5QZBeGSMYY109zk99TapsL0qWxEZWn2tOWh/co1n4bnf+5Zi/36XLrw+kYiGD9eRLwOIlG5E
QasyoSCB7K3/xG/Ki0rMiW6lowNoYu3qBaeBpDfcBij78Byk359R1k+gF5mQioTSHGrS3LvR2wAd
Ic/PHNeCz7ixRe0fbk5i8JXDFtDH2SHb61+hSzDkoiseLVQb9vwHz5DVW3hfk6T+v/FRB0coqkkc
BNgsnBDVnQI3Y2gTCjBpHx5ac6Mzs9usUVI7luMF0iGIMqCGe/eTf04ClJGmNZCwtgE2UcFKN92a
VUxaeF3ejJOWFy6yXlHbEeOEmlDjoGQGjQpLvuTb2D5p5wa0kr9v0vs2NQUMJqTzAi3+8En0+6ZJ
5TkWjahAhK243OFjtLP3xqxR4a4a05s+6+sDOZv5dpccQfPxfOEew035Bt5U7/cvuV9ifAkApCCz
A2KKFFRu3VLSl0ZV1inQxyuu9fQzDxpk8bVVTNWWweHSe8knI8C4byOCSWRNMHrCEQo8563J1hiS
UR8hPT8fw93o9mtITFjCW7GTP0G0zHJFJFS6eVVQ1qhzAzJbHzsY1loXMfUKsGNP2Nbb+YB25hHR
HWM+7zYwMWeoJJIEJRugQbeD0/CA6visKixJAEFACwKg2fzGgKmQyt31m9l6x8OSVfG9fzDDLNJR
uN7wUsftQi2jr9SiX48Dkk/r+KjvH9UvcY12vw2PBBh68BrbwpniIsY+vkd2f5sFIAnVOPJilm9H
O+WBFtZlj91zRAW4twPCS6E/IpZJPG1f7OpndVVtjTWLCeSeGoAyTO0hpeSGvMw67FXvbYTh+Zjv
BmxfV7oUZvKn3FXwVCjKtQhsYrO6chunA2T4fQIgWFkz4/W78Ib6HGqTqVAJCngVn9M2jrLSLsB6
blVwoYiXsrAbd3TQcbmqdtExuVrQEmPsuQXroOhGAR4lePDUylTEHodaoGbQmrfUJ/1N2xE65sby
T0Zk4oZAEcmeN6JgcnvdRSMZw/bCfr+xTe2AKq6nqqtgG2zlf7PnepeepC3QaDqGbZTWbEmVWT7x
V4ZZ8mupUw1uIhWYEmw85ECpYwbJK6R+S5jltipYb4Sdtp23hsP9aewJigImv2XWne9HCqgOQZSC
kAmQA5W6mkJhiEatL0pSxXG7TXQoDsUT1naFtBRC2QTtVd1Ke2QMlLx1bwdKrILTWuBF5IToEMMP
21RIIVdolXhpoUD3mm+R2t6jT82G/tHX79buH/5IQP20RrmRpB0bkCBVqKNMq8wBodcz4TvSDv2m
XiVr4wlkX07vtGiTk7z6IbJLZmaZnJS78ZJ2BiIQjxYv6u2vxkURyVlbItEL2neS71HX1b5eBcA5
rmF2E4+m8Bqvmct7f4jwLEGWFwuM6i90uPFhP3IwfYoiQw9nZk1nBXzzZ3CaFBs1Bt4vW+dXlEk3
uTfZydoHdJvlP+5BUgQ7jjASTadINwMrdGs8L/mMT5MMKnnHIkJfwbhOvOlUvciuelHN9/IvEl1O
4QDd7qEviVUY+q4IUpOOEiQGDxYKqP/SFdGUT5tclrC1uw1hCpjOCNnNRIbAEZAj/NpfTXbuxE/6
9X9H4GHgPyzrlOuaE2MOAmJZOWaH9Ni6gB86p9wdoUuEtgpyqJqPfl9XpsJ6kS0sOB6kItDDaFsH
iIVa8DTj+kaEljMU/CAbjhJ4/i45HZKbzHwWcUbU9CLc0dG4ArQfmADIl/zYWkmkqmkRCqUl76dN
8DAdIoR43DpYZ7DWsR4l964RKhL/rNHBrFZArink+NJKdyG6Hspd6EZ7vDXdwJs9xauZ7+uFgA4W
wVKMvieUZNGIfjs+nZu1AdqS5OjM9nRI0a38VTuT61/DN85lEv2TX0dPpw4qBQwSwhTAnt2aC9o4
FYe0K6GW4who/MQbPnriT4pPHu+7ksURc5+XVoBvB3IQlytAISJtD4rVTQ7JGuxRV1qB4taRLahJ
bbknsD4Nr+hrsMRHSKTtS893ktpMPrK/CXMPLazqz4+4w1nV6ph1KvziGCD3GDk8QGWrHB1PYNSQ
Ras6co8j6ERam3EjLOxdEldAIZPXSYKaumjRglOlyQy7GqptqyFDm9mbeEKMeRIOlR1f+TWkD0hT
C/oV0eWWV2a1ZWLtWB9BRXuhX+RC3GEFWlfYCa6fAKksOsPfzIIClLomSAMfVeb8mXfPwUezeWZM
Arn2qB33cxK+aYd/HOBJ0srCmGE/3kHtxxMeIrTUjCc9MWvU65GZzJEEvYqu/xBf1StvDivx0FmG
/SR5mZ0x98LCAUCkhzQ14PYAxdONhpmaN9mYTSh3PzTPDbRPIBy1q04cisEn+dAwH+ULd/KNPcpJ
49bM9aGAPW6lnyeH30cbqbDTa4nWKmEde/EmOSkWCz8rLQRcqIVBZAM0eGDcoGGs8xT3itQBeQby
LxnMLQL4rhBoOZ+CjayZ250DR9pooBVBgkc34028RqTvZCsI6K7H7eTkHoRYnYu4qy45Or9+3xML
D2d807+v06iDUWazpmYVvk4916EjbEVAXnoLIuyFO7n5wXd4++/vJpeihBuTxEf82IayUqhlM8Ck
dnmJnHkNPts30QqPO8EiLf6+mYWmvItcCVX/300zR0udQGU26qYSYbr7qz3OL/3xA2GYBx2YzSnz
Rith8ZwtPGgxvVApI8xc6PG7a6oTCOZQTjDWwA4fARGPQzP9OzmVc0Tf/XWwg4uAPM0aYoKQ/GEk
6L87wKkDj/ZJlP1xqaH8TntbzfCDsFY7JOidFAASkAk53ziHXS8COq64L4MpuNoxMo0DZzZe1wNo
XFivoSOBo1U3x63ggGH4oNtDYa7alwmL0j/Pnm+eS9vfhw7DQd2XbQH2Joo8ukC6cpFaud0ZSRxE
gNzge5NnpJFmu/5A/wQeX386LwEX5zrcKSfABJxupR7+9ywojAPjDrpY0g2K+PHWuJTEXJ0pwLmj
B+qNA5PZx6jaSu3i6s9N6fT7TrxP5sMaun9BJk5oYVCiv7WmqWoexkGPWlCN0w4Ry8rUzP71pfAI
b4r6VXiahh40sCpxu9naKF/TitXFvxA5qhpkbkjkCKQdTY0g92MuBj1E1uuXDOmOEK+yeOM/TGgO
chijJXNHbUQdaACQDoLQChwtVOgYpUnQRbWPzgVLtvrLIIOS15wg0PYcbdu15GZIKOUPBqj1URg9
GWvD63L0uakmNHwbAIB+/5wlN/Dzc+iGGbXwk7zmjMzKd7qnopoSOMneXyG3EG6lTXRhAkEWwp4b
g1RoGQxTVRYxxh+B/Rd8ceg1O7crDabGZx+sGKX3xRjiXZ1GQez8b8ZVyq/PQ+ZLfQKLg9VC0NIE
U8Imdk/o1EWhRPQS+3d7S079xh51uYbdMOhZBXut3e6k3dxbhpmg5p4fZYt/L8D+CnVG+4AlDpHW
wV77D6795gOoA5WHdaE2xfcHNPtGdLHHVPcz2FxxqfqayUOBGsxd/+uoEUwacFbEXeBZRFNwRHFX
9FqCiGqyBLu+onTy8IGTjOZ9PIhCeNPTBj0bpw7Cdqxa5L0HgdMAsArPXKCr4LMofyUY6FodtLbG
JhbfCHNn5Hy+xujPjxxw5bmgTTBzeMqnASpn5/9dfQTWQamK1hWk/fEXlWKRdS5UxKGrrQbXF8iH
DqDngVmUHoN9b0nPEs4ymnazx1XCbPa7f6mh9oU8Erqg0IhFWnZunWcwqCMnFU1tiXtQl4FVWF8n
1rV4KdaJy/Jdy8YIigQ0dGjFpgFNo+R3ctRinjnkQ+eVYZFIIVvPDupJK6ZrunsjkKH9sEZt4zDV
glk1MLTKUTfBhjPDY2pHkakeX+VtHjOO7X2ZkTJHbSJ0vFSCgKIu3ry1XQKhADULLUXLDzJG1u+H
5b48RdlSb1dNFWIAFTvYGjad8zFuEw99AS8EO86545GZDbq7cyhz1A4V5A4cVmRo7UvnTO/atgeZ
E2BnMog9gkvr1U9n5pm8q6RSNqnkKrJP+iAUsKmfs1Vok1rYZIU7iPNIGegKWlB0jh7iK97NPVbw
dOfxiW0ZFMek/gXhD8oDD+gka6YatoVP4yt5d/29iKJj545IX2+KNXM5716TlD1qpypRxyclWU55
zwFYNCBUITxoFfjbkfMi9Jitle51K/d+30d3YQtll9qy7TAZGVfBLjjHXD02Px4Uj///6D9YHh8J
3tElBYUGav+kkFcKBaOHh9uIXvcn24MVBGi2DARHtdO/R+v3cNNt0SX1+/Dug5Pv8f2zS+0hI5ek
WI7RqkK4J1SiAOnv6o/aEQAaylPz6czqS5cWfQ5qAYIKyipsH2ol+xkY1jyCLyfRmbFrnKOwnqzj
w4sP1QDSV6MdxPU+evqjmtMrGBDMwPXCbQT2TePxiZlLJW7gJlbE+CG1TPBEQBYptAAmV8RCkeRy
DRpyNLpGqxlxqWwqZ7RyFwNKgNWOB1HNfOp4loNaOr3obkGfGJgBkAikdlYoowTUTHyNcnavr8oT
okLLUY8oUvCMaGVxjD8skf//8QSOeGhiZCMsVU4vWwi+zdxgjOY+IiPziJAIwHpC+PaNFPxhI9Ez
ufE1Ff7vc4TeJp4YngZwh7rWd2D2nFH+CM3DYBZgfNDWIiPEXraOAEGBT0J3Np2+ha5WVnUjVnHa
iJndS1aJB5wleNjBD4MHXg3FDDkH5p2QsJ0baC22mb1Z94UgMgeAXgOAKaJRjOY46vIoFJICTbzq
vnnXH4IMwPcIGY7pU3PRvP0uzab0VjvBIw+sWvkZuUbPWIalWw9qm9BGJ5uKaIreLnUpBshLdlFj
ZcjPu+URjb2usue/WlSgStAnicZ/uNNvLFKbSxOnzmhyWPx+9YNidDgZwIK2oGGrWdWH+6Ywoib8
Y3jUyy4rRxXECyFU2D31HNqdE9tcCrLxy+RpXwzPuHA+wZYlAMuLTDZmlLrh5qxJ+RrKkLjhMB6I
q2Qm9vKIFjt1P78yjC04RTxVAR+GKZTxaHjHGKlVGYDzGI8l48g7M+gCwVgIQZ732Iw9HF2GPeLW
Kbd3Y4+6bhJfzmdJzADZATD6LHuEWdxFjwLSU3ZnmK0jncnFU5rFLvqrPDKsExf/m3Xq0hmDoVLn
HNY7qyAPiMNH7/Iovus2fym+aiv8wzC4cIsjIwrGG/BNAXBBqzKInFjNnFhAhXsP4PewUT3FOZ6O
qAeUKwiqeam5QStwh1TEf2hkJJLHP2xTB2Sua01sDdguzr2JeoDlHxOvd/52mskqiS6t6k9T1KpC
5F5Mh7BswJye78Jju+L23JlV9F1ycxgQRGx5ZBjR8ktZabVWBNi5IlZmMNm0oJVBLR9ML+t69Rq6
xYuxFx/Dh2kbI5hJPpKJsXnvecy+Z/TfB1BeoM7mbjR48gHAxE5nFdgk3Rsh8sR/AXxl1k7oAvoO
fKqwASWuq0FbKPTGo2E+g7DfYWwtMlp6LyPBrKGkABIBpNluPW5SR9Uc8TXAKwhe4HeRUesOIRxv
QLgM5FVkdyAT5D3WWi+9FEEj+M8wdYhyDuJXzQjD6H6Z1zwudx6wKcJhhQMclf9B3YJM+z+DNANL
HzQxxOVh8C3YNJX5JzdFrPsMHOVk88h3gLmJMbdLLvinReJHfgQVylhlnSLAYrzjre6P/5huuTfQ
7BwkVr3yHpRFDY46pamK/kulJbPphmugfje5nXkGsFAYXILWakhprMSr/PD7CL+f8/e7Bx1T4MND
rZQu5SuoE7aqhq1sXNSNtpWuYIOwGvOEHkTMLe+W1hVb2UoRj/Mr3hZeWWXCxYgBWxfpDeRLgdKh
rrnQGFO+0zFw1UMSwIq/QuCqD9GJs1MH3adrFoxz8Q7/aZBa1C7WwXuPyghpw0RadjCvr6LZXKZV
wVZRJB9/N70/BkeFQ02FkLX2YatweN9R0ReXmDwK0aDdvBK+JlL8Ofmnz/IhcFq81BPUpfn/vRQI
wCqiQgCuIKIBrCF1Ukc/FKCBMyM69Xwv+zu77fZjRnyqOcCVX4JT6ckBworft9Z9Rx6sKgpZUjB/
AkFBp61ybfaFRKqBGC1AaeNk+8EbsaEVM4cAGzr3eeS8cWZZhB/3wBhiGKwqKAKBr/cO8yVVydj0
OZ4CmmiN22ojPHBW5KhrkHjO527dbzIIGoyvwhdL9GrpEANFqhvg1eR5lMBIlPXDX4x1QehPJhKA
j24MrblgleIYy63lr+QLIEmbUEY41TFf0WQfUfsMYGgD/CoAlGK+qX0m430VTbOAV7Stgb7SPjZe
pDmmKDnl3nd0uGVCjMwMhxfiKCChkREFjS1yk/SjS1fHVvdTmJUuIO9LXe1FMmz/0rizNa0RubnN
ZDN21cJ1BwUHsBZCGJToy1N+spgFPjE4BKS81zwQXh50FOPmzU155e9QyrV5m9/ihcdwlIu7GREr
8GRglQP8iPIa04yqftaOJP8zvwDnLn3EyOQdok17VdftuXxQA1P4w4TNLASOaG8CZlITFdKJQt3u
UP8dtKnUkEXcG4cBrPrXZFWuon29SZ8Eq4Gq1zo4+Y7/x+hWyQfTOd+BFnCUfpqnPIfUhA1vEPO9
WxzQewNuxvwDlyCAjM0qLFiB1b27lKAHgrAOL2jCPkYFVtMgzGPWSw2e0RzichF/NwiupIO4MVzE
eYXXSLiUYuCEN9oaKZnGQmKG5UC+C6+3pwmfAZiSAZgqjxw4Nelqz+stl+CX8+herSzkEFzJ6/Ep
4CpadYBkhSBzT7wcDpuDioay5sEFK+//w54Dzh44WUJHhm+hhcLlafYHftQbK3iuP1VHQHfFUfVQ
dvmjOfkqBg+3sJkYdM0L9/GtUWrJI8UAJTYx2n5OaBLUzHlV7yLcWI0LVt7DtGIc6HvXdWOPJmvs
SpEIBcLec7nWIe2enTlTQIJzdzVQMGz3wv78u8X7I3VrkHLSU1ZArzSFQe0iXVu0TID4+DFny4Tc
B4+3dqjAZuTnNu4m2InXNWDAux79Ei5IFx6xi5xiPbmoVulO/v368yOXlVlceKXc2qc8VqAGvtyQ
hRwcH1l5+dC68WvmwGNtR8hZkXBDwy7m19H68Hc8iUcRwmnRh48lZuVcF/Jjt99C3U8Fn8eS3+Jb
gufOQWYZHNzoiIJ2GkhX44/mpXzmvPhwCfeDFXss7o+FgODWOnVnGMqkKAlZiWmjOr6np6YBpJGA
bkrSFq9/Jq/cWV8xM1NkI1FuBO2iCAbw7kdC0qC8GZeNEye2cCPqW263oNk41lfhUDrZuviqENez
yrP3zhpstoizBNxTKFLSYd5kiBWnZAYJNscXDTpKmbNtEVTL1gyaSkI/4bvgQniCOzWnwqw3OSMN
ujTRP74ANcTb+McYKmlMZnwBtwLIvHL2mdN+oKvBS0G5Xnz6j81puNZvzEaahXsDdlGUloBMRhKW
ctiKJnd1zmGBUZt9g0YatIbeoLMZrC8V+FdXWWIxb8b7OIRM9j+TlJuUgnkeEh9D5a1+LayCzlZP
fQukvWBxryooB+KNeOBO/IrJ50t2K72tQGWDP6QlFR26t5MsKuUUSq2P7IM37sQn4AhjG+wxK1xH
HpLLICK41N6wff6fvSbG+88qdYJnvR+nOOAadKXmodlv47/o/0WziCl8/W5oIa9AZvafJeq05rna
JJGM8WWA5R7alxw5bM4p0HQHkdjWY/KMEj/423xSK1nrfqkJPexBXu6g4HlWOS89FAHW/oV335sV
U8lk4WK4GSDlF2R1jPpeg0HpE0wB2X7mLXEwu5fmMZiZ4noLNW/wHuL5hT4FhJF3BX3gD1GJrrBw
U2q3L40nviJ82OtHBSgrxsot7UwNPZIIVAlWga5lQdesMuYsaME6GDxIl94GqLzdxS9Q232QZaeD
emD7DmolVgjBskvtmChXpSRIYFf4TJzwObcjaC6LIPXWAGmzxIP8hqQr75E2+f8yYqDZwQBCWOkM
6o0bqmKnT6mGO3ZT7oSvBtKYcEH8E+BlwZ8dt5/fUzBASyyuj6UgDThHLCu6B1FnoVG2eVwNPEiu
sYWOoxtaFeB0B/4EKaXPyjXW3YopYbtQp8U2An4ODdrQtwZ5663X4VKll4cKGqfdu945Ve+MG/Bm
Sl66iUBZjloWCHDArS29MmZ4ybX/tEutrZDXsaDWxO5m8LQj94DrbV90VrtvndZqX1kCoAtveAyU
8IkAqg1cJo3Tlmph0Pguai3jc5JN4xpehIdsnxCJvtEawBfKoYzFbwub10zGWBdCYcLGj2YMcMqg
G5WaYz4Om6GuYLrRwN7Db/wcMLbZmU7gJVvpl3QvlWZ2ZD4zluIGkJIBlI60OtomKH8kFXmVKDOm
uAVVJ/LIpn8J1q/h3mCL0BBfSvvaH6ZkKkCIB90I/BkjLIFSQcLvoHwkf4r9dARX+uTKrnJKXP4t
eA3ZKKrFjfRvlHfrOg1S0ZFRkjYpZDkhKqEd8tXrk28VW/ZaLvqkH+aoV4bQz20KRUJMKrqjBEi5
WdEeMkqW9EBUprVdus/+A+U+0Z9HFhclcLQ7Iktxe0jFegSmWIxblPRBUQ1h5JVijva4HQQQk+IV
r7x10A8BwfJ5PDH27lI89NM09dooRyPNIWrRIipRPkUnL5CFSoj0+BHdecYZUu9eABSZ7+RMZ7hw
gcP7EgkPJL/wcqeOjSCGgzgKMD1tEDL4e8FtQLSAm+6E8ruykVfpOfZ+H+43YJnayLCJzinI1QK3
QWPyDGFMhD6CzfaRFIEL9CyXiPwCiFwi/nRIC8noZC6qIBv1gP/YheawlU7sNg9yOH/7EGqfVQkg
WEOKD1GOqfWcbNPQzFRLbG0dejVAaq7eoVdbmdxj/iStQxbz2ILHupkGatWLsU6MoSDT4EKYF0QH
L81o9avYNh6Eh9YJTQ0pZ+v3ub/HzeuAJwJcALQDiNJB5327yyO9TCChlWKrbfLdHvdtf4pPENJ4
xB4H9ZcJNn63++Lsc4zn3n+wLeCMQcQIxPS6Ql1Hg5rzYjxlrVXVkHJPVmgj+BtBGDLb1at8levW
SbzoJNsKFrzV9PC79e+SP73YpEryHcihz5by1Jk2BcEUtnhf5WZo8Rt1o+KoqxMEdAmhdLJW9oN7
iDevJ6jEgYf4AgFyO90qXuXm4FoEsziTJGgBmAt8wr9vol16yQ91LakNClfHF84JNhK4Q4tzekVr
Hfga4ivYa51zwpvKqdoGNuD26Hj7fVqWYpNvvkUi34ZGevowJnWZS5kB7TJwQMkbCeTIIWFb65Fn
AVPQSTJFxH6/21zKaNzYpM7dlPp9reqw+RGAEng3XvnTdOJfKvsVNCiAQcLj2uFG3mLWV0wm0YXL
5cY4dQIGQ4oNI+9JQoP0uRSOP1mJx0GwaYCsimBG4PDVmRmlxYNHeC3/b56p0x6AxcIvE5jlVjO0
0xSz2CQJKr7N5656lI9QSrPVvYYMvMisNi863J+2KSffToh4JwnzLR0Fd0YlHYHvx4MKxKdqCxv+
xB8NS/JkMEUk1wtEWs3/QNcBv/PzE6iz3+dtPag+PkHcSwK2WOs8zOboctb30cvd7KX0tI0E2ojf
99ryvEOcCsKXKmS66Rf/2MtTE/SYd9C3YWs18Kud2b9I4EbRkNcptzFECvDyB6Gob/23KwbCWChB
wDRBDN76WyFPhzjix+/simBXqwmu7wOzvv3Mn0vzDyoQj5MJonkrfdaZtcul+w2aYGg6gGCTAYDS
rXG1r+ukmmFcItxChomy7TF7h16ApZxxu9fgNeqt4rWGejcRTV8zpn7pgvtpntryQxVFmTqSsYOC
5HN8SfYxuoZLK4BKAoSLknciUp8dv343u+hUNQhCEF4QAmakchJaJA0g8EchpAbH+rlHplI75qAV
LdfJagDNj4QSuZLAw6GLGk01sQOOkPBJZpKU3DsaMBuASRaqCRIINOkabtcUIpCVKKWK8GgvLn8Z
IVxVYMeptpEA4j28BFb3ARq038f/fZHdXnS3dinvKjRRok8qVlczH/VNuptPjTMfe/cMLin8rIMs
RocfayDBNx8VBzHHtfE4QB0Vp3baVfwsWEDa4w4sdgXO6XBlkm6QL/jtC6l9qRdF3ZUS+cJj6IWP
4OODXJ8Ovit8wbYEJBBcCBvdFB8gZhKCmK5n3XrfVSj6C5DSQaAPIRNC0nd7MuRk6spBBPBROx7V
VwDvvdoGxYZZAw1ltdtSMVFiXxfWJ4JQ8y905Hg3sTk3hX9iwQcX9quMwt2/b6H2axoEAEUK+BbU
n5HWB4Tjz5sBaQL/C24SvgnRL/5VzZoQbyprjp2gWIB133wC3e5dqH0Vpwo+AYXhDJ1AIkTZ1fVH
bWcfiil9TaBEKa8+RzqHUIcHHwpgLcOr9PCJPmy3WKfWYCc2q+H4+4D8skgGtZHlGQcr4fFV4j56
QGfzG8jJko1vf+Zm5InHAkXM64B69eTiycs6RgtByu2cUJs0C5vC6Mmy6N5Hhz24Ci+oIc9nIKde
Z3SWxmekbLSddvQPGlkkFivzvfMGMkAC0R7q9RpSG9QWnQUj6aohBFUYt5PbyZam5AX9QE8xl74J
PiY+RXtKyywH3CdYYRYvM0KpQVwXFSYrScdXpQrkbFmvfMlMBK+H5C1IvURLnQE4gTcF8ud3l3V/
UcAmKdHzKNbCVVIlCLmbuFwkyGBDelBEu84meGnGbbRog7BnII2LPzy1nGNWzUZRYlypGmwr0RP7
clWWf34fyAI+CiP5YYW68uJWr9N2gJWIEKtO6EMokofKH4+NrFuCX/dIzNe2TOQha+URfXks0MN9
KuH2A8g0/EDR+CVSzEWGXdsm04uKhp5xjj45qVzxXWXWbcFYuaU77ud4qU2qZEI/9D7Gm4de2z9H
47WNnntmXvE+9UVGRaSnDPQvoi5IjSoLM6HoEryTuuRr5vWvTJwcUDabUhPsevmzx4sy6oBR6qRo
I4sAe2cgTc+rBnoEahiD9+6r1IV9hO44uc0ZiqSMj9OpvFyuqW0U+JjyYTaraDv/P9Kua0duHUp+
kQCJCpReFTpMzuPxi+AZ28qRyl+/pdm912qa2wTmPnmABlwieXhInlBl70GL5pjIXatQwJYVO4rt
GNWq8AgU4pOcHROnY2G0TkVpz25dopdUqY5GWUpKGYTeB7fWf2A4Q54MbUSpFGDS4bWrb/sFl2dj
Z+e2N6OVcfFoyoLze0c2MM5y504Lm3gAolosXmdD58qeNa/qpkZiszIgzmaj2KoNja0zSJ8z8wYF
7W6dysq7hPOHrBGeddoaTeQs1qBZnWgMVfIhGLVZ9jqmN9Gc+iz8sSR7ExlsZslIpIV7EV08NmQL
wGvFkxLldd9b4Vonn5g7u7H3I4PK/PXca7svLJSNtA3awMBrTLmFyrqZLFUGHJPN3mIc40ULeiUL
zqMIHdkGhVulwjZamqKPA5To9VXJ5nwXdcob7VCPR0h/X0WpLD4lQ+ROoUoPyTDVJUoO+nBX9W+N
iRp4FReeProgaXY8Pz6h19iMj7v1oWc6tfoGaENzVLTntL0wx/h+aUe/gsqrbif783iy0XEGWRbL
kCYt8HI27Qqq39UWcw07D5IuvZkqkkt2mdga/7US3ivaHckpTWAlg4YKzumpZb8b+nNSHs4PS3zi
/plHnrgENZRJWpfA6RzynWUgTWnTUrmEGvgVKQo0bUyTFZRgX/XUukBJBRl+K10tIzWQjZacHlAs
ga/S1tG2yo7Yfo3q2T6HjACVxTOEy4hmOew7VAaDo+kUyCFWQZwZyxjX10Wzm7J7rUbctn2Nw8P5
mRUa6AaJOwFGhTrlMgHJIS+dinnclYgilK3bZ7YLmoqv2MvaU7pynKCdk/MqhjLmXTKs69gAKdH8
AsKG3UKurXyUZJ6Fi7WB4lxL2ma1WoMUwEPtwqNNxrfUnL1ytI6t6UhGJTxrNlCcT2GpUkIoDJNo
RMjjOBaa5vt3w5aqkf2dhsQFaYPDeZPUgLzuZ/NQCYqoxS/xUiFx7ZewjSZ/6iCX090ttmd2/nkj
kU0l51UyGk991WIqG91wO+JUbt6CChd6LWNpylyKoI54HSWaj9c26/XPU+NviqqGMCfQzHT6lSNn
pJLo1p6iY1ck38KyQC8563+n0EvKHPRQ2dARSZmfNqEPUd5XA6GY86Nf8fgH6uZ7eHKYQaFlPfZo
2SoRQtJQV20boOKKrcCsdorl504A9qovzDgIB03QAaLM19A5i1Kq3NSnsgWmih5nCGcHRjX7Sw0q
bWJIAvWC+hdD3YJxZpUPSoXaJXS4FM2lPlyqlmckV2PhV/QZ9DQ5EvyJ7BYjCNieYnKLjHdaB4n7
tUFMuyiT26LDRNZ+lz5mumv1vlFdR+ohSwPkrsLuerYP2ngRdw80CVrrMolkcQDRDt5MAZ+iUZRZ
j/Ucn8PM6PuYsZ8Wyfb1FEqygas35U0JISDweUCjEQwtnPvT6qjSkwowKe33k1W+afZyf95aRUfH
FoJze06kIwCPemHPSJnLjEuGw39R7rTsJVR//Dcozkgtp7Npp2FjtExz4+KeKc2uppemUnqsksyc
eIH+zBxnox2LwyKHwLcHR+Sp4CBQUKFpSJ5DYpBVogfiy2gp4AaUTY6dMAW7LmPolkxjr4jCy1ov
JUskOnMtUAT9A8ONpU3yKmyWNR9YXk/tk6Wwb6y8qfJuZ0FwOQa5j+R8El6ftojcblt0o1TTDoh9
OXlxdXB+YXD6zVy7F4niLbPXD+XuC8aBjgxUYP5vc/apF+9wD+36tfdRjVDghp5dhY5B3t042lOn
y8jwhftqA7b+vomH1HlURghs4lFU68E0JrBGxQP/vxfWuyHSXG0IDO2lcu6bFiGSlx4c9rL3kniO
N9/A7e2oXPLJaTFgy3Kd8PtkPMQZDuTAUHCC1UE4tq5t3DL6dn6epbjchq8pjenIgNsumQslQXW4
r0AhR3Y1VL6UvHBrC4lew9dwMzgPLdwumxFz26UsBiUtZyDXfZCr0ACwpv0ge9GIl3bVTcLFCbrk
651os7TKuKiVEq0pxUX1WQc1H73rv50fiKBYEKcR5CL+AeEu9qPTdtSZUDWgObeQCe7Iq+PsW+Wq
MG6GBNI2rw7Zs+7Grj46GS2H0BlsoLmrvtJkhjIg3OPpKNfoTdVdkiclRhlbq3oWpAAVakq8geg+
g9AB6sBRHkn/KpEw6zJVo2Utkaif5uG6c1ya7MIaBRk6hIm7g10FkukVRZs3iPzpOtgkZ3MJxIHu
OxJY1d2cLW44QO8v7lwdrw1Wu2ouqwMX2icYflHcvrbu8o8NXXOQjzcB66gvZdIGiYrKl2g4SEYn
tNANDLcBp87JRqtC7tlWPrrebegVXLhrh42ngH8b/N4tfQTVnZoGJP4eNZNrVlRyOq4Qf90rNp/A
7cRJj/M8jdf0d1P4amzuMuNhNqa7tpccXeIpdaDRaoDY/a+AV9rakFCbkNOrlCs23WfhdRkdz8+n
eDr/heBpqaO+bKq+B0RTImdOa3/MvxIbhJrJP6Pg2+QLLYRc8DoKEx2KbVb50XwZSxkthFYPhQOw
zIAc3Ta4na1GWp4oNlDyLH7D33uttQ8trYM0XK5LU9+P1n0JER28JSrJgSh0Khto7jyEqGyxJANe
Qrn2Uk+x6+SDOyb9sQ/f9PE7axbJHhC6lA3eajYbJ93EmpmOwzqhzrLXl2lPRjWoK+IWznAbNdZ+
zUskueafNxXZMLmdV0zDpKsrLHGUFyV8H/Imdjt93lX6d20ogpHUkqCC8HEKWRjQ0iLHhKwyt6h9
bBROt2BmEwJdYDI9a0t9nWj13rZRyqU9Jxq65EfnVzYjVxlCUtl1lFf047o2gzi1Ne7Oz4Bws0Bg
QUXxAQRy+AYqY0rmPjVtdJA30z4n/cMUy1Jqq+/4y7f8CwGC2tO1HWo88ZcYECgvGc0bPAfTbG8b
O336ihPbAPEnfW/SwplQgxtaoZeEEDHqYrfOlkMZy8LOQje2geLOe2LnVaKuqzh0h8G6t8fXTpMd
s+Jn9QaEM5XS6hZ17jAeWkSIj+ruiMKjDN0AYeelZdDRgKwBBSbL1kmBud1fhiD1j7W1JVmFBGAY
uQua3I3DgPKndnJn66A3Nw39ysmwGS3nAuyhyuxUAWhJfKoYbhjtKRskVxfhun2qPSImiip5DkQv
82Ky13UrM/swJWBlmK2Aarp3flcJTX4Dw/mVhliznVqAgTKE29fvbQXWvZWhId2F4SQBE57dGzDu
7IbWO63aGWDNXLpzflODAG6OfrBqkXhLGdDqTTdO2oq0Fq9OACXlXTruQarnUiT6EkmiVLZG61mx
gTFr+P8shSGoaPopouIxVudd0bDH82skhgFjJ9jBkR/lK1pBnxwXaIoGu6UO1QJ9RmbgcSLalwzu
DwrnKMqsbiOkJcAA2JkHzYmf5ibZp6UjCTwIDzIwG/4zGM5V9AnNo9524GMRSVnivRGWgZkcOjzQ
m8hfZPEA2dxxDsJuw9HoK8BF1U1MwMQ3QHFXVtkiGxO3VxH+ih1rwtQViPX6LSo/UIm3FD+S3AbX
oJohPNUUox7o+dI/nbcN8ZsYRxWa+qBHCEaRUxs0eiXuxjEE2UcXmBDF64MuRolTdVNXF07nQ326
Ry1BNMnGvE7cX2flH9zPaqON7ZfR0sxDhjEvGpqZUakQTrILiPBWuYHgTsl5ULo81wABPWNfwShq
erDgaEnqZVPmzaj2hbJ6JBOwko2M2wi0hJZTPsBkTIUep7p/Wdp8f37VhFa5GRm3CUwr6ZnKsGhO
dd0WJYprniis8zyI8Ka6AeFMH2wWtjLPGAeC+q6hHBm8YEt0l2HBrAkq6BeLcjgPKZs6biPko1qU
PQFkGYaIqecXkH35fh5C6No3o+IOLEsPkYW14XMbVPmW7XUZVvveuk4g2/EVIB0s40Q3dTRXnm6s
1IrH0NAVcLzQ8U4r0sgjJXobJ8hE2MbreSzhKQwamX+wuKVqG5Z3lgN7KMxLRA0mrfX1ztfR1QE6
nfNQYqv4A8UtEctRBVPWgNL0/kqPZi81HqYC/AtqH70PbX5EM3sw1iGRTKfY5P/gcutmqBlkYTNM
J4GP78HPZ0XP0TRKEjxCT7yZSO6GoaMBKdTX0dmG3+UPtZGgaA2ajuaubp0ginfnJ1NsjH8GtX7O
xgku/dA7WoFB5VEwIEE21HudfTcsWeWoDIdz8lo+DnajYlgEhTbT+vRrEiTlsse+SmVed/Wqfzv2
f8YEAtDTMZW2UoSJDSwnfk7GI7g49QyUhb23jBDOyx4X5/ekPlVGJ/EdAr4IRCb/XTt0254CT4qV
W0sB4ISBejP9zUIn2tmT6na4kDSZsi/qx2GYXWeAKEuCfrYh3JEBgoo6JBUG+jAZzd1cqLKM93mT
Apnu6WeVHTXYkGONu/S5Gy5N+76r4os0f7Gs71lrSbaJeHuCNkyDzhzEZzmvo2tzDS1fnHltroI3
0RsqdK/rDAJRx6n8MaP2yoklHkFoXBQNbFRDAAdPjdMBTllISNLCaSNw6dI4YN0b0381luTNK448
b3DW79hsFqWf05SFGBptjnV5LBIwVn3k7aEY7mdtrxGctT/b/rnJ72cj9M9vVOEibrA5v2DYDems
9UzXm0NuoRQdKjvI6ff2ro98tR//45RyfgEaT1qqdYCLil9NcmPUXgMpaFMyKOFpuxkU5xWYk1p5
rQNlyJajafY/tZ5IbuvnbQOJ3NM1y9XUqcsEEEmDDjb4NQUxXuUub3bn10d4OoC6AJTVKiQ9CGeD
tjOQLi0ipD6m6lox9GurUF+slj6chxHfljc4nA12cZ31oQ4fo4+vSA5qepBCbEsDD2EUqK2vQF0p
dONelexqse1vcDn7I7PCWL8At0WRWjs0F+Giu3g8+mEJIcIMJLHOD1bGH3UKJqYGXRM9u6IU5dbn
xy9czs1ncHaph0upj93qy/L+ojbqS4YyuWJCH4+ySKCEV5oNFGechWPWI15fkCoofpownDbF467e
sfEVbI2H/zQsnnA9Y1lY6uubMmp3UZx4wHJmTzUkV0+hE4FElgXFYnT/2dwiGsZkpXSEkTbz3mC/
UPtUV4WfqL7ZPbcqk+xu4UmwQePWyulp1tEJa6WO30n7bA2XxHkZwxhVvpdlvZu7XrIHZYDcimUs
VIyqWodXpm4EaSjlWmuJ21Y3hR6YVqDLwkFC//VnhHyTjhnHqDUm6JJARsGdEWlY0u7pvGWIi282
GNylImQooConDErN1XsnGdEzmFeDWxUEzA/5dNOM6a3asY9WH1EDbizPLFyOyprRapPbpNVir23z
NKhyPfTKAckuiHQXbuqEiuTIEHvAf42L7w0KQdhqxg0+NFWXCwVJjLw2bqIGikrnZ0SGw10wQOqS
1imFWSGmeNDDKmgoc6EHIYER7xW6RkmRfQV7IndwWEaFsjUMh1rPg7W4rPD7DpQXYFqb7lVLKmIu
vLWCAACUDyACAGXkKV400inMDNhSnnk5nd2qvyqQ453ipwk8cuXBQQ2ygm6RUtZ5JzTiDfD6++ZW
EyWOkldrp9lMm70yjftR1gEjdNobBO5szOPCxMGOqZzAVVcuu9oK/YweKkNGOSN02Z89pphAG4/e
06HQNHWmaoRplPGD2QQJCipU3JGMIBlkB5HQCjdQ3KyFExnUslyhmnt0ZrgWU90iSiUeTYbCzVwR
xaAIWN+cSnLlIPGfoJqzlPV6Cd0mipdBVAoS+L/qfOMRtWDo2kFBhYbQeXI1p14F1mad3Tp5kGag
SdUl55CAlcgAEyna2VaFE5DtcpurzoesyCggu9LNrs2H+c56YjfkLtyB7/YbyHNwxThGv3HFOO87
RJt6g8ufs6TNylT7DIksRxt80SiMTe9IdNlr/pzen8cSNktuwTjPDR6vbMC1bG3hdFwo2EdQAwJ5
oWvdFRfFvr50Fhc6vflzs4v8DPLFIXhVzn+CaD9sv4Cc7gekNPXEMmA+y7Tr08t5RozkyW59S/tx
HkiYxtoicTsPPI0lGSMgkfQSLrmfe19XL00TlSP6obV2DVhcGlnw4m+BVpyLW1RuE9r2EJFBwQwz
t7pecOl8VFN3ilyE4uPX7jl8uOzWhvbE/xEGkSzXqsuMiducZMkSdQDJFcQS4134ZN2lr8ynQQKG
ynkfYUHvU9/2Da89mg+Nr3xHx/BxD3JQWHftsQMOcRCGg071oL+1O/VeuUxkt3aRa6do4ASzD8TR
DZ5xN7fmJUsL9ALS6SZMJm+WHlsiB0UhsrW2P5gahJdOLawtiy5XZxweZeiaM2rYin0obUQQPj62
KNw6t2iERusxUNDnqoJjnebXkHo14p96j8R+ruwcLWjU50Xdj87OnNVAYt3rPuEjSlt8bqXzUOnU
ggI/11ECyqK9ivovM6/qA0lVVGJnF/HQ7Y0682q8MpV0PKLQ6Cvpre1HrKfs5pw2kOlEeSQ+Qqvu
RwU8zihSLEpZ4lH4wNzC8G+ErlD0IoNV40ne2jvGrpbxxVIsdDd/Y+mzWh3M5tgsD+enWHRF2KJy
bwWlnlBVvjbJGo1ykS30csx/K1r+ymbl53kkmcVyR087qFVZ2hgfne9M7XkeHrvw93+C4J8FaZ/3
JY0wGJItHkmIF+rLbslL/zyMbKl4usbFdmKzH9dJM3YKXuS47vT2sSW3gxmM2s9Uu6w0X7WK43lc
yQzyF/0ongZNjQEbmd9a5M0G7d4kr+cxxL71X7/C34ZNO2V1UWOVkhElq0ODcIfyzbbHy9Yk76n9
yOzkcB5R7Cv/IHI+ZnayNjdCILbNdajiog2eENlNS4iB2kbQMYIB/a+CpJLZDE28q2H08U3ljAiP
OEbVf5wfiXDutE8xIZR5mfzcqagAGvOVSYM0lj8r7qxeh/nsE0X3G+s2Qrbuv+FxM1dEy5yla4d9
1jy0xm2Y7bL5KrXfivB+slrJDU5ofJvBca6YqkmaqSsZwjwsKL8/thlz40xSkif0RhsQztVm0TAi
5Q2QcGwCNH17auLg/W3fotBDYnayxeLcrRWVKclUQFUo8ndQshJ0y/s8PerkUukkuSXh3JGV5o2C
YeWv0Dzt2FznIa5L0LM35/FCA3lII6MnF197NyicOZQGqRVUUaLE9jq+bQ/LAdmrY3Fdg6UjdZG4
hUSZrx9LT7kudmrhQmU0IJL1E+gA4WK4+QbOSrreUIw2wxYYPm513LtfUNP389sTMcFp0/iDZ+4p
lOnnV6jRe/rFYoLwz5B8g7D6cPsNnBEhNjoVLMI89KCz8ovRMx+mS7YHneB78xHf60FWg/mq0YLz
u1F8Kd6MnbOovCSzxRrggjHTVqDiPV12B/Iz/AnKFOSW1B1xm3dkSW/Baa7T4Askwqdzv1r85p4S
GkaWOQnwzcdrp8BFPLwaUU6dAnl27Yf+MnwgN+HiRu/nBy7ctJtxcwd7arHatFblxBRsaYjSQNlE
CZgsCSRB+XwIbUZHM3Q9oIQbB1P7noaXZu5l6eAujeSFvH7sXzfOP4P5PPo3MMRkIUjx1kmMCi+P
6S8dLxlHi11V/73EKh5XKuK2sopZoTPaoK734A0qRAzbeJiB2tc/ldDw8+wQQm50tp8sxA0Ttju/
YkKepc0W+bz3b/CiunCUfo2fzl7jUYrXMf2Gf9AmS29MBtnEN/W989QH5arcd89G6uX3ytW8P/8V
Eq/4Sce4+YgOLHnwWLCbRsNeGbVdZXhQYvrKubWZWs4jVeC9HuLVbpq2dEOr8dT+V98bXzmKNyic
z8nbci1TAIqafjAtYL3fxB9mFsxZ46ZS/XFRyHK7fJynMZWpLejqZZWBuTNFL/OdSv1k6P2e+TEC
b2a9o90LOkAlPk62ZJyLIX2jQhoCw+z6PQIOU/4LpdSSBZPtBc6doDK9ggouMBzijsu3sTgWy95G
rR/0J3eLJYnUSPY7X4xmzm3SD+vCFXag9EEC4acSWzA9LmTwZudyUiRWLzumP3/fmH1tw+aTFouX
H1G+TS6gcFtfdZdOkLvJNdulLtO9h3n3nO+Hi9E1odp8ftsJ78J/TPXTN2zw0XwQIpeJEStZF0SU
IhQocS+r+f3tQ03igLsfvIM8L8/QK6ZuEFyt7Oqlj4/UueyalzgPqC4ZigyIu/GYk9JUxUq5VIP3
bPppTDfo3MxHv/9SGQ34GP4dEudFrGEs4gnNwp5afaDXHDfTHLnWStbAK14bmyJDCFpi9J2dngNz
qqtabq1UQyhxLewMxUjH86sv3l1/ELgdPKsxWWwL1rdoqTsnDU6XygupcTVUiptHps9GKjlSTbG7
+oPJ7Wh7Tdc1K3ldUjavGaF44uUlZD6dvDhQVhs4YKOCmKBazea3pDcKtBajy97KqQKO8UTR30m/
sI9+Qj9Va9jTlTpO9Xeji/MHNFca4LIC+5CLSoDkUCwMlas1OsmavrN/o6wwfOlndX6HdCXUtprJ
8CM9TkK/nRpyjEmdf9i1k13TIRqu6TxHR/S/gQiz665Zl5irwI0x+Y2jJx+DPUNZKnPMw0KZ8StW
mxR6G1mBgJBiBqk+Pao1LfZZYz7qk+IcjIqAw1FJ7ionUSSrKI5AwEr+z1B4Spk5XCjqATClILlQ
UOE/LW6R9p6pf2sgh6hcLdUzEmbOICPNFh8Af3C50Ho5xxpB5dgadlzAg6K4YW552dfO7D8o3HVI
oXkJWiVsgwbUZmbvhcMuDn+d3wjiKdTB2KZCImFlzTnda1HjGFk5A6RPH6Nlr47Pi7nPcNNDU0aR
7BT23q5lbF853Tao3EXBWNWb2wmoIfuRNC+JloIC71IZjnr2mJmyuIdwuTZonD/JaWKC5xpoivKW
6B8GWqwWGvzHieRdylSlUegAJK3vw/6WODeTWrl9dTHHPkM4vqy8EYmWWpb3Fnp/3Vl5DEEBAmqx
0wWsYyfPlw60WLQN98s0eUUS3/RjdNPS+QdlxVdOtQ0ct3KgZaRtT8BfE2lvRuPOSuJS3TWyq0k6
o6LydbQc/zsybtmsdnRsRcHInJQcLSV1Y/tQO28KLuIavcxi9AEbATbe+YUUXYUQtVpFT0ERrX4K
wW0uBg1IA5Vy5bmbp8JtWb6by8wbqx5cQOU+jtLDXDA0l6uv52FFy2ivOtyoIgSRE1+3WELDCPJ2
kIwPGU5Vej+YaebaNcMrz7lWkRk9DyfaEls47s4QxtRU1AlwmXo/5ixg9nPaydyk6JTdgnCmSVvb
WaoBIFH1CxIWSeYPOWgVwKhQXZLQklyDtNUf8hcu9Pcgo2tpq5oAB5fky1hPDjhGrCx28/DHaLso
Wvb1EPRDTz0K7xgUxdAo7MydG2rvX5hQEGqv6OAG4KOeuWLUqV2hgZySn/CzXrK8drJXuXA+Nxjc
ojWFqbfZypORxQT9MfsxQv9ciqv6G+l/GjIKKaGJ2KCURCGDYaGu9dSx2HpWReaInV7qiNzEoBV6
n8xK8vAQXfUQjf4HhD/BsxGUu8pKHdhU7CUuzV2JMvOvrMwfCO6wtupFKXsF42B1EsQISTVz51nD
z/Mowv3rqESDihyIEHnjc/TOSZIUazNoL13mESuFCSABC+JoOuQSUxcawgaMc8IIxiykygDmDI+h
dafZ6Hw339Gp6pv0GHdf6NKDF3ZQWg6ZEIjinBpC2Jc1DbVVLIDU+4i2bjqZQZlJNtD6zfzu3aKs
u3vjd0GNalYmwwaqnJsQ9QgW3WfkLs0lMCL3voXRT2H6cVpmY2W0iJbykHfGng2ordTtXZ0Rtwdv
czndqpqMFU20l7ao3M51sjByxn5FJW9O/5t0F8R5Om+AsvnjvR+UXRjRANF3E2JmDpI7tU3ephK8
TtrDeSzhcNaeWsNeOQtU7mQuaV50gwEOiRGWoGr2xWiYby24dM/DCIeE/Man+wG3IQdTd1U6az1g
TLzXUL3l3PW18VuPqj1KbvfnsQT7F9ylZLVx3AWhDX1qF22aGA3qiNG0Zh9uCVSWxuFGT2SEdes6
c0Z+gsJt3HI2KvAfMPS7tId66dxWdkQIzBsAkDxTQRJOoKpzOozZmpM5CwFgZswv0Ly4aAaoS5+W
FlqMofIRs8JldijJ7Aj8EXhtiYNqMJA4qTwZlhPGlh61HXrKKDy4GrqTZdzTOnbT8qq7qk1ZbZPA
ME7w1u/Z+Io5Qi0IiiJQlzbsQDWQsuqQF8eFZZJxfQZf/1qvzcC4M7CMLStnMYA0tFwYR5N4nbXP
WJA5L3TckaZEQ89hSvfm0rtdb+NCKisDF2y17VB5ihNc0syxJviCeb7OUUFF7ENWHs7bvqh86gSE
8/DF2lC8rOuXKXMQTqhtSR03mdgVcxCFoCkKqmI31sbHCtcvySb/f8DR2AsaNWKi4v10MVFtscwj
6dFSgMe0iR5Lxd7lyWtpPDKlckN6hH6UC8nJ82MWbhRUaf6DyvkWpc7JqNIBzTT9Tov8kni4qO7U
Zh9Vbl0ghyzj0Rcv5B9AzmbRVlcWyoJhtuwazSzO5DWT5DIlnEoUWoEM04KW7V8FV7NBwzqqR5ir
mnQ3kxNPvtrMELTXdCioOWhjBdd+jw4opMNMY7HA9VXJCBFE49RW2XkTRJgWrkOny1lY3axk44Je
Aly1w4igX/Emrn6cXz2Rt96CcDaj5KgJW4Z5LX+NvCn7lpO9CpEu6o2t5FwQddVpWyjOUDoVRG1h
jvFYU4Ci/qm+T8zXuH6cur2DpvCxDvLsOs7fdXW/9Icx91A1miQ+kZG3iXze9js4++kSW7WhgQif
B4qQWn8p1dlHzAGl9JNkawhXEEoaq/4zimT5p0yGXBEq6QlGrJsgd9/NRPHqand+BUU1uChF+YPC
XYlip45zIwdKaha+xvxpfrfVi0G9jJt9aF4OFPJL5CrJrjXqTf2bmf0Ol3cmq+FcZ4138Nuv4Kx1
rlV17Ho0CetJQFFAOFZe35huF1NQKCNu2UmiC8K5haYvqAag8IKemtPdYdk0zBUKvGVxaj9nJpI6
lPwwO1MWPdRFdw3oy5qrvuyqbMtB5WkTZ3WMCTYhHtkEk2+6SJN5GWSgMxeZHSiKj9Cv71M3/90e
5l1ylb7+gp76LblJfG2Pw+w1h9K9epARuorn4N8P46ugEddp+mnEhzX2YxbGrr4cM13yZhE5CDSA
QjVZpetrjFvXRR/nPC91NIS3L40KH5GCIePCXAKNyBpCRPO8heJ8UTJDvnLRMZyOBSqSFRkoAs7v
FRkC54KKpsvHbAFCBR0UpjVuJkshCU+O7SA475JOU5EYAyCS9AgWjNgIxuJHrB5SCE0rFyG70mQU
TiIrgCbBp9CzZSNqc7oTIDFfzKm2WoGxU+2gQYeBDOIzbcnvbgL2gVWUAFdivisyNGK8HFJYAcRb
L9iO7R3HZx/J/nX2+x3Uf/3QC8G74RbURUF0IKt/F7nsLTxnGUpVmPm8DjEBvagKP42bMTUukkVy
7gtxcNeH1INm67D306m0rREVXAmGOU+3ieUb6btV3Zrk8bwVChdsg8I5bJUo48rfCocNJjxLOVgR
yshlPXSiWmtcycAXQaE4ZEIo73QsI8l7OlSIGTp2caOo+xbNlfZLGL30i6ub1WXm3BXAN+wdukMc
2U4TwRPIydiI4+EJBTbaU/h8tqJYq2YUL64KPaM/0Xsav5rTBymflMaNFx8lPTY2hX5LZGRcgm2+
ho9slLIjlq+Z3I5gFO9PKHKiBFRVftp140fMlLFiiTBWonSo4eGtiwfb6fj6bGDd7FiIt9VD7Wqz
uYNozv15QxGcqYSsET1cHRAJdbhxqKNmZe0AsWYztkFRGiwgrGjt330SMAhTJ/buPJzA+k/gONdl
xeAsSFZtaGUE55ZiX+vKhP4d3OnN6XAe6vNo4hwKRCtxubR06CMj9HE6fTHo3NvQQfX9eFGh62L0
wNLimpD68vuLaj+kaK+pgncU+bnmw+BBsBeSgpH/UfjZle6pLkWnxfkvEs315oP4s1RxcmNcDHzQ
0qPU+9dMYx8uOwa1yxBd1+38hQcxJsBADQB6SqEFxm3PITLRNlcCT1tlv6HUa/gY9Qf7Fh+czH0b
C7eibjZ750f5qUv597z/geV8D2kHhCfB8eK9FAEILSKQz+4hqeSGR+MuuVoOzm64zN3JdQLnO1KX
hfvDOf5gB/DZ6W60Y+83YEjrdrMXBuc/THSLxXxQ8E3g6apDK/zUIKIuAVl2iA8Ln5VdfRX53Qfo
K20/vIoCDYRLayuZVxy/QLF0AktOYcMoV7RlZQGOGMQr9cG1X88PTFTCeoLALbSujubQUCBMH4Ov
H9DDeFPdpN/Yc+KFjyZiwG70aHyrcZ1EDYJ/EQeZ+/s/fgK36EWdmVEeQR0aIq0uaLnetSvDr57v
iuuPt/ra3I+voYeVVnzbNf35UkZZLSpROpkC7g7pkChCngdToByup9vit+2h+cQ62MePb9UenV5h
6SrfjUf70dnT+9n9eX74oofnCfzq9zZBrqlF8ZCRYPjm7a3tWfvhXfMn1NNG9xBZrKHGrHugaJSx
1whOeUh8oaEKpSA4jXgP50Clqi6WDPzSYcDqnUkSRMdzb7J8JGnU7lqJLlBSoaaejcrI70kcTLJE
gPAM1qmBPBqB1gQSsacDn2taWxTiL97S4XGtd26mGi6cMppz9rp+rJxbm7kRiNmL8maxb2rZ+1d0
oKCM1sD4TR39a9yeViaoWRk98Efz0k79KD2WToR48Mv5BZbBcHt4tNCJzVSsb4ju2qWprtAG/qG0
8YPWybQkROqmRLcN2wItDkXpPTekGNzZmrnaEjjLvc6P9+G9HeTH6cl+0vb6YbicHpTr8vej+RO3
jh2Okh2D9vPksVfZrhJ7zM2ncMNuUwYKCAWzm0ED2B/wBsbTNN0VXoPeSW9CC6c77NXdckGP5+db
9MZZ7zwaqsfADITgxaldTTPahjQjxSR0kCmj014hjtdBRHWcCjRzJPMtAqw/0LQaECYjtBHduxAa
N2BXeIn/lcoA/ZHeNDO2FYnQ3vNrCB/OD060bS0IIoJuylLxmOLvXLPpgFgDs0rieZ7cqK5otJu0
KIdiWRE1wXm09X/jj+MtGnflSqOGzc0EtLzrjiX6azumB7M9eFkCIor47TyacO4wNJQCqqAN4bNN
jEK6q/8f0r5sN26e2faJBEjURN1q6m672+15yI3gOAk1z/PT76XgnN8yrd3En40A38VnoEtFFovF
GtYaihYuJ3LRqnQc5VTwgtpK9IMXGjix6ID6m0H9ahssLiYwhJatUxSTDdYpewbVqVVTLwmK6z7P
r4IBtBRatDdrzZ6bzikUcNzWqkN0/eqyumTLMaDxEXD7cEFAGeSuXtJnTO27ugWACPXKsXU0K7jO
pnQ3BuNeSYmf56lvDg9KYTiZrO7SbjoAHNyuKJgA9PgImj4nBAdkB1imLvgR5+8Jilp6VwIKNz1N
ER2A5JCiwGoKwrTNEwbICsTHqq7hBuFOWKKRUGIyvlypXs3hqFg2ad9K0F+Gt3ppj/m1IQtJtRd/
wdviWuaymqtr0gj0WpYbyGRNYkeoTueq5LDBy1TJl4vzaJ2UNLWtDh01fvcP6UOyFs4duzANyBhP
EN4N0lPbxFcGfWyU1osxCzkGla1NPy8bx2ZUsJbIH72c6s3YLuqCyYsiFxTmbwkSl4bmGsywh8pV
wVsCTE8VoFlNa6fyDrQtefp7mK5N67fgaxZTvLT43HsI9ZOUySO+BuyfrjUeW3TZJLpLRm8OEs8M
bqv8VZYyIDS9VOlviT4I5G+0iBETST4DDl1D0ZY7Knqi1FVIOqw/eawRDWnhM17phBx0sGObvpWg
P0ZUw916cq1lcmGpFilKOWp96zTpQ9j7NLqaJNC4qD64Iu2CCTzThqu1qImnNAp0Cqpr3JHSTTnM
TRntaFmT2q1kPVQ1BZ8nuFCjH30pKngu+8Xt5xdp3GGqA6U2WLS03OUMRnPKgLAemG5h3CdDYyfN
SVMFt/K2ROS4QV62dKFy+qFVS8uTBrGlGaVg8EJKTnuJMWffZerD0P3BvCDQ2UT9C1vu3sKTDc94
9LWgzY+zm1iL+9bQ0RMEKspGvyFAWyckt7Xak4cDST1pTh1NQt/mu94VoH04VOr+suluXGpfvoCz
onAaVIlZWGnVLF7zpiwPVktqwVWyaTwrNbnF1aJBYsXSwhX17MBY5Bj6XW1EDipJfqv9Q1MvVELZ
D7PFuLg03hnErZmNM7bSimTPJLNDoxclih7bgvpTDKtVSoHxLN//zVw/Jeocuh7CNiXuu6V7DL2F
JUn3QcOcRMgBsr1X6N/BUDOeRn998uqKkQyNDkWMxkIJTzK7lOYfsogfbcOpYO0+RXBuPSBqOZCl
D06O8z0SowAY9pe2g5y5IwDZiPR62fw2LcMiYPWxgC0F1/n11lTHCA1kC7uclNu9pPpNcK6jHU0d
NZ/cy6K2D9tKFmfqfW6B+GmALHMu5NupLU9WZNx1s7Ure3RqqkR6IFoEEC1klO2xSadb0KKrXqWH
V12axeeWZtmT4JsW/b5ZzuqbuJNh9eXQWxG+KcjiZzB//sjk8iZNk49geM5QAEyAvzxIwU5PYnvW
gOcWsA9igIL68ndshHoWXX0G52+LQu9iurSsgtStt/QrBWRywfhsivjSt+XoaM0BG49J+VmkuckL
1KkgJ2IOlXcmSw4Fhq2E3eFb4QkU+hTE7bWm92OkdljXnn7IYbczphYp0cB8YmG+V9M3wwI9IyBU
1Kl1s+alIf1tp1sv4JmylTy5iSfMlVoixIjNw7X6KG6zCxTwRznER8m6TcyjhjixobvMfA4aw0eT
q2BTN73SShy3qZIkdVJNsNjdhNx36469W6Cf5l8sB7u58IGB9pOLPAcZlJ9jjHa/qnTAfOQDKNzW
0XyVKII7ZHvxPgVxnqmIjaCfYvDlJfkvTZ9vzegOqK967nbThxoMAo++baif0rg7pB7CJkKrKQ6E
quLlastWs5OU+saSBV5p+aHvDuA/gviro8iAu6dnaKENo7cGWfNUdrM2A9D1SxW6Jk2ugUR3ece2
JvJxNSJepQg9QDLGbVkSoHPxbyPynI37EeReCtoZcgAxp1pxkwAdUjJKn+q/uu6Pnv8mmJnFSxCE
rpZrdJngY7ZsdP0t3K7OOqmSPMN90wxxbtfoH3CHSg1dLQqT/WW9t7Z0LYrb0lIvUhprEJUM7JD2
CjDeugOI3IEKJkLsF2jFj7FOXTmScSG81xXpVFTI+Ktkb5iC+tbmhbbSiJ9dhdWkhRlATCCluy7S
XqQCHd9660kMeF8tcRIFnWyDsVsYiqY+9swIdUNNs6NBxFu3dTrh1cHPB1gNpEq5xB6Vh06qdJhx
wwYnBZmj0ZpOY+nHof0ZKePDAKpJgedZzJQ/OUBTRGcFRSbtG5vKgCilDhd6VXVSn6wavAFNEacQ
mldupZLJZUxE3rW9r58iyddoJSgDzFYtlLsmrUyHSTP16mgA/2mviwpcy4J9004xUN8ycVBl/qbM
lEGKTBULCkCoU8R+WQD6JXK3k0EsFSd/TD1GFAgaRNIdCrkXeL/ldvwmHGlfw0DT85J8/qonVWJV
HSoIL6fYj2L9PulnQYJ/cylXIriDT+IxlosZDrYzEh9t/Xs5Td0iFI3Ib6WCACL6qQp36tUcu5Qu
jjxOj2r4NIQhmoLvGuIm1ZURAkpBfpUwFfcPrkZFzp6Ad215hnxdv7yyMqtpcCkaHd46WeDncbcz
wS0n0VDQYLTp1VaiOJPsdANjshpEhdTwxnGy42lA1dk6g6b79rJWm2ccNRkV9zxa1PkRzQRcsai7
Yiml1EG0ikH1HIAHiKnq7KdO2T+t4ac0LnqpWdJo6RJYBMrJoChhxgcrjJDVEcQVm25kpRVn66BB
lM10glYTy3ZjCNCU8o8lN1dj+NKDBvfyEm7v1qdSnNUXYVGRdJnOklrAslqnxPzZBsO5EZn9VlRh
rZTirJ7kUZsQcNM4/RRZbsWCBMXo9q41h1dGhptuGiKHYf7kOjViTbRzm8LR24HSmaUt06Bfrb9H
K5KsZBCuA79BKt1x/JCag5VFdtE8pOUfITzs5qp+CuTZ7kumYuCugsBC2Q3Ve9e6VvKSyaJZxS0M
astayeGONaqwVSA3QGJrXRwB5kX7wO3Qimtrtr57l06T25xnL3PZg3Q0vMuWs+kvV7K5c95bfTyZ
xSIbLO96GvsmsQ6ZKrpUt4PDlRzuQT7rIKHMO8hJ3jXPuCKeRj39vvQmP7+vgCeKy24HRFNBFLxV
jfuytNx7jQ14zNFyEftceGnoSvvA007Ds/Y72+X7KQVJlFP/Af+WLnBqm+v6lx1TQxvwt0YrDJtF
RRBAMCUnS8FAZuVOZi1Sb9mdbxfqSgq3exJpI1VZLCeud3pz1kHXk6FJfG5ckBWUrPDYtKvwNsOF
ZPWPly1n83SsZHM7mmdmH5USZLNWu55SCJGrI1BPdnVk7C+L2vSlK1HcLgJHAqDkDKJyadhJAIoh
UwzGNDQsGCk6DvWny+JEe7f8fZUPG8ug7NIc4hTrrVTuiqVvWuTMRKu3/H0lQ0+RNEKSFKtXR7ga
7rJ2z8wr+g/jNWhQQ+FPVtHPhZLXVzFNq7YhTWTcQvl1Krl1+REKkdg2ihQYNNFRD0NDI/5xMqq2
LzNKENXp7YtCu6thKGt3mN9mqTlhEN3r5/I1Vx6TvHi4vE+bgcNKMHfrRU2O31wChwgJPqtyihmO
pA3sAX1RRgxyYUP/h2rFWlXuCsp0Gk0GXUIVGYOvIzF9ADGOQX+nVEuvmCwAuVvs+tvx/lSQv4DC
XA7DfolV4hYjCh177ycMYl1eRJEM7vLJQV9gAcMYKKfYNbwMAlue5EkgZNPaV4pwfmpKW13rGgjp
uhIIVrLuBIR6s6kg/CpEwdBWgw0Mcpm6Rhcfml2581s1lTKRCctWxfti3kXFbRy8ocdbY4+tigTk
9EL0QxffluGhERXztwBHvgjnDvYwtEUeLaOwWuol+rVGTsx40QGrMNopCmrVUdFt2gtum83QCCDU
ikZkgsiS03iuSrMpIgjNpexlDDHdEEfuQIhX6prdNAaYEWNHziT/su1sK7uSyyk7NiEdjSXunNHi
M0Uo0xrMDujkjcUzsDkcZXrOwQxW0Gc9EWW4hMI5v9M1qWoCCAihS9Kjd+FU5Dem/gESKTcyrzpz
VwUuq/eBKD2yacsrnTmvI7GZWcCjhg8gXhPTu6ozbD2ofMV8vry6m9fQShDnbGRdHuo2hKDQDA8T
HpNUyv0F3OWyGIE+f1+6q5sobvV4LPVFzGgFdjWML6E62xKq+0rXCd4poj37+/eVsDDRUNevICwm
f5TSG1UnYIcA5fxKspxp8OXOHxtAHoty1tuBICa6dcwNG0Bn5dxckWWsNRli+bYebAbEpGRkmCSQ
dlTNbLUu9iSd8P/rgybHnoaFlmbzIcUAXGo9T+rvMusOl5f9f1mKzy/ifGJZY1xyqjH93Zd3QJ8Y
+nOfYt4vvNKBr2+qOwm1EqP1LCYIpraavMHf8SmYC9waEMfoOcVSzNVbzdRdaxB7HI2zMWmYwDG9
UmK2Et+12XTV0xEVO/mgh9lBlR/UNLyy9OCxMn4O9C1vCGAWCcwkvOpNFJIGEu7aQvndpLXHWGJX
hSLbfYPax4IYMlQitq7NsHClCBcWEsNK9EmHIml/27cHFn9UaBPSZJeNk2C3th3s55pxDrYOyt4K
lrdnRUDA+dAE404u75T2rOFNIZkouzxeNo/tw/8pkPOsrJZTQxtgHaUWAH7I2jeyghHN0bssRmiF
vBPNMSHb98u5yM6g7KgowGwym8lo/jokiZN1nQsk6EERVgsWK/sa2+ggJdYByoUxNuR2uRUtLXTz
ERkBcBkdmyDaBdqVAYvH86WLfyZIa42x0+fHMXPrrrdRthQo/n2BIV9ZRhXRLimbfIFJMnq1QVEa
AXgF2JwG+S0/ka+1iLhBRd1MnxyzuK1l8Czmztzc64D3TsOzPP33MIpfv4O7TgjG/LuwwneE7Vz6
SK4MwB8BBK2W1+egiCMbiFSTf1n5Td3BsI1cnawjaOA8wDCThCW6inDMukm1PaseExFO9fLZ37YX
bbBU1/DClnkutH5uUAadMIgTGCVqBOB00MFbQjUM5YTEtYJjg7kWwU22pRbaT9WFOhzpe76XSCIm
DEqDWuN0YwAHNpt8Nv6+vHTfw2XcICsZ3LkcDYuhb17Dgyp0qASzEfZfibTgTmQ0VWkwLpuThU6P
HP10U6Wvl5VYPpLfnLUSnM11yAxYkgQRZn6WzA5gUp7Bjm3zX+eQv64VF8AM2A9lOWbOWJ3U8VeB
gYbsjqqCksb2jqDJAFkWQAMYnJRsMgY2pdiRjgx2y/ykFWz59mr9RwAPURFEE53kBALK6aGul7p6
GDyQPhBY7/crBqsFjnYApFGge/E9W8wEl5C1rFbQMxWkupjFmu25DPRfRtzlL0yXkl9gSGwf5yAG
g3uTJoHgFbGp6N/pJ0VWMXXFrWQea4NcaFCUsBBj4odMthszsTMROummhesQAEYspAxMLhYbzSqb
GsBrYoDuB+0x3BMA0Me4u2zj34MDLOdKCBdeGaEpVe0iREt3NLqdh4e0f8alY3ddI9i5TQtcieLc
acECJZ01iKLB0cDYZt5lzmVlNm1jJWH5glXYjC5co5R6SBi01yzaj6AenG6U8qkx9lr8WgyCItqW
81YwUQz/jRP1DSGhHZsa7HwWAqviMVeBWIKR7zr8FZYfmvkjyg+XldtcvpU0XjkMHA4I/1HVmvZV
+lMqBUmbzcXDNN+CogoxfH4qURM2sF6CufUvLTuq8k1SIrS23kztNQY0+vBxWZ9N8164mZFxA1we
/xjPe3nK6MxaJ+41sCcqdlPGaNcWBQ4iMdxNVJuZlQ0lxKT6QbMwCajCKYiuVLK5OStluNtojg1C
p0WZ2i9ugFxxYD90Zjc6hv689Fl3cse4uZ5/qQ+mO7xSjAPGTn0EYuzlJd1oScBptjS6oIAiZOTn
ENVKndE9F2FWIHXJ1ehGP4w3jLjvAzs7JmBt9KxHqRQI3Vb9UybnQajUa2FlYfAWEarRP5L/vpvj
q06c26hbKVbiAL8fqse63BvWkyXCkN+2kU8VuKOVRdYgaRQiDHoj6QdGE1uIo7h5a1gUl7mhLjlg
7tboaTSDMQYysmoBxXlHxmnBbWn++zloHQNzcEuA/zKWe/KrD5STbsTFt0zu9QZc+pz0D2lAw8EJ
S6Se7CCcYJiXzW7LAtYiOQuYK5VJLMNEVT689OWVbD1d/v2tpVv/PmcBc6KUWU/w+0qzL/s/gwr2
9mnXZ6Ic79ZdSPDOgSwAs3xrj5wUJcZYFTygPLrKENo62ffygaLlPQ32l1Xasri1KM7ipDAHzVMF
f1GqyOPMiauGLxWN3P+blOUrVveh1Bsti1tIAaROpvQO6rIGwLT+RQjAVYwFxQcNM1+FzB2xjNZa
VAG9Cwg0NKCjhaJJ500TwKze/xfCheI1QzcOCyEkwsjSrEaugYnUJFFAMv54WZ1NSSbmrTDoJRsA
PP2qDimR1osVnB9TW9gwz/G4D2SvF9FVbXTGIHZFALsg/YLu9G92frU3YzJFJEJi1ulNzal08zkG
Ea2mzrWNEXcbPG3OlGG4OWC+0YjavrcO7Fo2Z310atViQC3dIfnsdHp9O1uK4LmxFU0A+oHiTkQy
0eQRjlg4hznsZenrQGctyKN7V2sAVJvpkr4L5AgMU3WQuITWgHgbOkFFaOt44Q6EwQD1RYPH/bqJ
vUkCc44QK5mgxaEMmNslPQa0/YeXgIqn1DKgBxAEHhu3SyVLQ8yJkCzwCMbLWF+4LWC5rMq/bJSb
+nwK4vFxq6kYwtKAIFVuQPOr1EH7kGflIOM1B+5LwYnets2VOO4OQS6ymLICcbQRjTb4Re00lvd0
RIibmqBwiXKntdAeO567cha9EraCamRcMD+CjAvQt7mtU3MlUMaI4n2HhJNm3ZdlCHDH6hgmxNWU
Xy1wei6v7ZbXR/MBRoBkvOdkfnjMtLpRa/PF6+tDbcttyEApGOV7UgF3tkeZqHr9vwnkTx81ErWt
IdBKC2SF/zBDtuMCUaLZ27o2vlyWtnXWMYIJ/lWwrQFPhos70J1XDWqH16o2AjCVGigciFjDN1cQ
QCBoSjMRfPJn3ZzlWM0W61TI6OaGN+mJXWMuHxj77cNlbf6GSXxOBkPAqN0hUAewIGeaMh4Jadq0
iAYP1r59JScV8Hf2+DrcJA5AxMgHPQz+fGPYT/nJOE+30/kNzbd7a28CAwRzvd7l79la3fXncKFP
NczyHJb4nGUTx6BAVfj5soQN/Akd/aefGnMHIioylYBDuXVUX78JTsCcuG1dc2/eZFfdm+T2V+XJ
sMGPAy2zY+61olBl60Jcy+fMtSVNhY4yyNcAypmmRxrdBIXkFqhVXNZ0A7l90ZSC6QX16GV/v3rt
OEUvZzNgpBLH9FXCDZhMuWuMgMoygl2a4RHftSDvw1gZpkjRFOLKRSfqHd30fSa68gGbC2g+VFy+
fkQaKHOlNXhCxUl3FejRITOoHded3xFAIaTM7qfbOARWYfjrsvpbPn4tmAtxUI2v8KCD4JHldhft
c4ywtuPhspCtzTThXBUD+V/UFbgllkurTgwDobRk7uYA8CU7avzUZ4GH22gtWO58YE0gRQfiZx67
I+kGTesAieMo7NYA/SzG6p0oSfe90hz6pN1H+vRglG+Y23VmlmNOXLkieShoLd3U1UJUinZZgHjx
GU9JIkRC9zEAPNrUQXtuXDA7qz0QDl5e060by/yUwyc+x1xuKFpsYDF5fK9GsVcp5Y85kN2eMLus
fk2RqF9vK7iiOASyhjkSdDhzPl2bMwxQjIApCCIVlCnqnO3rAtnBeAxuVbU4jUMfOqSQAocoRETL
tOXt0RG/sGIsmUP+ggYfRhPXE3AYVP1nPNz22e95cMbGH4d/WFfQHIA4y0QbsMrnWTG3ILGEwPEY
9KVsDnH81kQfSfnWyR8i3IyN+h7mGDSA3ejoDsYThXOy8ZB3E65/rChyyl3vTyhqDb4SnhXdp4pP
CfiSyAsRJSw3EzZruZxzHZNElWSAsTmy5v8anTtp39Q+/XEvPdPaixqvfhZ4mc3d0wFwsQx84h/n
3ow5RTlmGZWnKSZz9aMm26ryLsdPoQh2cev40ZUkzp+l+lDQaJGE948N+rpSfh8SRxOBjm/6mrUc
7jCw0VRHusjJW7TKKvveTu38Sr1rkX9zq9sqcPTHywdeoNnfK2T1dAuG+P+tYbQM42NktngpEjBN
ZfeX5WyMUcIqkYoAnQ9A5gifzpsbswA084ird2c4yl559AsHBGH0rPxgD7MT76pboHkM9vx2WfDW
VbSWy0U17UI1X9ABVtn8ZP0BGHLM8i+LIMtv8IHcWgZ34no5VYtEgozeT4lNnsEc7o4Hemjc4KF4
VAY3d1Rg5ekue0+dawwgOP+S7ll/AXf20tiUVCnF6s6E3Caz7APxyjHQ0THT276qDwKFRYvKXb2T
braTMUJh88HYFZ7yIYGkGmSj7AZzFdPgKm7qRjvkmzp7nmztle3mK0zPfoTP1Bclhv6X1V8CdmBs
YlSfW/02Mpkxh3Di8k73i12wO2SOodimr9xUTgNUN09zm6P6Wzlg2DnfxTvjyfiHNzqQqP7zCdzy
j3MAukkd12YXX6H9lRgHKkLt3jyoIFKCW5c1kC9yzi5rNKWSi0XL8ldX/7G0Hnw5D0b/5/LWbvrU
lRjO0yVjVaKpG2LQ3d30P4EdERSngozgPBeGp9uyAAtqYYAbsECcFSVzMs5hAFkMfANph1KngU6b
95bpjjGga8AYHCQq8K5MfrdG5JpTf7L0xp1r7STF1JfS25ElAn+4GTPDkv7zUcs+rByi1mRB0MsV
LhVQOXcgRpAyx5oOEyi2jde52lP5RhXl6Rbz+OY/gAWlopkTi8F3r8q1NRUqwc2ZUfkuyYwHnOd/
CUBWIji11DCRxqlCUEBy1atjZ1B2coKRGnaYpKswF/mjTQexEsdZa9NZrRQuEEYqMi5Dj4HuFIlA
sKv9g7WuxHDWOhilMnYBFs5IlD1r/CKWXWRHHGl0S9Ek46ZKSOLAyyDStP4Ceq4MgyEOjfsShqE0
wEKtDFtrvX9hiAPNATLzQAXTCOJibuGMvE5bRKUovil/QtVtkIlTNT8KHAnAuVnshAZgXfaXV3HL
/CxlqedgIE/51ihpzqNRUR2bVWYAYazVm3SoBQ5yy3utRXC3sFQBXbeKoJYUYdo0PKexnQPbSS2f
Lquy5VLWcri7IKoA2AWKOQRQ6GKgzTlvvHnM7bDwWhFVp0gU5/MrUihJo0FUQnIXsMBlTTDH69Tt
MY0+Lmu1WZJdq8V5yjpPDEAC4/kg7bvJbolNT+1B8yyHnMtr8CO6qZ04ijfvrug5vH+KnSfmih5q
y1nindT6GzgPktXd0MntYpld7mW5N8yFP3SWrSvXEkNH5K/LOouWlzsIFVA3poJCHODWH6UFegfQ
ofhP489x4ulmtLssb9NCARCK9JCCs8DnSpShmlWpQ+itVf6sHkvtRNn7LDKazUVcSeEclmVFaUY6
pIWibDfQfi9JYMcNrscm80p6y4TY48uD4dumreRxD4q8wphA0EMrYADSPyaSBq+qK9+pL2AkZb1d
Mkd6nlx5T24qv/WDE3u4vKpbThOuEi9RtBcBa4gz3F4FpXk4QV8JxYsEcE2R5hgiWr9N/7USwlkm
m4xQ+ruoQRG5MnmJgFd8WY3NdB6IbgwTU6hLCxvnV+YEPCVjsDzMpHNV3OYMbdToV/2ItF91fzaA
kleemLRL5MfLgjfXbyWXczIBUeYkXA5+MzNQiqCOayIwEj3ONq1kJYXbJanus35GXtap8hut+K1N
R9JlNniRWJkDIi31CuPHZb02T9tKIrdlY1FWVl4udtFcWfFb1J9Y86aLruwNKUAPRX8CWl6BfM+X
Q3q5lOeWQEoZSE5sqn46FHZCz70SCV5EG8OuELESxW0US0C+ZOZ4EY1AEX9QenveR6d5J52027q2
swNzpmvrTREU7TbcyUK8gnk/lPgXjLKvwWrZSJ3KBuQmgUBFUU0CPfbchbamLMy8Hph6L+/ahjV+
Eccp2apDag4JxJXkmEn3SrxXpPvLIhSRSpwtouttoNWSbq31+wETN7Wb9acudYFYihShp/R/Ws2v
6bVM7+r+Ws9vm+jcMLeDYwsFq7v1soS+GCtDVRRDjnyGWWlkXZoH1M9Ll92oZ9BMPRTvmnMfHftj
uw/vOz8DUfY+OeYo0lyFT42IYWvjEvzyAdwxyQOQeukJPmAM/GD0y9ANrbfeuilDUcFCqCt339aV
HKWRDlEqczFEB1wpZmu/Qv93cvyI/filUNzowG7B237s7Oix3L2LcqQiZbm7kdICbaIWdr7L3EFz
NdbYdeZF7IcaP182MpEk7lZMzWJqcwO6apPTB9dVejWl9830EESii2M5Edz9u95AfpwT/QSqFteQ
VBMw3P9oE0FcvZXsVcDqrOHFoFOE8JwqjVaSQFvYEkCUogdnTDWMqV+p/pxfT6ML5dBq4syaaLhK
2zimwFLHoQCir4K2Xq52GbKmKVMUm4E8rbo1/BtoulGBiVsA5A5eSgM7ThxmGfusvGb9SQqvgQ41
6deGejPor8ZwF+WRTSYgVbNdErhx0Xsovw/ydTL7Q+GaMx5Aqj1ph5gG110ABGM6ej2aEFHedprx
uQe+S9u+k24ppjkmWITK5Hqqz2Yr+2OIcjQ6GMAoLPKAG5ZDgKGuAOEOoQDhbxTkZYpCmnXEAfCA
DCw8AN5IHAtVPF006b+1wmtRnLMtBnC6pmQRFR1BgdOEjjrEdgRuAOYapcCzbwrDFKmhYJaUYFTs
60XC5gG4hCqEpb1lA4TSlwEA2yqv0nAsupu4bP3LJ3DjZl4E/Uce59i6ZsojPEXxeJKeZRMIv+SR
Ablu7rzLckR6cV4NnJpq2RiLXjr6RgEOSMlHoe/UOdyVJj1QIZTUhkBVwfg9oJbwWPqGQimRkAaA
5e4cBcCrrDxE848JFAN5dY4UT8RGvrGKaFKjFLUrHYid/PWf5WY1W8wCuL0eOFP5NAUzEgT+kAus
Y+Pe/yKHM8VSUUOtkc3Oya3zmJxS5TESUQdsOMovIjgDVGfVitQK69YGmkPUwTH+YQRBRQwIGCok
UFEz5kyBzKrB8hCLpYXdS5vPbl+G93ksiBk29VhJWexjlSXqFSoZkQwpCfyb2oI8RjRmtbkZKwmc
x4+l0CLlDAlV9rusPBX4kgqypZfPjUAIT8Kj6YXKcEA6Z0T/S6sfBqrB8wq69AVrxTNT0azqTa2A
JnKnn8OeuOACcC/rsVV2Wu+6yiWe6hqjxyjsdUDDmE+RcdSnxBkALNlOqltG+XHpOMvDAY9x2cbs
COrduYNpejfsAT45yLtgeGgTUblg2SIuKvjyUVzYnvdx3loSVjfrnmjxUE03jF2nzTWKU0ri9d3d
5UXYdBOfFvOXVnFlk3Eg93lMFpuMhl0fgeQoegG9aJAIhr9E+8md4a63aFNayxlO4tuurq6z/PGy
JiIJ3LVRVMyiowwJGIoJ8h1pFYHdb6X/v2wN5yWMKJ3BWYa1SnX5kcZxbNN5oHZnTbdjL3lWQv0x
Kuy2ubcw7nxZO6FwznmEbFZ0OgQ4EPJjFtRoCHaq7pzNt2BoG2PLGaTrXCICqZvGiKwXrn6UHr4V
H5qaGkyTwt7J4LGC3Is0jHWj93nEkOC7cS//w2ydCv5OAMCjz5R8Y0mko9aU4PHtMYna/8nq4nFE
LqxTcldGT6ZgQcnGQVvL4hZ0aCnJqiTqHeXYYKqY2cmxfDdPwcMTua8/CsEM1QbiADq9VqpxrpkG
gJlTcojrP+Sb6Nl8SG6m35Vll9fm5Kieqx+e9TsmcnHyZSV53NfSJCl4UiAVr1Nv+NNntn7SDmFq
h4BaEQjbciUrDb+BcyplIecjZKHe6eZx5czobIvvqba7vHNb989azrKxK5cV6nGatDHkZKp1MFLt
OgTM3DCJEkQiMZwj7pSwVrN2EaPLDh2uYmTXRMn7raaOtVXoi1Nb6YJRUnPqFiHSHjWJXf0aP+ZH
xc2vi1ftITbsSOCGN++89eJxfhgTVXKfLJvU5M/sHbS/P1q3sSUvQmNlq9vS7/KaPPZozr9Ln/9v
28b5Z/jNtI5qSFbVj4E+E7WxK/npsgyhepyL7qdEkeTFNoyTiianH4rdXkdXC3zzAJWK1/lqvE1c
sLOQHRU9twUOReccCm5tIxwryEZ5vMps5ayhHm8bC0uG9yaju8AUxEgbXVVLexqo+DBYCCJUfsI9
mDDRVbYKep7LCG/7c5ZeJTE4xFySNW4UP0zVKQ/2XberJleqbuJEcBI3MgzLBwB+EcMHqE/z7RXz
CPCbNEfTtYWW8qRP3awEhzZarUC9HIA59TCFBrhRvEyEPKmYy2p+jZO+iuZOTkEZuq5MzEcnxjUz
UZrMAJe7T4YDOLQl65wVx7p6LdRdbT5but1jjEYqPFX+rSjvBt4oui2PyR26RG2LyZ4KnMzhRKtg
P/eJY5aPyJKAhCAratdCH2VT9nZb/wAOg9O2ZzaDOqPcqyREnfLQa40PKpapOTZzgkLNDzpLntRq
QB3wFbKPZ6/MDnp1VUi5Vw2HXNoF8cHIZ7vNDjMFYvyu7h+S8RSowOvLbRYzN8t/seiaAcnSQFSR
Fa4136bxOSeYBvLBAl+W+zE/x+BZnHy5RbyaPwP8Tg72sbmn1nNR3gHmDdQG1+l0BxgbU0lcWu/N
6oG2fpaodtkfdeMqZndGcZT6p9B8sVD3n49JfV2A/K5KDmZxnyW7vHkPhkfUTXLrwez3hWGb0w7c
1TnOj9wDVC36aDQAVZyH2ccoihcBmiR7lZu3wowAdx2AasFLjFMIKjvlKY8fpOJdnUCcEwDTAlRk
BsNyTaipaVeN5FrRByl0R2Nv8nQDGgSpjJwOhRTSx/uM+jA/Jy6egmoPnNu5/dNWTmwd5eCMNFbf
PNHk5wAkH+Bp9dWyINfgvs6t0Ul6n2leIzcHCbMVLfAP9f+h7suW49aVLX/lxH5u7kuCBIcb99wH
DjVJKskaLNsvDNmWOYIgQRIg+Uf9Hf1jvSjvc6yiymLvfuqOcDjskKowJxKZK9ci16WpfJ27W7f4
BNDQhmUReHTX7vu3rtNcmjpLvFg60kLLsl9Gk1jQtJ8xOYGxd/Zi04V9lPnlZet3uq/fmFegtI2w
w+70BIWyK4bwTPM2YlGW5xmQ14Ui+unF0pSU92JGC+aXKJENVFAE1bXQ/dh/vLMh3FkdviFx9NhG
zcrAz0hpIuvwquXFwbT5aDsCl9oLSgj1QofGnx4hYcrguga3TuRc1VF7Oe7SvRPWYb6FfC0oesK1
m+CMfTjpxuKiS2XLu0ShGyQA4xiajkN7C2OsNvzTAzjgfS90Lgv/k/f9/Zl/6wWdDn9xzUGkCPQQ
DvJlIJRK2ZcarGB17ffm2vjm/i/s38n4FjedXjAwKFHkr5jPjlZgXqSbAuNsQrntovii3fXBWkjp
TCLrdGyLG46lJvE6F3PKPkKJa19tGkgdR4g/hk/d1bHc0mCNemBtlAuvuTTBt/MC43W8g4mCuuFo
arv3F+zcLfpqJj199qFf+WDpWKNSScxHxU6+6nQ36dW+Bgdsq56QcQq9cnjqFPGdIgW9sYsqG1Sm
qUx+mMsy3+/KGS281xP8htHb80pSe3NKHs7gBw9iMZtqn4fFMQ6/FtshnG5xq/lIs/jtxvVloDYA
/YcHmvt373fkzSb2TIDEgck1UVQADPzi8CgtHUudxHCjRrEhbhM0MK6tc0XG2/cberO+aAj1oYBW
2KC2Qx3c6dx75VTWNoSbEHgDbbldQW4oMsnm/UbervCilcWZJNKcyqFFKyBXBcf3BP/M5zkYfwHB
3ZtBBZ1ZJK/YiiVcG9vihFa1Yk7S5CrQ+Icuv6/pRq1xW74xcouBLQ4kIpZaq/cYmJbr+r4sGvbo
0Ry4aagJ26i7H/mV0+flD63Ph5Vg5rktgjImB7X34N52l6+9IgdWRk6lQk5wq7coCCMflbgg5qeV
tVtrZ/a6X53OySLgFR4xix6cu9AYNvY2OZDP4AdMLt276ra+oFfFngbtGiry7dtsnlwCwTSkcujM
f3LacuJMnvKyAkITexy9vaP7j8KXkblFjUY01y4FK0Od7+QTk75ocLGafdL0mejRoH3VXWYID2+9
gH5wvqjNsE0P7nE1JvEmOrBocGFdNTpWyknRYEM3Q8gD6RMD2vWBtamgsLFi3N5m709be4lwvVrJ
viq5BHMSimhC49rdym+89NsxIsH8SJu29nUL7ygNuifspnG3dnmdPY14EID/FSDKNxVho8F5RSam
gK4CvFXu1BzKovbaIM9uVxOSoNZcJmotMwl25zq1h2mFx9X/gI5GYEfaZXOov8Y3TiQQEzmym2TT
rQnunt+skEdC/mL295ZaEL079Yntol1kl75ZHwCy38Rh+ZXcTwENmuv+68penY/dm736qr35568W
k2qk7NKUq8AhgLN0UN70zSDbolYxVLrf4wm4MrNvQQjz9nnV4sKjdfq4tJmGEbpfktFvEKzegJZT
+vnGDo3Rb6/H0NlqexSL7H4MgfOlPmiX+Uq1/+y7vhk1iLMNsM9gppdAQFHWrcvN2RiVl5bxw+2f
35/W84N81cDCBABepsBMCoPeDTYQ39xvrDzIdfe26gFV7WsPoBfk8wVq4EYLcegU+mnIdKt0l9R5
ACICn9ix703NtarVvnBN31DizqUS8T4tW3tlvPX15zV51d2FAZGFWzQ6ma84e29/UU8QP7M36V29
u639dud+Y5tJhfnBPAyBYYdDMIZ3fxsGc9oFb+G9mZo1iJJixti0b/QvWv/BzQLPfaxQbfP+4pxd
fERZoDCJc/1GmDmXtMnyFvZrQsKrmurjMOhrAZWz5gMsEuB8Q1EudRebfKgcvFFniwxib4rS8mN/
3NALcNKOnzs/uaeHDnz6QbYRm/fHttbu4tGWx6IwIeaBjZ2RvVVPl0hVg/pzjNL02/stnZ/FXyNc
eHzQl6BTl6Al13vMso9WFr3//fMJWR5RQF2AewGCAJ7rAnzitHUKfq8GWzKh2xaRj/jGG25VtTWq
8sjWMB/nRvO6tYUZZHY9pW2J1kbvsU82vFsDPq01sNgQtpPRwZgbsN27mRZC7t6frtmJeTNdoBBB
iocCrbOk9jDICOo/KRToWb7CopoybLMNKlu8JHi/obNO+EzY9VdL7uKg8gEltk6BljJTl0GVpgg7
F/kVS75DN2aTEBMI07ILK+k9qqxCTVzVfdQlKhuoy49x2a7s+LewXRgOMJ5akBoG2PQNdwrkjBpT
VuhP8cPwDS/sgCxqfX55BFIJUZFOX3kOnDtingsUEGSiPMBoFu6klZmg3mpaFSRxD/GPy9pkqLSJ
eBu+TPR/fBv+M3nmNz8Xr/3v/8L/v/EauZQEpN+n//3vq+yb4C3/0f3X/LF//9rit67r5+ofN+XT
t+d2+XsnH8O3/9U63vFPJ/+Jqi7rxg/9sxhvn9u+7F6aQD/n3/w//eE/nl++5X6sn//5xzfeV938
bUnGqz/++tH++z//mAV+/uP11//1s+MTw8cAYRF9u/z956e2++cfpvUnQuTU9EDUOrvyFEujnl9+
Qv5EvTyZdwAU3D3AOf/4R8VBo44P0T8B7cQtD3S6Qz3Hxoda8CzMP8L3QYNSx6cA5oFStfXHv/p1
sjy/lusf4Hi84VnVtf/8Y0F8AcpLEAO6EGUGuSJQTwjYnbpSHOV6BiiPpwBAa+CBS081hq/nBe8h
K1r2d4JK+UErhHHpgf35q0qZSH1uGeLrALVKzXdES3YOs+qH3BiQne00t3vi1K4/tbED8rCmN5wu
avKuFgFEWlIIapFislbO06ndnUcBHTIPrBYGWJxRrb8wVKJ2FNcFpKyoMTI8tIXta21OgxyVXSF3
kqhFhVKS959frfJfs/l69s41C4IAIHfAY4XzvJg8D1z1lVl6BviXRl9ZcYih+URn18hNHGopr5QA
zdT7bZ4+JX4O9XWbC6M/DEoz625uUx/2Rgzpj1jF4KxvyAoSfuEO/mwJswkaPSA4sW8XNlMXmZNp
dU4gJm1SZCI5YTLMICMMdqJKavfd6FkXLEUS0ed9k/e+hkrMYepHEQ1ZYl9oGqc7PIiU9GVBaOaD
9cvjiF71xd7gBAXxlKHKZDCnvvfj0uM34GkjpV8bsih/2qUTs/R6pV6O2au75mU0qI4woaOIcAGl
L9GvV28Go68sUvF8ArC/TcpwyB1kDPRUOSEEOY0hsii4tPzGHetum06lZvkaa6ZP3lSjokcpWl5M
ShpXcVxNaiOMfmAg+G3kc2qNODHFaOcq0hwtrsOyt3jvGyUEiXzjZYhkHq1VkGLfFTX4a6YeTqPv
1nwAm/g8S2qeLy9Rk4hiTKJVmRlADi9T286znM3z3RQjItnlyzIoTTWRpbuxEQJ/l+DFU4MQP5Qp
s57HnBdDMMF08AM1XS4DPvRDE7o9GGWMaRp+WAMUjED1mPVGlCpLgdu388wfRZ1Nmq+Y0bko5dJA
vS+B4W2C2pTxEA4Ur1ZQZQsAaqGqippi1oqhDM0mt0dwKpl4tHfJRIzIMSyQAg+j2cVhQYwEuUCv
PzRJPkRAIRB5UFUewyefBhpVKF2ofdaw4bGiDs9QtAayrY2X9Lel6KfbHAIB92nO0/EqNZymvdET
TxlhF5fslpUd36eDHOWGTq2avtOJsSlSQ56h6s3xhuE4FKxJgJfSsiZyZTvecpdPCbCIo4d93XZx
srXLAi+XckZDB2NnMcd3AczSIA8jDAlMa1vue8oq0MEnWdH6hU6mTZsNI9m0VUcimtoKIOBWciAp
AC4Bikuj6p6g8BpilhljW3wKO6SMBWrFmo5Nyh8n2t7ZtpYMQRsn5EcaDx5SxJY0n3kGXhng3IkJ
YppC9k8WgDcfawOo26DPsNBlArEpv825jqwrCF9RtWiYHoSPUU1/wbBqQ2AyVo5RnNYq3uKJlAXU
FTYkiXrefGpn+yyzZmgg2girbc/2W72Y8mq26rwlMPDubOvj2eq3s/0HcrG7+x9spE3RNagmnDzN
i+qkhhpjomcG+GtTDcUd+qC5od3qc+zYLrz7LGeTtWL+FmkAnGN7pucFt7aLFCxO9MKTUXghqdRJ
0AniXFcm++7mowyZC3w377PLoRe4lAj5UfdxGHvdXJVtX1pUeFD3kLfjNPP6Vitu//zS/OXH/uyT
izoekIy4c1nGwlL+mpisdTBi8jJ4twBVFn2ZE/oyPyUqj2Fh5mkb5wn8+57X7FPddeL5ubt6qv8/
8KqM2eX5vVt18yTgHpb/2LflU/X9xL96+eRPBwvk8X/OYusopoJ3DyIifOdPBwv1kn/OpQDAPINq
GUETuAV/OViG8yfIvhwTlQkQf4X3hW30l4NlzL4X0gJ4xf3kVXT/joO1AIVoeK4Dj+9B2eHUsdJi
uJhFLNsDFTnADywgMTsUHQifuRVOg7OXpvapcKrjQHufCDMFfUsSZmayM2K795VZf6sGVFfX5u7V
HJ5xWl6gIL926797tNSsHGhHuHLG9pDX+sHVGqQIeQ2b7bHqwk3BvcWF68eobNGgGH/pIpSPAFCr
+2zqv8MgfWxcyC0P1nQwJG4zB3bV0FwH7xZCEdd02AaP3HvH65xN2Y08GFAOG9g8vyVOwm8NC1CG
mOmHss8+g0zpME38fmL5ET3/OE64O8gg1K4q22THhEajyeVdlDfoYG9Nz9QF2zPACPmU3IBs4j7V
y/uG9UeHFY6ftpBsVDT/ZKosCxrN+KaE/hFXtL2tSv1upOCk4hJ/9Z19PUGQ8P0JNU8fV78mdHYP
X7sUXW1rXTNIFAqWmi+hV9Ibc3FJ6mYRLim/9szQxq3cw0RmcX051vlnXjl7nhSWbyFFK9t2y6ki
2zLmO5bYzwJuAZNfehB1V9pw0+UUVRVFmWwQXGV7Bb2isIPeYODlREZiZImvJtmHhTWUUNAZS1xj
9r1jwJGRjvzQNM7+/aG+KKGc2zsLq2sPHZBbmicPY6xuyjK9EFX+wRbmFSZ518kK2joWJINSGjuP
sYn9Ozrqs5WVORT3oBZFu2anbOgs18ldrpCr9ci33u3i7dSSxHeS8pPJCYSzarP6kI7JDbIRa+qD
i3Dhr1WaV+/VKhXck2Ou6c1BxMlunNSW0UOmQ/fDHaAxR7a6Fd+6YlMkeeo7XvlZ2vrHuQTLY2mI
iEFYO20ZlAW2r9E0JcQEWe4zD+8hwH88YFWSQd29P8sLuOavrs6+/6uuplWd0sJJxaGH2pWRVWGV
eFEh43CUvR12Q/JNUGwfl9+XZn43iVaCjjHRd5a0A8HrS4aj4g/C+VtVFr+6M4eHXnXHznHQKWXi
4Jo9yPIKn/Y4WWvUoIt3xq+vXzzaUPJg54kuxMEa68umbC7bDrrOjT11IZXEQ1AIPmaq2+C5tIwt
HrmJn6Zw2kvC7hKUzPi5nl7HSXcBNT/hJ2WxNSk4kZ0y+6yXxZ1B2h3Pnef312be6OcOwOLZ5RSF
GEbOxWGoSlQAPnsMmLMcUHyaBKXjrJiUBeD615wsXpQU9i9jKBM/wOHbE5v7dsMwP8lWEtdH9Wzo
iPrYgzTZgyjQ+yNbhAJ+tbm4qeIqaauhrJqD8qY7a3Qv8sKV8EYB1G2V/aPIqjgU46A9FEkfZGO+
g5blZiDaFCId0GFjgC9ykBRZmET/lDc9IGtCfvW4gi1zgRijjrtG6faSyTqzDNbsib3eknTU7Hh0
60On5Oc6GwmYKr0a91Q/+a41obCuKbd24j0Q0m5SOg2Ba7FHQeB4uQmtA1wvEQiDPrFeC+MkOXbg
wGJejLJOGhSpfaGG7FuTkVs11hPcWqKHtaEheqCv5HJ+Z41eyhdfDWBy20alltkcpgwMUIVVhW0F
5hTTvtcn8khVFzYoHWRWEchEhGNtb3oHuReqXUOl6mosMyBY7Q8ahOkm0t8i6nHBWucbDO0uZhmE
F5JGX/G4X/hjzs31wuZXlVaOLPaaQ95qVqD1xL2cuhpEaMCtHz012VD0hYeSDmD+kGqo/cQobrld
69fUAIUKK6Eg60g8P4rEAm8bnnk07gBbjJkZdUXb7koSP2gq/2jGxgN4hr54Ro/wQFFu+zZ7Agdz
Ck8kQ2Jv0HloOOOFy5w+tKl1b67SAi1SmP/e/NbidojxonERzqoPJE8Du8oubDs+MNt7ltTY8ao/
FuITlguQPnNjie5Cr+xNVVbayoG354N9bpIXJr9yIblFsDMPBS/1oJwQvpIMTo8NToWbGi6FZ83I
g4oZ0HlVXwvT+lZDTCbIevBPOZ4ptkhD+Lo7JmE5Il7t9d8HNjR4Gho9ikHyJLCY0YMuWzQ5lK0b
FtZT96GuC2s3JChPtUOzxruxlBcQGkRhNUqOwip1aeS5jbepenIJyepi62nJrozJ00Q0aKW6Elgv
VsRwAGd5Z316mNxyDw2zwcelVEJgWr/lgqiNTMUXGuem39D4ho6p5ZtcO8qqeyhKB9qOxWcJI+5b
JUfRqrlD9iQalC02TWqthOrIbMXOTfDiEnNAduvakvQHfYBD20JfrJUICtbSmoFxeu0PKek2pgAl
pdZ3pl+qikQ2jGKIm7jYuHBFUDZkPXlpDfe8ttgmjZM0AinFQaih88UAR/h9S7yoYf61GRc3ogRo
sJFmLw+xlR6FvHLk0ayrG8ssL1qw8/tWTw9UOSQcHCMS8AtcI618T6DCAg4DwlrbgZk+T6cfORTb
iuHzlJRXjuZum1oGtdvs6gHah5kNNJW1E5O5La0EY40PsSfg4tihaPqo4F9i19uBEBkxRkfcFrYD
ZK7c2pIFY2xEGvlQ2pewvb6mXTL5fYDycGIjmpKWP5+0vw3a/XbNFpdtPMHOpUqKAwX3+7brsxKK
zYUTdobI9oYrnCB2EeLh+gDWW9sNsDP1UJs8VOvQ6SnTRAIpoqnxM1aVwN82DoJULosMghIU00qt
XTsO01pn506d22CLK1sbXUNPEtYdclZQgsLrMdlndj5exVUaw1d2rxOk0EI+H0Dd7B1QPINKIPH4
pWUbyW1bZaz1U5pmN26W93eKuVowTZa48mRFArcCDV016dBcrgGvt9sVf+YlNH6u24tbfxwSnmkU
IcKW6l04WT2kHlBQuCvazNhIr54iE5zbkQDgIBwtrkLJKte3e5RdsqS5zKfs1mni67ofd9Sowdw6
UzTUZZ5GQ29bgdRjEAhZlodoVN5FZemUmxmp7BOCypLagZ5XUziIfxnZ595LbjrOEmh9EQuUzEUB
fHtD/EaTJChT/KAxGK52fUQxfYfSVTHmtzSG0zd7jXFb8jAt2p0cy8+uSG8yUMjVVsmucIr2TZwc
oVUb5bNWge/0qM5PTB20l7bV7uOxKHCOZq8exUPbVtqPXdHBqXZQNSFdLBMEB1TkKNdcSVj8zuk1
Fw6M0RR2j8drfQD7J+arxmOibVWNe4/FQyC7AsT4SYMyAN4/DxYRfqfVU2AMbR15Va8ibrY0gpjp
o9HSQzGZH2RuXqJqHAq5jUmvByIvrQqyFpVprFxRv3uVmItnLld1ZTl5jfKOwn2E2vCXbsAaIK6f
hJykNyDBfYRgySMj6fUA1vhtyQUspa1V/lQZqd+Q7KZlxtOYZ7fv28nf9mjhmZgwuengVIhkNEZ2
bYy5DvMjSXcXm9Uu1Wz1kRKvCUk90igF8yvKUSq1KxvtICyeOlsYGFr7E2JGV0k8ZVvRx8nKufpd
3OclWPDKwSNydMBFptcHqHMA6W+iyg4CisnWLG0awYka9kVl+o5mX3cJns2TBzw+QI565MziMQOo
K67TnusbTfUAjxs6h+HOVxkuf3MbLpktjQnsBnVvyENlFXsyGVvFk1DX3CvH5XukMJAkmDaAhgTM
SD/8X67W4gZmhOkGFI3VIc6MbVeAEJ0BOpRl7kUau2Fs6dvW80Kos4TFnA/J44e2jbcE4pOIoCR2
OJnTDXSjVjLiC0Tgvy/ZJV3izLCJHKcxHBwpH8y8tAOzk0hhFcNNnA941bWIo9Ciemaac4Hyor2Z
8juwgQMKZU0U1TpaHo1G8o1nFlJeIn+yXW2lmmtBq/erb28vPr3utaE/9KmdzjGc5EsMn/mHMRre
QUje7kiCXAIY4TZZJkFJktyUbfsFeqaXAimIQIJjciddWW8QMcgO8C4VKJpBUWoa5S2VZjTZ+WfH
wYOu0seoarqVCr/f3djLivm41FDLDnT+wWjkA+08F3Lkgz8gGwz6QfYZUj9fVIILwhqtg2V1Tw7s
M0i85gh5nx6ZrV21WcLh4IALK5mw3zEJJEib7Dmp4NWu7MTZyJ6585bkAdAtnFJN0f4wI918T8+v
jGYogkyvvptNj9cTT66Rl099MTWXrsUvDY7rDipg6BlD92Bh7ycXF1YTPzoCzlmvwFRKuu1L//4W
iOKeM/xZxvBP8BS/xVn8P4ifMDw8rH4f6d/2WfW//qeGNFn71L/GUbx87mecH2msP20AWKAWpVMU
BiCe/69Av2bYf87UwLaOClL8A8pSvyL95E97zl8DMAGxm5/pgX9F+vU/wXkPTUkLKAyk5v5OnP80
LgS2IcBeIahBLMhqIAX0cqJfmf2hiUdpxPl1An6aEUyCnan5glTgacCHonrQxINeCmNVjPDUkP9s
F5USqFeHzDCQoZiT1wERVkneyDq7xssJ4aErSeFLMpTlCXVpZ+zZKlECFGel75nFp1crdPPzuJyk
1E+frC9NI+VFQFgCPAIyHIumx9hpIJYprmVm4gWZ142Mcq+aNg4CQg+aTVoJ1nvSZgfUrLT7cjAF
Eu62rWYQliDJikdlnPrfL92xwLKNHs217ujU6Uwoo01sa0yvsypBOQeoEkkJlloLz0s1JXgM5zWE
T3yIcaFsQHEByH7OGmipGR6Cu4jhZdWcxjWQBX5/ns7sjLk+FRsWymogAV94fJVXaPYwecc071G7
Y5VuJUJLCvYwDt0wRiqe6uYiIQ2vVxy2Uyv3c0KQIXWwSMAeQcn3dELoiNBXCoumYxN85bTnXwfu
2SEEXLNDaTDjUTLq3Ghewz9CNHENcjev/i8b+1frUB2YR2yCm3jxvmC6BXqj1jvmiUg/ZkggfAUb
aLpJOpL8NJe/fSbO/sObllwQo+IQzOC2eQFeHT0zRVhj0uJjnJr6gwsS5J3BemOlkXPDgVoW9MNB
Ca6by1p5yWkCbV3zmMQWEB5WMjwg9a1HXdN1D+/vl3PDeSFOAn8SUpTWwgcoJai1MrO47g27v29a
u7l2vLzZv9/IueG4s6QaNHUB2XcWc9YXtCCgZriuDA9uVkNTttdRC3ub825ccbTOjcejOI/YE7DB
y3PJlYqNOCuuLQESLQnlLxGwpO+HlWN2thnHBiYOKs4Y0+KYdZ6C411kmKxius8RQrtss2pNhGtR
c/6yq19kfSBjBsCX6S7ChXnnCjkxvDl6qxfgPCvB2NM4jaw2lstSCBSz7k6RiephNXQEtjd3UR0t
amI4Wyl1xMbeX8czowayBucLeGN3lh873ftTaXOKQOux7SqxB6uB2KVJ3kTvNzIPanHAYFdn7mFw
yyGdvYhw1AyVkHFjHAmRtZ/3MZJBvHpMy+Lr4ImVXNOZAUHFFwLqjq1TBwim0wE5HWUggRuOKi6S
PcouwAFsJnTtrpi/ZTEi1Pxhn4CfENjjl8fbK5ORVynKdEpy9EZJDqxF6R8T4LDE7kJg04JmYxMT
KyJ8RD6JxDn9RG0U1gsLb+0hbtx957jjR9nk8SPJE5Q3CF0AdqPlCEv0XrVieuazuOzsjDEBiSLE
MuGqnE6J1ZO6AWXd0SZCu564rL/aCBgjCGJ5PhuR/tOVTm/fX/Izdwcujl9tLoxQl+pDn3fWMZ81
g4K60+YHdupFpko1PzVr1HkAL+2Av4aW46Xd2trKa/HcPkD2lTo6YK4mENKng+7r1stgVY5O3A2R
1ER7NSD5t7LZzvkMODZAYIMpErBRe+7Fq33QcgO0WsBkwKkwzagfOOnDfNDpAx5cOfN1RJs6SOwx
VwaTWSErJlDmFFm5DmJxhhe95vca01bZgc4cOBsHDhX8wI3M1Qqn3ZoMAmelsY7Yw3ggC57eGl1W
fuVpTqKpENnHxlQVWJdbBK1xiQ+fhooCyZfJDP/yvBuJWP5W8MT1q55OlyVbL/k6c4EAJUM9CDrB
3Qbo6rSLcqKeaj392Ge5cXBSTnIEkKU8tLK1dpwO2V0vWv7ZrgZ+IYTKHs22A8t31rQjsHDw5SM7
EWQ/1FVxqJhW37+/f89tH0B7TA87B6isJbuaXfctxMr0oyZotW0rT4D10+1XknhnlglIMh0OgQWa
KqCMTucgQRQgKxJ5ZDNiNWw6K31gOqKbGSirUcWYD2zl1j53/YCeCqV98Ot0lPjNq/Jqv9aTVAhn
tcdB77sLoytI0Ba59UXYitwoUQ1gUBut4YtyGJdAcY/aFgXQ8i6eTGOtJO7MDONgEhwe6JRBzmvh
3xU852bqimOZaGBZyfofOhnKFddhkZV7uW5Rj4TXzUzVjrfgYrxdRcy4SNsjE8AYKTcHwkS0YhsD
2xiWzeTsrQr6toK7pU+QsuUITYNq3e9HqHwE09ilUSWEvrIKZy4PdAovPgq5NOC+F/ZYdMIRyDEc
VYp3AyPG53rqn0HT9zXmXmBP07ZFEOP97byoX/k5ETB3Ji5Eb6a7WbRZgCWgpbw+mnPlqIZkHuJk
SFlbhtfNaHzMAxKz/Uguh3J61Ga7afYf6NhFncG/JLMP8n6Hzq3+DGqbvWEoj8yYu9cbcTLdRnpd
dfSmROyx0avQg/bSyqjfNgIAHpQN4dbDI7DwQD9pBPlIoQRvjmwg6UOmZ+29kXL7b48EuEADlMGw
E6iEmDGCr0fCjbFkDVVHYGfEN1PZxWGiRb0ykrfWEo2g/AZn1/MsmIrTRirN4xq11bHTFbmru6nb
x9NUJQHK+hhbcQkXUfF5r+CVAp1kRDxesI+LvTLaeq6sVBwBhMGTFsx6yYd0oNlHsx2Q9VKDOwSk
zs0HPWb9Xhss5LzTuv5Mezx9G1tvkOt3pBcH0HtpG191c5KkNdtahe/voQXIBd4d6mKA5vXmkAmM
9RsTQmk8mjE5CiUBqiky8Bf7I7fya5DKQv7YbWnGAtPzkNO0Vavh724cd0nLafk3N8Hck5ka1wOZ
AApJlnw5hTmUKI8aj3YBfmf4pUU46dkakGK5ndEICivB+D9zVSGItfDVR9dNtC7pj6rCRJfUyK+t
scpXQsdvroiXVuZXMNwZG4+CRSuIQRme9JqjzYRVblH64xwy5SFe3GbIP4IeZytU+kFUMr2pgIt/
7rzGO5DO1j+vrO58cF67rYuOLGtjIX6GrDDvjpnVtle4Rqqbhqj+RtfVVaNZdtSg1vSBGwkUQCrv
ULZVFY3uYOwcOyFlwIlWrCGc5qG/16PFwRjGKctFLI6T0vQGESLjOyr7yg9KoUgnLpzc76CzHhVF
irqNuvm71myeD0IhZISYo0EQrDi1AT0yL31GW0BWDdSfNsDSZi1lK4bm3BBnEwMdQwr6Jd0+bSSe
LItPU3NMgF8KU9uqtri9kYjLIa/JePqpGZJ6O9QD27Zppq80/ua6nocIvk5YbGcOLCxx8KVW5chn
Nce2dedSIEXARd6O052bOmzvZg691IQmKp94BhQBkZIHsecIyPMzRS2kE9ipmkzEDLnhrdnEc5sR
iR2cbzyUHbgrp/NigteWGmWL90ziXUySwa3PpGXXQZxrn2DsUMOAh8jeqyyQJlTCC2VTsMiN81te
kP6Ss7p5Wjkfy2fdPFnwaUwPpO1ghFhqOHQSFfa22R2RfNK0kPC0/WygfsBFFUmWgWF+yrodb8a2
iQaEfTNQxneVEVqNVHfGmKUFoOGZx0Gh70pQJ8Yg2suzEQgcrdSR37NAL/q80uNlrHnuMew1LOVc
bAfildNJxG2i84GzI4CZCeABhWWngatPLvKrCmKoPpgxNQQ7kjZtAuE62nWvFIgDUBdpyO37fTln
S+eXm4sl1V2Y7tOuiLIfElvWR0Nrpiyoe11tbaPsVzNFs0lYmgzIuM7lb4Dxv9RhvvYOStcEQXE2
D9msuO82THwteD0YUdIM2r5quDn50u4ncGukhQG5K8Ho0YaOA4G+dvG3g6pYAQ+Uh/BXLHiBb7oD
sFhCJte7at3Ru0wqq/wgjTT9kk31Ggb5zASDewYMdAip4hG1tN5OGlsFsnpXfHSGvcUYSn2KRlvh
kJyt0WJ2EYMEYBE1hkjNWAvfy4GHHgNWeIXqWmsXx0MfVggmg9uqRg0S4C/l7v1d89Y6ei6EnA0o
KiOUhaLc011TTbFkcDaQayTtJ13UIEqcKlWBl83trco39USgojHpGwUrpMbvlYy7LHi/D7A3y1HD
M0MeysNZsvC4WVJ+4TUFyGRfX4G7fkqDQskmicxc6z4NYvI+UbNTD/DwkJ9IC7hg3yxLKggHNk3X
3gwIaJl+kqC+7iqHHmQLJLpTgeMuBhvTnnnJVGyJwaf/zd559eaNtGn6rwz2nF7mcDgk3yRZ0ZJt
+YRwLJLFWMz89XvR9rdjve3PgvdsBosGGt2QrWIoVj11P3fQ3ukaUqSLpS30C6J4Og1iYM9DHZQD
U7ZYSzFGptvP18bayDdt7rSfaROQmoEkmay9bvURA3trZZexPePBvHNKT/s0VIO8GzOsy8OUHfJz
3+niup7m5bPjdlgd1m3RGQg8C+84L85iIdmQc3fVu+M87VtUdJ+X3iq0qAcizePaKof7DtFZgqMJ
54zQGMxk2OueGJYtLlZ+8SoTch2yS+2+Xce6ikazqzjYUsqcZF5PT01lLTLO4CLXUS1l0cbeaFkf
DEvANh01h8aXWFf/hgW1blH3WSY2dbpeDZtrNarTYLaGY1/RxTLCNE+9IFxaZHF1OBtBpx+CJjCa
3eRD/M7iXmV+9rmXMIWg2rF7xKmy2Uc4eC7V3pK+tkD+Un55KMdaBmE+jql0Qv6WR6B9xT6sRYTh
Dv5RbQEeV4nvpmu4BHM275NBC+bboBr9gwWfScC+Vv1w7GDGfqvyTJ9iIo5m9Jir3Mw7EzG1ob4t
xij18GzZnOHw9rFaWUWUci3O+LVh+rFyi5kXKIsalTAOycVjj/oCiMu25YM5OmqIg7GDD1gnNRV4
MnH8hFzgOrj3YwWShyP9sCQmykHdaaXFdmm6hXnnToVpXNvd7LH4JaNbRqXTGcVu7YZBHQ1e7pPM
O+FHvZlCctbSssKP1expS2rFgPWCF2TG104D4U1Wbf5QD2axXlR6DV4h7AT/a1d263WbLVUZGatH
srwUff2mLwSGBYtN4F7YW7lhRG5mOLdLb8p7sbbMIH0p2i4c2savwiSYvSCqVQDDhRYpszpImk6P
rM4nbGtyrHzeU3oaW169NZph2gCwRuMM9zAcJmMJdiJIiLJPS822XpvFkA9xU+fio92nZLkIq/Le
1O4yP1iL6ZZ7O8vTcU8fbE7DOZ/lgz53PruhLrM04uw63o7JNN4ZNf26cGC7J0FoDswvrpwbY69G
0nnLFU4HKZ8NZKGar3QaUTAIK7VOicOvidogccNpavJH11uMMkwGlT5kbWW8JgxHu2xdARvU64w1
hXjfDO4J29f+oR+C7Gbuk64KszRjaWsBj972uo/NhTmnQbEb1okA1FW0xFU19oi/+vcl76/4DP+W
rPCM0vDfTsC4xRr9e1rD5ddqoSz84TCx2UjgZM//fveFsI1NtYjGEJgdDIn66F9sBsviJ5yHA8w6
DBwifpEtOq90A1STdjsW9eAVG5vzJ5lBs1/RLnH5fewumNdzBvgbPsMZNM6E2cBdTGTZqBBbgnc9
3yuTFMemsjI+OXOVGOb72chnN0N24lTau3WZVHsfJP2kndKudlWEuL2q7urEMf3I0EpBFLRvlUq/
GCtY4U+/PMTbHwXCr8yD52jKj0uD7bBtoB6JtOcAnCm8ukkkRPfUNbBV1hK7jOiCVXQj5qHx/qrU
5MROmYVBC84BNLNta5Os/loCjuuslD1IEo6EIWK7W4u3zSybuz/f0/N668cotEd1qllqa8M5e9xp
ukgrNStCwZdWRLLMYUxU8L//PMpz6PLnKDhdwnrxgFy8szOor9eB8EyIyI1R5vuxmfTrYE6HY+U6
4lKmiJL1tPlqd2J54faev7KfA8N/oGMKdQdg6vlDbFv2mQniMxnssNQXY5lOig1gbyzY0v35Hp+X
Vz+HAviyUYIYEIXOnuRa4crRrirHwiqvogGwLUzX9uOkrd90q3zJNfUfN4bZHl81dj5ALQGn++c3
FpRZYeQ6NFfMGd71dqvvfLv7urjG+sJtbZf9X7UytwXQzhA2Hz7nV+Dw5wPlOgo0uyXFPjEMjot5
Vu4qe7J3rYsrHWTc6jJQyfICn+8fs9I3vtsVbucfmijnRs6JPWb5XGRQwyfllbt1aoZvxpDjRfvn
d/bbcWj4EsdK5xeu1vObY/MDn80ZZ7XT+r2T0NcSWZN/+vMoZ8jo92cYYBnw/R8Qp3MTSCfPF7M3
fQQneT+w4WM2kgejfchIa28Ib6e+iIvcPnSUpG2rjkyXo3TH06rXV1hYYKuv6mvLXW//fF2/u3sD
u0bQ4c2I57vb/C9dnTFzqjoNcFDIV6c6GU6+YGdPYtafR/nNTA04apP+xZ1jR8TW8es6pq85bUyb
Z1xiVk6pZNSzHTpd19RRQRX9UtD6Pz5Dpg7eMS4ODdtGck6ztYNEan4OwVPLhbbHtuGDMfqXne9c
CPTYL6zRvx/Mxb+InvE/G6ZODSnQbhlsssvqWK56f2dkte2GUoN9l5ht+9JU+ufnaPIVGrBaAHHo
g51994kz52oy+BxHHJOu89R/3xn+BaJHLL0sN9RJWO3fZ8ESzp0ZrwloXKnLY9kFbogPRBfagqsF
/n2barX6668JKhW9BhpUgOw4IDx/0zAFPdhgOAoMYjBDLkmPTKtcTn87nxiFVhTOaexaNMKejwKn
J93gIgj+ne4ulzPiLXId8yKZDiLJ8hchvOdQzPbxMh5sDV4vqwEP/vl41pTobeWggmp01ZUX4+i6
ReTgEf2a43Bz6dKr/5Q7IscQRXH42LWWzzE4zW3OQclUv9D7/ec3CyMA0IJKCwdp91w32A8VXTXF
3ZcyGLrjNK7DzKGXg+f/w8v8daCz7azOh9TB8ATdZJsXx5oqYWcY6qXF4awX8+PpsjlvxrG6S5/x
bM4UeHfVbc7TFZqe3MM2GHDIC5L0m6osfebIablvMdYZsmNvZtNysvscJXgwSP0l9ds/1ymeLP1e
E1RzW6bO3nNtFN6SYZUSSg+J8cLKuC+F15OFMb7kvo75HZPm2a667Qe8PgA1xuR/nk8qvbPArC1Y
PpWYIA4Wxgi7yVYB6vJyqoSOd4MfPJj2XLphUncQXsyZtj/7FNDuFyMx/MesTCpo7jAyRlK/0qZe
Fyy9tdGvP1Hjt9VnlYrBuw4UjjRZ6KQpGC2Vl2jIJ1rb5KlvlgEKRVnlRjhXYBlRN5nEg2iTUZTR
oIpFv0/njC0InKJT0Ob7lYgx4Ct8TULhTxJXp83XMk5qfb1Om1lgFZRzTZG2jgovJXNo+904u/0Y
I9+3DqUfaOjJhjz7IjQRYHvYafhPWTXdXCSFJfkd3dRLiS6jsfqwLyvSN0xrsUYOsnWi4l5HAXRQ
ga/aC7545wOlkVUS4VEo81BiGzmEVgu5lO6jNU4FZuCFR2RYOpYcK1Dxi8yckivVNTg/3KXauKjg
Uq+FrfKnvOFE7oVTkUoCP/GzGgP7uNAv0FJ6/8pf/NjXhBpICUn6j3Zr9bfw07I7z288MiU6iA9x
rjhARW1mN0ssC2N9IwPZYhSO74kXDTBOPox9WX5RSiNaxcJJv4m7xctR3k5JcCtXL3nKytygDhjq
BNcQPrzswgQf8E9GoXy582dF8Gk2W2kW21MwphduYmVPo+bq6nKtYKOngE2LBZxARaje65yvuzAX
hfbUWciivdjnsbklm4ej8YBTu71IJlFhOuYlmn0rgqzyLgCbsc4oKgqueGiw24uJnC0OiCNraHhV
vzSglJb4SKeiW8LETsoCFYuGbDoQRdZcpmOzvLWd0h/2SWvj3TbMiX0UbQYPW1g1/KUQl4HWiJUs
DT1srMaYw8EnSDbM02G+TxXSRNylFv8mRwx8B9Q4O/tV6qvs2WjF3MVqMpsCHfLUZPNV7tHkDsJ1
1RSofx5gncXARVUw47xJvRODEZRR1ffNnVYXoxYtlqted50dZDGVkeFBn1xn/X4qcwWwaQ1pgI7P
WEk0CnoxVm/nuQOCMUSvv5H+7Kqdb1aacQjmwvUEshLgDv+yGt1Oy045m1Z24mxTkfSLSqeIppQk
2QMiYP3WI6bp02TkfXpVz1mg8P0sgAqlBpMyNbpi4o60VYQCt5Y8YhdoCyC/FaDYWSZMD7OlS786
S5GUIeyUOdgVFaetcJ6dTo9zMzcQEDk2Tv94j1gJ2XWYFsRybConCsxeH/Yp3BX8BSoSy0JX+Nuv
pGtMMk2d8+iG1ugTPrjZnmPgvVkeXax37Njs/PV1jvYfJQokSezesJBUCLqD7oZTXY0nF7mrsApq
RTpE6xlMCBDa4rVbAn0TTCPgLidNgYtMV4EncszMjAULkWoxI3fOfC0ss379aASr865YDHvazelY
nDJBQio5500uY0PXmqd0mqbgSa7t2r2zkxyLm95M5Oe28FFzjhhumXgw2FVwWavasS4Q7DbeDtlG
qfYYInKUVmT6fgBcL4x926zsOlYwtzgyQF34nPpBMR7KJdWPJuePatfkSmBw6EnXCXlKkJw6lbft
nnrAc3GxgysVenzQS8TxZMG8LO9KK2rcjEakUdvvi2DIv9W9m/jR1A3rEAmMcSxkEkb5Xgb6WqK9
NFGwllbFKgHc1qW7YRpH7BnoSdBnQ5vaH2rA3HuBj7wbFa4lHZg+TW7jOwQPKhoXkRaXMCLb5U3v
GpjeRX7Zt/bBNDF1afgVqTL2nYQnuhvGIgd/xGniRls9+t+C72yVbyc3EL48Uv5Tzu7abFANb1FB
5On7r16eOOqpTBunR+k5KiPFcm+h1bYfqOoHIiCFedK6tUZmlZPJNSdOlccehm3yIq0dbCb8sUBt
UGX4xjWRQmSDUZyyysl1Yo4kk7APgYlB/k+i+f/H/v4XDLxfCubNcvaZJ+zVx0FlfTZ0//G//+P7
f3/++gwJ3P72DyTQtV45QCKIlhAW/HB0/Wlg5rh4x34/FcLpQULiUr78NDDTDP3Vxvv26GdtxJVf
Hcw0U3/lmA4aV8ziIfhtSqm/8Ig9o5T4pkmPlaYvNZLJQHTRnxdJa84iLjexNhp840JrvfnRbXOV
xvjCl9HaT8O+61q2J8QQuGLWa/5x0ifvW9umLx06zgCs7VKga293ZVC1cWR+filVsGBg6GVLZNai
O3IEWmNPy4aj1xSeiEo77e+kL5LPLT5lLxTiZ2dMCkSOskBm24tA13LerHRboU2dtRKIpqVv/d5Y
Wdfnr/ns75Vo/45dCdtta69TQkLi4L//kdaN87LraNKH5ajZS7ykw0er0V5K0Ds7w/wcBFaKy22B
PJyd4EgSVqJwtCY22QdOWp2P8epZ1ptfpv1v0Nozrx7uBQLfhm5srBQbEcHZ9HGJhfZLeg5xH9yI
5k010d5q71J7v4q3rWvgX2viX2HEhIYdVsc55pyhsFGMJV2rzjNPjbHEA3L21bcifwgueSz4nG1g
b7NL1k+1Li/69Ya6Kf7zhX9X2vxyOPiu5aPZDqBgA6kDmj6fbLUbKE307hCTZ0bky9DCgNjLyW/f
Jb60+31iUq5ErKgfLeh8V7NWBw+pnRBy1451UsZDXuaxoal1jpdFC9iTymB+l1kj3kJ2XvnvEaMn
d9jvYXtjJope69jpGWSKxbrrO84dqQJgmIaR7qaSrkxOFCf99QgqYZ3MYSVkwDQ7sw5rpZleOA7C
D05BpygtLCBrio0y095yvnmrZtGKo6UGzLSMHnu5HbsMBY7VwI0OF9fpX3L1+sfc4hq25gUG5zQ4
EF6ePTunqTU5ioE8wY5MRD0ZdiqDI/LnV/SPbxIYALIjB0bWA2hPZzO4z+YOt1qjx7+hb+OgV+SB
6Mkc2fOo78fVrKI/j3eG+jAjLJePcsPnWbAhvj6/K1cjYnJIVR9DfgLZGlDyT25rx+RfbH4WtcNJ
rPX//iZduBGs/tA6A/NcSRcEqWd7btLHnhxuO6qCY592VOBWcFst2UtUyLPj93aLWxcC3IhjCmX3
2YlYdN6E8a4/0EmnY6iqoN7p8/Rl0BJ/9+eHeUYXY2EIQOx4f6zjNhvfd2uSX3DP3miAElj84gm5
/QfAJNOJK7+hd97Wmf+AjP21NihXxKswMdBcWjwmq8xW+GXCQHtwl9G5yTo6Nj/e8l/VLP/9OpF8
Yf++E3lSH9tn5cemIvrZiPRfAfiw19DjI0s12FoYPw3q/Vfs9y51h+8iefzuqf0vg3rvFdMEoTM/
ZSemKfF/G5Fm8GrrG9Kr4MWCNCL4+4vigyYA39R/rcIsHrT6mIYEFHCJsGbPVmGvH5wiGfUqbmlJ
rpFSnXvEFICqe636U4q4+ZjUSRfEwmtBfBtsRNMji1uePnrBNBLwOOOuc+cZOFY9YCDv93GNBrc5
oBC2zAg6cYOBVtf1zXXZ60G+96pFgBZM3Sz2QZul7kVaQX+5cNfOSoGUO2W1H4a2tJf7pG6aIXK0
PCgu8kpq9lt7wZChgO4hekgKbmn4h7RIjSd9LhO4J3LQ132vNB04CRpFcgVEyzFLBebUxkIhkg6b
odAJMZJdfutjppXBIGnpCwZ9oRU7AVVqeUxL/hDhO+sK0kxGK39mKXqxCwBJv+VA8u2OHshQH0Z9
6TcznlE27ZUzeLa8a/tmth/x9R7K3QKpqHdDt85qTY/hdE7TBdGhnC3KhtY1nI2KeL9hWCC7TIMn
vEOwLOTXwuEhXzX1Kg7uUg7X2lpV7S4Z5IDz87ykPtecLjddsTwW0gE8UrLKP/rNPN4YeT4uFI7S
qvAbUhZUWE+rv9gJEfJFZ+c+nv2NW0eGNTpODO/BzOK2qscyBmseObk4mZHuqTYdh4eR5U0TGmtt
NwcBm0rbTdzoo90aBT78Yx1cjUVpdnCFpOzJe9UG8a3ARM586Bvd7/ZW7zd+tAxFMu9go3qoKqDD
kHzQwnAEiglw8BeWLfdObyugfCGZTkIMZRvKoGRou4KesSs6pbdEbnZNfnI4ZT8qMWtrBHnIKnEb
Mtc1bJLR9yJN65L71AMBiGCruOOOo67/BeqxbsIAazixdTXpua/bxazu07xfi8hrreTr7C/L23JJ
FEkKg9avxzxAthupcoZyaEut7rCvx3+Hn/pPQte1o1UovTwkle+qi0DzZo8DucsUM4eRDsQyzjLf
V9JngNJS0x59drrGlTcL4+TPWqvHFi2LOR5AX5hiaD3UfqoK/36ZXO/KmpuG3RYjeizPRYNfxoDn
/BBWU9eloVmmxQ3e9Qih1qRtnwYFAoWD3VKbuMRLAMzcKdv+MHu9v0bCFvoQdlNielcLINAS15CZ
ylNTjs1Hmrv4m1sgPt/8bCCc2HFgyxC21CXv0AJ4SejPVvO4ps7QRYmDVWNUjP10necqSOhxFzIN
u8VOrmxD+M4dwJdMIy3tHTPEVGdJYHsJ3wptuxyc0B4bCwtCMaRxYs2Tt1kGQ42Sndu90bVC5Uj1
FZtV0TPJ9rgNrUuUW6weV9Mw4XUga1TOZFBrDunAbm0/BrlndjvLT5SIOhW0Khw6q7T2NL59GQ/T
Mn/GtyzFhlk5E3nks93fVtnQf4JIGnxp7NZbIl0focszFXqeroSA0WjCqEOH2uadxLUdAFiaC3it
1yxPIB6eA4CfYYlG9rV7W+jpWMeTm6C8g5mdsBY6TYeHfZFPQ5Q31mCcKu6siVyVG/i7ljiu7Att
0u19jvN+Cw+NmhWLvH69zoYpyPEdrFyLcA0JwdsKxFzFjrlhuovtqvJY1oKmYs1a/tku8LqPWgO8
NcoSMI8oaMlGiuumK3nwAjercGT1uC7sGrf9wjJVss+0rNyL1DU/tU4JBaqdbOu9h2sB9p3rYF4u
k6MsbKXa7t5OPA3TZRYdkJB8wRvaKlkKo0ZHK7urEt+4L8wNpS38/p4M5nGOhJVN6gA3q+dWTS8B
LgVePA5JvhH/9KLFRw/KMSkiBDSkqPzL5L1jihqtK0/NCk1pAezaVt3h+drbzDkL8P1k+ivxQdk6
7vCQvKnYqTKzxMAxoXi3svSxgeJ+8ooGGoKZX1uZN77mdeFD2ut30hHTTerlsZANyReFkPeza18W
4Fu30q/uC7vLbpbSoy7SQNPSN0nPJFCZeQn8e5tM7YpnBe6crj/eWrhdVfgcu9JRsCZFo5cR6z/O
0gh2mwjeaTw1bXuXOPWFjSouFWsW0+nYbEO7t+xxkgtI7r3Kzx/lMr1txJztoInduzo0VTUMX4Q+
H3Bie0sj/0T7zws7mACTSNwbIyFqIHA+Tev04PUadsTjwhtJzOY4ApRFpSGvVvTSpDtph2zNP0Hx
e+wIiMFXtL9ozc7+Cvq8X1hMrnrP1y5m9KJrPOhl/t4W2Ry66bhE/diJkzulDy2/wZCJQyNm8VMB
i18HzV4q5jusuKE9psq6lpMJfmYRZafbl2x7rHI1MGYpzBtzGf29lZXImI1FYp0yOmIzxiD3tnLN
47pKl30l1SISFj563koyhFeDW3Z1uxdZcUk/8QICP+qkEVfGbrkpsvKu6CWJ5ktPhIZy5JdBkQ2q
lfnlKsr5zqvYUVzchmJ+0e2kzdf00oYHqKIECJaLdrSX/HFSWXXFax9D36vd14ns8EBiLTr4lRCh
1vrVjdTtu7QKssNI69M5BFIdAMG9o2bLx7YsIHF67LxZQWdC5sOlaScPyiyDY2vLqyRI7DfdiFH5
Bn7eQbcFEXWsu1lhUlb6U/XBMRVjl61/m2hsJ6urLwD2bNWlqa57P1AwMYPM6mKnqvo3I85w3+jy
4GTo18ZBjumyXwadAFFtrm/o0n5BHW+dWq2KIVqy7iyaBJJ2zC7ANbb9ivz6pjPBy2Gy2OVRX0T9
xm0mgPhZL8ISRRD02CG7zQXwJh9VMV7XbUpwd1pKdtcem1Q/m25lE8gYF5AHNafvkGxrdwacuQhW
u9plWfMuGcYRMqX4XBT9BwzZKGkws7HfaEKvH1zNsehSSOuLZySPuV6uj8Wm6NZ1m/oFQ2GMy0a6
Hdm4M8rpYCGtilqsD46C3aKglAjnweZ0hNW9xxGQQnaXBUJ74+UFu95YuDE+LKTB5MnrxtTlae4X
rt+jZs3q17KdnOtiheUK2H8F15avOXWC/OBJTvi9HZw0iTaJANy7uqrW06I1EFQ6lEqTWewJyShu
B9RSXxyruE+m9f1ipt+yQSOwSZuWB9OR+QfRt0YynFInNxAcQYyi4eBWjXloa7sj37nWMYbBCawz
jZbPuSL2Q18a/RYJ0yivTGMYfRH5vZydb62oV1JvTJnZVjwlbc87GhB33aseqfXFgmG/tOjIV2b2
LXEyqSgAptE1dx6lwtrgMTlDCM55Fd7osbFKras/j77qmww4gsx0RKStq8/y2lnhrCehbLOyvCCG
DLHH5vptOG3o+1Mp7/LU6ts3VjZr8xMKSuFNu6mkgrIu3GWFs3RIcb4x7AdVaobZ3Ppuya99jeOl
XlW36KoLv7sdZWDK/GPSAt+VcZeMyTeSS7wt+hZ+YbbrGnf6YBNaE7ZpR8PdnF2DEB1UQ/NhsBr3
PsdyJCx1JXG2bPyJLdwdHV+/VlquWY/gO817utyNvquwn9bfNVmKLP/HGfp/9FEVzbyPD11Agikb
95Z/xuHx3x9d//PT8jX79ez627//4yy70Wt/nF1N7xWsHKQ7Jvs9mqXNSORf2R/6KzRqm3cCHFcf
QSYnzp8k2uAVQAuHTI5+sG85UZh/c3b9br71y9HVgkYByQzk0+MQC3XvjNY2C4djTdN/WOAkumwy
hdsqSkGhoxqaJSQdvGD5GE8TzfoHqzVs7L1l2Sj/vqMwKBJgvLFo1AfS9hRVyMQ35cWq8Fgp41ZP
be/z9wf7P3o2fdfy/fvZc/lx/UgPtv/4LM7v+1/6MWV8kAyQDRPQCyukrcvxrylku68A3k2YY/i5
ucZ3jOPnFHKcV4BWGL5tgcfP42Nsei/AIr7HRArI3oJJ8xfwx3PA0aPXsmlGbcBGlEI2HiXPAccq
5WjS9+O6r7HRcjnuJPKr0TjsyI2tUQQ6yM3sjNiTFzDHM9Dlx7jbxZOlR2P2HAXEfbklVg6sonMT
BDfEQe2VvTZHEzbHCyYszzHcH7cI3900EbfZGF+dIcXlmubr0OvLRkf2LgpreBvA2d1zah7DytRe
4Fo+byD9HI3WHXJ/OHL/QJMmGud6ju/aHo27v6efRQqLzi7dBn22b+hrRyJrjah06ze/LFq/aYP8
5japKqC2kixED+lc7okpsYVlhsabpLYjssbVvw1uueyyfDV2XdHVx78fD3wV8zc6O8jrWBl/pXtC
G3JTSPLrnuN4CWqRa7kHwrSOd67yx2Bvk572kvXAc9AfBJdoc+xQsEThk8K64exVasrm8KK8ae/4
hbvzmz49tnn+kmPD+dxkFFBBqJ4G5k2w/63nd5banVZV7jTvxwReQ2QVc/YOHMijVWKvL5l9/G6w
LQrKYCDaoOfoY4/OzUpcMe/1pMkObjo/osD0ODuYT39+X795dug3bJwuNjgVwvXzu2qQKFeZV857
LfBuZOOoQ5sG8wuT4reDsOuxoiDsYEF5PghzzfP9rkdwRo4AwNZ8KdbEf+GD/t0jg0fI02K9Arg9
G8RKyUqHHDnvIbSPh2Zd7zMTt/NCZO7+z89sm8O/7K/0LGlHMwWYBx7/ts9WR9dcJl9ziuKSGit8
ya7h7JdbDgdiuvFUCDCyefdnv3xKxxWRVSn3qbd2drhmeqLuLUJx+ru6JKblSDXbeHiz4w8GoQ9f
rrc1uOh8/+d7PNsBtsswN4UQZF7uEIfP568MyNDy19mQ+16f5Prer/EfC1MErHWUzbRCj16VWh/m
sUnd059HPnuP30dmQTYRIqGBgf7/fGRnXUARQUL2Seaj2cgqZ7/k/hIpJtfDn4f63U2ybGwdNbo8
CFSeD2XTiraqQJcEP2jeoyY69ZmlfDiNib0eVhOdqGz94QUxzO8G3T5pdOTU4ew9zwdNcuIZvVEV
+zozMJ8YvL5/NwayOVUIY1U8C3MgWWasra9/ebOcndyAxFp8o7bq8OyNgvnVldQbgK5A9G8012tP
Q1pVT/DO2gMMpfq2Mgv73Z8HPfvyYYNTcpvIuTfWOk2e7ee/9NrsicZfFRjlvl0M/27q/Ynkzole
9N8VDj/Gof5BiMaXTxH0fBzymfAF67Ryrw8iuXLkaN82pufcpWKpX/j6z98ffditM4Rygme5qbSe
D0U+kTsTSWSc0j7qP2QvSF8oBs62bJwZNv0C2wzvy0ahd7YkW4NtZC4c+AOulY6305e1ukDTS4t+
ohcDjg2ljyQmVeI179W5KeOi8ifQ7H42qnAiBCcNC3xrUJbbjvYIRJuBpeYieG/3jq1FY9pxHB84
bkKiRyCo4hLkjqWmbr2n2i6Gi0LWi4gsf56/GqvVGfAgxuwtqufeixqtKo/5VMF7gVhmXQyr6pyr
wlw1/06YJbGtdmb5hxI7/He0bjYHicZM7ysZuO9l52hPybzY15Agnc8e3k1fdHpsd4WWDxaRfr33
lHEEgX66Odgjv10dFfKn2G+nLgOxr9KeTAi6SN3Rm2kTkGA+u0GkC2S+203jd4sBmxfli5xuVpTS
1t6DlIy0fBGwjOWc1UdL5Jm1s/C262LbSOR8dBH9GCSzB95DMXaDuZv9dnYj8oR4/pTvM/EQfKFm
5AXa8slKF/N9WpDADPS3kR2DUkINsoVJZhFrOxmoRu/0kTsMdbPHTqonAQKa7XuRJV25SzS9uINC
2JCm0xrWpXBaqCkFxIjkCMwqoHH409pHqiWKCFh9LIajdFpwPAqdWsXj5HUPCeJqUHsOvDhgpTOq
XRS/oCDSzedjwg/0sAv64FBYawvRkKrr5AktNePW7dG/TYXffElKZ71xslU399airB7UpymumkxL
rFupxHS7FNU0Rhio1/3rIUPhxtI/0bKYFlVVR9sfjC8r4CbNhqoqnoimtT6YRjb1oZ8Cl0SC90F4
ylilXSR6TTUxqRhGGSVzQUqGdDYEuPdGNOV0Q8Z676a9dT+iN8v29jpX34Ixb3wCbH2CJdJR9k+J
l9UmDGxoD7cq1+fL1i4C7YApM8We6czlE1WfYR1qI8u7fVmziR0LYbdTtBAgXoW223GFszWp3QLN
FxRFWxPvUNKPW0/YL2ih1dPU2dXSRdKPBZim77TMMecIy+bhM4pPQ4+mdhmraEa6fdm4ZurtG2OQ
RlQNg37H5dB+Uno34PCSDJbGrG0NL/LcNdBD1TYNtMupwTBu9lzmZ2VsynnXWj4EwmxIcBXeTE8t
IVP9tUyWvjkQIJyT3zBr+kE3F6+LQaO6eifypiz3ViH65OSlxWYHYBBmeafBHLfjBYuNC57Eku8k
ZeplMqNGj5J6MNrIT53i0Uig8UZa1enVRWIsTLl1CHQnWomI0XaeFUysKVbqLYeEBkMZYpBTEJM4
BJtfQd+1ATh/JejrCLzHyp3defg6LDbRvBEaKPFJqXFy4rItHHufObNpRm2BheehnN2+egjIqfbj
/8PdmeW2rYRRekVscCoOr6QoybYcO3YSDy9E4oFjkSwORbKW01vpjfWnCzTQQO+gcV9ukNiWJZL1
D+d8Rw/NHGW+0bl9sOeIQDR09sSzlG24vq7dDhFLeOXy4mCqFL9XMYR/KoKIi2PjNfunFV+3aca3
Z/9mMgR5slnbetLJvGq63VQoCGHHIfyWyy2fbwoY6ACfwmB8aXnANQdtTetnhVjVO+ziytOUsLg0
ADKUS+w+r3mGK3u8h7Id+v0Qtca8+NT/lw5Z/Z4JJmtRNsTdNTrA2IV/XG15zcsJSIEb0VyVmSCX
mXTnwPJZ5g/l8o0igJx4p6qaH7kr5HAUjHm/BtXxz3x3EX+wxjpLGvUd18GAPwTdTTiXf3Vc9k86
rAq+uCUviSDuhjVME3QggHuJJjHp2IGtyUys93YaWFiImyKPLQ05pZL0suaqZGcthH7FDOEgb9mP
q7OEeZVnFt0uG32mWUzY3aC7mdf/rrdJqmPvG3Kui2bRLr7P3HdRvpFMdiAZJ3czF8XZI2E27Ydu
NpYne8g/U3aNvl6Zpp3SyvJnj7NqFl/M5q3wUgjB5V8VZRxnlhJBjJrODDrjA2GVAnQBYEE0ahYn
7boEVQbrYkN5zWkQnB0VN+K0UwVzgRSxhaCCq+vgD4vzHLS1+75r9QYqxHkeiknfBrPcsrYm7yMV
y2wdKhF395aeq3/S9z7pFGDBh7n9IK9wi65aIR+Y69K2p74AEKqevJ5nz4FotHI5ULgMb/8NP9Ku
zVEghHW08o42E0AcCoU+6fZN3bV7pYdTLJF6J5skSwtSxGWhGOOp0GeLiP92lvswwRnOOlwgnXVd
t/Skw/JRf7JINs+r23y7UXjkBDt7VfTcqqU/Nrv9iuD6UNrN6yzrsz+4TzDB+9RW181GVNf3Xkjm
VGnEbz9qG/L58AFJS11UOe532Lutc19xX5EC66ShIB5nXOdbfwZQD3buxLoCIyZ8msuow/GPN88l
q335KFjKZ1FN7iXCE9abGn0CibZuiiEXtkZxTcHZ+XwwpB2JCtpvnFGWD6Vky3gNMZyyqeSpl071
CHeeYX/EKrFXX0wbh89gkguZ7NHY/xptrW5luBORJunt0msfdpoCrMYrCq4PlOUuQDFCYBmHF8p9
NlU+P/mgcdmHxfuvCk4I7t2BQVTNL3JaYNacnLiDcacK88efnPe4ycOL1+f6YePOwaVgnOq1IIg+
TJwuah9UlBdgasZVVuk6z/4nJBYGF7Dcc/sXjqzSr3lDgvj3qve/uQCKsYunAH83Ztn5t7EEyQel
+zxjck+baXOfuqERG8G7u7oJtBc+hYjNvhc9BYfCK/bMRubvOZVNGDNHUtdU7Iw8x6lIVkOm/y+n
kK3TyZ3yPY1YSM0pZio7EwhX8pRdqWex3lzdd2/y7Au0OpgkSEjlWYXXSNt+ndg6OO4h3OGhWYHx
/tW5ZdY/s9xXL8MzNhYIZnrW4oOt9i/jTtstoWRfvQiXrF+t+T6n/z/oXooXTcj6Z1vt4mvSqJdU
31BVLGX/Z0Om/HOLGIZcbxEut9oO1ltUlwNU8tFz3wZbLzfx6tvfUVG9b3Hn/XQBGT9jTjpTG7WZ
YznWN1s5EGcxWQh747yWkRpfrtjYtGc16yi7WLF/F1fBUWGgnjZsjVQcpSRJq59qXiuSN6EnUZ7E
8hx50bfeejZhO+aYfANY3MyhydhZTYdhsQyhe6u7/2oQFhyazoN85HvrqVJzneKi37+gmkaP0WCs
xLGVyw922D9X6xmfxkNkmRZTBnuvWyUIqz6weQ6+pnLvOEMx/4yoI9rl75q3rU69sV+zgliGBGHC
fNwDHWc4YVv2iN5xzUXI075ys3qVbYayRlSHiD3vDbZxr2Ttu5HQZSS3rDNsoIs8xoRLEB+aBR9G
CkbG/ef7eZDG5fYnR1X7PPSTpn4a4v1WYfdK4twuyDLMuzevWZxfJOI4FyQnVKrNFjzWS+f96sK8
erJrV0+cEBF24GqGI3wtbR8qM9Um6WcuKvayzcXnLEtCHIS3w+SWp9Hz10NgABjhOOWRck32Pu21
I86Wld81FtKuSLMv53cuj5tp/aRClUaxMjdpzNY9dUaUo8kil+7WLqbpgQqQnFYpUdEMAl9aTiLP
HZW1NV3VUeKxxj72xx8m5GleUymV5uRan/JBbW+V6aMk2vU+ZLLlND8a4xYPTFkNCb4e0oUkrvUo
EmDqPDUo8G5XPqVjGV/X61SAA/fRHh5nzdAUuWnrUSUbt7xae63ckIq1ljQUa+H+rAXV+LmuFvEh
nV5Xd1ISrnLjBRyj9znCqRlAEni8C7xufAH1tvSUK07nZYxl1ZRFimAy7mWOOvRuzi+/hJItI6pa
uq+ygLrhVwY9moMl6Ggq5fP9pHD3gQeb6hHpJEsd1PPDwlOfwlUGnX2zxmq5UXiauBTInvsVzKpf
firbHx6iyfoaBlug/VZO5gHLTidyXI8e1jteRjH/jilwvrBtLfKkWjd8Kijpsr6a7Acov2+L5/iH
cWseKmtRkI5KrEKQtdY0LDBUXWMcaTVHRHUgo1bYRHXNgZwUC9XWVV5D+GOz+PPBnrzutK17c9w4
ZNt0HwEw6mgg113RvXYV8EHdXR+0AeOOsoCC2JXOfWfqF8yh/m1ZwELoPKIHKXpu23II70NbFRdt
dctzYJVRd/INpirZyvJMQoZ31M0IkqwKhiqdYUdMj0NLwHO1+E3GzeM+jnKMgiwYEE4fR7soKXsC
/t6fgh9iw4tpifGsLUo6Qzy0SZeqKB5pp8iXJbUlYTijztbGx5LYa1s/1NJ6GYepP3kwkT4ICtz/
CK8paUlcWiNhVQDc5bDfeTyf8F360XDkHfjDDsBWB6+A1Zt0bB76o4kb6UOC8wSEtdaP6R4HcAyU
hOHJGxXc5f4KLgjq8jLW0YdrivhmduN7v9sJJ9xaXTRJ11f6HFbWS7cP8+/KsfSPKMdwWCJmyCbM
26DXtn8BMawPgyPkw6j67ZMr6w9zNtIMd/jGCV658qLXOLiVygPfWeonthY34Yo4Kt37gvd2KVb7
xumKPa26/q0s1uu5edXmwCtkt+A45mceMlzCQ2jsuxpbAL32EiBdooLoOum+UDxUv+Z26UgpCpil
JyVo2iEDj9qupxjl66+IENzlemMXIL4JY0ivZf07J2PJD52HQ8SzlEpKUmCgywTpXjxsdpffRGOg
XtEZoRmqt7n7TUSGzdsKdyNdujl/JkAF/VMU5CmQIxkG2eBU26X0xJIFRMz/RiiI37yxSfgkCVeO
CE/tV58/P7eAhrZ0bfXffXJ+M1/yj0WTg1DL4cqAQtCHqhtRsa3UkUega5dK54rSXOPh7fpwU4lN
t52wdbF/WbNav+DlV+dCDi+TWFYrjazcApE7aA7SJvT4ImqOr4F4VZV4ZbNP9wguh+03keXtZymG
/MgUuHsrwtF/mYvYI2Vt9qpMjWX0L9z2HPZ4MPJtzGw7czKMYj8W2lZ8wp20HzAMt9MhqvovsnfQ
9TmFdR+Q1SpvA11YPxWKIo1AbtnfcIhJqnCKiB85WdX6xFStk5lcd/G7Kq2JdoLq7t2OCv9Qy739
cifV3KuciIpVaPvZc4YwWRgXkR5JNFt71fu2GL3dXp9sy0HgaRArPBCq2ZXka3p3BOks+bEszRjz
Wt1r/nSEsneojXUYOmuB12fQrCUWb4eb5NO8j+S1TW6cyZJPP5WVTYi4N7vb0Sc32cX6qjvQzksw
/1miglJ/64fgdprC4MUvm7BKy0UF+La3aBmzabFR6Aikhd1Bm1Ddh9s4F0cukHY9xK2U927Q2FYy
uHPXpGO/VH8Xj4oyrYaxfyQcPCCKA0CdTfHkOPVBmn3H+O4Y+6OaeKgfYpbxVeKszFCStlrkr5os
EIrQwSb9Yevs1RyCdbdQhQnEllmooukJ9EE7pu6EFz4NB+3KlDwi59uKbDnz9s8gAcQUqgAVZ14i
S2paG6bApuuJ+o7666CU36PHnZuBo6AO7KwNwwGZjBRM0bRshxQnv7nvWZJe6n0PkGfWIU/1SO/6
MfZM4xxyLvtHS8coUkS8oHQDW0grQS23zZd4K7bx3LEZNimTXrpBt6Y5KXPt/9JtQ4tCcAk6xZHA
ZQVDbzGvTGv0fJjWab60fOKItKCagLBrSsH7iiLuQXGAm1O/2XzA0trI9wSnR25WvQKu7MzSOcyW
wIwnkb/nS+pPO5cJt5bHU4XQ+u5mJYhpykzNDIbq0RGXfpVjzBAqXH6io54spjAbDZ7Po3ZLujBs
UdoRDQ3MrsWRn4WIg0g6KfvxV9tOATLAzWJMFW5t/E87DG6Txa9oPJj7aebZXlsJdMnB8GDXNodm
P9Q8kQIv7mWiKkYVh0ZEfkmJpeV75S2KB+imJbGbehHf3lCIVxX7Ba7pIa6tzGmFDpPA6rFSAWXb
730gDg56P49MJgzcMm2I1v7Hdwy++9Kl1EQ+XrwJd46+oZ4ZlNOy246eJWGq1whE9tMeNzD6xn0K
/KRj5+jCP3bVkPXBysS2sJm8pVOOxu4YL6H3uldNcbUyW7Y4B6oD4FntVlAfyAhg3tDYy37BEOzM
1wkYUw0024XOGGvph2LfNwAQUQwAsgL3EB3U2OMaioXcAKJQFXHbd5aiVZucWN10iyJmx6dW/Fmi
M/ZuiExBRE+4TXciwduuU7OpASEbtq7wEVk2cAOLyVab1XPPRgqjBHcCc7jATlov2N/DsBJwTP34
uYr2hhLL9Yogvbrtx9tu0fxaEa+RgzMki/xOoerabgAI+6+2KunqYf+6f21hIuvQhoGODpOxrWdn
i6IGuAag01QvKOkfRtFD+XJ4yj9Pjuq7wwQ6t/hACVeQCAaMDPm0bmjxGUaT8Fh1BrU0I2zEaZ6/
xeISLbXjpaSQx8whHavtKPIdrxpOJSKwe5il9g/hQ5G5MSgLB/+bMtWaIkAYtZhMGuREcavHoglA
LtzFkzNLDk38uiu2Kf1f8p4WbBHnc9XwvgapEVASinMPw77jCQU9Adt605f9Y8RpvKKuEwXt9NDQ
s7t2x2ylZacTZHsMeOEmWiLkGJ1HcU+CpwdVaBhtTx/9fpLyxfa6kTgIhwb9VDRKA7uAjZAf2BhO
sDKZ6kG6be1IH5pGLZTcPK1TV80otBIICVVIegv9b8r7hdy0ZVlc53eyoX7N4DgU26selGNu3LmJ
UCB29JoHYniZT7vWSu4zQ1wNI2vMB/jZvq+DU+mtXv8y+/VKAVLRW3P91517U3p2X76hei/NHXv3
pc3UAJ70LwfJ4t25Td9/aqcAU7dHFY3avlrsXBgIi/HoTag2022grD2hjSSNBxytV7wwPBjzH80C
U/y09VBVM7g1IAUEjY+F2Io1PnMCXaivxp8G6xSOUSeyYZNe/Fa3E3vURjkTBRZe+fLQ8BsB9ejq
5aWumY+kFrFYA/UTCJeDZdWzvLP23Xi3EE38GKDptd1izSG5oaMij2aGV8L/5Ymhvb7Z7fY1a2E/
Df4YkNhT7Yt1yTGdvLj7OPt3q17s6pQ7ZPdc/JrJDU+1MrxFmbqFWaU11JkJ20bwuDR98cTUt+J5
XG6TZR3tIcf/KYqoiLmmlrXLirKP3UQ7aFleAU/YxcUX2l8eifDGQBzAF8G0YflXsXcX7H89MUVV
wqVkB8zMEAhkSB7Db/wBDvNmhhuxfaSS8Gk1Fx34V8BTZd8u5IGFP1UQQgLOp4Yae3UCluH2XAN5
7YlKsjKm2YQ4tHmxyfMwd1e/7CaH7ryGavum7q58Dpl8iX9W6+Zt78Q2DjmWHsfe8Iyars8aa5uB
WCk41G1qy9BrP90ib3cqnd2LM4aYcLRsiTA8sTSLsJT1efkcGeonKDa72ekk1nFEQa2G8gvhj1cl
FvnZz2CNdj/x99B5Nn7Th0nY99azIc+nP/VdgFNgFkU4nVwjYcpgd5+x8fY2EAojVF2hQJ+bQ94R
MX0HbNX4yWQb71H6g//cwotqUseWy2dcoC66MyzOqmSvlfU4eHrlAIal/ezTDf/FONHX93tpim8S
ybWViKYYrKccI+ST1TUOXzaTjPy2e16+PXbsgJ732FXB7RAFytyhNxyKM3HTarksVolLqZ3hO56g
BixYbfbWrHU2tnUkHlRTtc9bEWoYFN6Oc0O7hDICaKne6aZnQYueL58MyWjBzVia6LSNTEiOubM4
HbmKS0Evz5WmU9EaXx7Lzgg/nbi6H7DioAzvGiDEcorG7qSGLmpOFUkT62UZao54pELirfIqa6B1
pZfNnFzRfkb0styTmAI+qF2WOwk8mVDuqC12iCEjMF1ARuVzoWKO5rizKSCtWTIeJz2i5zigPEW3
XCB7n+qqPG2uAVktF9ti7NuVLeMch+Fzg+jsEyfDtKdFaedVKtBmVf3BD3Kru+OZ2rg/aIvZidjM
amdudMfD7rXJb7uI7fIQzbG42u5Mh3HHtfGhTax+nZtmr9v2KJYrVxjgBwsl8oShFZ0H0/JSg6EI
jbhAj6fqr2cdbg+NZWsmS1C2SiJSK9U/d4tDuvyYm5ntx557C/zoFaWxcrviVXZR17DRvEKeYi5V
fdd3kj47ZAThJw3i7pa+fJnaa4xE/R5vZoDko7r4XcqF4sVu5rbM5pFFCfVZ6cmWmy6v1h+FE+wU
wbFX2nek3TNkA1UTfAljiyHt+XN9yO1xme+bednCxDMeUEubBIfbeWdjevBsb/vnS1PfscZr2KDh
BSL+1R+45ddNvdlBH9JBawbX1IVr+dshj6b7EZesrQ8Nx8mJj4S1DczrMsgIUuxCkAqTOVdzG7DJ
z3uxk/xsYitbpAyLy8gvQnnt+bCkqYbJPmKfMJS3ahOePJk+xx1Z706ApUxfo18ZLDP2X+2BFnri
TCQYyeqLd3eV7H9ZejBnZ9zDIIUFp2Vjm2/N775slX0bA4tbb/2cDvTGRCHlYdHPw5gVwlqibIrK
ob4tAQGhxqyZj/pBz7hvs0NtzvYkW5OVBL+zc/JXMOi6q+zz2q7dl424nsUBOktDnVTWOomHYcs5
euv+vIqCEnkc9u2S00BTouyARZjQQB0/i2rzmaWiBQ6PPZtbvADMXkPIE/7eZG0bx1bKQ85+zVWO
XQobtSluJYvufzverCbrY9Ez0ZrmawHGGAbm9ABd477icByOSEsNxShn75MbrF0E8ozS7WDtqgtO
UeiVcULChNdx+g/e+tgCMMIYoWvlvE2Ubr/GhePIs3MrPgdGRA2MpLK1OLGM6A9z3cj5aaTCYWGW
S+vL7EHnnxteEmRb5f6hKGnEoeVYl4etFvlvv3eBufNeXztS0/Bw2J3KX9LZy/09i/C55edl0/Aw
2grj4w1jehDyCcyhcjo3XG8vIbv3PaknpkgZmg7MmrPdYnCVrVM2z1UYuiz48SesQBYCYcajAX/T
/l1hA80/hbKrS17RilwWEnWL1ICQoqGz3Gq7Y4Ik3rtmAzWAyUHlN2rw2SGo1Y710fV7ETwLTIcP
iyv0mrWuPz1FTb0vTHPaQTAHGxyU360ZPPbWwfqrcex9PZX2LMTtaPlRjoHH9uPzolZeIuUNHCOq
J6OPBPh5+03omHV4wBBR86ILWvkfOFv37RA3q0WZl9se1rx8kUO2WJvDzHUXRFmaogsvEBnH8ESU
5qTeB9WgykglmYdOBr2on14RBEzvYJ7CJeV9ZF0PxitQmVlUeN8QMvYBOaL+Zfj0Now5u2v5F0Gu
DHKMKQx/7G1h+iQO9p6RLqU0WhlBrNSp0owCb/qGFn85LIIRUObt6wrHQtrhPxX5mKlm7G4h0Czp
YiKEifS3sHxksB2CnzjdW/h0J81Jqm7d1mIubhSqyFuDz9d+z51yci4Wvk+xM7LLvTD1h11Nf0Lj
MiW+IPbZNraSuSz+hKWkEknitdhwrNQRAYXpGkoaMIdkj/WuNDsWR721cjkuYaCmm4EcSH27NfR5
WbiYcj0HnGlaorPx3S88yWI4rKXXgAPT0H9vppl5XEqcb/3htesVpTYWAg3xFozB3Uqx9tkIoAqH
Co4OTiQ1ivDnYiojnsNpxe60B9ilMT0FzZdGIOGxj6ARu22uPw2vuPfJhpMhzLiqVZ3RqCzDiWnW
uKQBJXqAq0est+M2usvT6urtjd1f2WakkeV9cnV7McPHK/A9YbixfnBLtb8n8Bi/S4G/JZwr8TjT
fFHW6mX4h5apbkFLhCMh2ULIn9qjHjgEvlpZEISGkNRwYD6R5Dm7s6Ryne0b72henPiMw+mmLoS7
ZoQ+yvC+pmHnH/ZtzhlFtNI7ZRgDh16wdsXi7FA4IbZRFWELUr66u8X/Wmwv0USPkccyqqq2kl3E
qBY7bVqQx5nDGx5c9tCqo2OPKGy8Rx1ZjnS1HugP578sDG+rtHsEm4RLU8ll4vmnQJUdkfPVy8kC
htVmA2N/spA8dzpMjmS3F62IkdLAcr2Omvrq/t5LzoizXRQNDa0IOOiqUm3xBTk1Rsqi6VrnTNGc
vzJpmKgKAO+ZLEBP+BkIabEwXYOe3njMbZJy5FQdA1RdfyfpqP2x3HcKZ8vq7NFN81Wo/QykzDV3
U9ljVA+jq7XNCkjwRD+FYfGyu7iqWdOHq3tn2txnZL8O/V3BjF0ebF/7T7GFzQYAUtzd8enXMTbn
gnO7ydf5s2qmbkyJ2gqZAqkOO2ZbxYNEOdqjsugq5oOku1KFp6ZVkldNNccMC1+avKuxTjPJcqsc
jfzCV9+URtfiZHVsM9PWXYaHYLZNkEKJdUHgKYCLB6deoaf5a6PwvI8RC318teqyAjlWBztqy48o
nLCSGbE0L+G0U+WP7ZTDb4R22qf1WLv3Ramsj4I37TeiCAFsiRiLbwcH1XScVcSkbt2AvVKE7vuP
Ekek+4ACl0E0L6s6VXMTNgmSgKlKXGEF8NGoAA9d16/vED3B3UVUTk8zZkOB3SsCub73eLVSwb61
TTwankdddMGPmeXlHy5jVDFrTWp8ahUbkSSQrWiymGWxxfPXwk6RCswxj/Z5pcUO+u7Ri+eNyVUb
XUuaFs1ggrVNv+Z0/z1gVdQR14Xp9FDqZd5QhzVcYO7cKkyq/v5hC1f8DL3Ge1OiZV9TWznFT8yQ
9aEx2+BnRdH9ZaQZ3jTrsu0vuozE3zXwi6+QIWiXiH72L/liL/ZhaFv3yd7CFmvyoCxmhws316Fm
4vZh+chtDmNE7gQ7BRl8CLn31uMYe7OTNA5aqLNf58F3JGtCPixPTscWfRQSKNJYKMN2t7q/cgOr
lLCZIaaBtJz8Fl9ro96DyYPBbud1B7F0wE8M3HBidS6bfCJfTc0722Nj2eHD1uQc4wVxIqyYRR6D
Xu0REVzYnITm4OAY1oeh6UbuVZ9YLur4QdxHjfBtpCkh5R2iYoqM0czVt8strHG3hnhUkcdg+kXV
FVk3Y+8GfMZTxXhGFj7zJB+u6rmm/dZgmRht3YuNJZBGshenbh26l7LG4Hfc49J97OFjfsdOM4Me
1KAO0IdN/b3wfcOTwGzmW8im+W2hYdZJzVj/k+NsQU5h4WBIZqgaJpuFcTr0BmBzfy34DZB8TqLw
Pgnpq9XFXEfQ31VV29WHilTVZFKWzZjOfg+AsJVx9Y/9KFGRy7r0201fUAEnYauRXpXxtt9fZzTz
QS5rfa9QPdWoTO2++u0uQUl1MJXCnEL4zO4H8gK9ZBUDOvPCd9yDY2dvtDl5D4o1YTOi29SsHbqc
vo8kgpVlvjJ3TCQOFvbZXaYzsFH/zO/BMFCLIeqJHQpBYMopZ6YvRUGrkbjVqK5slZj/kglEZJFZ
Y8kNwYCPBRxrG3CwwmZ4j04hD16GIJfiDW+Jii5W17KLtVVDJbmhwkhcdxQmlc4umxu3QMT4K2KP
SB70PPYHYJhtmbYTD8LzBICSCkqP7nEuirg/XFMy5RlDteh/COiMsDKbkHGvHxiGHvUAjTaBIYoU
y9V7pV7K0cXWnq478+mBkS+TtDxpC+q9d9WGxpx1XNjjH20PvftAgYM/quYgkx+18THVy9HhdVmw
lMvqnhgZBoip0/TbkNOY9ZE5iEIX7DebdnCziJY9ukhFoswZlV7fXawimpmkiGnv84POwU7eO8uM
ZpBKKcJKMwQ2lJaVBMviihu2MB/TyHQFZ2QDEGKtjuzpamgv87pXgiLC6npEFmiwpo/SV/V8O3gG
3nsybWuzJgWU1g9KEQ2UcxP1m9pAQBwXsB/jeeP6wJuOVASyJ2m6aWFt41+byNL2Eat/HMLCKCx5
BwoPv2wLYpzpf+Bvxc+9X8f1taoce7nfO7cHzReMbZV1q8mRmSL7td3T3tjitS4K73viIoYS4Yl8
OxS9216XknruEXmgibQSm+Nw5FllqfZp4E4Exoqkdj1shqyJC8nw9QtX70YiMEuWL4i6VX4HIk0j
zNynbr8HTRrHN3kdjOggRA0Xg/u9l2m9+n4Ds4Im86/cisg/GA9rTFoify5tzhCbpT+wL46PSu+i
+AG/KiebA2TpC0K2EYFq3bAOB49eFefchcGZdBafLkdHLZd/YpF1iXQJlA1aipIERuYcnb7t2Hrj
p8ZxFk5n4w7CogCGcRr+RJUCwsI3vveRM/atM5uQJpvxDgzehElGUWXLwLmq2Dl0ighXpuJ4qmvM
2uboY6h+LSsPiQKpYGt9VM0IhyMKg0HfinicAOWVJQS+cpiC9m6oKys6s02YNiRdylb/pDdgKB+j
Xcw3M5+7+yBh3dQPLmEs5h/LTTX+sRzAGRmdzT6eo7C01wcKeBUdIVSYgmH3rCPMqzqCirEzxUxk
SfP9sNhz4KUtAx/7MHtBON/KHDPuy8Q1gKo61MVuvToGoG5SqZKLh60WasYZnMtC/RWwPW587DUN
BQMO8iW2fhiIXyXVMQiJ+55WkmmLwrL/c3DzvaLt8hjY9O5gyZeJsJalSwdVTH+tmp0erAAo3n/G
HhnnJXbrHQtgPGxDywbBr6LPajRsdMAfM712KJ4kM2V39WHOFGtHwM209s7yshRe6HZYNXwLFQ3K
5dkw7SyG8W3uI91I6gwJqxBvaVuTvUlFQvClXiv5arlkR7UHnh/5BPM4H5ZfXK22rtLcbuMZiEy8
ufKHj9OgPem9Rb5jlcteIPFhVqgPMbnT5C03gyxu9zZEe7EPw8hAga179Ak0ra9eQqe1rZsloGn6
aeZxR2yi4N44D2Z1lhU9x2SWN6z6jns/2FVEwLypQmWuym4E7RScEIsOLWzyeb/ri6Bomjsf2Gbn
PmjAvCZCxG7BAO8MC43T4Eur/cFIbOwvLBhF9RKEiF7uKuIs94d1wnF/6GTcx9dzijRQQ45VMk1T
fFMFnaeSgIkmT+K4rr20AuF9pltlzQePaEe3ATFwx4GAtg8eQ+l/tPOAyu8Ks2IyxqD2Ll58OtZZ
8xd3i003BAmDOq4Ag+MKFvn5ad7Kwt9O+UppOTzHdcWc6KbGiSC6M1sLV45/I6Dm3D9Ni8Zwv4vg
kBgqUz0uP7Vtw8jI0Iq24fxHMxiBMqJlUw/7h5x6WrUjD6LAnm8BDpbcC+s2M9PaLPTWxcFzTOW3
R91i/0ekADS6zbTcA2Sbw5BDw2HKJdjeT1NUKJ51Lts7js5iDCw0s6Xcp0O/mZKtYTlrkODZantT
8JSTfl6PCQvJyJvAPeKKeISeY/Ng17y2+NkLqnw9j2xBzJWJVjDEbDvJjbVO0WnuvfqPahaWtpVd
2D9Xz8jvCgfLAkVnFV8cQppYEFZ6L8T/5e8xktolGRD//qqXKD6RRWrGsySd990ZlXjpQH6/llNX
aswrcqr741jGHK56Flub4fpxcJxUhO+Zjl10+p+p6f9rvzpr4P/LufX/YIOfevm//mdX/f2/gQf/
fcn/ARz8j/B/c3dmSXJjZ5beijYAGi5wMfUjAJ89guExMuIFxiAZmOcZj2Xda2krs36p3kJtIrWb
/pDMUpIUK2Wpt5ZJpjQlB/dwB3DvPf853wHrS1eBJh2wmmuD02/AA/WdRnTOtFFPNaB7a4PDb2l1
afNLkhCfI1A3hb0Wqf8GPJD6Oxo1TMrCpUley4bt+yfS6ob2Q2RKk7wHcK/k6Yl+At7+IfuZZbbC
pauCGknTuHrWUKlAi5Y0UiLqKXWdBe8J1Yv8QtddxGHEIkJZ9b4y6Wp+bwPAN68bI9GsV3XO2W0H
JnIcB6UkCqhWVRUqJu0WB/da0oe9MQvFOonXI3FGsl2UfZfkExbRPmzC6D7NkJivShglbELRv8vy
DLsqUW9RKvA0DmWJ163GmXRn96N1SsEA3Oh93C4HDjDyqWyY9/qMrIxwO4dj/t5CQbN9VqWpnl1a
98r81ehYLwrKCIsxOAdW2oyqH+liUh9UwpPBdW2zPu8klDcaIkPgxdxJs9N5fEQCp4IaFc+SY4q5
hW0zTPtiZWa6HTTBYDObHcGkpdeZNTF6Bw2TKAskmUIUZopXiRaEbW6OdOuEax8aHQ7tGF5lneNc
5fqU31UpRKot2aXxrGYjAyEsEhEPm9qOXzoC9rcMaADIzjFqqaeQv9zODRskbEWkm7YyobbQp6tA
zAwHw6EHG0OtcHbF5Gr8UCXsY2BbNVa8ycImFhwqFb3FfNjLLzGGlMc0Wt25zpz7TdwyPGxD85JN
LBKLmVvSbYhXYSuMRfi5yNECd1ivbnMGJ2i7sm0/MhzNPIobc1yVtjxHnVyeZkzPFtZTy7DC6qiR
fWjgPkXdKVHaWvcVrckeEOWGQ1XZ2RU4+Q6bqtD0oyi6/jXUmQc68ZRhKtMzDthr8WOdY3z00jRx
3lupQftBMI8pcFfRGyc1mZIXyH4YY61kgilbsZvjxxkn+y2Me0111VULcLVGwQrLRq5vfR0b9x1I
p0jdNA4hBJDII+R6LON8NlyhV7RdDoJK0ojWFMtJeoeHLvzuba9LcwUjpWMMkBJheUEr01xVdkrt
EU7q9o3RMx8CgtPdTl2pYMRgsX9q+oaZVWvz7l0O5vl7vcWWvG5yQcdPlllco/CsbxVn1bK1o6G5
L+o4/mxrMbm4VE+GJ84qUe13lT7f963JETziQEaJa113yp4iFiN3GfGFn8HQRg8NkkPka8GE3zig
XCHxcZZWbxRHZraPpz25FHCOOw78LRY24JHWJpkgtbk2+07sMfOQPY/QKNc5BnqUqymlOOVdwu6v
gFv3OSi1bj53EeguF86UeRFJGj7gnZZUaZhJsIvipE9pQAl0BMMYgh+uNxI2qlIn77NMAW9sdLnx
loOkw5PW82tum1nshSvybeeQvOp9jNR82/RW37kSr/4hLRyOu8zI2yfO66I7M1Cd90MpJR70InCu
4hz+M0fMOpl8BruEAGSdIkjL3FTxpLOUM+FLUywm84hDW6vllLpWr7Sfq1EZv5R6s2QHnF9OeGNU
QEjdBfE/2NBpIepXfWY35OUtnSOlVS2rhQjVngec0ggm13n6yQ5zOW0bUVUmXlji0R2WJcvTtMLq
3WQom3xTDyJ9EKYyBz7+k/xpcvRhFUSwqWL0hng0IlOjYtYhG3UDgB2jnygo6PaolRcgNZIAi5NV
kNuGKMJWa6vZVgmASWnWBNgTJE35wQzDrj129rBS/fQpOBO6gn1eGUzAcSgFpCnaOVDtbWfCY2FT
o9e2Z7PpDgBOTfaDrikO9mRmUO2WPvD8er1XnW1kDNp+zQlINxRTclNXlj7zaMmCC/XTOc2StDLc
1F0dfjC1rqRKVTpOuOdFGdPPqgyCQxvp2oxyJ/H2McKesWBqekl6pg6yj7mKmO01I081v+YWll4V
2Um2tUYIVp6p4jvDBVy3F3MRCf7xAJOpDzBWOJ5MVLnaAjPlWElKvz1u4+WTFYT2Q6n13Zclt5er
jJkSgwGG/S9tQr0aBimzDHCpCt67ubaI+A1nqbvWEfDAGk1WDX26Al8Z84P5buxTI9mNBpqAm8wW
ER0QZAlxhoZWOFdzioB0IUpM4qeRUzzyrQ3o8CAJP9Mgg2UuM5Yh9ADSYtuxeJcPJS6x0ypx0qAy
Mdlwu9FOol3FkJaO3MKeNjbET85EiewP82hppQ9GYbilQ4Sz1xQkLYbaZgifMgy27625GbGM5/lA
0VVcrr6nqVzey3Z0VNSVkKFAIcblM4rNeIytRMFei0tx8gT7d3JKS97BIjMRVllRrQ91MenPbMAx
f2FEpbQmGm08pvbiyKeewpFbhXJlngptzOWKq9jaE//41XlqIFmqMP/NbaSQCfVGR5GxpzLG/Kha
kjRkK0eAknaRm0CxLZYYBliyPc9hhvFHZ1x6o6S8Ha+hZqz3y1BrHzHZaJeFf6FsWbNQaGc8Sg8s
TGV6NIYeeKDRDMuG0lxd2ThNGlRuQaqMQC/rbbUSeebIFw4eCZ7cjvVhsbE/bSpTKtdO7uCeGWnh
nTxs9uPsM3AiGRMilbhRzXaIuTrajmtg3/3E3xFkGxUB/RnHQ3xTYQfSN9lYadxf0SKOVMBEJEbh
xmHmso34zlm6KOCSbxuSm2wRGl9bivYUBDNwzpDaJsuLOD06bi/U9HWhrO66Jv0ZurLEAcv6wLfo
Y46kJq+Q5XzMUzHsVhsUU5cJX75b2jNGPivAREqfiobvGj9d+kHgRGFSJIz6nPUzy1dgobp6eafw
wJ7hYD0B8Yfbk4LlfihTRyw7jsqL4RadstASMU5NtrofI0ngFM49k05eyUujpOwwPc3Fsid3SUCF
zE7Y+kE0GvcmCROi2BGfvzclkXOTYOQZNmwbY3mekHWnjWGZWr8xGsVmGmiy9XWDZdBeGYXiUHXQ
kT+2aRi+dATV62NqWC3p+V/xNykhjdtM0JfjR3ZkcvLv5rjfCmQ029Xqob9EkdKER7LbinXIZW8O
52ax11tpJqlQsRgkZzFLemD6GIeXV9oNSZ12HsQtteD6reno6QvTRgsvftkmO6NHGdoyflqDmVXJ
1ZpPSYHPoDfAUW4p35jULarXqFyzkEb1qc4RJrcVvYnRc7b0DIUwLoWmc8E1hykP1gCUsxN3aV88
DgPa2yZJ4Ec3LjEebXlUsawrr6TXFrQSLavr+0kN2Hp2XFvF52lITewKKE/6c0/JzZ9k2mgYrrT1
szc4rYi1QvR7QgOEDcVc23v8nF++kg1TRqe08k/fHJB+QlYS66HiWwwML2MD72IoovJEBuX1/ctg
G6LArKtTv5LTXLBxyKY7YXEAxT+oJmQuhFadTbq7Eyqn2OupDSRkMuzN/Z8/jv5r9lyvTPj/nrHm
9k1ffI6/PbKuf+DriVVX3zGv57+WCj1pPZj+7cQKKF5VbRM6HlGP9cz4txOror2DzcWfUIUGFkal
SuJvR1aKriW3DTB4OFP8B1Lvnzmz2vaKJPn98gHWZvHGKI6y+V9AWeKHqzRp2FVhgHzE+qle2trY
5I5C5FHB5zi19p4HKSkos8PyCnm5Hp9XqAYhc514Q9+lG9O4G/S7iV1LAta547HraRxOF4c/MDBo
VG675Q57z5Z78VjmkGiDc9kPPV72UDzp4VHXboXyEZ/KXuuCjd6Ynd/3g/JYis/VIPxuOdXavrBY
M9tXpWZ1XxiEFAyOfAsJxisTtdtS4UbuZx0dJ2TzAl837S8Bg0NWZ9KZ+FpTkkHUyAWJ4jUOpsrw
fZJhopRtf8iINuEzw01wPdnNrbHcrmY9tzLDuygsEL3HYz0oR7k2XlCDYgxYxhhrkNXvCKP2gJHR
hDjTJUTC42HHvH6vdP2u0XJAItkuMtRT3aZsbF8Ghg1+OOKbVhzF53n7uczJI3fJ1SivGAx4RXPQ
CUJCSAS86mSrB6fHlMz7b/tNEhkeoSef9jGyKKxw+F/HmBM5HjhVmzdj96aw7bPztx4PhVwwczYP
tvM5Wq3uJpLhuDi3gxTXHaFWt+27aLfOnJO0h4FhPiyTae51erHdiUPF1iGE4pBaMdjTwaj4EjG1
RPBA5WKflFrJI1r8to4JpBXJnlpCeMFzlboUsdRXKthZN07Co5KfNfkReOoHk5i662jK85K/Js7k
K9bV6JSHYUz1jV51WYMb5TXol2KXqXF/og6hve6x1uiF8dgLqMYmdS4kMyODnJiRsxwb6n09mr4V
Bo+iyHwBH2MTGU8sl7uyHa9z7Lqs91Z7pBvyBqRetItpxwPJwYd/yMLVGh0ap0lO+DigQlzpg9zM
w7iVo/QnMW0ozT6hdkOOI6SI7RYoRXOczGKjltVB5yIl1/7G+Qw8bY7EAU6kj7dY8MkyScxOijGB
pVhoggzsK9AAxxFrVs0ozApSiYuzUXacmXEs0LDnqOFOkFdFYPW7wt5bvbrhW/bYTxLCYNxD1WjU
E0W3E39JL71DG2eENDyxocMnt1Mqm8FE/D5YIyPpsM0HcaFyxFPtO+CILs97ZpGY0pX2ClvMQcUr
3NjGXgtrsiTKMR6IZ+h+psTbov3UlvettYnUxyCaXE1Oh5nNWSkD50Y4EHMN0gKpvngkck+VTQAF
r0XRv0wMjMzi0hvVQYNHJAoVNyRBFD0HeF9E835Sx9t+Mna0FbyXFYxx1mhdxpxSix6OvXo7lk9B
rBxhF7tUavowsdArOCypoKK7ht+BQsut1CbTxhrflOUpVj9oo3CzKqgvOHj8qiQpq/bjVoOPMR06
4zbFkOflbFu2Xc9RukdFZ4/RHSc53tFqeVjaS8nNHw802phJcU6walPcwK7uvTaEm5iQXq8xPuBo
RG75tQO4H43mADiGTXpcbTDp7hiuHfSK6HWq3JTpsxlpb0EYe9naCjDcT0H8ARZwtbpJuKpeizW/
OnKJ6KXfoAzO02tXUQoZMPGOuNMMYYNXbt1Ae8jh19Tc5pWKeg46hnB8oLwV+CSGzPAq4xa08K5L
LkkS8Ii4HozYOS26+GDEGZd24ZEgeAXu3UMjeihNHIm1RXxfSc+5QWQLI2eueVPN8JRt/NGW403T
pB4GWR5rIxaNqMAXHiX7QcrtyoDmuKNO2yjgAUiXYs8RH1Heq9NLtzw59kcHSYYpqIukty0FEkE8
OptQHXZ1XSIvTFJIT8HK7jF/frOa5Uiy5bxMd2oEvmqn9hI8hV4xDYr9KGyeK2ntolDZp4K8R5kX
5iEr6fmkfMJZzrZoKIOUEVJp3F3jLIA6UcfZa2tEN4pmFEhL9Y2VOy8Ddy1hzYsqJAqoqT63rDUN
NsaXZozpSQYIdg7TFv0g3Dk6CAxTarXLKft9nhsXjYxMQY8le+oxPjVJet0EOYScRGU6Lw5B3l6N
i+lXRmNuqy4Gzl1Ww1opmhxTrd/W5B73NekOIs34Rpewva3ziLxaA36/Q4JFe1V1x0vaAaN0FU1P
2ODaXehkzYPOvl2PWWQBlrRfCMNqT0JtU4Ya4LAHEwefUWrph1XccGVOVN8gNRAWyB9BJjdD2wa7
luyZyw9INmbY4yv4lBOxPCkIegeAcBUjYAemRtID2cL7+BAYkBXsZolT1+ZJVMZrnLTjhBYN9lME
wgskquUyhXkkMOcZgsXfscaLkTnckdFVPYkHkCQbeHPYpcoQu54tHmlLccdG3raxGe7SZrlhfDYe
oIpzypdPBX70NRc1VdupOzE/fJPodIQR1OJVoIMcwxYCq2ubvSAT5iQLFi7+f0oSgfspEg+aERzT
oT/NMtpPzvLUNQ3DvOkT7ifb5yeQW6yrJFrMg2NVB9HZMb2ffMFWn9OpEm8YCaSeTgOtZxLUpneh
97sahHoxfigN7anSqk2IR9oti+EQ5fUNZOItXSOEh7Gu4tBHOYCTR9LS3pJK3pckgLvcz1j7sQOt
y4tbqZSMmUY9UpugKPucklW6LPgwY6XbA+xxh6U/dRNHYzqJm1PGRt5Xy654rALF3uKJn3xGZDou
cc7JnpM5pL4pXdS7Hd7z7tIpesXZopXvSVMGyxbNGo6D2gU9tqwy2sgkDl/wLkYGT9kGQa1imoYp
kiJRaFmZV2khAz2svdWhiq3RN6rZghZWaTdFINkQQa+6onbD2jVylheb80vuVsiej1hdZHQwO1nR
pqCXs9sCH8dQMOjxPm1jpNWx2GE6TBtXw+SKU3+xI1qBYuxQbkBP3NGCC43GQadG5vZtmh/TmvuI
oblinbir8XlRhvQsMUW6VDR0Z5mLqecR1mJDVqPS8qkRjl/phmy2Zq30H0ouhg1eso4BRB2IcNvT
lw3qivX1iGaXnWUvLfaKaXfgmWgAow7psltWs06nWayi+PIZoi+nTg/DCz7pyOvEDKynA1GXyk+N
c59a48lge/HYF+kMnZ6UNbwQWCeRqZ9RBMc7pY2mZ8m7vzZB9OOYC6CiJbhF7LY1LxRj21dky8sL
byU4xMl0a9Hs5OeJwVMqaR7TWTgHhh+2azC0aV3ewPIJXEi8y5jUVIGR+U5uBzcsxuoW1a8lMawH
7AfVU1rpynUvyuIV133xGJHoORv4urn1Eg1Nyub1iP5RP9JWPbUNoF8kBVEtTJhzXNU7h9N85uhk
jrJ8m+gW+oxh10dw8Q0povQhzJqnWSjBzglCMMymgjOTqDJU/RdU2/IY0jWyaQpjvleWtPyYa47x
CNEg2JSc5fetyk4ZDzqKRj8HW42M8gM0Rob7DGb2jhkIr66JZ/F1sbeasQZtnTS8OBA9CMT09Nfg
gT2V+pDcysz8RAf3sSm6p3GIt7F9WeoWBsA9qtK4UQOo/WlUHcYkLtnCCWsfGOMhoNTpfRc46UaO
w31MWA7fFWXKPL6is5wkefhu9Ba1vlKwo27gauBcMug9ISH/pR45NBTxrCJZWmetnu6akoq9dUPC
3nBvwS6ho7Fpz4AacJDGnwBGVezQzQ+itx6TAZ5ZM3Vb9MqbgGQE+XZ5TtK3jO/SZ453i+bY3agM
vN0giQsGRkq6ScLlyVC0p4IpMnbSMDl1KGDABSmoH5zbDBMNj8ETqciCuOl4MQ31if71m05vEanb
ntMB4kgoCm3n1O0DBVbP5Xpu0TikhFZ6FBp1PGRpPdMc06sBgdovnIIDkyMxjkcWF4rpHG3sSXc8
TNkUM/nYlkoOqm7qjS19i4+0kjRXeSy1A6gmJ7mxnJaOA67bL4nBRAW4VXBoFAWrlFDsqynAybNV
GKwfWGSBMTbwhbbc9O1VmvX9dYr5b9cPOXobnrCUOyN3/Bi/LczmdbRUZpBUsjokZwVZbPBqZxAb
Ai1E8iM7184zjDCNz6RtPuPkVbDmVqXqgyXDuNqU0WuLadbHaHusZqVtz1gmcK4UMuxBFTX7SmmC
flthy4pPZjsBU9sbpEs/KHR9b2pl2Jmz+JKo1a4hFoAUjVpXCfOZQzEUgGX6GNLn7Y10yX9F0P6p
Af+/pqJi/KELwCvzsvnS/uW0/jP+yy//55f/+8t//OWX//3X//nXf/vr//rlP76VWta/6avUIuU7
Q8dnjchCTaT1Lcpef6dpzP7BMeMeoOAC5uxv5gBFiHe6SYSYX2Z3IqGe/i61CO2d1FSaAeH1aJCY
cA78CXvAr0Td35UWm6JAiK0qUp3UVl3Q+cEdwDAa5G6KRF2FPYudqhjzvhP2cksaQr3VOxLowdgb
YiNFPXxSCxXVAK/TnVa0RgecRF0O9KA8Z1kx5a5ch/zcr/R1QS7FNh4tJs7XccihQLRA0DzYitZV
gV+RJAw+bKzPbdjfE2sIHjPwD5E76F32UjVFfi4LvKh+wcgPeFKz+mbkdOUY0oEjVAXVFQ7u5cMc
WfKuz5hkoLGXfpxHDzVp5CeFlHPjqQR92P/Xwtzhep54QI028cMxeIqNsvg0Ofh6vvpfPk3/I/xS
/kT51FZU8PcfKNIqxb0UMa5QX5Sw76i+kYMrlhyQ4cZGJu6Xsm+OBvC5hHPJaF9KRjGfu3TMNuYi
Fwzn3UhfbY2N4RaMpASgp/f4kGHdsPFDwsncGPDQQ6tNyzHr4hzAaG0J5lzErVyVDwfQUyKSf/BD
fG8ZWS8KQyINm+h4QgDE/IGymzEiy+oZpUWnJWMzOkawK0DnbUwltjfEbVX/G23yJx+a+J4b/Pcv
+AM3WA/UKKLk1HAZybhKonLYoQaKYzfA38tMjraxDKr9Jvuo9jr+u+KcLdk1NvpjE8xPWjCQBGy8
iXX9j9/YqjP+8GVKE944EgS9Jba+6pTfIJq1Bl8uFz4eTmzP2Arz8qikU3D1T7yK0CwDCckwAW5/
/yoVZgmCWxWXjGJ0ZzbFzabW+9+cWf/tlan/5EM2gbKvviILjfbvIPB6ivktccwV0qjkblxKRvGV
CMKTlo3BY9RHQiM+VM9Pqtmojw20LzAzppp8bCDlvkUq29mYV9BpGCzx71CGGLH7y6m/0DIkR7kE
gpDaxPyij9ZUiYw456lOhjNZv+qdsL8R2GCSTZLROT1kbfEBS4WJGJY3nN+QdMJYK9HSin6EVqq1
RcsoMztM6qBl1DVNy0GHkRF9xWP/qQXt/7dqWVaNby6xv3OseU3x8S9Iqd9b1tY/85tlTX2nM//U
VZVKWMT+9SH11bIm7HdS1zGfGVTJctmv1+J/Wdb0d3TzUOm8jnR0RxrcDP9lWRPvbAYGNCyTVDU5
Xf4pyxqr2Xe3nYUfTtdsemoFMyqI4uYPi5LCNhNvDeCZTB8YAlO1Qx6sHzoOIFE04fCZump6kVjz
tU0/zBo28IQUGiFzKlf3zJYSc4O83+LtrDSKCELbPLdt1y6bhLEy3AqCJvdSg+DDA6exPqc61FIP
XoeTnQ2tY3+WQd7za6Zznuxk84WlR5t2kh6IbT53BkF2JHUynhE8FioUh/eykEkF+o/6CyTphJLV
ycA4EterMFXXKL0AGQnIDQtKO8c0/SHPFSBWlEtOhqcuC7u2eWpeZkZ2V1IPEfbL1mofdAlawiOD
2cDeDWQA6qYqlYT8yZK5LOsIKox+AfJAXiA7oyv6pdSl/AJttyTmLxt6BWtlFZYiSKf0tcf2c4db
iV213rFlpGfRwqg2EjtyWYWrM7uO9IgYU/XX2dxp9s6Cs7fXm7WwxFkY9+3lrIX32cKUBOj4MmHm
yeArUI+WX0NIMYE78HE/K1lnYPbWtQ7I1FyerGUCClH1JeeUzkmqelNRYy1GrZq9OgHNhqhIwwuf
jTbcqHbFM7eU9fBQ4y0gUQOXJnSxxZB+d8hdhW5vgQNG1p7TN87O8go8ZPo+HKT+ahTYsnZ5bqMp
2mXvmH7Z505zNYe5OGoEERO+3l7sWagZ10DjQXAd7H5TAB09aKmA6DOMEdxjjN3tTVHCmnR6KAy4
dtOzjcfhCU6r84j1RTU2a8z3aPU90VUCfHA86qxTOJEYzq3FwfWRCzxbVVegNMRL0iHbKEHBs7Ol
GtXxuyZtmut0KpobbOHLCbuxTYA4Lofel1x89kGxKvGYa2SpeqA1IQ6E0QwJv9fEEcKgBSoNEfAj
mUd8X5AexYM0leFjTNPX4rdTR+6AA8pEeGOQnYnutNqwq9kBqgY1sHlW1ZVEuUAVuApTpAIvLLBG
oWel3W2KpetqTGaEudCRcEMKO8pHT4NUdkD9hL2FuwRScdQvGCsUu09vWqewKs/GodQijlel9Oxf
qWSd1kgwcWGpAElB7yMWr/AoocLQNK+xmDIjEJgg3ku8UwoEmJGZVD2p8ZdIW6LyQPRjuIJHEB7X
Hfbeguy6EtO6IvfLdF5HeOi0h5Yxdr01cgF8CPy0DoKIYDyn9V6/mgNcoEQmKH0ccauSPMaLiNFS
MmNbQxEX+GhqcVjqIo3ItjQppJ/aEfK+wybQYIm1BvOfWHb+Nc9RPP//aHG6+89/L/7z38OP2bcn
pl//zNfF6dfTD7suJsDE9QzDWFskvq5OirDesW7ZzJgZN68F6L/Pp4X5jtOLlCRoOB3RAcG4+7fl
iSOTLiRnKYDNwrA19U/Vn3+/jTIsfd0Yq3gaKLfhPlrH4N/uCWFbxNOcBxczVsQHaILZA+lN7oYS
OCk8x86eXsvJCnbffEY/2SJ/vxP9+qqmLpix8wHQ4LO+q292ohZkLjrHnQuzD8SuOY/v6jmMT//E
izDHZ5dIx45u//Cj1RpYqrCzL2ko5YfZatr7NKwJjP/xq3x/uvj6o6w+AjhFvAxH4+9/FHhZdbMO
VzA88mi3tVBepI19KHRGda8W1ssfv9x6WPl9D//bywkVuy6HbZ0z9/cvlyZitJbeuohU1Cd10u/C
URjntrfHf/Bz/ewrsn5/oR/31yaB514drQtcAYFeZXOabigh/eOf5mdXH4YNHakZjw2n9u9/GjNs
hzyKzAt6oHPLbyLfNo0Lh8OlUragvOAySZN8yR+/qvjpd8bGzOGOJJ2r/vCygMfiOcrsS4tT0R9l
g3xfd1JiB6OrdSmd9K6n33tTWBl+M5zFWxxM4WscArdi2txzzodSdEq03j6OUSaIDhR58Y8a8n76
2ZCX4PSNoIHo8v1n0zdIYTR8X8q+pkg+TXGW2gkSe67axJD1xYH3RIDvjz+an3zrNq1aXFqk+VFr
fvhk5iWCEDBpFzrbq1MFxMmPbXU8//GL/OTjt1XCrRQj8UwkNPL9T9bgPY3mXr04OSZnKH7pr5/+
p6SJGcxBMf1HdWGCh+UPN42FbWvd1GsWWJkfH3IEk5OmqeLztAyWsWnAWXxwEjsrj42d2+gstsPk
EwezRaEujbSs3wX5c1fWuuj3s6rWb4ZtBKG/5MUw4s6UtJWMBV/OrllaK/eTJgrOILNsxx/LiQ1t
vDjmbTrO2YzFVg9u4J92ChZDNquu48TVg2Xm1UODwXsEDFI3b9HQdozfQ1sd2E3o0H2IfbOh15RK
f5qGZijcSeuS+65SuQxwux1Ux9Q7BsC9SGEFxq3GsMyEg94RHMEH0k/nENnoUk12oPlwGNKPhkiY
1klrgelJQ4bY2bWuPwSjBMwzYwa8xeWrT9u2qHQGBXAyLonCzbhL+ReYL0cGcm47GuOLKaoZt3dd
AKQ08Dw3Xt1Wdu6Vc8xvwX7UfZFRUSskSTsQC702vTUJgEO76CgiN9iZD/Q/KNEdn6Nz0Cbyewdg
cA5DV7sNT2ZdlvmhnKPuXtVTLWH2R/lJoVogdKGTF8zX0L+h26cE5HYYTqigDyFFvdmhjn4eKkLD
WlB3S3kGxENqhCQgXg4qlsDghm2jfGnYvad+w9OB2UiaWMegl6O9nQDhvhSBSRt4Du6KtGytYO1p
7AiYhtEVJN9iAxZjHtbXZc4rYO2xsvuCfWOLoVWxH1hewh1/O5ULdmWOz7Yy9mebNmDdr/WUffHQ
GqdadcKPEWxiqFJJVIgd1OH0QxG3RbKlE2kwvVZO/Tm22yHdaENFJ3a0VGOwU1VK3JHc19KWyBkJ
50agOfBRmRiVLLuphW+YePtjMVSjqysUt7sr1ueV6DzMv5ZWh2thSkj4egoVx+0dCEA4FayCr3dJ
w0/GMNGvIDHIAkEoGjARY40Hl/BAvNGnVHvCE2ty7oqIrrgWUCEmxvWIc7opRXBdpr2WXdXjyGwa
ExPtTTbq5F0Xp9251kv9De3YnG/IwYwnLUzH6zKhJMItem2WoPpzXAYZsDr8EWDL8LTAy+52RWbg
13LGQChbipOovSDyIinnYRZNCBCcxOSx41dvAXPDmq6x4vSeGEaNhLvDyQNS+WSDGYUv9jbaBSOl
erDNrdKq3Dd48VTOo+YaUgXPlSSbQO8Zb09CPmhUm7yMXR3fWdhrU29IzBmYJb3RHykGyh6khYMB
nw4z0ol0th+DacRc75TpoZy4mg9OHk2Yorn1djHD4kNPTdHk8bNWr7E28gXBPMhfVTUIn3kHLdMl
i0ONWSzWEfwvZlNblM6Lk+kBYLqhMSuPRnJw1XIB2Qzod4k2TKtSmpVCJ6X1XVHVVUVuXmJJENdD
wU6+zHwNiRuIYrhHRig/makSPNuFXVdMZbTwpWqFfJx0ibcoBZz5PikASLuqkzLfMZgsxh4uEANi
LN/4DU2IGvJ1YcXPgRJFVxpNAYVHVxIQKwtgr7kFEdaMW0CztBmUhV4VvsIR7YET6XCvZus1OKn9
49QmTDfnFm2PkBGZVLcj8KZ64SLHRzGZwaWeqyzd4X1jGkf+LY13OTg59LNxiK5UPcajAciaLBed
CKvVK0AT8YY6FMk2NWLxNjY9+ApCrNHkz00bOr6GH6VzI00bb0DfZJexnMG0xoYiziab9hW01Onq
pjcQDN0J/KuDElAAMSjHIbukXPegZ+wqKzYAPYwbvB+KDmU4XB5EiFpyBA+ZHsCSWQzieJJXL8R4
ShjGVEAEytYpFMETCHospaOeWVKIdYZAGLbYvwjBMusaGUgvyADNqN8hICL/MmnTrruGbTgPZz3K
wSfhLz0qzBzaq5gxp7oFGpe8GpVWOZ7VFUWAQbHByIb0W3E9OAtO08YI0VoqjYAA9OeYfLBiaSfw
s9ZbgZogN9mUUICojxT2SJCBLWJ9TSByCIZsb8SDelKKRJvWiJ4JTzWbz7JSYREA5KEbq9dN5fPA
UfsxGyia2rYTU8INftH4pUdJvVGLbPgCREt8YSNO09JEGUDoVU0UjYc+CCNO+bgkpo0Cr4t0PZSd
jV6C1xWPdtziPpzrJPOruQ3jPUSCsNsstL6rHt4uiD8KrTe49iqA5H43ZYQorSzRPxNFEDPux2Zt
e2MwkHiTlaQa0JFAnfZ6ho1sY9JvcJ0Bobf2HcMMQUlYXQ6e6iAubUABZDohPlmDZu2syQe8kz8R
PCIwPlhJ350Ch6vHV1DYAfLL9cKSZm04wKAqk9YPBrOoNNOgMXAozI9TQ6PJJtBGxASZtkPtOeFI
3BEbLhlEY65zQJQyx2g0dS1uB91MIR1CZ4gAhKPFcCWqE5H1/8fdmSQ5rmRZdkUoUfTAlCAB9qQZ
rXOfQMzM3aDo+3YNuaxcWB38rJSsGNQgpjWLCAn58p1OAqrv3XsO+Y7wW58Mg8ZNJoqNDBt+OmrD
e8jn5LE2OjWK2xsOM43u2S65LBpGpmQLk4NG25jxiH4jHShIem5fUhOMuV8AVo0joA/A/92IbGPY
a1tuqqkB4yaLahKSkre81bDTuQhtGju/VUeHVF5b8qKyMmdO9nFYWAol0HKQx4k3gQsGPk2mAw12
/d3mYHawZJsP245ywYfgpIDDCsM4/ZLUdliuRXGL8YbOv/uSM+4rqtuigqffAOc3n5ZctX9r9cjG
nxzOeEsHbggeL+YMYJFN65YDExwo+Nt1y59s0bk7bFp1Vm6alamodUjO1PyloNGCaTJAYmtBlgs/
6jsMdbyMepZZfRHXm8Y2ioWgDRYLlgoRRKZGD9WfiQFcv9fClrjRpDJDBBOoTPeYpP/kc3eXC9DX
qVKoEiX5w1L03tk3FJ/QY8VIApiOuSW0t8aEMPAazmHqboDWu3nQuCqU6Z53SOGDjulXm54kG1uJ
jpda24A9+h6ANJYk9saQrNRIPlQEZOlAvcN5hD2z0RZmx0BVVGGntzlJz+B8cEgymxoO02KAcHPZ
aURMqzRGSEYSVX9bPuiUfwXZMJTsIdd4sTJVsOcNVnye3s/IrCoL5IPFQWU1FvXEw7q8Ah2wgEnJ
PMq91i1Reb1u8nDJXlOS6AzOqEfzWCYHL4NJ4Zg9OVJ5mUzVak65NQzdoUrcdGBaHScfdFmI5/1z
q/i3Nh//f46g1jr9/7sc8Z//8RcK6v89flr///81fWIBwg2STjelg//asP/38IkpEu/XVaIquIEx
BmL/8X9WI6b6vwTvPCDiXJlMSun/M3ui6G+SkKXxxjPA4nz8b82e1oHFv9zMbHb+FgMwHsMMNByT
f+y/XgXnKHUUy3ILL25K51Gi82qnBdqnq78mhdIe6tmtgRvjOmhituxNb3/WKQoSZW7em0LUXsy5
+pApbrJtnC9hpE9xjcpiyr2R7vja5SSiLmKENBUdL6UzLgt4QIDr7onzNyltN+VMN4Ogb5nMtlyP
Bh0PTDudsqbdV3LNR7m7xGRE65aXJiovvA/Bt5Ts7vPf4Ky+yzHcG13zg5H0Yrf6UVT2s9TAaho7
mb1J9285nQb3rVvEnjQlLcYiic+q85rW+rWFrrOpOcGIgkz0HLirVks3v93qK51Gb4guwgKsGgL+
y+P83hHrF1q6ytpg2fDOLYjaMYnvfZ21Z2u2nm3MaM8eS3YBkLXpgPNxm/xOUvG6WAsuoeXquCx2
6nyvuC8jxD+qVbek+bUUBJ7pT4O43CxoQSJ5ZM5+mSFoW3FgW1+G3M79GyqTgI9xpDHpxpdJvxL1
rjHodM4/lzLYHspLV4t2OyvhVlXalyb6ZASwUUM0Do+Qci2QRRR/kz9jLius8A6gfWciK3UacZFG
tUY2MVKxrrusZbYlnZgKTEE+kHEfJkxH03i2AQNJ+OSR7vhAM/+kjT+ln2WVwnoWOVxPYpBKDPwm
iKPqCW/r3kVVqCs3Lj4rZifvDhwxkidIviSh16z9UR/ujfaWuBirQANXkGi7Y8IGrBgGn0EFCTDg
/QfZl2dq75qXcogxw+YZIr9nq/cQzru0ifc3zT2yhgc8Qm4ZJnY7uhXE1Phvypz/mkqMQ7Y1P0Wl
c2ITmG3s2NkUzuJTnnO9SRh+NYrn1uTTXdL0Q6fhiuuUJdKi/qjiL81xe4tS5TInb6LNgwiSGsMH
GOfvlW6ph65KvcRMtyLh2FrP2muLthP1Ni1RzctnKPfLYSUAcZE9xdC6vKEtb9Z80a3+J7Gna+tm
26JhG9hRved8Yqa/yONiJRu3rZOf4r7lZnia5aOpR5aJdIjMT9xdr03k7qMEjBmhX1MM9zZhgVc6
Z47BnqOrO4tyTSH/SPJtrI/eO61/hDHaI17cpJW3ig7eO0EtGptPLUck6tAUhnib6uNlLsW3m5m/
JOKlpPlwl30LMSPEyOfmzcEo37qyOQ14RcriGHHRsRztNGiT2Ew0kHJh3JGy7Z2UpveQ/1Bo4a+F
+iVbOVXl+91vF82kAzN0n7bWfLtsF+U/fxudT3Ka9B4joGldJVqyPnLO+SWVkCQ+Pw/FBCzmCpIC
jGtiB/FbpvKACGMCkclJU7JdTycxifI7HpsdmeunqVdqHwsv2tRUFL46Tg+OGL9cMyUKVKf2TZmZ
scDfOEhsnN7MhnBLTDPyJ5ndJhvUnDo0rzM/pGbiqSCyvaBDQFRpqXbgWT/S9A7aYV+HYcsT5BF3
32o4L5suB63KoWaq5Jfq1FdpM5Aahx4fzpq6zez15a/w/IEHe8t6c3rmSTpuVXs+YywvN5iGmM+X
7IW5NWiZXT9KqWDSEgYFHdcI6vmVrK63GKw568j+CJF1biAbPFJb29hLTAS8a4FHZU0NqbF9MHVl
Rz1rT+iqbslkRQcnG3vfAn++ByKc70pVsfxF8pu0YQ3uxjT+nWrtqXTcHcLbm8NGDXvz2SmN+QVz
xnuTMVBIklNim1eVhEVonHolono8xH87qTxz6sdN51p/G5rGRGoSPB9zIvfurBk73MjJkSEcPgAQ
R0NvKr/0zkWTaklY07OpgRWZOZYNTVITgqYKNfMzAk51DkdEhXFdMygauMVVRna2zbDG6jyPDk/R
gtZEbcSQHUK4KG6/c2IGSULnVKahAt0IVubA9fNDEgrr4HSu9VAas9/azSR5YosL58Two+thkcI2
iN+arhp9c5bVE1+MhCFfFJ8RbE2nCIjPNmqNEpBZi3qLVTPAFDLdWO2WbT1bGA+mJPXQalzsxqUz
0fCXpvCz62UQoS3mefZtCnolatKsm14jOxnpAgGDvcYO+oeD76EqGc9VGQXjP1UXPVSC9nqtlP6s
kX4u9XPIJZUbdtXvGp5Xd168/GbwSRTXRsfKoEOX+pLIcTasZ2f1MK/qKw4l6O5Mrbiyw1y2gKjr
W0tlHSzNC82u6jAlNk9HUOXehL5gfetF2m+DkSNxVG3rjjqJ9molmyKeMej/cF8LCR2k6aGzC9yu
lBi3ck7JB0jhy8RpgaLK9wwI5Sz0czRV/cGY7UeckkGnIpZ+d4L5UQWy6ximQMjgtNIUSqYKLSxT
RZILDhXsTA3GurR8PnxOA5b2lSfr7QLkvU8DEKhF2d5NkkiYg7PQA1nf7cwKO2Rer/80vV/xG01+
KwrtU1ezKeD2zgVByn1eOy+jrt1M4YyeXtJ/7wXnA/tNs103QB2B2IHMEBrK+UtLKtAH0RSfHHNE
c9Y6856wgrHvVZxESn2ZJwCqnJiWn6iLVeD3jfAyq3lfiuLPYEVPSMbpvzk5zwEmdtijX/W4PYCF
uchcfVoUG4dgse/M/kVr8q1q8D4Jl+/JTn9Df+CJQUyXjz2Os8Ckq2oBDYonP6QsP1l4LNajknmM
WzPgJupJCi8srbZlDrSilUegFhQ+mj5A981rqr5wVzwyQrtFXDay8Va35r4olCsEhCDUrR1k7phg
R8FQVN0RV5MkUqornz3nh4dCAuzIVAabfdgOpwW0SYQykx+BFIN6yxSlJwgzorrMbcHlFzeUIIVu
4NIWqhOkES2bphimbSdLRedibdBa6epFMOSkOEHHs61qJCWDuY9sG55JXJI+MRvVPdaVbp84KVtf
zD+gF4iwPDGlSwmMdCIoq0U+AczivSg10OXsuZQtDnIR4PFxfQ3iyoY7kbnTQfd77cJbqXBxbgzS
UJ5V0t5BPy7mvpepeh6aMvk9x0v9XJYYwSV5Rowg8RI+jIIpK17FlX9DD93winoabqZmp4e6MknQ
ZFP9TlhhAZXMWAG0foy9W0HpXolqfklgDFwa16QBa3QwbZAD4mcYuydXKJ/mWPBGzaB6Xp3OJqQU
lZxm8loo1wR0rN87RfxCGVAcAPRTmZNiXVVxREmGCAC/aldUhup6x0208ZaQQYPQpY74jITQqI75
sYk1Xh12rc8+zw9d3+uVvp8yKzoObvyhte1k+CqplHeV6gNuXFVuW7tP7q41MfR081an4SxtCWbV
CV+toXcPwJtZV0R9CXs05JAyF6On5q1yYpI3M+h29XcdfuVHrrfZUddHapp5vnBQpJbzubCKhCCm
QqY27LYPmPr2l6lQko+GxshhgpxAKXEkVbUpsmr4s2SVsZ8Ghdqd7H6bQKp5ICLttZXeuGil8xy7
ZmBOxJKiKN42luPXjbZFH3KsI2ZnmBfygE+SIghivrAor04zvRnptB3n8apNpcFXaZimE6f2dlsP
aNeSGfVIn4a/dWP0M9ho9CWKcywgTUpeg7OTHURfvjhj/soUBGYQQSqDfJlRvvByPeqts0MD061t
12wH2/qX0qvqxlJUf4rtaleLctmNSXvXeorRzEQgYdEjcHlesqgIL5lWXipVQgT85DsIsCgdq51r
RW8lzuYqD28tKgOOf6I9lKWUR9rqLh6RgQKQkkQeVOT3ZRRrxk3jw7cbL9UchucWaGgTZ5kFjh3T
tFG9aBr1aSCJxgvDAjC+BPw21sj1z0hUzS8TFcxu0rwuGXXrNE1xjEYL4NUMOrDtbvvYjvwwzMob
i3lCWilffAcg8EbYYbVjUHMke+0zNH2e1d+U2Dza0XTOV8Qr1JqO8itjMlfC8DdI70TdmVjxxko4
Vboa9BllCqYZPppq/qC43VGT8DvFOaaJ3IoGOrL6Xql1/cdVhz899Z0Nwa1iKzPR+Egl6Jebgtl6
2cVUQSw+AG4EY3oSSz9sp6GMtsxx8BlwKOW9Af+26KIjMfwrJqL+yPbiXkkaubFtOgFtom4Tt6B3
IA+ZMJC3aP8YRoVFixJ9yMnuZY1d+Lwt7Av2ijTAmxsz1NX1d9HwiGilBRMM/LXlG7kwr1lXWFCW
s/omV/6JqmYxyK3IObV0dJk0hhrd3ihL/FJkxt4x6XoocVa8TpT2d4ajynumkQzvpG6/69BbAks0
TdCFFV3/aZncd+IYy90arOGVXUr2sM1e2wsG737fhEBenMw13zWzyy5yqJNLBunrUWSK9Ooyw1HT
krHicjPWB1XE+ftYzc1LxOL9E6x39zVw3jh28EuOwpJq6/e1iv+W4uWtT4vkiEY2+w1qdMWzYekK
jKIhwGe6uXt1R6v76EwtfKRNEj2rfcyLCbMah15gzflLr8/674U6HhsZy1bXRWwN/wCq675P6Nuu
nKwXs6k1H5/OdE1N6KSLGnMhs/miWnauPkINUVgZN8qFQsx8yBu7voZpbGrsnioe/ZASqNV1S22d
eQkspwV4MFgFsyneu5T3pgqD3htEYzzY2cuPybUpYupybt971+w031gm7Y05wnRoosQAwJSWO8Wk
ft0p8WGK4oatc9doz5NKeYxbbW9utWJO+WgGXtROC1DCieVblhjGrraK6O5qg/zpjYGgYBsZKS2J
cmE/EdoyDBazHjwt1FSfHAr3RIqG8wn2GO8IN3WOqB9C9JsF6iR6lYh5zpJvbexOB+hbng79SRdq
uyV3Pm6MznrJlQY/BFnYEa0vUN61Mms8BK5foLIkK0KuNeqkUKmrFclEfVH/kBsADtiEW0ZBOFyn
JP879xSVhyw5xGE+7Aqu6+xyWKLT8tylbvpRhloWaLb0R3Yeic4z3E5jhM8tg0tn5BiW/iIbSYtz
1j6aPL9WZk1aHLnZi2NAFCIsTo6yaGC7g+PyKuIBJ5ROtCl/FkYmBjnEoRfv0LMOLrI5Uvb9RkON
sWm0hfxpSG84049TASMiZlOGL2ZE6Q66NbVxS3AV0yH/cTVdL5NPjp1a/I/jsCcI6W7nAXTYK7tP
jFvMHhgrITchBSpfRNwxKtDLcsuJ9SBsdD7E7Tf9yFyZbmN10aq/nXZDYIRqY3WRJjlXbdBNagrs
QU547rDQHaTNOtBytq57ggSka3XGb4ilRiuiv4la+Elu/60mrB5FrlyoEDQ7Gx6f52Km26vo6zfs
HRBGJehjEufAR/lHIYxF2SFUdlHb+Wk0fbL5vfOQ45nfEa/Uqz/zAOeh+kBZD2aT4UkSDqNXlNwM
unq9qSXAnp0sNQNrEfzrrxBMttxvXdTu2rzmduoC5G0o94rUUv1arqgNy901TgTFGUo0Iigmh8Tw
iS1FPiB0PfOjBAi5pd7Yon8rLNC3MX0A8gLp7GVKCF+wKI2AtxCyQnZ/uwayJ5JaRirsI/VdXubI
UfgJeTmkpadoZRbUrcOjhc6uSrisRLDUQ6cGHP3WRPXWrZxPw3AHj91cHMDJugzpHuvmo+8Ak2rp
clEbiCY5rI3EvURkb70+79J9nUDurcLW3LV6xfDFnb/CTJx7N7SuPLORzkPiMpAgsfwp3R1BrWTD
+NfLTHkWTIV2VmQknxExDw5Idfm+lNOPOnamv6y3UdFkhG0d7Zp2xpE955bJxicWbXE2Iuvct7Qk
AGert76w3Ms06njFWvQ+IwRQDXpxiUMP/4LGW8lkoY/aPLPdi8X3YGPbD0hJ5RtWIXtnZAx1R4X0
uVtl42YaIAoLSW6mI0t+Vpg/PXSdzyZaq9td211JqQZWHD0hNOVnPmhvMxfwXb24V3DLfF7kAwTz
mZatvVEA4Ej5tkSvaalngVv01snSQg7whTy0S+k7Id9Str93ggTmS86wMXZ0QKY5KEEjk3ZQlrXt
48hLgoSU14ZzvfOkyPQb+c1dW4wj/yZvvBMvxHT5yUNfQNu5j2aNR2HCuxEAxcHEL8i2I8YVCYvD
VMp7HboMG01Gzg4ray3MEOgUXb2bDefkcgKCToe2NOtYzgNbHpgLnfsURjkdBVLcOHDvQ6xWN44G
F7VrT2s5ZTuMhs7qNnlKXQV9Zhj9VQeZ7gZr+bbMWNtYauQ8pmzhZ5+WTwzTeEg2U+/TJy6frJQY
gczKPtuQknH8Nl20Y2VW5hmIUHQrMU/tWxUXbDz2DGjmovRqqCa8uO6ZBQ0trqw3vU+DcYZdoNlV
defFExTsheAjov3rTDpuBc9gdK031cofjon6d9D/DNXyz1uJv5EQ5ApfUdoPHG22RVK/4m1L95HB
E3XufGFwqUi0bdfXb7pFdoGBdDTBdZf9AVDe1taeBmRDmfhUGMo9nNJcLzw0p9VmgUHWqMZjxuoV
ON0yvBRsJYlVTD1BBpB6KlkM5HfiYoI438WJ86t3YEZy9nqrGY4xbV/JOwWCD31kT5e5RCxqkHtA
KatzIqZ064ar3E2T6UkClinEbdDM6ZgouEmalEuXPRDQURib1jusdMYO9y4uFUuHsavMGQcVRrR9
fUjd8CBU5TISQBrYXlTg9bX4lUOw5g2Ntq8bJdmZawNx4YLMEPYdqlV7IYtnbozcNgmq9PhS2iFo
eOaSAa2w1YDS07j96/m+6RiSwMuN2o+0Bn5g1qUJiIf6dRj3xr4wXMkEgWNX2bXthdeluSIoeA8m
1c9abZrKtN6R85NeWi2Jb2k9q9VMKuZRpCwoEDXShu/yb7Dnp7Quzszt9EPag8cAHH8aeqsBlj8e
2DNW+wSP5qaHjpdu8irbsrpYNmPfkgAQWReMWn+GwbCqD/iV6G19HOKs26nzvBs0nc+y+QJVSEVZ
CdHXFeZ4Hh2+5HFoH6cRM1nuGMNWb7TomKvtd4/k4AV9zF9ZmGyRjWPPPHmUheKj7uWNRATXQ8nE
S3LVkW2nNG+/ajw2aVW7XuoO+kvljC98De59bsXbSo/+cvrRzuRsjjrittNkKqdoSHIPkDnv6XlE
M4HEmSNHuBNkbSiOsyfvlfEQVaxXNcQmFG/1C8vvO7eGG0jTd6WfGUEYeWAuURLUiXZEtbBK8TgL
ZLk8ZwZaQB2JlKK5MD042m4YfzKpVhxPX6ZdniecqUoXHvtF9kcbq1L6UqSXrmpuXFuxrKPRnG2L
d78FdZRQWoF/ogBUv0HIrOFsKTcMEn2nai6GkLfBUJ96hSGnbNIdNQ248KZ7020SBss4sdHO/lLD
NHO++KWgdVNOhJ/KuN3rorsjKn3Av40OZj/e1KY+NgRpCLnM1z5le1SLP6TneNLHsUl8p1sZBmN5
w4sM7syC67qAradOD4TZ/i0a8cNRe0+Sp2Bh1PvK7DzcOjlzrQIl0P8pjFg/Oy3A6rjEO6dF5njD
mn5qZm50lQ2OJKKV5FQlL+4rloAnN0JugkqB9OVR0ed9gRgYFmobWJN7HN3W3fLxwx0YCyjV89Pg
iFvFO28Ur7XND7OQXpKPQZ62zsoW2eVN++Cvlc02a6Vw4JAEJOU+r+vHyuXJTOUjypv0ZpTLqZ81
CJzyHEUMyIqFt4Ydyj84oi9qwS1YAzdWzVl5iEz3nQ41RG+2kHYD4zS6W+ukXlXeezMG7a/JGzU3
4jo6P/4+AYYaq/ykaACH27S3zQMzlg+3Lp/KgT/LNLmYtVlNRQGuo4p/VyWgrvMLrTplx3g7ElGB
lfZnAHlk12LbmH5mXckE+JElAcxol3ql1NbSJw6zq3p+9+ov3PZQRa0vueSn3g6wrS5rCgnzYlfy
KczNxSqUCxnFI4tizxHKvh/sW4wapQwdUBdFknAMhNopkAA2zN8eVsmPH/2iAzukZiRnkVxBu/Bw
2fi+1O1kPip7ptalR+qLDt9Hon8r6HNiiy5PXJiPZFQhL7shOC6r/432wfT6NQQzG+jtdb7SCZcR
ZtgG1ouaqK26KAdCENG+Vp2/LvB0T2Whi2ZswXddSt7iiPA2SQ1CN81Vsg8zG+LE8Yr1RlT1Bewg
kLju0N/SGMuUKmaXQ2EGN6pUnlJa0EoWPTVwdAvHuEklS4+NzAMlFWSB3O6kaQhEXEMZyZRG72kl
b3OTHtSoIc6U4VxmtkfFmykTcCLABrmYTjkDxtekrH+EYN4621xCk2UF9Y7uw+ZxuIVWxASsyIxA
IbB3wvSxT0D0UcJ7zjWaB1xbnobWSJ5kJ9mtwa9l+EGE7qq5yrmSrZ+n3W0BUSEJ7ypA3Lr5uwvr
mzCfixLxJdoiNBRc6hq2xFnpE+8LAKY+O021IQLF5e5P20mfMz6hqZTHDM8xGCuJj2w9oMTix8zi
6qhm8235LlTMUm02RYVQyDyTFvHs8tQV1VYaL5DqbjrPdgxs11hTthPaRFsfAdwtivHLhYK869vU
8Lo+1d4USO6ebkVcbCAqh7a39PzpSHojMnuhSQfo7c3IZj8006s0Ij9qDnhMsuls2jIwom+XO3k/
m0SU19QAcKcGH232o1Xrq3fiT4XoOY0/aO/7eofGyBd69ZElzWeIzYX8K+kDfYul3lsIO1ZpTgDw
nJEnE/EnEmCv4u6Z8EwmhJVY7Q4pKasXmGnWrzzPeHYMhHcAuHEgPNrgZSobwS0Wk/ClqleKLEFz
rnTqCgXKBEpY7t0b2D/iOcns6EFCsL4XOdPCaqmHQ9sobkDYQ/M0vYm/hBsaQdHzjVYIERGOoDG3
Y3tfkqdnzsBmMhbOCXiKseYL+KPOcr5QhWyPITqBAGF4tYP8ZbwVscZNbmp57icaw0a3MdLdJCsa
bIX6y7T5KZsVRdFDlkU/rWFHB5HyvE4M0AS92qGKH3Ek7ZrEqZ7RwVuePqQQthSkb4nhILC1k5x/
cntPORa8TBzuSRfj+VVbtnzmR+2GezsvH0mjvNod5BhGrL/CudoBGGEllvEwBYf91AqQubJ5Y40O
eHEmAhXiEdvkXBeIFXqWA42QmXV4pHJVb3F6f1OcvbPJe9MGA2ae/BnNlKtGJTcdkWqcv9zZrefO
cY6UMPugmswborGIRaV+EzE/lBYQ+K5iLVaFHzzt421aIh6t9G3OPWZYfbR2OE6bWvBDGeW+Yrux
2gs2it49YSpeN6f5vRkBUbn6NcqMW23avykDP+ujckz07rxkTZCsuEetJdKt9AgmojS5Z6UFfj2O
HpNIjrnefRi8ZXnsQmvsiOPuAYb7zE1HotDygWTynq8eaYVpdamjf51YRvasb9T0AplCMC3EF5X+
NGqveIJDvsdtlWAJo19i4DAje/unk8y1wpGHO7wqMg3V1nH5D/PEIRUJHDVHiaGqf3I6ErnhEgak
wX/3Lo7VikQZzeEvXeCrk1Z8bCbMRfzl78PIJFwokU4oakDz17dRB7sW66DQLFlzR6ckdN84IF51
lcoE7Y/7JFzOnfPVEDQSQvC6MSLPROe1WuoOP7wmYlawPo7VfGuFSOXGed4ULZOSsuYPmgKQrhZe
WHI4qgZcRVsPN1XhQvyqsgCMXFCE3e8Zi0EStpwBHAkdD2ZGXTvsK8PnHuqiyKgAGPPB6PpbRyAf
jogXyupHMxQyg5r7EpckKtqaoa+9a4QmtkZfB0Sq9b09F7Pf5ZO+WxLN9STVl82YGdeJE2OX6/ch
bw9WQluCS+WnKnNnA3zut9qjih9a9YfYKqDHxDmyEoee5PR3Oam30J2umohuyhhurbb70JT2VmBU
U+z52Xa/3N6PM3FljYj7HFYsdaeYi4y7zUakwNyBUjHssyT+a7ImXemyKq8+AVcQiaGqqJeM7bUB
dR3CzyFhyDap2fPcPxz7MMfaHtr5E6YPLVW2XWet4QATAJMwYZHMND3IMh4idzrVs52C09TMDVx7
9jFFTEEaF1GthjcoUdyIVKZXy1KyXuKGy2SZQ67o2smvajtIbJcCSWqdpFKhL28rQjq59UdZ8jOZ
kIfZxztlUXOyigMgWKZ2XYvOU0lmX07Mz6kSJZ4adR9ZNR8z2/gTNd2xkMYze/btWFsXZh1Hrq3z
Rp/Zd3LP3EDgL70Ix0Gg14DTixLJlRn0buuwI6LtlnS9FhQqfPZYGbCv22wmOY5lBLiHc++IP0YC
Cd7QX+sq/wrtHErU8LfP6j8K/C5BsHlrkTHwtL757pzkSTENZlJ98+xg/pSDdYgJ/1tadHaTlvVU
5k19wqbvRyjdsDPsv23qvNIIuZpkLbwunbSrWmqnSVQ3OS7CyxtslQM4VGKlYL2X8lRKRpHlRGei
SrIPDrsHUTefWS8/xjbUA26Qp2lU3+ah/ilY8G40BnmMwZUXwU9bZRDFz/lnWJaeqjRPyUhzvN6x
Phkjg/KLDXSOsr7zGj5qznxHjeZxtgjWyIadqZjm83Fr5HLmj5gCE+Rv1Jy1M1bOG6M7MFnAnOhv
VGfYVh3/TYGjo84/cc8+q+HE2o1oCzLBxjYDb0X/+9y0lQ0ph3N/i6yDh1wJcHZWDk49kEQmMcO3
eDrGUV56g8HwlqCK6leWe1NNV5wxkUmPjyd/xQjilZrytXQdCSn50it2oMbYAO0hAc+WOvIUy5lP
rmJRRj625Kuongp2D15TR6XXNRUjb36mvBmUAPQC12/QYl6oxT9m4j5mo2c+nWiM7vLAjYbfHSpq
ZDIFSH2e1nzGMom3EIl/F80EX69JpU/FPwR6QFTDMt9c4A3sTU0GHe0AGlfBEFDIT6VJXs3JkKdi
crVtqmXml66IH6vAsCXVz3HkqpVXuI/i5BzPSLMnLVoXU19dq/0qyUSaLFOTzvQUy0UfCoLWGj4W
6quQAjg66VqOCL4m2xAfDEe78zd1IvuNftg270m25o/5IiE/8TJiEBlSglne+vbiyitxoQ4D5K6z
rEOiVccIU1ddD89OllUHUfGrMtXwxews8hI94ZgZuU/tjkdLnz7MpLauYtLsLUvdx1JR1HLzkzoN
1y62X2qNj1DXfFs2vsFQbDPmlhJ0CmebSP8Vlk+NQvitchdfAa/DcpKVVi6fa8bTTOU2hoRXT8Kx
i6b3yMp+g6jQA3gBj1ZJvwcSiKH9V+fE0LL3HU2dFYh51LpAGYMqPUBnJMDAIjbNLusvAsVYJhcv
Sl57KKNu/xwzEhh3qUGXhKutYM9RJZuFoYg+kz2cGRt1eawdC7MXR2dMz5Kii+KI3at0PfVmrkv3
vGDq/FRLS75gIQyfG8EftDJacdRAePy1U8QEea8rfymUpbtMDsUDMVv1o0uHl4vW+SrMvZ8cptQV
bBJtDs1UDbavc/dOcWe8kq7NgwIZFCGDPjnNSucc5qXWUfIUSCo4/UClTeVXWCCzlgpXVz0EkAWG
Rvh5KJq9YjvQmFiTfoBk+Axd4i1m8mnXrJOworSsWzp2PZRHduQDq/Mgl+aCiCu9EsEXB7Ud3ugN
QqcKGYTudKV4s6vUZF+u9fpRhabHTjP984/rqCDCgFRqUaFA99aWAtytbCX2JRonwnprY7KmalzU
69XpTjVN2yJsZWfAvv2lTiwFOjOzT/0TMkjtQdXcpL24AMe816ujqEd0zwxizyhJCVgy464xFn0f
g+6rY/uZQFv8PFqYFUrG4JQJJ4L5/MqmDEOQnfXX0lKRi3anUvtOeoG1mnsHy5mOBXTHij5Jg3Sm
B8CaKhTxhyMuY+hC2DirFv0T1i6Rdf/f3J1Lct3Iup2ncsJ9lIFEAgk0bmc/uPmmRFEipQ6Ckii8
n4l3y9PwPDwDz8Qj8QfpHF/uTV5us9y6jjhxoiqqSrkBJBKZ/7/Wt0rVn9InX9Xs6aBbGQPtxcg4
TeBL4zP5ZiffZ4IzkvgL7y02LU6WMpy/sVueTjqDgl+IbS8SGlWNN82PtgouWnAO5C2U7jqg585G
UZ2nKtxSLLkOk+qMFDVUTSECQhHfY1yGBYGzjlUFx2qitxKzHhgJFFoAlD3OCSx8IgbJcVbm+Yda
yf7Ei7utnZnBQ4rekTwY9tSkSI9DFpGEWt5Hxa6v4osynj4mSz1pYEpsIzAB55P2OdcSkbpq+k9Z
518GuJSIT/KLhc4ynomZZN4MNkeTq0fWDgTATfo9MA3vC+XB6AQbM5v+KkrX2OVP+mJpBqBoSyvS
jsCfqI2vvK2VLhuWJnbXNVEz62zEZZNlw7pxIkAf80k/WvcQRy5IujyB87WLpxDhcuL/9AWLJDUW
46uyCCGbcIBeJW5Nfd6YL4xy2MEv3qWGi4MjTj2A6mPPJksMeA9HbDN+8DMStAFbpK+G31/VXXSp
2iesSah1JPsj6UwYOMbske8tLw/xztgRH4q53JYFqleP7zn9crjwfkl2Ys2uLLd+qORHUwGYot53
NSg2/x1/4yAiXTnssLOqWeAxRNcEWZawlMB4i4EXXyOvA9vNRzFXivJoRwKtH95NbVhuSSRQT3mD
3c6k6LYJreocDcBVE5tfaHNH605mAyJssre3mBoB6Ob0at9vvvjPhp2iJ/aWr+Lq8edj+KgxRjeP
//iv//jn3/54bJ5bLX7/GX+8Fo75l4TxBOiJspbv/HaZ/wF9kIFoYTuXCryGBUVv8Wc8gyPy72LO
UL4EYGUvSMN/gj44Cf4Frs2ycWJ4HF8d8S63xb61HwAGQkGx/ARU0GKhiuxbLbyK5qQV8abRTxkp
NSBDlSHalGf36MMfEsU/ii7/AFO71f/2X/apBeSkQbny4YjYHiDI5ZoPRgGFQiUBuV7v1BeRWX/u
u57K5rgtyf9aNVJPRxASh5fFUJAlfcn9thxACQts4BlKZMTyTfo3+xlEtCbGgAqELk7xP/P7P8TN
vRhFWLhXPNcU2LQs0ztAFhASlw9TMnFQMYHsTuZSG9O2/PD2zdvnFHDzhKXgmEH+9V1FLB+enOfX
khipl1kNMuY0H+V6ZrdBrf0klfFiBr8bk+QHi01z5NL2aQzLoAIoIjNX0VuT+Ov2B52QTLaDNjRa
lDrcWJ3bnigYrnQ0xXRJkmV1ZIbsE0yW8WjsSkYibsqkO7H882cPDA21GXgufQrDVg+KXPgNw6Ht
CglGfPt2vnxoADAcJKgSBJtLLXp/pGCi/5EkI6VKJxrPpxlFnai67G+Mwm4LeilIFtv6DZ94dj2E
GicYyDvONnVUpyjY6oBjG1Dg8chAL14tYTtQf4Tp8rAQcR7M9AQpAcGOfrvOsi5cd0Oa7vyeQrgX
xPZJZZTil27b/PTte/jK03IIwvFxQZssRvbB00Iz5870j7t1K2SxdWWBYJbgwpOirvwjE/Hwcfmm
xwvmIRwAmcfR5GD2m77jdgNICsj5dMrK0rPPgiHIj4xyMN2ZfKxQzHWTFdA0lXXwJpMQa4Y+sLz1
xA71NA1jTDbZZX6fB5Z1ZGl6ZShKt/7CHrFdWIMHa6Ezm0U1LtnfZjdd2BFyUL/31XlWifKsTqPs
yKN6bThByhHzkNcKd97+dCeIlZ4w6IQ1HDJHb00P2QnlkTq76LPegLkmM8gMb0+Pg2fG3RSuxcTA
9yrYjsmDOWkXbqKpbVMJHVzjrJL+p4U4/e4LE9xAZXGIsYl4O3xkkRUiCtclg4yDPgvNXJ51WZts
o6C2tkhUmiMv2msXtSxM6CuASvJp3r+Rkl1+CNAwocxuxSedqtAf+GRlvH3rXj4uvsTLIAuphUl/
QHIqbBKGK4s4pTFFMk+7i15OQ85k2aI/NYlP37493itXxReMqcjzwt94eFVKUl/mZcatE+QI8RCR
4VoiPvC9o/CI2F7wv2Uf4B3cO38C1O3QoF3XVexu2h4mRtrp8uTtUQ5WJaYdc42ths/2yPKVOhil
BbgSe/OUgZGJOGTyl1uN4GnV2nZw5IJeG8pRLLxs0izm+uFQwgrVPJCwMM6Zi29Kjp+QzFB7F+im
3n9V3LmFq+0JG/rb/rxD9Ntl1exnBGyFd1UXYByN8SBV09C9ey7Q0LcWxpMwmXuHu7TAtNq4CyN0
AjAUUwJPaA2Mcan+xgWxqgOpY4/7Bxf+/FMf2aUaWp2RtkiEMtnE5mxdi64OwmsT/d4RzNPL+c0O
d/nM86GntO4cLEVDUtRgHVLEGplGGZ/F/ZVZht4fl/n/7UZwmXmea6HgWfzPSOwP3trcMAdn4hXF
X1w1W8JMidDI1JHp/cqlwPyzob2xS4KifPCNinuLPHKLQQw60duYKLabsK2HI6DmV2b23ihif7qJ
KkzjIm/ydRzQvQJuYsPOrLttBqri03tntmT7QNebHh0z7tDm7QzGONW9na6dgU8v0VqIKlPhJPeZ
1xlHntDLy5KuxQInTGuB99oHTwgWTioGaSLRdxJ5kWLbuWwRXj1yipBH1oaXz0mSpcC3SbA5YayD
OwiUATtWyVAl6yrxoBM1RGHpI6O8/FCAaLQXXCJMezg3B7OhSGCJewVIpiiswv5KQJ19yDDOtxc9
xKsKG4WReUdm4MsxOX6g2mQ7AQmAlWJ/bgwcq8RQhvS3LduGkW+SUpI6zibTgq26TVHs7QliLU/l
37mGLHe2s6xEwBoJ2+YkcjAgYRg+9qM6o6NBN3at7MoPd65f0fxt/cn7YgyunyIQpakCDanV03ZK
KvOr0JV+aC0PFkmQdKFAmg2pY+X6UXcjiXFDCeIi+t9BONIGygTDRVxvh++CMv758Q7b5OXQCzja
PPjxTaLD0LL5HA1zjoU/A/NVcRyYg+8GOfPOkfnwcoLzLnG6ttRyquGW7T8b3WTV2FTs84ZEtROy
DkeAkqsRATYe9oAjo70yEyyThqvCSeqZ7Gb3R8MCkcRdzvdP2gQM0pZwk23RZ2mI9qiYqNJVZfPx
7cmw/JEHc8FaWJoOi4Viztv7Q5qhO0dGSvcGj/UJGu2nCUPeOqXJHdeEIEk5fHp7wNeukbdXCcGG
BenIwYCdKbU2SGpbxySbrLrQvvfH+AoETbBOMyxQb4/2yvPjZlIjUr9DS5e80udfRRrqtjKwHa/x
IcEDN5Ak3BFMmJ4lCN5u3j/W8jl0eH1sl9P9/lhe5TTYyQirg6xH4qJbGhd5HybnWQ4+/O2hXnlq
yhPLGVhA8vhdGHt+WUVUhK5HX309+1W1Qd6oPgtPm9sSaxDhiUWyzcBeH/mGvXxyCBHUws7loL+8
e/vXV3oCI3uMzHZwkbZqFO5b3MzWmR8nUBAtKU/ee5Gev+wtuFLflSTy7Y9nCCOsI2BLHL/HYYcd
PU5wBTeoWgmJOk+CdPxgiNrZvD3qyxnj+coEwCMc+Pamc/AOasLBStUxajPM2W6u+ZDVII/WGalq
RyanxwXsv3usX7BsJVscsmoPbyjpxQquSJWvE4GuazVPkhaB39B/wHpTfMnmNPuUavprhBt1XXlk
sXk5hyg0MF9NLnapDx1caIY3DS93ivOwadorIonQbUlqlosdJrk2nCy5C5zcObbHf/Edl5Si4M/w
/pscMb2Dp5r29YT2PeFrhyHsjL5Tdkk2tnfk1r42CmuohLlhC5MMnf25gzlZTBToOZ/nTrVRwNIh
gQFveedcoeTFi7DcQR9Uz+9wkmflqLYdm95Co7u2iJ3cLhuylTUhgSZecP47Q1FN4awIrFocfogy
NA1t7pB2JvLBPRVI6DbSnHLYZZgk376qV+4dGyyYRKxlLC/O8s+fXVVugdKKBVgf/JsKtAerzSZo
MsTHf2Mc8LfL9KfadbgNGYTukrwg9RVVUbVIwSJsg0irps3b47yY6MtTonTC3oFVmV3W/vVgaGm0
EzqIOGpyTlfaC3pj7VUoYVIcRmcj1gx90oqp+jvXx7rnOngVqQMdbI5TG5SRW0xQYxwf9XZgJI9O
aiMkfvvyXn1cS8IMhz7pMxEPLq9BR4OxdVHr2pgNURD2eM0ohx2ZFr9LP3vLFfcRvyAvk/IWYNXh
9ai0LBdi/1oCBPKmrUtOXRY1kMmc7Kw07dMK5mFWDOhjUVTtlF+IIy/Ba5f67BcssSTPZ6afjbjS
XVByQ2eQXOt1bnHfydm5ff8dfT7MwYcOiM44aV6udW+P41Xue5/tnDyavzPIsnwoDHns/vevRfT9
jM5s2WsB5mpOPHJA10Zu+OaRx/ba7Kf44Er2dtQpDz8yRRP3aYfkY72IQlaDHK1bLcWw2EP5Mq1K
VQeXFsKA9y/AS1uO7o1it0etef/yps4pfbNkWDnHBVqwOZkBgnT2ke3ri6/1MichLnGkoa0ifzPP
nq1Vbj8ZVCzZ3wU4K1YVUtWTSbWUWeRgB9O7r4mX2eJFXmrnHKwPPioCg08/OFyTUQ0AVsoIsa4N
TO39bzTjsInkEG9TP39xgrcrq5OAS/GkeMg+dS9D4AZNfGQ/9/LecXJ3Ld9kTRQmvbb9R6TKUVYC
7TIzYaLfPesJhRT2f1i4+ZE1apnM+0sHWyrB7KN3SBVRHty5bILd4HKUXEdDHpwkpVHvqmbKbyLX
Kk/BEesj9aklN2J/QMXpnchbix3cUuI7WKsSfHcT/OBxnSQiTW6qLHPKx4yTccPZym/ajxHW8ftC
tUTJpJXKxBeVTJ1CzAdx5dPbb/qL+6wgsFOOsUxKJbRBDu5zU4gErE8/rlNVGyj3zXxnUsz4iHf/
2I6SaXJw4R6v22/IoIImSEnrYLCghk3bBrFaZyVaYBBtWDv8GzVJqR/wU5lAXgFF1527mqUhCbPm
5DvPN0gXPFwjfDpICKIMe1enYxo/JpNuCrLxQlRJeD3hFnDSunXoKTrn6WiiaG6qgXj5qVH2gySP
1r0Y6xxYZd3YLr67ZqzDzwbfp9/dkXggLLpHoB1hP2tlj9FFjqWwPThVhcmj8UfRDddxSbnvFjGu
hJ7dduSnYQ/N/FNNqDhJ3WGSxsF36Wedm2/5SnmYGcwZvlsENAlQKBHoAFHs74GYcjWtJ2TAxccJ
MaSq1yXAcowlFgYOKnB+o3R+UeJdK7cQSl3MVHgTbftKxwm5vqvZ1VFHoNpkqEtMsEGYbX2/ycd4
lThOMYdkBCAA+4liMRhxHHhQiPBCTuMP2wvzmApfVA9I3IoRIS6GwWGMsTXOeXJvj3YkwbzEU+De
qr70fbyTBM5+KLuBoChQUrY+a3nAYt1OpQ/XDS0j+YmhLOwI7L2f1Ds5gau9Tgmk8mH99Lgog7Su
pxtoWZnx2QhzUF5B3zb9HVhT20HmZZnnfYh9b2WM81w8kdkxPSVlZ4jLualSvUabNkkkeyIzr1yZ
Js2ZaIoBa2hYBsTjDn7hPkC9sBzAjYPrrRWip5+STRWQoTlMpYnHRxbhhQ3UNQ43FAOj+N6QEUbo
kEUZbo2UcM6Lyaabv7ItALrfeNsADwS1UwSf4Ih47jmZVJ7CPStG8TUfrTjZQvZtFrRvZGLyQBuV
A94lYAoqfVpoL1+lUTOatyFyY+SeRqPdmyIV9bAFcm6q85rwgF+N8MVTU2Z6gEzi5uGp3ZkYSvy6
UhHgM/KxTqyqMm7ww/DtqPQQj3c2pAxrnWnp5Bsx9U7zVMeB+dW2I40kyuW3kTRXtXwI6kVB16TF
cGlObo4pRQzmfN+Q0tWuVBNj9DKDQbXoj9m8rCySpx9EI9DZkVOIXlI7QVdvOoqM3XqMwhIRF+wt
5vacYkqOCB75Yf1GjDj+bJBQRHsMG4Y/JlhInBKKZ5tYP0yh0xiD0jTbuyE1xjvstF5z5kAN0tuI
VDiwSYSByXWqC8fd5FlVOyc4hsRTiDsiwRsnVL8jSgGPsLbmcSC8M22/4iax5VUIHq9YT7PrRtAN
A5IWi9CYym2TltZdNcio35SyRHyqKoczVxOhKTv3gskENzQU4Y+h5JiyFfnCxS0st/1GLoLTfoaJ
DHKmITuBEy/oGOSowq0/6aI0pysFMKpd41gfI2qvM0o1ZG+1Sq9xqgT6pHBSZ8LU6UXmpjf6PLjC
NezBCQ9aT58ndYcsLYwT+25OjTm6n8kl4GEkSQJ4LS7orCct4HkW/ui+8sfglrUb7lmhXTf5bBQY
GU61B24TNGJl/mpM2X51+rwZycz2k69+r2OU6KDcMFjo2kVynrC/35hdmj+ZIrA+Rz2NauyqsoUK
GuJb3lFEBzUwjEHpfuuR5psfxxJj7X1eTeYtcS/tjTVbFI8GgwSuC9ah4gbGeZedGTl5Z/BMl2gp
akH1p6rtU9TWueH96if42GdTO+KL8JNOxJjPLPMrHGkn3BEckRk7NEHhkz1YFrJl6CNYh/0a+h1+
iwrpIztG78SK6yS5DIvBt87lAAXKjUztEp4qxQMGhnry2O9jXuZlH734HCOyd4GNOJ8vqw4T9kY7
JaBvbwgxRmEVGfq1H0zAE1ZDqTHMALC3NmkNlRpLwSy9be4NQ/c9oJ1fX+m8VO3K7qLe3rKWqAH5
cD6BZDaS+WM2U1L71pja/Oa5QZh+RuyUWheZNlx5OsmIJb8OHWD1PtYosYZeb4Cyd4pe4F7WC+5t
CmYXXbYR40rTREiGD5k1pt+rvhb3blZ6AZxMI0cGYRMiuzJjvgHNduyGvqYeY4f1bWCg4rvLUrvx
72FZxOGOmHN8DSMhexBKSlvc2mImKEQkgUwuAHLbRCtEDdYT0xyCZKNqh2SXhVOKqR26GOLkoq+y
e7fIbLFLwV3NlypEMPY5aqsyWA1VxVcyjfos36S0CT0mYoJO0Y8anAdtnxjmrpmY5QTldZG7Ttq+
O5dGOA5nZBEQLOd7sam3CHLAMPl+OaWnRY6w9FdDtx9Ed9fnj0Ok1FNNZEzzg+RTrIPMKAD2sVGi
Bq8W8jSq0BzVPMtGZqOahImB6FuXWp/iuQ7H84p31F7HU5sEFOXG1gSyAQYhuBe1S4wDmW6mxWT3
3GkTw15odkufv79NEVJHn/IqaOWZVVoVUzr3OplvvV4V+Z1nEghE8EnkdcySGT/LVROhwT/XFVyw
0xACI5K62VuE/THnmea+MNqkRdAK6cTvV+lsW1gDiG7Qjw74kvCW8PJc/7BHb+QViskcuq7z0HuS
JWjA1WD6LUweZBvxqsASNJ/BMIVKH5Qsy7vAbdMUxYCLtLTD6D2CAWZnBEIeciEBEqcjzHN5J9PJ
tG6anFrivdulGicZd7rb4QAZsptGzrV1Qnsx6ncJYMEIc0uX3Q8uLthb6A2FseHyk/o73VYs3H6K
0QHahajNM3S7M/SqolMjVSVlnzs6nvQDhgdqcgL+OUgGuvEXiTkP3mmhEorno+UXcOR1j4eHRQI/
UjNh9t9Y3gK70FMzsARVA88cskfLi7mKzK4wvhEggD7fIullODFMRrgkTGFQJ5wrM+sqRSI+rsd2
zF0SPcwE+lIaJwSPhLMYPyChxjrau7ZxDQSsVJc97dz2R+WbPVr5cCqptih8l/pTJNCPkHCCpHmx
dFUWkvMk8XZmK/1HozVN/QWTH75+SE0+wa1jZ3QOBCFokSvDSEidJX7CnUyseUPkmY9VOA3GQ12G
WJysKZ8+/963vwty/p9OZ7s0+/5jfvn6f/6P9ukfP//Xf/vvZ5TLm6c9ee3yn/4zSI+k8EVPQuwd
h5al1c8/+qOvNTx0sr+Pp3Tl6XMwA/6PwNYy/6KLQsiriehLoD7lv/pXziux5MJe1LqSAydiH+89
2eMIkfaOOQ4lE1oQHo1uEs4prjkHB0ogXmNA0PS6A5rW3o1BiL9njT/L7e50ywkLd0/lGs1XMogL
AjLiPBW35IWLqTkzw9rK280AwSDxfo61kQbBSVRVTvlzyG2/w9oZeMXDHEAoY9WtKyC8xdh8oukH
Z7EI/OJDL3rve6j77LtZBNG9FynSJdjdev5ZF5NEtXISyFPrIGtCDK3spn75rYd3gZ8MfA+4JkJP
mXpjfJnKHFerV1jdXd/N4E3z2qKINw+IUnFylelHSI7NWRV69tMcmv20jcCw2GQPKYsQArNihwPH
10ofhMVO85p4ZWIuHZl/c6K8doNVS6AGYNB2mH5R5CFsjErywm3pom8kLhVyJcEYEU464D1y/Zbf
Gyw9/ZAvkOv0lwMbtXoDBAYAx6hjZ/445XD8Vq0O8WWr1uusL6KL4+oSr25SYsauhB1Bg1G5B9xk
tDsYQOFw38WJTC+mNMJIY7a2/JLVykWEZYUpsNWq5DA1hE41nM15CiaLvoXRXtmeUbff2SQl6sG2
Ywv4b41xcQ2NLnI3DliudlW7PaYO1+I4tAWk6swAjhsOMxbBWtNihgw5AxPjVmx626p/BirskJkR
TYJHB9zZeiYG5Np3scAjY7Ezf21YdntnDAJUlD27dbquWliN19BPpzslxyDfBCP88B9KjGwx7agv
vZWfQbK8AITWuPj6UV1suiaJMfSJOtK7pNNFynG7YO+p2g6MCSoU/mCzpXHOQx9AMacm6Ll0nLEo
1GaHR7+QbJS3YKWKr42XCbo0cwUfWmmBH1qbqf9lOejH2HOD4GwIORkA11LASruBmMR1TQdhQWu1
Mt0Jso2sNVE2RrhyIYD8HDKfSZf5IAvXcQGvZ9PIjlpEFrWBupAyLaB4qdn/EITD/EioqtZrhMQA
6oYy0u2qjGNcITO8y2+eIcZbqzHVo65GglExhpNq1aciCE+GznSgRth26oDX74PHxPLhCLld5H8h
SMWu154YgeHLkD+jrnr9gCu2+EhaBQREv9TpU7LkKEOzHeLv4RhDHxrYOQKva8bTrNeGXDXaT3h9
EEDvNCjK+ZS7U/2CXlNwZY7tfzaiJP/Cv6k+VCaBaVvVd+2nNAJ2kpPBBJXCsiMs/gm2r5Wus7xY
E/oSdjAv/f5rQmQ4KFOrqUZua9ZVeAIr8cuqRXmLpBCHdLOUUpddLaXVKR3a+5ByA9t03Trk51op
EbndVGfXtCCwAHRJq3+kmNlu8Nm7ajPVElZTn83u9TAmfHqbOjXNMw2wW647g00fKNHgMZ9HTk9N
0uGrramJXAiMrBSLR7iJq6nhO72akVayKQiT6dxVxfTVHHT73R6VBrpELfF6li37Hfj3QDjMNILr
1HPC/AxWrVrOnwXM1RAv72VqGOZ3aGK4f8dOKZLYzTL/yKCSslBTUBNxSkvdCHOM70XgOUw6q60v
MJG638upZk/QYRdUpCFE0xdN5tm1roPqU+2nUb0qJ1V8JvOqveW8bV+MKFDAsIvUOilVTCIfTJfu
AYerN3O8nIqaTWZMHGOutfM1Ix0oOQtqKi3kFgf5R05aS8JXmE9EzdQePOqqNusr5bswagozYzNi
07DYYHzsPuV2PA7w/OPmU1dUDWgDmnaEOGAc2cRGBNCUoeAUkhKDEtVjY5lfOQSRfe0ar/hSG3lj
rXPdkwQMwNIctn2YUV9YMv4uK3aeKWAT1qJ16EJIW9mlmesVFcHwO8E5BQxlzXZ7owKj+ZE2eTJB
DFAGosYmyZ7GPMJ6785BcJ2bNWspaZn9Ou664YMdVi4hCUTSNCvhlnCVxyiKfgDMIi9mSCntrCLo
53DPuprD3Rx2rtgIv1KKiklAdI4OGtxpQ1LToWlECobD7b7a5IGhgHU04tQwJIUJPZVj36Fm4Lza
RmGH4anqBecyG/Rk5pU4PhO2Ap8JuLBvF9J2vHTq7J9+UMJ9E3QHH8Iws+/y0RxGmPAlAVXxlJ6l
SgeAGakSUi5L6+B7PtQwXYW286+EpE/4gyVMuFUHexX7W+x2XxoeExiLWblgbCcFFhZeoPej1Xji
ACBkuK/82AouckMuSTqWzsNtwslALn/tAFLy4LyvddKA6ytA4ZzjZAbHlRix+ECPLq43gSTeayVr
J7gBpYapWUMzNDZwc2zqSOgNT9sitf0NJUrOIV1uhgthYjFbUlAG3uU0WKlb1k+9HjxvijeUHIaL
yiUbYeUBQ3MYd+b36LzAl0xSlqlWui3dYTOTMv+gdNOcZ13g/LLcZsG5WVmQnFbg2SB1yqCst57V
DoQXmMNCVXTbecSRCsRu19Kt1VddSTWN0g9EeyupjSddzMnd4NpQu5GycmUtbVtCM/G+8OJLgGpr
q7UL+8LKQuTolOcFIY6FNu5yYj5IWZuISSDZIMvszVBFcEvAcAZgM3KQBQUSuUdglzO895Y/YMNR
UnwPq0YR5R1ToGDh8MTHQNbWL04fyS06V/WEM25sN4Qgpr+ickgbHL4KNmeVzeMFbY3mF6XZ7gcH
PRhDA9FHH3qM1zB/lUXePWH2JHwDZuz1JtJ6vgy1SH94ciYEpLeBNFqd4G0LOPv4J344ABmgN5Rc
t8CwMRLidODYE3jZD6kMe9h2tMmHrRglFQbsWNWjpgZL/dRu/R+D06WXbZ3ZX/jqqeSCmR8MMKbm
9grpX1vtshJi7YXfebLbUdsbPw6eP4MabvRdj3Qh3sRF5t7YomKvVBYNWpyw0djZlaPlUwXWhTBL
OxpvOPHiTnFY9+AxTkuyk4sLnIOXNcHJ7tzE/NR2nlOed5FV+bvSaNuLmPRJZ+NMWXND0MlUrWLm
kM0qE1rXCdWNqyqe4VohFdPsGF1rBtvWe8RiTNFQ1zTbVPsVaqx3Qb2h/xxXGBvXBmetHWBHIhsL
Zgzb0F5VHxqK3/OGBa9w1/z9sPCHu68Ga2TNehkSHsmeAroZqZ58uQcfS6sV87nchYiT7vFp8Wp0
fmdcJqMw4D1OU/nY+FzUeVNYBAukpv1IDjr5LcVINmrfyph5Y2rvU+2QQr2KSqGbFSc7Khnt0EDS
Ii1AnpDo5TgXPOvhs9VI/5c/FTCc/diV5paslrTbSUlda12Qc/jNSToCExb+Lh+BoIVAYXnDV8Ib
miWjsiruatYZUGrtHG+8Qnrrwc7GaZsNVXKaGeZWEbNIdqVruGdmK7InqHPJHehvwzxN7da4HzEL
3ge18C9c3RPe1WYWLAW+5VT/0M8NJpzNeTgPO0DHkDPCxWkPaGNthJ7xlFQue4OqhmlJ46XBy6yi
LIpOQhk3u8hNJ8TghY7CE59sabBbaI9u8zCiCl3glb30hgbIaj8HmiyGpBeoc7qZIBSQkUF+Ap21
IfKhbklN1mW1BOCI9EMjYEivIK/1igpBzHbfr2PCcHH2ugBVa49vxvtPyv9/xoEtDeX/+Di9avCs
7qXRL//+v87Q5IHx0ZSLThU31+9W3T/P0Mr+C8EGqqHFYYMKd+ni/SsQ7C9kfUiPUVigikFHyMn3
Xx5V2/5L0T216CEugfV4Pt91iN4/QtP4ZQBO6cj5BGbExaD7XExRysqkdEIEpwnSoj8h45xuSdcR
nwp00+y7I3qH/S6ow3Bolygpcs1YeVD97A8XVAns8MYm3jJt6uAb+/lJfnMJpWh/Gm4LFe9dzfrf
4zl0QhHzWejAHGepIDxTBpBDljZTBhijRgtz2yKOuKsp7+6ePe8Pf1rYzy24+4oUvETISj2cpGiE
FzOye3BVgFz8kAqaJoze6DdTW8Fes2W7fXuU/fb5P0dBIIWjGBcJ2qz9ayFvY+ltsKsMisTfBgu5
oCnGjJs415sYWu312+O9vCoU6ZRx6FlLjwl8UF3JrFk5lPop/LK5Oom9YTwBc/c+ichyVZRvHAxF
Hh9mgUp3/6qszgNfaQZsEWQk7qGA5eRqjfPm7Wt5ee9+F4lQv3hL+p17cO8aPIh84Pl6jamMQOT4
Iyy4tHGcblXioKIZTI/p7u0x9+f67ytDVE2BCik3L6zPovB87vmFDa2oJzeNCBdxbhqIVHudJlcm
qJ8jl/fKUCwxkkFw/aAjOrg8UeWc0Dr2WXjB4B74xXxSxV3FLjjPjogqXrmTZBiiCVSSnbQ6FHE4
lVvQBqTs3Mc6odCVuKeuk7SXsrT9m6Ep1btWjN93EYEqAE50ohibDj24xKNWZuFO9WpwqhWpRNGl
BqV4XcWNfPdbzLwA3OAKJiNLx3Llz9YKK+9FwcYH2AzSoc1cNhMsDOIG3j0r9kY5WJGgGxE9Q9oQ
5aI66sHvm/GEM8eYvtlhXx+5ecsf9u+Kmz83D1sgUj2MOYuGev+S+llVjba4JGcub6JIhaBFp/rL
5Fnp5ZgV1rfG6x7ef33Phzz4oOSz3ZYIjWrOeGreBuhUr90mg3RTdeH/21CHIuLKSWyqiBa0pSUj
iPhfdmVKh9tptJ/evqhXlkJURLhh8XHaaIkO3i/tVxHcXkA+xCp0H9KygpzqFcesA6+OwhLI20WD
nQ/J/tMiiUHWkQ8ppNSUru2R1CukOO7fmOZ87tl4LHSFF4J6P87Nvu9ZK6yCAJePhZaRPovsLj9m
In71chbAwmKpW4RI+5cztSWVeNrlfKUIMzvNrYCU5aQHFfT2w3ltRUKOx8cXZTTSvINJTp8tbmIa
jiujoX+2xiuQnqPMCH7l8CHvfFbE9siIry23zAUWXMxhmBIPpKGJEWWwcWjxtmz9dlnffWVn9V3U
Qm3fvrTXbqHCCySWbyN+74MZ4TpmFA4Oi0UUGGo95HCSZWa1RzZJv3/v/jIBe5JWDzp5KBj85f6T
igxoRJnDuaW2G3ulC5ss+jlKtlVVhTsSr+xV5Tq7gJ7AznZaUB+EI3WUG+Ux69Nv4sDhL8F4B53Z
RnOO63P/l4waiYE1UkeJ4ig9Bw3Zn9R1RXejb644t8CO0tUfxcnKZsquOQUC7FXr1mrpukxGfWQP
9HJuQVaBZSER6FoKbMf+7ylKEaRatfWCNndvS2+qwdiRk2p2WfK9jZtjAv+XCzbjIZSVHi4bvFEH
c3miqDCHlDAX7ly/6ULyRwboFrscivfkfy0J49m8d4rtj3jw7CeBHqKz+L6OdumtKRVgV7dJovob
o/BYl30k2sTD54rPhoK6QTJWbnASxf2NfBZp35FRlruzP3u4FiQ0rmQjv/z//tMaJoY3ekapyPQj
NZeyrwtJGUkKvNyQumPeRPG3oQqSj7qDG3rkPXrt4f1eVE3TwVXuHHwl3A4oTl0i6aOD0FwkQ1me
VcR+XiVU8S+o7kAFJkngyBJxbNCDVbZo5nGefD7xbLKpMPa1Z1yIwESW6OX6StAXazclcK1jItPX
3oxlr2nay/Ydos3+vR4rL69pBvBmxJbz0KKy7bbC75MdSjsTLDqajPu359DLVRd7jYXImwMQ3+BD
i0Nnh0Ph6JC4UzxvG7euSWTKqYIbxXhs0/ly3WUjzfdkORYv7IaDm5rKeU4HVwJiHAgXorPTnYyt
8/6ttO/Q5bU4gePRBniwfwuLSZelxHEC5K8adjZdYDJ91EdzwepljXny9u175eVQiuCI5aFxzDIP
lhbZFjElJ+q4WW9qcl2MfFcWuXm+xG5uad30d+NgGOgWpyEajrwZr0wWRqRWwRxcTskHL6ZKR29O
6fWtZqP1P4mozH9WwqnPysaFIVFFgXPkrXhlrmBH5+DKWDzEQw8tOw2XnSEscfCY8ByW+KkKiz8s
SXQob9/XV15ADNR/NtjojOXyU54dG7xKT1qG1f/m7EyW48aZNfpEjOA8bEnWoMG2JEuy5Q3DI+cB
BDg+/T3su7FKFarwv+vobhsFEgQSmV+ej/Aja8cbyjDDFQRpFEVsVEdKqXSCVUIOF57ombdJyoE8
AMe2D3nyZNQ+E+aqFKNaFHxA++OhFE95K6+d1ho+zjZOko1PgULk46Uv/83H8V/CiC4LwFJ0yJ/u
shTMm06QUkWD7VPK0RtrTxA4XuhLODsKeZX/liv8KvP1Y4WJ68rZZc8mYlQqctNRo+hu9oBH3n9/
b5YK08HjNdhumIQ+pz0qNbX/flZ8Fzn26JGBfPAhkPilodcvL/SpnJsT+wpBIQJ9xjsJ58CKwVem
rIBBcTN3oRi09duo4fJ8YUmenRJRN0uDjABf++tnl68FNis6lWrHKJdYdot9o2MWfiXmQV7YVc4N
hXMrbTBcmDn2ToZSEz6aQC0ZSgC2Jt2hxd26vGSId4/vv6dzD4+giE/NcGg7dk/2L4HIN5/NbkPa
6fmu14hAoTCLC6vhzXdFIwwHDIcxD08HCff60SHZL5cJ/HhIpebWX2cSo+j/KeJRvkqFccSo+Fj3
9tX7czvzFIGZbXk9xvTh0bwedTHSziwkpq6TMxK90Eu1a2dA1olI15f3hzrzGOHqMD/OHnLSlvV6
qIYCfbJCcggDd3z2vcbawW/o/n1VvBpk+xF/7YmeWSPRQShLkXVI9qpUAPasEbyTEdy8P51z74s0
JRMiqcBsTq5ihqLTBOkTMWXuzFSxEThIuxzuzaHGgtia2qsgdew1bHHaObw/9NvLCmsFDN0GKrI3
EuJ26v01y1VURTVhyw3VMWCWAr/cucFhN2n74SeBn4pp+iAdkTvBgSPP+GT3dkONjugF1UG3z6yp
fHj/N517u7xXivUGads3DcIovjPDR10ell72zRs0bQcBebyQAjw3CB357PykywiUTr4RV0xrLlHK
Ua/vaWRFXOCqWOpB517Yx96EDTzgjdLJWYMGkXbx1w84QYOkWwvLqKF9JiqyzdF90vaGM+I0pP1b
JzLJMkbzSfMEVNHRJp4GKcMs3Rkvjw55lpPclOMiwKtZVvzvb2jTVNLEwPHJl/h6Th5oXmtJ2TAL
Wfe3qNfq3exY+b+/Ih4bly02TF7U6ZMrm1Yrg5xtbJm87GM1oUYwcie7wLo4sxAYhRQShxoB5Wn3
qr+OmtK2D6DMrfoDgn0z7mg4ubAlv01PUObSPViMXMHdbTm8fmQ1PERHr70Wn9Ikv21lYSPvm3A0
XvEob6e7cWhuOyQLrHXQzaTBr8HYdMf339ubMI8fYWxoWDJzdPmf9o/TRTQgjISourqjaezKpKut
qwJqHV4QwzRZ0Yx9eX7Vj4F56Vp75jPgmkAtkNZ1B7TwyRmrtRkNPFs/3VIXEJ0yHT391OW3lo32
cMCh8NKA597r1ihPdhCG4pujdkBdhPcjuwgkiDycpNXvPRK7F76Et4eesd0cSWtBgKCUefIlGDA1
597jtbpZniIy8uhhaVbvyk7wkn3/5b19ggzlbzwnbkAceic7NXulq9N/34Zt6eRAwdsKAxJ9zYyn
QFrOL/pRMft4f8jtpbzKRWz4FxPSAPyELUg+eWkZrRRzKjbnMrwfYppanGeBw/wPMXhVbBiN+YN0
CWoYkG0EFKb89v7wb5crim3iBJfcP8HSKdCsxjIyHSdyLToKxbhyvV/oPL85zSbeD5o6HOxLQefb
RbONyG12azEnNXryjOmWK3LTQGbWaCa3WTEMRz6V5sKbfHveg5Ah6cqHYG5nz8koZqEsx25pI+wL
rV8jv8nzr2Jdajvuu8SGSD/i7YvRBKaMHu5hl86IM2sWFBTRLiEiovdT1ke/dhgH0KsZgpkSeyct
cdgIEiN7bGVvFReOvzMbn8GF2YYNgJqbq/vJF2KZWmlPCI+Rpcg7Ml/lI51FZTxikGzECAqdz6VV
c1nH2RnXXzPBrCvUpBRPGYFG9683zoAfw7WFiQf/Jdpf78JmJfEuFBObvcj4XJHQ/phcwv1Gn/EQ
wpnmg/SfDZFm/3yUMS7VdVJqCAbegEh0vKkc0W1Zw8WusMNIE2sF62rkl6hv594t9zLgCDBW2elP
bpx10xQJyoeWJt0heRoh+nu7xQgwA8gRRl8IHs8NhnU4eQOyP8Qe23//K3ZUMKIzTZWI8OmguO6M
dvg4YSEZj247Pb6/FZzZ/FyGgK5C7nVbuK+HQoWk0O/XrNnCXj4XyliefEWbZ4ni78jNuPv1/nhn
pkYGH9ULdbKt+H0ytcrW8npYUDq79K3FaLqSqO9TCu38mQtfyJmhfCrRBP9MjWV5Ev3nbt2lNL6i
bVrsfusjH+j+ddbGujKo5f4baX0LEFn9lNm3XQ4K3Cn5oZgbF3gFds0GFqFE+RmmrZqYJyJ+X5q/
1NKP+kFw1ly445zZyxFJkM0yrE1jclqeQdVoAC1Auomai0TSPOT2R8BGIGWaPHuaaLq99cdMuxDc
nXu23H8piBN8eW+IMqM32rXScKlhmS5xgjVO2JWijTyPrtD3V8yZFQomFz0BnUQWlZaTO+lqTYM3
TqzQRGIXXQ2reaAHzz/Se41NM13Gt++Pd25q4MS2MgtAkOAUiC4mLxWzj/lrK233Cskipq2p0z5g
oFFdWKFnTkUito1qDItiI129/vhsV5i00yQNGsG8+mj3BTpL28n270/o7Cicu+DKKOGhGHs9il5j
k+g67CaiqMROJLTmYiD3b/jS/1//lIyJRDmLsDg52SBlRmHOXTpGqZwZvzzdrZYjHTEYGi8gvsSF
LfLcqiCBtd1jCCr46k4mpa9uP+Tsx4hhP49qva9bgY0X8VSIS4648KLOjUYMuimrSFSDzH89WtdI
XKRp6Qz7RaTXTd5b4AdSWCDwxG/WaR0uzO7MK2NHdrd92WPM09Ju6aEZnhGlhdOIQySUCN0c47TF
i/nCxM4sdobY8makiqGtbT/kr5MGIa2RqZzvmBSWV8c1CgZQaC24Bvxj+8/vL8QzT5GHSAmT8jjs
mtPBktmYG5X6DV1kmdMAJwvET2C6m3mPxm2Y2gMuW+8PeWZ35MSGoYeQ0tiQ0a/nt7Y+hpRYIJIo
3uiRWhrbIDRDOTjazk76OZxnY4rfH/PcMyUg4e5CkE6i8OSZuh0art5lmt2g8vGKDVRVu2Yp8a7L
y44H/D8MR8i7Jd7Jcp0y0jJVaB3tDoS0uGmZlKR3Ff3XYWnDqn5/pHMP02Oz8rfYhOvm9n7/Wiy1
os0sk1hTqnlVh3VxtLvVTbBxdqTYaXOwXHvwL778D4MiTuJSDayGxMjrQemanqDN4fssJ2ZFC075
VC/uU4b/2l53sdSaZGZfGPPM9SygWMOOCdOBOt/pXuav5BEs5OTclMCyZM110M3VlwUcyU+a2+mc
rCHwOpoO/2SCgvf+jN/eYrbilLPdRjfd7+nHrwOXnOFlI973ZuN+MBsgFlmfftcSMXxYfS3ZyUTI
D1onL5x828J8fSvdsqR8KVQFSCicFjsWMyjbhCRlOFF+u9eSFEzb0g7P/zq9TXHmO7AXt2vL6cPN
VA17ouc8rxWdXCFkFOcOxXqZhj01kL1Dh2boNSkK9oRa/CVFw9s9iNE3vREyPnL5p6c7DAFaUakx
hoTz2TcMPMYsxlCtbfZ2Mrff1OCk39+f79vtgDQlC4lTirs+EcXrBQzrICdMZTsw59Ki3cHC8N6e
DmbmX6JEv104W0KUQsFWeScePEm9jlqr54ZNwKt3XVbFnsZmQ9EAP0rsvCoAQ3mTrFPczTpWG+Sm
jd//PFOCbc6r/9dk+iefDXcHM1grTkk6oL0mnhfMlwhL6XTcuaOzZBc2vrdfKf4JXCOYqINy/DR6
kvjz4CaDc6xrYvbJARLj/VLGRpkYO6WwEaXzT7x0k9cdioV+4vcn+/Zj2dwbcLMh+PY2UPbr16oG
l44+yejIvYB6dK5OS3dj/vMnuY3iowCg+INNz8krZY36iLeB35DaDjCzsT+O/nwJ0X52Kj4wW/r5
N5uoky1WopvTkJLxIKe1u0OrDhaP/iKsyt5/ZGe+PZLbJssTbrVP4v71I9tQuvXUDE2Y6rYTBwKp
fWDU6RUivfna95V2oUp85sujTLcVOzw6GdD4vx5PpubSiu0VQYawdtXoVx9psoL6lM723ftTO7cW
0X+CMdwSlmRCXg9VF7nOfWvhEPbwRNGhXGHbbG9UqKm66mSvXwvK/vdOX3QvmZddMnF6ezJvkSL3
FfL5cA9O36BTlSOaEILvZE41MxRkFO9sv/IwS4VMPEdqBMQR0Vi19Bcmfm5kg0e7GUjBnT19p622
dnSOVC1m8a3+wovI3bAx+RCjIUvhqGXoAh8QdzmXNrszL5crPRIHXjDJ6NO8v8pzKdKRC8BiCBlp
/MIrGFDZV8Mbygtx68kcN0rFNkHqj7ZONPDmXDSkmWtzuhXwoJvuraosvjFP3/vYLGnlP0nNSosr
qurLpSz4yZe5jbxV69DEkSRGErL9978irmTMmjqwaSKlWxs+m1/Jg9GOxf79xXtybvz/KMyQ6XET
oK/o9Sh0+UyK2JJ+xb6vMdP0+sOgBH2lTmNjCAqmwpUoaB1kcrv3Rz5NYr4Z+uRwbAgB9BxwQ1xQ
k1EA+2JMtbTdBgOLhCv1jxRRm+vS0u6SOZn3gmLvfTKoS5/vyWL672cgPUSqgyCZuP1kZ4LPiUjc
G2j+S9Ph2hHustPTYdy3+fi/vNK/hzp5pe5qeYtTj3k8BEG+U1blx+Z80ZHnZKvdJsRu6vrbxYeb
z6nEyaF1v8shLcS5R4dEse/sfsmzKHMAWNDbwiFScSg3Ql5yQzizYj2O2m0vRIhH7e/1WrIWW/Rw
XdMYnUT6QQF8iBtWcPT+ujk3vS1rwn7DVfJNp1jn1FZiTyahm5o8+wcJX/q/lVV75tFoaXm+6Rbp
uRcW65upUc3nM6Aqi9Z/Q7+/nlo/KpAjCdwFR6j0qPfJErnoby9M7c1SJH0eEFOQ8OLqQQbg9SjZ
aldmonVmtJQ2TZzT6sdNYVaRM6yXjLXODIU4LCChjRqIE/LkXXW0PfUlxhZRQhS8gwu6xjOnVFwG
MCD+8YUZWORx4pPOQAxB5P16VkOVI/ZvTQPg3gJOdrGq9lMh5mBn0I98AI+WXjiXzs2Nbh12zo38
S57o9YBBAQKwhEwYGXqbGXemA8/tOVfKBAkiU0+qCyW1kwCAzgJWBH2ZGLCRMiTGeT1eUbq4oA8T
r03q7U2WwNbWEkDYJsSVB47fLkymoYiKerZuJ8uZLkz3zQexDU8lhBgO3Y59Ol1TCwJCXjglLE3/
oK0KE263Jw+taxbhQKvf/+v75KFScubs5cKBdvP1dEsaRzVR4u5Fad2LUt9t8QE2iAJw/h5Hy7mQ
eXj76b0a7vRm06VzmQDPg19SlfaxrJpxJ3JwGu9P6twoaHa4fBNwk9U+WTPTiJYfw2ktWsw5+QwO
YArpk7b/rWTFStkI/RQISNqTNj0NXIDkV5nLv44W9uIXCNhNTPGgu5D4ejuXLdNLML8p/bb81+sX
VKwwJNI5KOLOgycA6xJ7dSRJFzogzo6ypWYIOclXnHbXyNYCd+NrRbxMq35IW1/tIQteevtvv2X2
eHRLyKBp0kW2+3ouZMiTBYBLEWsjKJcs02k4nYziOCfUyN9fAmeH8vmO2Om3lo6TUKhfmWsqmFCR
Z4KiKSpvXMm9cNaM6cJqexNVGlsXNzUNridk7d4M1W7ttXlexkKq9OdaDvWj46RiLwpnjqXfatcp
adILH9K5+blsh1C9CcuRH7x+lJRLhT0OFE4COD9f1sRwrloYPVdEWcmFod6uDcr9BCJbvwPZNGv7
KX/FrjrMW9APfhl309oeAln9Afh8qeL/9iGiQEGyQbmGo8U93RikZZTKps807mxveRradY0VeJHb
iRTTBz3rqg/NqvWXSlLnpsZ4TI+qFGfMyUaRuLiMgVnJY1iS8F9t1GZZV/v/vBapJSKzQd5G7xXR
wOsH2MKoawyVFTBj12Q4tFMnzT34k7I+itpU6ur9pf/mFkDhkqTYFg7Qfw6E7/VwzrzkpdAIxSFz
5nd1Oazh4s1NVNudeWNkBdav+ZRYRxsE2Pf3hz73PPnmuL/SuU5D9MkHPq+y07QZ9nXhAsp1B7O8
LRX+Uv/DKKSu2Q6NrZ64/Yq/FiQMEFJniZPHHs4Ke6try70B5+/CZ/32JOYegfaEyuEmGjxVuoxp
Ywux2kWcrMI+pKVY7xuIx3HKfXUK6ZMPLpwnbz9pREuUt/9LVxPNnXxnStscOcRYYDQPFdtpivUq
yQeSqC2NOZd6yc98b68GO3lTmcJsePQmYNAeIYZSBnUpT2v9I/cRtR+Rlt+OnpT17v1Xd+ahsiFj
dsD2T1x8ekMNGn3xglQUsVQqbaMReQGsGzQxbpRjPpodS7uF8Pn+oOfmSi6c3NuWZyBSfr1e2sRL
MggUeQy3qoCpVHRDvgLZkxsOt5y9OYiUn43TIR0Ewt73Bz/zVrGhIXXF6bppmk7Ob9ubJimHoY4b
4q+IfFLy6E7KOq5WO/58f6gzXx/Vo/8ktHTH6af3Gt0AHenhoRlndG/sskbXYzjP64Xd7MIop/3L
avAaBQW8jhHwe9FojE5UrcGv96fy5qnxrqgscuOlUEtq9uSpAeI1KSgWbeyUmrivSIDHuuynQ7YY
7pf3h3qzXVLB3iQXAFBJG3ACvV4dwIb6tKlqERctcDSsJ8vkKl8XOqVjWPh6AM9JTH4W2RMpuG/F
NJALf/8XUDZ9M1+2MeSRBMfbTyHv+PpHUKsuac8sxW5xYPb1obZalVndwQsEvhm5tS0Rurt5vVZB
uPi9LKpQ92sdP2CDcl0idkGuG7Xxea2tJfuel+gv7CvsLTvtOfMar1NfkqUsmuLoacAUfzV1oSVw
onIdp6IwL8emLHb6lOqJFWVLMwo9ViMl3uKggqK3HrEcCDSA31k2bf9/tgrrRXhZrf4YSu+mL6u5
utbHvvb6+pcobeD25rDkxq7QWnjjkBdVUV8PXZFf617hAoLzinH5OmeNoijO7VUvvT2HbzJEi1GO
UxBSVfM596vFLOPCyir/mQSLad/QICT1X7gU28ETzOPMKsKWjiyjiXJ/NNOdbJBiVXEXJHVwkwn8
DSLKp8302VjgiIuwBWKdxDWF8TIqFhX0T7Nt9cWnvnU061gFeGRCZHWt1nkR1TJYa0ydhIo6fkcT
nd87ChhWTboASIvQjz2czemg6gJgn1vxA7yYhpUcRw7A60EdLkuX6HGbJdbyQMLRaH5VXeOa+UFB
p/kiJJf2Ma76ttM+opFtk48qD1YEzoMhc1I8o+SnuqhJvhpDqtOejBS6WT93boeONUhtfJlmqQsV
DR4ObvdyQ9LUsWZpQ/DFSRZPfuuGvsqGiBRPM3yWbUGyFRpkUfUZ91kgn8fMMtX84IKMKrnCpOsA
I6gqdAioYWUCwPviQvJJn3LHH/EzgV0wjdVVNYxDdu9lQ0e7jJeRZrmfJq+tJuBYgNqKiFPbI8DP
F3duv/R4j+lkrJouUM/rYk3JTHeEs2r3vrRS+G2c32Ya1ZrmpxIabl+YmB2MujN8boHTO7/NdbVT
GFkmAD8ds9bRK7Ltdfc4wi6DaHsF+bGdwPcpPuTgsUiWGp360Ln+elhSp2lelFkbZQluUFgT52k1
eNM3drHRhOc12OV6JwYf6eNBk8EirRDoWe+kUZkqa+hDHLHN5LfE28VhKSfwY+nlXBZD/wqcfJV0
sdvz2o9RWmhieemyYDWuJ7Oz1ycgYUP62QoS1TzSvThXsRMk2hSRX1m90NdVAqq2zRf9Q+2nCZ35
JOHX50pDMUI77+AyeD8J77bFwbV/Jq7LzX3rwyV1cFIYJHYIdBMZOKiLpaLeGTYCKNtLY9d8qIAF
F3zfQ6/UV2QhTaE1vX5j9SYWA1iVO6qaDk2mOTiQ6pmfaD4OFyU1gJtBo380iLChGNZfTqZRuYqT
TKL8CY0WILe9RxbU+G0oDW1djBAmeTO9oKrUClCuK/O4Nc0UX4UQ5A9S5HBp/bT87oh+xkPJS/VV
f3CJsqVPuw6eBkW4KmQxAzZOnTP8BJpZZBms0DTowdehtpASyhvXHfWxbHWn6q96VWUdpL6ZPmEZ
jdxIPDfuLDdxbhurcOsBjFGeNdmVYrcu0EUbAd14FjgbJzJtDRsSqJuT35lXq1WzfT3hJYvp4gM4
SFEG7CGBNxlPfQIZ3iNC9x2r2OqQmveBDsJ5voHVvkpz16WrDaE2WAZjJ+WCSDIONHi0dzDeF3EU
kERwsYQ/3WLshM/xFPzya4whxr0qFvePYkvxbgy9xPEADz7ZPtYeTACUfgiUEBvSw9r+Mi325NAc
iRaiac7H8UZ3Oy95XLidD886LMrqUFWpa94QhKCV1edM++GpGtZRPiwdVjMYW05OYkBzmEQKfDGd
0g9uYmafAroN9mYVlJ+opXXUeWovkM6jnzt1uSPn1M9mSPm5zT653TjRMtxZwta+mpZcup/MKbe+
KreQKHZpQAoO/CwKD0ZWDkukZgwPDkis9epGLk3ixO5E0B6VRWCKr9Zg+poeanUtulvNwRbhwSzz
StwanMDJnbCxZLtlv+u+rjZZxee0CUTy01tzv74vSs337hVuHcFX9D+i3ctWy704M7pxORC7Lioc
5wah6A6Ua/K7pcmzv0Oqmtd7nGrm4AdLFk+dEEcKkd/3rtk04E3twqXXsOc57Np17K3fuT0SK4Za
25usataIPt+X9uw0X+qqKIvPzbKK9TpDayvxH4NPXj4nqQ+8/mhP0pXQ9B1gfsZx5rIHxhZqf9H/
Gf1l0n+PpS2gEWfKsHGHl0qzzR9mP8+DRTt9M7trTFfGKKsItEqazvg6ZDm4f3DMmxK1zywxy8iF
mdv89qCW6lXY+kLSqJthohJ8F3ahd89ebtc5h1LLQs9wQQlW/IVKLJOgNA8G1M2GjdSf8WrwMZ+g
U9XAnyPXHHgKiGMGO/Tbmf0cuYMcXkBPujTcuXMO5LUwSgN3q6362xoQLENnbnOkRHqZ2/7znFIs
fU4mrf6VNh2uNcKuRuzJh854NjTydZHFWrQiT6R9/VMOq/+AqGto4qDWs/nebab5mPJ9JbdlZmUN
Ru2Z+OobFHtDaY3lC7BV8VAtbfHLzeH6Hrt2tu67aXLv6UVN1X/Hwkvq0+tLF6J0r5tJZMNnIgWf
xHsG5fMgVvAaB6g4idrpwInnyGqD3jmuUkdMgsS3fgZ7zMtaVu0KIKduxGQsMx0AL/iDCPEdbAJH
VFWxL1wnucVsbanDrq7W77nG+X3VYVdk77pMTseiUKre9cIo966/GPbe1pv0wM0HKEW3lJ2OkC0R
WdzVWGxEI0LxuKdwMRwmjrcXC/1lFYmEMyZyypGXki8VTKIRJauK8HcYyiuZj94S2qOPMo2YJEhh
F83TGOeLJufrFIAJYPSi8Y5l3asZtszkG7GucQyFxjZUNLQmfFCY9Ikd9UbrarE1m9gdySHNHtju
zC/SapsxNJdAPtmFlz456Zz8yWhavzewKZ15IoCk91neIsDRvR7rKtrSA5jHviRYhT7UubddUs/l
fduujTyYtiyghbb05QBnh2L7VNLkLmJbeNrmtiXhopctS9OVQW1jbuLrLTYXRfdpew+kw5eyHSOV
JKaJfRkostheiUXQIi41h0jhYdrhNoP5PZic+gafmnXGn4oHFdKJo6xDrq2ChvY1L761vJocc+pK
21u5BF/VgE/Yk7vsGrR3+AhE3KjqfWFX/CM5YGJw/OHBPFuFkT73ZVEkRztNJjP0iFSQXRR+0EaB
UXWfysr1s71nFlBuAjm4am+1EiysHqxlELarxGI1G1HzhppjZDaffo2fyzrU3cOEU5nzuS7TAlsV
VytUWM9eJ6H0CywqHQxk6L5OrQAkajp5RtzyPruPYtXNY5sWNYlAmKcJf0iziS69wQA4TDfQGCpP
sZnJNberfVOP2icTAVf7w2ih52s+eybs13lI4ywV/LVW6QXlbiT6ra5cL3dS1OGNdxNUhWcfwNT7
GqF70JS/cWKZp98uCJ2vsMo5T4osz624kRio7RVOBszFgJlLtGQDu58oYF0nc+88m84i/esmQfsf
ZdaYPqxe2ug4roj5Zh4TgstxmgjyxhWLkNht7XTGUsUOIDBmc363CNP8Ju0gu82rtrZDpVspwHo/
KHJgsSMb47Qa9lNv6ss33G7wZNBGOzcezEFBS3CQNtRfy16MZMpKqYbmI58lUFo08Jx8bpLr2h2G
NN7jOmh2F2Nwmd+0hjMEUQttcg1liZtcnKaZbx15Vc64X4dskizVJngYaTEpdsmcqyRMqRJnx3zS
hLsvkefgi0frkrfHu48E8QrhHEJwOxtf7UnbRFB0cBZ7MqByF1gjWtNkzpLDao46rBsnTeuDRjzd
fckKawrxTyvzCLcL9i5qwl5ZhxNtkfWxp8f1jkycWcUUkUbjSnjKoCtM487C9+Xm2nhApTQXRyi5
fXdDrMKtreS1FEeSDPw9ejE4Mpazvc4hTSvZFwrr9W/TWNNfWBxOv2DBZN+ntKxuGwcFIGoKrbtb
i6F8bDBSmmOdBfV1sBpdHvTSah57mNvsmbWxWnsPPx2CAnwGtNghoLAOrjEb5ZWFf/pjkhN8rxH3
/VpFq2qsh56+umVH11EXZ0nhchZonFoRWlpAVkll+znBIMR6+PqWe2ctBVyMlQamYI8uX+/3mtd7
81PRBH55hUsC4bAadW+3ViPnUCjzxlI7OM8wil1Ny16KlL72kKY/vX4shmWS8ViLxDqwFbcfPCrW
tPXiF9GG3hC4ob0WoAOQVAR/9N6c/+hKC/7gJMfNdiySzbdEHxxKsz5o8whRHdbitlGbu8Theo7e
ZWNHzkYtvk8TAGBEqha2cjJYrZ90/XEHUoGBo4TS+ic/8dofdbNo1rVFW/qBmqmfR9S4ewEGhJzw
nm6VsosKJ0F/kWUw5kfMj/hc8Nz45jbd9NFd7eR7oBbtfrDM4T7Qgqk8dEQ8iDSVQyexV1Px2uVF
IfaTXct8Fxizn+Buli8fJlHN+r6yp/mHB50UgrG2qJ+FJdoavkxjudhlmN6h0umQIXGTrt+lbo8V
J6ffzMexlNaPabKhzgcbOrpj81h33uAXH8zC1P/Qyz99xN6tYykJ6X4HvF88Zg7gDNoYK3k9uFjK
8tkO7O8LaonxWCG8XWIx5fWfWejaj0bOhcn+tiyf81ZBhJHtWmWfcOewqZ3WY/MbQ8h+iaYlKMvd
otkVmYK5Gm60eu56LgiL+JO6dvJtAQt9P3CE37kQw18y5WA9OPLUfno4w9zMGLcQ6ze88xCtz4xz
YKkRB1ZVtrXq2liAcMVbKrycsmz4GPRcw8NiLhW3qgUzoxjOQX5nmPXc7LGqAMu+GOCN9qNcRsxZ
Re54BzQfxourSgfzzlxqQAUcPneTVkuPRBV3+Himlb0PbW/2uJVSePepP2lLsJswMvb4kuf2eqXw
C2Db5GK/M4VCMKJspQ5ewbOGf1krN2phgKfhILGYCZPRtj8lws+eyYNWj5M5kAfi4jfI0OoCoYcJ
EAYXCLk/P5RV6vzGzbL6MMlcptfcOywbPzKCmH0/176KymEr5+iJkV4ZwqvUfp6D4JEzvc3j0cmb
m8LVR3WFU6P7rR0t7QPOF6uzN/ws+5ISsA7XXtoHDxn+cjP9jtiJEQLO+GEtmdjg+bNXHoWB00qU
2p39yxfWjAynSaobe+3XZ3saOhX1jnSbKDEXTBgW3syhpto67ccxW79SVl3mW3YLp94HZmnuattX
UyRQGBDOdimXu4TJ83SWYPlK2s96xNM7/Vz2NPeCaSe7hA8LMUBs4gv2p8qL+oYWv20LJ3vl7vsR
GntE54y689QywvFFIcYDWCc3Arqrf4LAZmHV2G1899HXXLFLCdudSKts/coZJ6YZ0PgAhbKeMNrg
e7Z/UtNMnvTOll9sJPTfqFEsN2k1FEgDsyr44k9j+4tMYHXXD139o3BW66plmn1E8Y3r70zNCEwG
On9UaFOQXFmNrHzGHRZWlJbA0E90azRDw04A3BPD4yJWmo58qCCJcNk3kUawe3ribuSWih8K1kkG
Kh3N+TYu0vng4ar3vcpL+4vl4QcKpqNSP0oMW8pwrsh/YpfQumDhnAJDkH6Q/neMZwiSMYpJb1dH
zD1uTkb7IRlKzCT0dB4wHkwJUnRjMOIl8aqWVi6h4cHCveNFc7L8xYcVz+82O9pAUG+0B7srkjJc
xn7mCkQrKZf/NW/FIam16UPiG2tFqOaASRcZzPtIZq0/7IiaFuzI5Fp8RZqf3JmDO41hzf0I47p0
i9qouLbHxoVSGI6d67VRatGkf+33S/8dBJv96OIHwd6trc192yj/i5NaxnIVlGn52Kmi/amQVX+g
M6Jd9rmbBzNmArr1lTt7rUKTE5iG/1wYD9XYcAQkGYxLtljXu58b3fsyWB1XOZTD9nM2jhwdEyYr
dez25VxdK72w8Erkkkzsa7VDbDWG9jX3W5Bx3BmSzd7NhiMliVpu67VR+CvZlRhDPnH3h6Zh8bDL
MLE7WgU34qhKyxLXDO4T5IGooh8qkRS3/Qoc4ZBogXHly9L7ndZ2c42SnSimGgkxDOXPj2SW8ZJB
eozf8Oxrfhb7ToeUvSIhBteSXvkPOcWnn1OlAnevVGvuHReTzKhRxZpjI9zLF11MwZ2LvA7VewOG
JCydusIyGA/SGwqbLUa7GKt+huKjcIhSjVntcyxbJI3inbBCZaX15yHQMK+op87CxcM25lvbT3GP
8luVP/jFIryw7jCx2FvYWu15x91K5EZ7M1662gsSKlrcaXQ3ZexUjryt6IibjiUlqkf8XPrsGgQ8
h2NGWJ3hNzFrxyDT5/GAszv+L73j05nupGwyNsmy68SoVqxbKxHs1jnDG6tZeocLmLNgTKwt8lM+
uZxqjZdS1KyGvjnmHoWi3Vo62Vcn6dbvIph1HHp8u7zFgdE0MKeRLO6qTOovSiu7H0Fd2SmOnEv7
kyLD8qHwJpXF3Jmbj2petOpOB7+g0oegIwkcz62lcBhKhv/j7Mx6IzW6Pv6JkFiK7Rbobu/7eGzf
INvjYYdiL/j074/nvYl7rLESRYoiJRMaKKrOOf8t654Na6koOwg8H69EbCYOwQleu7wVq6b3QV0M
fAWaR6BCQACaoDPsrcI6TJnvImvOOv/dsbOu3rVdv87Pczwa9x5A4skykS0YVus0PhHq5L9XY1Om
e8+o60d81MXPsSErOpwtrXrWM07dQKfj/rFquU/Qp+M3e6NzWKW+QxrTTiNfyCOrM5bZScesuw/M
WhhkhpQ+NctKW3zviJ7xoqFM3AAsBthllEli1wI8bxu187y8IWmT4f19oTBLwEl9rbWAoGH1TOAR
ZajpGrW7q0p+TNRMLZdWXuv2kb4u6pLiuaWXXcqlDSsmetkORX4FHQdM6FVbJsdL3st1Gyksetve
ernmeTvTg+4SznO7zOGa2WTSTu446KG2ENHJoSI7GTYg3L/NxdUxHeY9ZOaJ7c/ypY1H8tVid2wt
cjZW2prFJUsSrMNp5BmZLxr5HxxITIew9GNK3Mm0Cut1tW/GfC4uJp2c3UgNM61QQpQv/ZXq8JRP
u0HOe9OkxoB+k1i0lrLqGIwj6LvLu9HU+c+n5sqwcuq2JV/1ar8y9RWhU2fObVXCISBJZpRM3IrK
JfJRWiRASWf8BadIEZ2jk1MXQWetZVR1JHIFnfSTm2nBDCdgUFLohwne7BzZCq9VAtR8r2PpmOKy
jOP+zhd07yE52LWxbd/la6bEyDYNPs8fz6imAy02pgdzFf61rIipPEDRz2/6OjHMyMYX4nbwcXPE
dnvAAL52ZnOLCE9HKgG9Nw1tP/qMjB6JlU5WgnyTyQibps7Wy0IUtGo2x2AVEM5sqx3ZqJhqasR9
lOdZ5xknnSSNN5BwOB5SVtUAl6gklbZAmU2iHdFNiC3QSyRbXmxBI+qQyzsmlrdGuAiTVGXHOSno
Ht7gMTlOsXoVxP3oh5Qu9ZSZqnXduLPzO7V8MbJvJcMS9iwgcj3KctX3BbHba9TF5vQw21qlkQZH
RCh+GKJ0AWEytwplJaF9E82liO4FNlsh1l5DhS2uZmzV7BAweG6p9mfvEpCo+xFDLtYhADAKCbJu
Xpn6GQNAQDa3K9y5uIduaWScTWSflm9amq0MJYllfYhhJchd5Wr+Qoae8m4IqKZyIhWySwNd71fm
zEtZnMaWCVViUMAygY2kqo5cKtcuHMH4Kt7k2tAAKGF3oZ1Lce935LIGBsrHOyAfgxFGa5CQSi9d
kDLmgUkt7iBvxoySNyLDojitCBlMgykhfjua5nR6I+dcL6n3ZnmRF1VpnJoknz50q7Buof2uVWAP
MSE4lV6T/VuB9l2ujc0ALE3IqP4fyBD4ky8/zLFT1xqpe48aUU1kwXdt/mFbZI0HclLr27xo3bW1
1OkHgTNOT3NgxdckdDlsQXFjPk6lwF13Yvp04pqN+R6TUf2TW2WNgYuuYzSquntxa43B/LpOuGyN
XloiQ8a+BTe13N5xzolrELT+jlZ1laGV2MsTlAXtpQaZ4CDzU9UH5Who+SX2peBJydBO93Lx0uXg
WispCNJ0u49Ox6eFat350PCQ1EOaUe/KNOecSW+n+h+aqqisCVTXL8t822lIHotva47PIZwHYzoH
HEFxC9vX1YI46w3nUtmrcIBmqvJWGQv1Lpesr02lObgdTpx3HtF7JKwhTLwjgSYnNC52TQXAVE12
lLglY0r8rj3zZGwF9lg2rip2NBj18psntG1WlJqEMTJOfTTmlGFpMdJtBbZg7JHMzmKfcAgazLWr
GCDcXKvmttjcBfZ+bS4XbHtkjxf4Di2B42nN71irhAhrlba0wpPV3OXK74nLqnAX2fuixujFVJlx
21GC6KEDU+ump/wnc5eXAviEeGNEDa90nOfTRNn7LK4kCcTsdUiSpsxdTgXavA/Pzgl8rIxRVCGL
ZHmaxlx7SIy8I6J06brXuoiZ1k5Y+BcEKU/yxsEZ9b3j5Llm0mzcYBzcmDctzJSYkV1VkMSxIcQq
r43uZ8zkTz/k1jLeVDp5aOeEFq9r0PJ5OSQKleB/ubbZVysw8h1JetTylpf5GewewhRC2LzpW10w
m0Wq2dHQal1RABPJIr0xUcCOu47gwF0SE8cdKFEQMVYtJkVFV+rObQF+itv/mlArNKbZvOkFwDQh
6mzF4ZIrVqzX6O7vwdKXOwI6p/6cDEuOHJLTeyN0J1u9Mgd3yUuDiXxw8MFNTzMBh3w75pQEamos
yr8mYW6H9YwZh4x116dcTcbzUpSeEZCIpJ0jdG8+HHdm8IxlN16vORDwz7F0CUAq9QoM307c9rQi
AJPivZtaSlrhlnbYFp79G9zDBu2ARbCBxRU6q1r0tFk4vOvvzE4Yi9dsalNYAB+aF0tX6T9KTQD8
a8lqZ+GcgfIzR44B492U+W+Ef1xzV8zW8qYgIj9zQwS20GyU9c5dct8JRTv1w2HGhP+MgY8+Bw1L
6J5qqYZKZhE8FTbeqlmHxRisZ0I0s0cosunLyGz2GYdPIz2AU1ePbZ7ZH93apCqg6NGZ+YPNvcmm
FZfK91ri+ezJN95hj8s1MOMc4T9pG6I41Yty/lmvSWefmWkdd9EAG4SFjHPzb75H1TI9bMGJs6lc
KPFg3rQ7p9BSueu7TJz3OEwAN6lafMRWxSTAIEg9Ip/cmfdutsItzEZb1+gYGq1PLhM7r7hnkAGy
rlivy74ZSWANK97dWW00OlgyIsyPQs7DraxXilot7mOb3FalWTu7tlUeSr209POVSN04wIzIfiZ4
FESoTjzCpHMa2Du30AwZ+ramLadEfZoPvm1vYYVGSm3gNvi2NIPBdCbZ6oAgiWN5XdaWLNnc5/pe
64DHOKVzXIlXQ7q3eu9MZJhqQ/XiSqojklIZVgellticZ2YpH4ZW2b9gzzOfqYuxcYNuQA0jngTu
hcaltSzmelF0ItMCqyDwkiPJdq8hdMsi8jiH1ygdvJZNSbNHZHUTjhD7hCyX8hATjkvKJ9sHk2fS
vYyd8LvsgQT1hXGPPRNR3sBLQr6VmoyV5eCsobmM8ImNYi0eLZ3OgZjtIkn4490aObW5DgFHJBjH
yEnz0ePfKyIQH+PMmau4QPvmO2dO4WmKgf6s7lMe5aNcV4TNKvezJtQK9r5wSk1yPLW6aeWekVBy
06ebJ0c5O8YjseHjT1QtfH71GENAWSqpiPETXr/lOEqoGCL2zNM+5/t7hSfABincGqDLtNhsC8os
Ps7a7GRA3LhEO54jb8crsaeJzZx2ICaoMqwDaYiWyWngxjtB2KEfiGLx9/U0aPmFjYGrE3iKeNIg
mXAjCkuiTeWJtzj2h7Tb9GfNlkKwY+aOp41BSRR5cKDE3VqU48Ui9Ca7oDpzLmapu/XBnuopC227
glRD5cC0xjAmo4uIiyEmVFsTFk9q283ztIzcSGtlyW1F0/VT0ROgg9EaTA1WT8Y/Ci+RCyrK1YUG
xNGR74B6u3MpKVP2FTP1IixJNR6RzFrdlTHOzbtWanZ2rpBjb5nT47szIerSzXRsrxjdg3kNiCEX
NqXW+e1PVfZrAVv9KJm+PgrpQJ2IJS4+oVUkVG9DS2keZZMU1wN0DxhiYLB4J02LAnKYRIEqAk9y
jDbn7tXNGzbBMWVazkkyuF2YF1nPq5hdlv7gSVKj67QXjz7Uo9e0NNSj3rreGFRmrV5r/KmNKE8n
7ZZ6Yn0c8pYf73rVDyL7usdCNbofsFcbOUIheCcwx0RH0bIkkjTj2alXere1HwLiOVtGDdjJM+aS
LnGVxqjEq20M4gdSpPFWaDSoQe9N/bupJzX1CE2QjGJgzdOKG6Ski0frPKMkdcIS89UGzgqW2Rh8
WrjgThKSBZ9+JQ+chembK2Z7wNl6WS28ndrMiQRMGCI+eYDEJ2OXyLcasw7CzLQySMz4hIGfSwhb
wbYno4/hBZNJTMLURe0x7gSRK+Qj9jblr0JNXYPuYC2v65LKc7dMiQTWAt6tIj+fhNqrHFi7VU7V
hotbCO4sRim5W0mpLsHGPfUiC714pSFAu51V2vpgGos+BoRkzw8iWfI7c5lICDGNGRSO46ORIXwN
kOnSG5rraYjbq0qY1o+uptO/ZexkibCFefWywHN9Tpqluu+dghIbPngOJyyLrcfUXhpU90tmkYDt
ifSkqZP2ldDrjYFID0KIJ9Ztw2HU60ILptHnvNCWMQdOAkx8cBxILXkK5zeY23r4mFB7vDi0oAn1
hsX3aVEkJEwgjXUJUk8JuFd+MTqhmfb2beauNv1ThQt1MI6mcausWd1WZJNJxpUif4VFR+OxDNMv
RQxNFaT9tnL7XmTNySqL+qkBBGYR+6XKQo1hgB6AF6R+wKCJ8dPqFOlliqTADTthdpy9M39o36Zi
JCWU/YytTdeW8kRUMWShPlHDbdLH0CryjWofCDGTD12bo/ZEP15eWzbjbZ52rl3LbkhuEO5gkhsb
tTg1jYG5b7fRkvjIbBsjyKIZvchlkPbIIFE+EzVr2jtXL5nFTl1G0KfWEMqJuoRhFT2aAxKdG+4S
srdC2KDcqm+XkfyWSGstXnI6AB9HLHu0LAksvScttaSKrHTRT2YNyJ19O1GvnrTjB5vKhefkaOOb
Ya0g+wjfMzJgDHuhOdfm9NGIMzs+w3p1vq5bnGH2LH82M+h4nI+NDZEb1HVqE6p1ixxs3Ngcjoel
6S40oqZF4A7JUERDKdo10JwlvjZ9c7qbTG94m8QguhMDd47zugR+p1prYqBIYb8yu5vZ8twuOWks
lPTMX7PmoM8tbB4lNHnOrfbQGVwzTcMF4u5H5sxQWkiFxrNJr5zfUqSls9O6qX7dtgQ6M3AOgg+o
Hk7dWFXYF4KRPrfebKB4SK2EVFx4boxkmEtclR3yAigxTny1uiWBfivDN/gH6dpMEYHHiaQMEtnZ
atdMrWUMH5+hBYyPfastxVXhNxyYVVvNJsuns84Ke0uB72e9KembnOJOH1T+Pjer+5LCAYeEmVr6
z35taYTsEncdoVIYNompIy5MRj2mFHcm6yerML+Ajv+u4r5sQwKJqfDcjJrcXT0T58e61E9yU8Jh
UivAJpt03qa73KNMDyaN7jPIgeggGPmzeQoRJ/V2ONoh+3ZqzXqtIcCxQ1kcvaTL6idp3/JJMOz3
b3pTWjeSqXMdxbM1P7cmJyWLT8xvZk0WENHOuXM+9fC9yCVuskcSYVMKfHgWlyifZ1Y4hMp0N0Lm
6/CAIus4qNwC5MLpDP2MF9fBzyiU9lD4KoG8tpEOG5uoqsPUThmbbFw/d8hjn2arb65qPVPWSV5K
fV9rahAHNtS2CN2hGVIBU4IxIKFAzBDK6ayowTyNDT2ER+cFKPCt6UT5dgXGUGVOH3aayYB3y1k3
AyzzgbQnq+B74iXEHdylwXYAOybvspgzvWRuykj8EhUbE4NaFY5LMlAHJ5dRBBMKzop02E3SLa09
CTSMsfPR6p6a3Jw/kF+lDs5boMxRPiztPTparbyA3Jud5+wWVejOWycFrsyPgCKTJQGxu90TfqPa
ORpvoGt3nfNXkYr5A1yPq3ZFX/gRs6rSu+5ExRCYgMOVHgCfW5DW2rO7nwjvpH2e2k32A6LBQAKs
PckRmkxGnjLRKTpZyp2EdXWSMEbrLxAK95cT5PIx9BhxrScEJMosvQZfVeYDrIr1jWKLbOZGuSLu
H4eEkO9+12G15Z5qwPevuHnPTyqx1HgAh/eayKcThlcxarhA0lMz0E7cVXv2sT7Dnstz/Kt0LPwU
BljqUVA3zX0PdA+ZSs/0N8K/0zpas8KOdxBCfOhQtKNVJHp4QaDb2wcgxgVTQrP2pjb0Oq13qKpd
2GWge/7D0LTe7TpaRPRiJc1tor1uD7Br58t16ldGbis7QwQYMt4lEKVHMCGjaJljesVjRuSyFZG/
3uG5A/OPwrKoFubDvc2W0xkFjb4HGcSAJjYMA1wULS2AFTSWDZgtdo2FXN34pGWenGF/RFEbNroJ
TAjsVjt7/L4k+eVYpnl7pvUFZ5NlAscJqOO4NHWkU4R1N5kAVZaW3FMwztMuRRZ6hmmMwVRFrzWN
hrhn+c5Kx8ugzaslDoqF7R3skCHPKe7fNNCQTFz4XGtuvNqFWSAcrrHLxFV1KlRUWZP4la41e6CW
EUdD3nnFXNbP4f0GI5v1XVe25Q/IiJbc0cmrxylJq/RUo9gGz8ikdesmJk5aypCsyMGpBwOk0DAu
Zwqa1zafvHtsgX0IR8QkxbvSX9GQrpY5XHVeZr6kjenaUZ4r/XS1k0Zed37T3c5LbevwNTxY681W
zlexVXSh0EeYYFThBDDHtdP/rNOS3jbH/pNNHuJmHDENF7dsB+BGqMyg4Vp1qWkQ3rTxhm1qnUKL
OPrLTObasJ/b/50DYvCnoNGb4ZKtEWwY7lD8hPqiPFmEvagIkgOQINSe9nlBIddHLSS39oyYFv13
omrPOugac72Q0YDBUaI7+RKxuWjezpgtWk4MxodfVWL2M0V0kTzipTvdLmk3ccJIJ3lN22z9bcSg
Jfui84s3n0O62zl8WKAPbb5lcS+5Cxd0ocwMWfEA3CIl2z5EuUCxR7tdvDOXr18b6WZzYGAB/why
y1xm7oflsmlm/xXtFQweUGKbhHC15tCULc37VebV+pbRT3FXRgmPjVTxSYR5ltvDBuHZU6hnbvmS
4eFKRJCxYiQgmM6BdGabjqOffAiidbNWEE50nZefANWd9fNiDoHumnDrscTSUphFedLtPOlDteZs
IVPJS8SahICw7RV5Z/oSubqjX9hJTahAZsxlc6BmLH62DbsyRRx0o9GUbP2QHKt3KKb5DerdAW5h
ZlbaDhZ4fDOwP6UhpT1h6NAPx3sTfvgPCV7zYBNG+So4HS+qprTu8tIS9W2bzyOWOn42LSemN6n7
ntx57E7XzsLuR5ZDfFgaK78bpdUzbZoXhCqLvjJhpHbBHHU1vcLb0Rlpzi4TDS2i6luni8yBr2aX
DJlif/Tnrj6thTJHRMez8HzmqTb7g20N/OsUCc87ge5SC3E1a/BqyI0lf/MayBIHRGpTfDnR10Di
cuPpTsGV+xC0A7xqQ58JckqYr8cihUK2wHqB0jDo5dvcqfghprr/hfnTNlpd1CzYCKgBd8hvrGc0
ILA7KiRBz4SDc5B3g+Ef2nIuQFZRBVUnCk7nHf2JJNc4N3so8zaCoNlYWyPsS6SPQWGaZQmrhMFI
FMdIY6gjXfeGeTTVpo0S4DzvoNxFGYGWHoDByPEEocZ6NJc2e1MebN6wLF2qXFSOXRu2uhff1LmA
W9TMBUUuUGta7Burcu61yoS8MyLbu+k1Y1jD1otHJJeeA4NJunrzYGZu9wLVbNX2yl0IV0cavEZe
0sZnLClR7oquojItNau+NbzBuyNZsXn2rNbW9hNEgo/RyNTblAI3MWTJxVW/asVdv8w8p5n18CoB
1xX95tyedoiupp2Bz/sQ8rv0B7H68kRpeQwhhuHpr77IkueFIPmXalisHxVN76+xVVUGHMuaC0yr
0pYggZfNMMnGqSPo4cH/LEvQGaOoYma41bQCyLuePMC1b82QHilpOA3B4SiZIecHo4VL2i7pBvdq
yG1NsYGXhs0UMM+fOllkD35c+DcAiMxe5jhetW3UpZrAczRELioTNAEL+90rpQQNiAnfMiDClfeI
xCp+c1KGFvveb3MRLbAifBhfw3ImVqfC+kLfzp1cb8tsJ6aUAW0Jt8PaGZXnXm8dKGH0YlxP+6ZP
ujAeCdWJcHAyL/ppFT+Sgr0twEgzI56IZmXvdZIiB+vm7veMK8xF1laDGU2dDnKeeegLAiyM1BTa
Q5uUwbQu2hNedbx5tWCI7mWr8WApF7+WFgamyfujcAvmojGR4BS1fzsU8WoHtO0ppURsGHwmuqn9
mDNr/RFn02hADd8mzmQjjK8i7602XGcmMuFK/kS8+RguQG9Mj24q3qoGkZYGO1gs17hEONZdeX4C
9dg1Kur9RGC7HYEYzYr9H6De7BdA31UVc7yHMiqSk9Lo/VutTnG58H2w+3NrmsE1AMb7KB6WpUds
QQVwaubC14J+IGB5qDuNDnUAgN/RwtY5gsS8aW7NxYAgAHusR04Ts5yASaZx16p0kVGnK0OE3oo0
OlT6OL5O1qzNu3nsjHzvp37Bl5b6DvUXVNQVIl2S5JHBcDD7pRJGNLtx1YwprBp0+JRrSwH5wm/N
7Az3Mb+6nKfMu7Gzomwja1pLBFsNbLtrxD/A2yOKBR5Ga1W/jKI2+v2SrrGKFsXwap+klMuRwVPs
opWtnYojB6/iwZZSM5gPmfFd1rpUGC3BFxqUz4nSZOET/ihrRcp6hgLkrhkWHG1aQgAuiUMYnmDP
CuDIpncuWxsEOrTWRUIy9mSOP6KIDTi47Ge07GZ+Nxi5Q9HMTBVO3gxBOypREv1qYrn8aEojvxbw
0/WNOsgUmbmsS3vayN9ePNESMuFlasgckTost4FuBrfUX6gD5yGkcakpTKfOuzak1RqHWHjrS6LN
+iX2IZN+jqzM+jXbhrWNaUqImnh3JKeMiNMVpFSvr5EZWAZsfmtMAdyJNwihA/FFuSrXb1MiD4qw
ETovbNJ1+2HsOwDmdnQAegu9908XLRnmw8z7vl8519WJYMZxmncpSLg1MU3Ca2y8gBrB2dnAQ7mi
ZuAQKfW+mYK1Z7Rx8LK2g37hp03yUI0+sBMEexPmVF14t07VQIvlEEqu2xJOcTDxlH/CVZ+ut/YP
Uo5eogzTtKa/QTEZvxeSWXI4WYq+QyivhDBCoMqzn+KwFiQyXVyYWiVDjCrH53a32Qu+l4zd8IU1
ZfqQinqgH9b99hn9uFMybqvL98RoO/gQccFwyfcZyMNOr+WD0cAFYKeFiSFsHI+DrCepPOIrXl78
xVknqnsLVsjM0NaGj0MxCWNalHciQ9UQgkc5b7bXubecTL21b+IExJul2+30Ieko/DtpyXDbnZe9
mTPy2eVqYKBteysUydSrrjc26hKlqlWX1DN175wkYNvLLsWhoMXirdUu+4mz9KRoGuvUY1KCFSv2
8jT2jZLGdY8s8FcX6+u1k3nlEMxQLMYT0axedu7JrDYYzyeDe7EOTikf6RC0R81nLAoIJHXY+U5O
vTvM0ngu65WJmkFdn7/7ST5pAY0YDMXYQDJ1kC2c8Z8uwaU+gItf22wMFkMyWLYJI3joP9nyA27p
RMKGj3Bpb0mUPEEzLmTG/l3tfGywhJgbs0+sG1BjmQIvvs9S59JYbL+F9gMcLMwXgmLjYCza8eAW
s7rRtHKLMIgTXtcwRmUxGoe/X/5Y7r1dnthWxPge1rHOcWILCtZugLRSBQivaIxKiMzjiQ5H0ELb
Ka9BKPxgtUVy3qkSUvDfL24c67z/d3VT18EcUZo7+pHOWxiS6gr4OCjKKceUdwD7GEGaO7Reu3KY
bTzCvOVQ1/Ta5pxAvF5o7mFr+EHSCPZGAMaogFkSMkH1vvl1X/44kgRNLAQMXKGPPCFaxU44ChrS
ukoYdqJWS6BSlMwCi75xmuibZ2Hyov/hUkxcFRUiMch8GBi/CmP79/+w8ah15pyAmHVQxJQcu86I
2UgqMhN3Bb1WBsGL2WKCRh0mQUafiVp2V9TwbqjtGP23zvD09190bE7x/z/IZ1ngamqax0Eschb1
DM5dsw/b3pvIXAuKHJIpN8iUrd5iSoxvzCG+WowuoIBj4w27OX8cPQI4T03Rg8UjCTRvHKgmlL0G
fNxBV6cw6PyDrNFvN5bzTezDnxcWDmxjZ1uHYNv+0bNfHA2xiJSIAWt93sxNl8sFDO0cjoQFf7sd
otZr2zvfLpP93x/yn4vs85WPbtlr0D/CvgFsxIEPwReD6Ez+qERnTqfMpADW/369Y7sKPnTHxo7G
1nHhxrB2+z3/WGX9YjdGJthuSEbSzxL4rRy5svnGc+fPpcNVSAhk2aDK4J8+X4VLZ5bfspat2RjO
7I3+5lXGGcD8fO/Cuf5m3Xz1EHHc3izBAAWxf/p8OQJVY7/SWKndwDk2MCoOmUD+RGBjnPz7x8d2
LXRyTLH8Pd4uZ2ISBNAmo3OMIOYwn5fBC6XbT/U36+KrJ+iRwK4jfkeVcGwAhW6s61TGURS3ZntK
kYTwC61yFsImRQLdMUf+xvPsuyse+SQZtPZtNbLdyVSb3+OFCZs/5NsIs0uLG1whv/OB+vKCAhoI
d7h5QR+dfLMLi7ZIucUB/B4Ce9qvZ5hbjEj9Z/sKpsX4jZngV2ufrCP8tAzMQzGe/bxMstGZKV64
4Nq6LQTrwYfopNr/8OZ8nHUJgoC5xG7y+SpO09nJ4nEVK06Y401+ejrXOC2EKklcbTeW1DTffNTb
Mfn56IBfbbJRY+22fXbbk/7HR43jSZLX26qMzcJQEKeLPj9AQffbPQoX7AMQHCKrSY0x93d//yC+
vLTl8jE4PFBhH1268ceS6hv1M6Mf42VrQwem62HOf33i9fWWyKwN0+O/vihmVCwdlo2NLeTRUo0h
rKuB6Com/pP+hEyoAIUo4uyaNWS8Ue9A0pyRIMbffP3bzRw9Z0xgwbtJUGBrO7akmsysSb2WfaaP
R+/ZRPqdU68Y0wkRaeM+QaH9zdP9YsVuRSGBMJbBgfjHbj37Ayy/EmQNgmpkY7C5HzXrX4akU3kI
TgIuRMI80YTHK3aNvdWy4f0G2EQg0jXc+NAvjNOtKt+3ZewxZLLEQVhwWL9ZuF9s3C53tl2ezRuR
9OeF26F9d5Gacn+FVGftMLohzD0bWr4Yv/Fp+mKhEgloESeCmSlepkdHfFvq5jrbFWsGEWCkdXDM
lN2hwM1AlW4lfOWnwvC/i5744gb9zRie8CCbDOfjkASU09ghTzzajC8w0jt4SWhc4kOiI1f4+0fx
xVrxNx9aIjbIvCHA6vOzzFGfM07iBmOcgSJ/gNA0t/Z3NnB/XgXbLuySMKHyOQePc9X0ySPCoyWV
RcNJ4LqYC4h9aT59U499cZXNMo+/2EIxojrqC0aEK1Vt+xyzLmRRadQ2tJ303xofewSCUC/gjM2B
QM7C9vL+sW0qPZ0UnQZplbBHqusOl50majptSL/ZN764HfY7Ayt7nS2SxKrPFwJmEkltEyCxzvij
ZpXZhTAXv3Hq/XNz2vwocffESMT1hH20KZooNmZVM+M0dbs4Yw/Lll3WQwqRCvn/Dqm1XJ7/7ZLD
mhcjZVIiEJxxb5/vC3h7dF0GICD4Wg98RuomVMByjbX9f7gQkZCQ4nldrL3PFyKknqyRkirZsiSt
UerJvVyUiv5+lS+eIAkuVFw6Rxl5l0e3MzboWJu85Syb3D5En4PVkKt6OJYFuA3c/6e/X++LZcH1
nC1YksOEnIPPd9U4ZjwVWxyPBgUtgMNh7Ht2392/vgqWPEzDbIt9SPeO6hFG7oU2SIoDUDbvFhMK
fCIQBxz+fpXtt34+Gvl+2Mc5GbHcpvL5fC+xk+I2tXlpWqTZQdTGlAXRzHxP4dpeIDidQtFlm54m
n5JvskT+3NmJh6Ag3xAWTrDjNPSiR8ihKxQx49xPJ0Vub8MtOFMvpQZeeKGZtO83lAyy/Ga9fPH+
PHypsdVlvzXtY29scifz1MRgMJjSQbvKbVEFvZTzN1XrtraPnyxpSSCqfGf4Hh+dkY1U6Oo9CFl+
6dUHNIbxAJg+OvpOwAiavvnSvnqPGP8xj9ueqHE8hRgtIqngjNIfeio7MM9DJZkVzhImrmne0D1q
t47ttHuLIvfh70voq8e51a+kfXjEU1lHn4ObMT1OHBsmPiSjGwP/pV2Dv+E3veIXHznnMUUy5bnN
34+OFvyXpIVZOixhp3CDHiLBi6VwFYUL2wJjOf3J3+/qq9e3tbRY0LJTese+9yvWJg1yPaQ2VWrD
UxQJWKEDbAoHC9eqb4qAL++OlnsrAraq/KjxxioKniaWCViqxJD6iecFt+gbX5UnRWXr/d2KFMf/
9xfd0kq43PZE//CIX014w3JF+LIQmwZUhKZqYdNsMJohKvybj+6L50n9Rg4d5w1V8XFjXM0Fsld8
btAoDah9wmxVbfmEGMttFZLtZTa/667+CPNgoRAh4phbaWxQhx99gary08QBIQh8vr1ql02Dfjkr
LL38bKhPYg8Ex8jaHtgVSBrqLChRkCwuuFyFad036/eLr8THicTDPJlH4B7POtIZ2iQRTQ3Ely7Z
kWYLvy4xv2s8vr7nf1xmew3/qI1yZygnPSaGJl5X5QTduLldkdco7LCy/OGa1ayd6jMwl1fiXytL
zICwMfeIx8n1bzb4LxY1t7w1CJvnuy6OSvcGd7fYFdxyApmbc8TvP3roR9cj2OvJ1NPx/v2T/eoR
M4/mQOFl20y4P9+7cFayFfBJDFzbajFCQ9LjLtX8zV19tZBd0rxpC2BT4U/7+SrQdkWpRup1Krrs
o06ddGfDs0F6OS/fWCl/9QBdWGJMlYFl/+h9pkzP2pYUr6BxRPKERtZ+Wkdf9PuywdcqcAr4t/v/
8AxptzaLdB1U4+id4ZgMUcCg6ugID4/iDoYgcE36zY19+aYQlrDXoZigGP38DNE2xdIkLpV44CTz
9lgViTGiyUIF/ffb+eplcRpypAMFbIfH5wt11L4ewlYupA36XoOdHrnN5N5KVMP3/+VSxDXQX3Fq
HA/Bq171g6+xLqQa5LUXDynwiAetF3bRnP/4DxcjR5QGSGeG5B4tQixtUuypqeAnoIf9OA4EXsIY
j6ahrP7DiqAu5Nnhw749y8+PEE6TcPqK4Yll2dUtdhbeleNN3jfb4/Z/OaqWNqNkdxvQcCh5R1ep
y8lZspV1V/fwKIMR7ugp+/H8mDLS2MsRxc+/f4IM+6Aski1J4XtUT1iM15LKAUDDU6sO/4+681iO
I9nS9Ku03X1UhxZtfe8iVAogkVAEAWzCQBIMrXU8/XyBqulLJDjIqdlN0awIMIWH6+PHz/m/ZCFF
rkkAhMF/is501se64eJTGRTstTgxTus2YnhnLTHWa0Y1QT5BfVOazR5VOn0rNvFwpmK/Kc1cqVEK
413m4HpSsbFXBCjjXKxro6Dvw9wS7hOLrAy8iMs1Mn3BGTv341xGxVoCEYTpgjF9ytyIRZ0AfqEk
sZ3b9adqTYvIFXm8/by7flsKdEOmMV4MSno/CgVh0KcFhSYi3FBhVYewuSKk85zK+W/abjW/uGjh
ULI6g9+XghedDCmTOPtimIdrSQrWYAkyf/dqPupf5TrIfv7tajEEZW6ucGRwdj2plqJnTRxGHEVQ
GeOQkMs/4sL4m2xq/IScQ4A4saCvd6Kn+6IsIDhRLANnvFJBSbdFPwbvrlo4BGGQpCbSZ2dm88fe
Wn3KGvRPxLtY45X37VgPFVk4g0V8X1b3l8aSBAexH1F++rz1Pq7upFhgLANOZXXHUfK+GDMn0ofQ
jxR1jK708jR/XdYgs0ZPzlGwPlQISAnHcIPbI0mGgXdyGEfttxF6kWREqZ7jp7wUKi/tonP+8d+V
sk5aXWVbUmBCvK9PxvlmTbklaqjJiFGJGyW6VGMtP7P7fjgrUhku7SFgYSNxZX1SDPGnBJkbFNOQ
8VvbaWGiujPOY6ochr4iSjBpLaL0SMlnjUFUs/7713FsJytNjI2ZnVk93b5EJOJ7dfXgkRpmupYy
vhYEHZ85wf2mNVVuGUTu5/ELEYj6vjUT/PqTHlGI3I/BBRkxRM0IYXAG6rkale82Lhb0FVOCfYbN
hBT1+1KauGibrtWfe7KRq/WUHW9z0fBLSbbxKGJGkV4GDePMyP/gO1lLJcUJv7GKNNHpukGsIrrA
k/489XsrMi/zwZPLwMn0xF2Wx88n2emaiHNalHUU4Tm5cHz7QC1FImbW64WwLkbmV3RVAqcf8+FC
QNndC9Ug8j4v73RSn5Z3YsU3ZQk9TFujAqNgtFE+Mm/ZXti/pi44MxF+WxQoIPAo3EJjjb7vO666
Q4SHZ3QrSa6iLEtYfb3oNTlksJ8LFDkdjm/1+qWw9fVfTmbhLBkm8nikowLyuowKEmiXQcnOtN5v
Sll94uTYrX69D5AeTQ8CY6lpPRIgR7Im8mCDgsvftQmpC8cRDTSGSgy+fnq/1fdSRKg/EpDEoGib
kXt37tMWw/98JHysC/4C0i64icGNhjnzvsVIcVgSTScbMoiripN5G3nEPP7dpf3NK/FLKSf9wokH
4YFpQAmBIGYbca4nMZWePq/Jx4GGiwX9VxPtGKaQfmKTTZnQyeGCXlvZDvoPaUI0IiMLeBWvMM7B
oKR1L/p1RcKCoTDcHtzEwOGQT3bFESEGdR64IcsXc95boUgyPHt1e4nGe34NbjVyMOeqCxRmZWeK
E3mHFG/2NxdfzqzsyFAIRbyRonx6Ss7rvmjzyHi0YlIOarQcnUnHG/95s34YIGshKoe7N8vzQ7Pm
aMugVRw+pXOdW55SK9q+KNTZ2nxezJvz9JcWJeaG/2hLrHid287TeyBx0eTGSATwl/IoucT9SZdo
rvVXWh9qm4ijJTlRk0YKI5lPYwpyhLTiPtxZIdJYIvzvM/Pi7cj17+fhrleXsXqoPM1LvM6pY0sV
hwFvoXTjPrr3/sb2HG/rnqnyOkj+j0Vwt3Ji8ARSVydIW98c3Of7HQU4d58X8Obv+6yAk1Ha1m1F
uqx049u+/7i7vfV3tnPpUJCzvTi4F45z5h7580ajRiemdtc2mdytBbo3j9+OoX20vacrR7TPtNwb
A/mzip2sWnnStCoBTDcH//i88+99n/55cbZ75+5MSX9ebH1W1Do/ftlSsK8kQaJKF7ujf9y6FGX7
Fwffd13/4PD7weX/ruvYW35yDxe08Y73HA78unddXtu6e17z9vzIu/3d7uhuefXAh3e81XF2fBtD
jK/k69e3+CWf3937x92Ob7P5OttbX/Z3vvPMW3gE21n/hZ/5xbNtZ+tsKZf38o3XmyNff+G6fNUz
/7LzbM/jGx/dg73b3duMNT7jeeuQc5z1bR6f5/vWL3Mu+eFATXii27X4zdbZP3j79a3efkdDXzku
P1Pr7aak8g5P53tbxpW/O9ARb8+24ZO3zgvfuuWt+6u77fZubSYaav20ezjk9lrsncM/fz7qCT89
M6/WneKXLiM4nJQoRJoONxf+xdpY/uHtD38fn33a/Ug7HJ4P/vPhWNt0yuH5mUFkX2546N3tZrfZ
bLzN5tK+4un3zsWWpnq6vHyr6qXtXG0ZaPQqTe46NxeOTd97+xvn4oKa7bdnFvk/4yA+G4FrdX+p
TjoYxlAy2C/oKDrreFzbeWe/rUm2X9tHuu3b2sNU5LC+whsP/q1/u/YFY4v+4adbPrCzrxgGPj+t
69lut7ni7+0ddXT3zs3bcD7SUutEoqOuHN/fvQ2S7X6/pxvdC1qQ6Xb014pG9paWpA1oR9+lpS74
Llrl8cD4drdHl8983rNnO/Zkiwd8UwoGLUGR1JGnszcHl5FGU9hU4c+x5ZwZT9p7w+JkJ2BRM9+3
P3pIZJ2uK4D/fAw9JgQTjT54G1a3/Ef5NNo6n0Kb/t//3CK4av90t9vtz9G+uTuzyHKOPDO+T6z3
BVHEeVxX2Ue693C3ddZO4Qf36DoXux2Td/vMAGfusgCwaGw8r2a2+f6WLj6423VRcB/9je8/u7vj
keFBZY63oW1/pWo+vcq48fZMnEcm8d5+W8l3m91xd/u6C+3X2/VLv90fn2P7frG/hfaOpZ7t5XjL
r6+vNBHL09a5umM95u+b7Z13t/3JQGMRsO9ZVCbbDu0Ns+vr5dXV16v91vuy229/3N043sa5YXVw
PO/OtV8u1xHFuL9jVtnefn/J+r7f0v0uixvzj9mw83/yN2stJbLUbA8s04cLZ+tdMTLf3vhwxz+v
8/jOvbh5fHTdO+fH5+NSW7ebT2bom7X46wwtBaRKWHBY0w/2I60zrE36tPGZdev08+gRHvZinUE3
rL08/edPIL25Uj97hJOtPu9MJcnXMXHcMT+dn9tdbNPD60xkSThSayY+vzKf+Z/NjsTs5tWjf+/e
724P7mPJI2/sx4tv6wRneB839ub+elgfnnXkllHk3HksA15le1cvib1n4LHBybZ7wxL6bNlfvKt1
4XHtretRS3u/LldnlgD1XUvjEyLEhdPQapqZJkz2k6HfFGYxVtU02gs5YpfNlCJV2Srdmeun35aC
o5XQHZkyTmN3lMCI0wL/KrGMiA7o+qC7fSZIZ07GvysFfxr+cZxEKmfJ9+tKnvcDsSYRAlgFEobk
xM4X+dxUt58Pjfer158txmkIBR8MeByFJyZZbBYyyskohJGlitgLeIQrvU5HN0be4IybZn3gf4/B
P4sioF0jZYZ7DPE0EokUVmRQTDhEotRYymuOyH66L1oiyK7HGlymn8ZLLt8ivBt/X2KQH2eitE9T
Zt5GB0Gv+KIkONuY7u9bVFUhLhkz/RYlzX1PfjmKrcpmCdItpIytVjbPfTw+9xLURjW4K7T+cSLe
ccbRWHfpDhzSuaux33QxuTE4PuT1Np7clfcPVEuzHM1IjSDDowu7lF66xC3Z333exedKOal2PvQj
caRoFdRlZ9iKVCpeCoHozIno96VY6x0zTioOae/r0iBqEhQZw7VfwsiXrUnwKxl10f+Huqy3opys
1Y8pXxZcrQyxXbqwTJJnNHHaK2EQ9DOT4jcjFYcKzvq3aAnDPGkxImvDasjR1EljiWjwnGMSmb9S
iK8t7C7FCh0vua+qvTIkw5fPK/i7ok15JR5z2EVW8WRIIKxTSGNOZylcxR4mSRtfIGEJO4R+tOsc
HWHEcnX9mnywc5kgHzuQBEm864jF4dREIOp9BwojAURCk6DYZqr1IUmLchtZ7bmYno/1M4kzI0qJ
aDoqeLqqRWI96GKVzzaiDLecrF8G1bwPFn0/oNmHSn+3NdTmjEl04qll3q/RWGhFcam+3uSf2IXk
mY9cshQzuiNIVT1aFSiYbSUpse4AFagiVzLjHrm4MTCE18+78/1ZY13zTIm4C0KYie9R9FMvO1HS
kWWlFG3qJJ4pU5B4ZRXVHnRLklq75tw90++qqjJqJAmXO1eCJ4cBYDZy3FsoIAZr+qqE3vHXLAwD
n9y/BGkLo9oWpRlvP6/kxz1kDToj+44YE07Ip76QCLQ1sjgoaiNhKTipWAouUJ3OD5exP7PK/K4o
naDj1VlMWN9pEhHSvAu8bmQF0YoeZdZuMRW9wIqL3JeSRdLP1OzDnCC3huRAroEUk2un0/B+YUI5
x9TItNUmlNuEBkXTKgWV+zfbb82UpIg14IPReRp+rmSoLpgApRxUNypXUtPXxJA6N6+z4UxJH+rz
lpOpUQwYPpa39fVfLNFomSMRRcrYCee63yEblzskZBfu5/X5MOgpRdEZfTjHyI04dbVaAYemBRVV
pJ5zs/U4jCSFm+mR9gNNAxM13ypRz4yLjxXjFgvhJ7qI3ZQf31cMHfkhMWo0aqy01bw6GtDwCPRl
83nFTmcXZgOzimhNlRst5tjJ7CIDX4LySaB2HwTiLaJmCJJhQUA5Zr22LOVWkI0zVuCHIrluX/c6
yOVEcSmnaR4ZiOdJacnnjttGcieINZpjlZ1wLaGlebTMblUonjvv84rKJw5sZjP+TeyNPyc1MSfv
23PS2whRBNif8oZITxvgmSddoYvnAolzNI/YJPuisfcwhuz56+dln8bPfSj7xCTFeuv1ei27cp8f
ChcEm/1jf/1yppT1W361Rk9reLLdKXEjqclayqH2vqXO/au2eXm4Owfkfn8W1z/U5WTCZdPYD2JK
KZ0f270zeuVGOcjuuQu7kzP/x3LWdfOXic3xrrKihHIGF6uW/oq9r4v9/ctVZF+37gtWmR3ZyZnV
5C3g97M2PJkPeVu0BkLjrV17aG063BI5EAkd09Xdl81T635BlfDM2iKt/fJZmeuE+aWmpHtlsxS/
lUlWkINmlP2AKPpxcYwv6KzvzgyTc8WdLCwKOmBythY3O98WX9wA2vRaP7qKd4Gdbfoz5u3pxdGH
8XJygE1VxBnQLVj7MXJy/qg2QuK4yKsz7fibdeXXCW6d2JmmkbRmsQ5/U3vsg20MGKECca4VKRpk
5yLLzg1P62Q5SUxB1lAa/bNa2REok2v4AF+dL7Ebu7jBZhYU0f55tj1Pt6KTWX4aszSGOeCgmoKV
O3nfPpRX9V75Flxz7dfMdvUy3xf7+Khca/dnhs255j1ZXcJuivVy7UcEvF3ElRg1w5YN0Qlsw6m8
wgtd0zEd/cy6/eGIe1rfk/Vmlos0a9fhSqSRH28l9z53cLoFdkXzlr5sn1t5Tg2y0wJPFh5VgJQZ
EVRnSwXkmSEgQbds+v2QGmf78syKfWrbWlNUsP9S1Oh8YyTZ3wt7/9O5e/i869YJ/cn6cpo/h95c
kglrKYsP8NJBDd8pnHOz71whJ6vKlBVoNxYUot4EmxoJvAeSfffBudFwZhc/Ncy5SM/UZq2LsFWd
0SEN3v5uHIz9uUPdb+c34V9kh6zaCLp8sii3qZkX4joKag+6JkuX4lpseKpjXeQO0Oab9hqGyabZ
qJfWuRX6d8Pi17JP2hI1wTnTRsru3NHTHzI/8kd/dlO/3cnbc5EKv5vXBHconF6JxCEe5/3uk4Am
SXDCtXYD70eUUBlBnFSdX/uicZPl5vOheDq31rsF0rJk4i3J5iQ95H1hehfLQZSpiyMoneKjjglH
Q2piqLrzcmY7WNeFX0c9RZE/RFgnhxzT4Pz4vqjMlPVJHmClBqgRXZRWURDgrmRntrfT1ltLwWmj
cgBBG4WggfelqNIM6qlF7LJDFeaIzLixb4YM1vws58ekyvMvpI5L13+7FQnOVonQwvFArOJJ1UoE
sZq2gs4NYrzyUOJnmVK7/AZAUXZuLJ5uN1SQM5xErNbbCeHUoQd/sVksQ5gdoxgKy0HjrP2C9C8K
mo1WKul9Jg0dEv+5AakAJ3Ir2Chj59dZMgcPWld0pd0g7zns6lyXb4gdrqFKNnFl2pUIKfPzdvlg
ZxP7JnK2lXA1EXfF8DnpDbBpRWcYsLxlI9UqV24iK3GaFc7uTq0ekIqja8OU+DDth5cGXdrvYWuF
pisRpbX4SaXo51SNTtfF9ZF4Eo2z/RqvfRrUJCDRGYtSNTlAtVLQEopsgx/Ln1olRoBqrAZzP1cy
FlE8TGcWy4+TTaHTSEaw1vlG2Nb71kC7Xxhn0oCdpjOfa0J1v3RITx7RWz+XhvSbkmRiw3T8GHgV
OPm/LylsV8ixJS+IKa9achFJ7W45J2jFEzT0+nknf5zXiPLI1romE+IJ1e+kLEOc8hIhU8dA8tDr
mukHi1Z45oz6cdQTw4r/gqsKHIiaeDKt52UYw7JmYJuAM3QvLAPhTk1Fki+sDrnBHawI1PL+dsVW
nRBS3PHnE6F2YiiXKAwS+hP0CC5CeqiFNt7GTTe7n5fywR5nQKLOQQCXufYV28xJ+xHWpCRLPziB
EAX2NJgARfJQsbNwzvdxv5SekQWZJ4uJeiBeNHvV8lk68xC/6UOL7LnV54VDGM/KyTOMg1xEczIg
5wfBHcVLuBLlLJ4p5eOoVEXFIFpxTUQm0eSkE9NZSY2OMGAnHqvikKmt5A4wend5P50LnvpYoTVs
ltSZNSuNALmTHVuexTZb5A4Y0BKH+6QUll0AgM/5vO8+riUm4dVkqXK5QmL/6a0r8iqkGM9m6xhC
XLiiiMRhhoLjlospwTNzbQQJMLXDLhDav2Lv//P79F/ha3n958bZ/uu/+f17iZ7nmh9w8uu/DvH3
pmzLn91/rx/7n7e9/9C/jtVrcdc1r6/d4aU6fee7D/L9f5XvvnQv737xii7u5pv+tZlvX9s+694K
4UnXd/7fvvgfr2/fcj9Xr//8x/eyL7r128K4LP7x10u7H//8h7SqVvznr9//14tXLzmfu4y/zS8f
3v/60nb//Ies/bHuNnQ7kfUkY+vsN+Pr+or1B/9IGLVFkDMvvV11FmXTRf/8h6L8QYz6W0K1zM4g
M2rbsl9fkaw/8DQTKolnfU1gZ9X534/1roP+3WH/UfT5dRlDpP3nP94vYQwR7iSJgl8NO5UbudPU
ULjxpHM1gEmmAUVqq2un3jMLIb42pLC5M9gU/5ZVgmGH5DoB3bgsCasljHCdjr+4MbS20FId2WA7
nLLExRcluK0sfBtA8vm/9MBfVf21arL2fr6R8rQ65ckKxy26Xlefht2RfZUlZtfF9lLNcih5WaUH
kXhXWYoAKdRRUB4tnAi3pyR5IXhYog7RHBPTJpP8HDnkgSjjOOq4DANLkkDviOPF2gRFKKN/XutA
/uAxV1eGEMiskyhtuS0oxLu+Y6b5JMMrwC97PVMurSnO6h106TFzIqnqyVIXcqn8PkkN0HKtHI1w
oxuLTj+A+CjrbRG3WuhDMGkzN0/TAG1x1Zx70M9mrl4FRp+316Wux7LXCdWcHpIqnL73VdxeNEhj
o72aTKV6MJfQuIbJERyq2Yi/Z1MGoKnQJGSvNZn7Z/BVhrWCCNMkbDtk5q00K49ZIgaHEv1dEjCA
Trcmt7QdLejqQaORJj5Kc2learnRKI7QKtnoSpGgcwFK0i+Ik3VQfw9X1MJTIUQdMu8QNAAYwjxF
+HZar+JLByJ5Ll2YUT1V3E6hd92Kq0jsglppKOutNrtiEqiL4qHFixT4JivzlFvoLjZTiOh1X5Xj
Yx0lY33QQqEo7k3EpkewYKWmDRb8d3EQH4xxSiHZVrIytSCB4PNYlmeO2rh0PjdXpdDY+iQUDWTY
QFAikChlPVrcEYsttMt9kkNwM45dV8Pgu4mFHAK7W2ma2IeOOIIghZKgqjOEdBJ/jQVAeS3hRIq7
BGnM49IbvXgbtEWdfw0T8ABcB1SRHLowUcf2hXNwCQ7X6sx5Rtm4QAbArZK214Am5WqLurdWRWWG
a1GMOI3ZKEzN9a2h9G2OQrUAY77ThNZvpRjAwwSt/WtN9ni4qYd2zv2qkbmKoh/1wlW4FgP2DOJt
cPU4U1J36fQk3w5pQ+b1hHAT2DYjb75DymsXr6v6ZNgsYqWEDz1HaCDLfBtBv8Bkuz48ChN0X2eQ
A5JNBdq6dOUiQQa/hmiVgn+wjJWSMmLQw5symSyWFm+VsV1yV6zDASmj3FSORjqg/dIpCQ2GTkuP
vi8XvtV+bHMNdK6emcplBlgPbCwC9ehsV+IsGI6oLtF0lygdt7MB2cm8NZvQ95aZFfKVLqQipKQp
GnXNw84NZGQ+0xTUy1ytGU2hoVevYpmpKSEP/RxetLoR4hyQpeZb2wNDAfgRT7u4q1RxXwkoyQNJ
4DokXPZNzebTey0YEUR0Tfin/eCzdQt67pfaBMKiS4d82HCbZoRuF0SVtGlbcV516qpissEKVVuQ
Ybpqz3oFWwxe0Bza8OE0VNorEHG2qNVt6hOzgGu3SbRiS7ajLvphV0xgCGLkSjxF6BAoR3zcardV
n4/3qRTK4QEF5sncaLUMNzqEOonitZBlavJQlsGkb1HNryYcE2qh1cnThHhFJjiVxYHsoJtFkNjI
Sgnxdm7RRHd7VSZpSdTJrESLJRKqyyJBdH2HazSrN80YRD8KtOQWJ1pWMoyOsD3ESbQOruawyRSo
2OJyF0vZEPmaXglIs5pFfZEuExjpES2twRtQZh5cmW0gd1Mp7qc7RuVouDMS1+qXceUUIjDdZWEM
qWCyWKKfyG2o8nTTVJaaLE8z+YzSbRBJsNALwZzm8jkiZVKWnyTk+i3GJSC1CJkTN0f9t5FtgmLk
UvfKbjH78UdYowxbm86gBkHZflskORrk0GG+Aqn4MUHSyusvbxvRX1bJu033f8ydU6vo/z97B0vh
E3vntQUKUr63ePjEXxYPJgo6WSJ5hLB5UJPGgfOnxSMbf3B9iB9EWSME+Aur6i+LhyH0ByQsmagB
0jZwxqzn9r9sHvTp/kCgCtOZ9ZWwFMyhv2Hz4JZ4b/YwdVZW8pomSmwCG87p/XZrzGYtTkZgmwm5
ULoe7tOy6L00GIVHSW08kliyS+TfOq8r+72o1M+oQO4CfdjWbRvC24n6jZYOvtyQ7qSo+cJ3cFc5
tHBJlX4l3KWXjWzeDh1STZXaXQ1ifM8e3B2FtvYNVj4H1WqzVr4PuYw675j5Qd5dN3G2G7rkOQQe
5PYBeq5cJ/e7AlKmjTXVOIrSPAQj1B6jiew4sBBuHMajUkQXdbcSLlVYelm80YX2GqkaeNIRevRF
vewKgzUadfCLQh13QYkIYdS3r5qyPM94FNIECncbj4C5hp/1BJg0yyonD5dvSZod9ZQlSKiybK+i
aqsZyTMCVb2rK41vRMVPAWF9Asr6x6bJr/s5LxA0b+1As75r8aWqhbs4gq5SD88Ja5xjdIQO9hpc
tAoNEiebecqhm5PMCUkFui9WVsgA7KiroTBIxq2ZAoSu2qR2qgUkkFYvj7Q0rLRJ3UCddDNFyV1l
ii4gjnDr0LfHIh5v1EE+4utwOG05rVQeUstI7LwsnpYG1ImFcKCVhobTicVBK4PCwTkWe5NQVp6J
crIvjEGyWYz8JkoqL0uzDXwgqLHLjRpkB6XJrwRL2bdN1NuGUN01fXIbzg0orVAofb1LnRFwyndh
Cq4FQ99PhtmuRAg0fDKlsRWQVhshU3OYBwpydQug3Qsmg90TaQJkr9y2eXaVJZMjKVV/XTTKHdg6
4Q7UDbvnqg+K/H6xkfvlQUBjG42Tu7pZ6tSu628xhGVHI+j2p4DIhd3P+rgdkGp2WgVHW2xKoVso
UeiXcazskCze90myeBkELyfPWMnnptWcRJtqF4DpRtfb66YJftaSctD76muR4uxtSnW0Jy09grOR
LxWVkDcC8X1rbmdfCDQ8WLV1AOS+nWMrd7XO2Ec5RkQ391ezIXY23CjRL4nsuiEtHBX5bkEvEpKB
VCY8Vx09woewObWEM0Fo6mST6nmZ9s1jk1lfRCE7GFk0+1ENSDqL5elKLfJdtmi9C0XxaeylVTek
HjxRqR5SnGqM+fJqrEYDnmGQe2EWf1OS/iCVBqhnQ0+8WBG3VsKxnyS8IGZudEkoOHlfw1BSR4nd
YyovBFRunbbV540aAaCMJaSZDIxpcjez7yN8d/xyqAtlnQCDO+kv8FV/0QnZc7sx3xLNwvyOIoSN
kMgykum7VaSXGFOtHQWa6Fet4MhNvjemlQEATFiK5W/FIG/glqUOhkfh5jFmd2RqWyueGjftZ8jL
mRdlx1gGm1MxQaLupkBBz7KeE6meGArJ93C8HHrFwgBsriO1650s4diiqk1x2Q9AEew+McI7RR6q
rQIJ/lJHx8rRrCr3mmVsfeyeaCcBVG+CYXjO4Mb4sxRIj6PV3AGfvZzDGb70RIakWoTaVdVZEIgn
reCEHXLjX/S6O+ZKslOFaXHmggMmFDPcD6DxCqM8wlE8pEu4ryVz2iLe118yCKrr0RIusNYukJz7
sRjDfZKMD1mugYqKShe+MQTDwfLiXAw8BOePoV6B9JL3KjHCbYnFoINjYSkGXjxjZipLKWzbDizF
rI3jpgWNc5BnBceI2YPEiAFwjNtSGK4js79KVi0OiMfZth9jiMfheAHnfd+mguxWVqFvF0u87HPh
EdV02ZbrQXxN8J3B1GHtqmQz+ZYWcr4XC6gQsHLBtzTTpZgVxabPYcK3RjG6SQv6XKkNfx6KO83I
ntLmtpyVbYHdA0u1ZwxB3ukG4jxh7M73QbZbyoalG8HY7mHW5fYghPK+GBfofcU+mkfOTZx+uejS
EAcdNXX0+1jW2BpyZFGlpfoOEB1CKobwIdWjo1BNWO9ZR8RhH0UexKbJF43wOOYvclqILoZx4hjp
fJXNqv4y9NWPOOzaTSNFClF72raxpG1UCv7YiW4ZlItdAenqIn0/coViSPGVEMcPYL51LxryfSqk
u1hj4dWayh2Elv4JolWy/3U2zMmFTXOhB2awk/WiBi2yJE4xVE46FF4hsr/U/SHuzC+Nzk7QBxdI
Dq1OXGcJLSfVOqcJzOhQheJr02ZfOMcsXqk2mh81UuGVWpb7egSrM4Y8D8o3SP25C6Dbg81tW0Wy
66nut1Fkxb7S4Obs+vEW2MjTFC9+CWeZWKPmJRWFzkGDIHdGJdX9VsjSgwUP2x2W8SlGR6iyudWR
NnUb67bYmQxyM2j8uVk0H4DaDNtdF7dyISyP07J8NfU+Q928w36owLor2Lo4sTRISFo5OBFe8X1W
Rsm3OEGiT12wZknjjzTXmILQrtHOh+Mc999EtNp2C5IJ21bsxt0CIsONVXl+0Oa5xDwu8hsx1TwY
7IbbaEf8CLOmwQi0Joe1904R1K95kbb3iTiMzmJ8LSqt25VBrfpRp0IcHLOC7ZxVVsAxCicMOlU7
Bs9Wa4CFrCo8N+IIVbCO/NYq95MogoCvX8dWVy4R3h/dRdBqd5i1lySxNgAxNPDCgnhXh91XedbZ
zIxbHBibbgTVqYYlyOhGOCjokXH0r4s96u8FrhlpcKuW7TIjZHuHi9qfOa9PaeTAFYXuk+wjS9z1
kwxrRnJKdJVtrai3caC5DWw2A1RlapSXOfCoJA5tNdMejBhVyQAnAeEeOYfvYGwtfw5A7eAWUZwW
8vWcSve5pYJzzkfspQVPaTCNQKDlDVqVTEqdA3wOynKuHdgLXoLWOQCdS7EXvCmMnEJnRljB0Yz6
u1BWnudSQl1lYnNtdlAx/VhVv7TZtMKpcOAngmtBkAV/t7KlCa6zMg/O2JWUQn8MRgeFVDcBFAuG
+FVus00pXxZwoWJrtud+WPFDW1W7Dgs8O3J1sQBzrPQ+dwbovVXIbDBy1xDCDVjnLVns+7KWNxlu
Yewuv9f1vdB15kayGrqcW3k/nkPDxedymxb6lYLiMUzisd6E0/IFd7jIk4yag9R6v6378QGBMtlV
V9HHbtaPPRjqShO/ccS+kEQ2tHZefpLFcYjrMvHxuIAfbME4hTsllo+MbGw+MsOXRbD12vJHjmdZ
rqLLFhzivvnWtLeCON5Vqu6mbeBWyl1ZZk9DFX4tSmlTdaY/WM0OGNBlHgo7oxavEC1GyC9p3DLJ
ZJcjJFA6Mfahyyl23sw/YeI9ahl7FQtEqtdPpdG8qmJwoY0rJa28bONsM8r9RojVTQQRC6DCJtXG
H8OIdp8+7gd1eFrqrSWGGzDbWPONr+TWpZJeWcv4zOnzsg0vRfU21JebcrIu+gwyJWJpZoQkTNRc
6nA5apRb0VNnNSun5qJRMW7msD/0afyiY+ymE6zsxjIxmqrim1zLW70V3Co94HsLHDGsNdcyU+pV
8DWzqP8sgKZBDjbVy1k33G6xDrBpjqXS3AyC5rOIHDjXoCwAc2rKvaW5VVqBHJQcLpicHbN47hBk
lg9iPLtdIyvuKLCj1GLpIEcc7az5acJSC/TsaxxnBxVLVWulCy66H2I1+gLVHLdqGIfeLHVOJrFz
xf11KYlPcQiueSiVnn2h38493p75+6DgWU0SXITtDG1VsJvJ2vWF9dDhxHQQ8d7PjehPstJs0JC6
GRTpS109GpN+OenWd0ZS7OZdeiuHyKkNOF5tTiOhN0bjtyJa8OpVqS9nqnoo5oqw1CrfLpN8hefi
etQXjzjRyG642LWDHu5fbryS9gJjtJ8fYsFajxSRY7KXheuwHKynCWOJe1hHLITLDLTvMn1RDH1T
CWnEKhpzfaMOt9zEutznHOtJckK5v0jZCCMBoIw6sA/0k7YLFtjguv40DEcrq1YHyUERzDurD9y0
UR7VoLMllj02jqZxyAr40i/fUv0FN8zrAodd0K5F3cOjWq7L3s08a9t26Q9l3Ss3TZn8mMr4UIra
Qy5pmqOps5eqnTPydID6rrQx9lKz28vq4M1x9dOSypspHIjBf5QT4xX3yDZPiv/F3Zktx41j6/pV
9gMcVnAmeHlIZkpKSZbk2b5h2GWb8wQOIPn056Orzm5nKkMZ9t3eHVEd3VFVRhIEgYW1/vX9t0mm
z68Sw9laAB7aDmOufrIOnNxc19bAHLI0KnL+ohKWGeONkUEgXd1vNR6TIe7hN1pjmdDXPTMkqXmP
F9lVZq67pEuvpZSfC6F9kNiKFUtOklsfip2QOHxrHA1lpW5ImL9yJDHpqrHZWHR9ofVVBobfhYAe
onYa7POwUJMInLT9oW01QDOWvCb9NYZMYucZ7OaZNw2RNyjrxlBC8n+b0CrprGjTTySNiLim8S4x
zFdt173HdK3CPb1Wh7aCOhovznuu7ks4FsimLSv/SurvTYMV/BVGml9Sk4DSEg0WuEb9bpoWLzDj
7karlh5jKPlxirtPsOlKYiCMuvp03oyJ878rbq2hXGf9EDeNt19HgamWcL8mqnmtk/aKjFE8yjzv
+NMKcEtN/wAT+35N3FebrQvWq4YbrLLji+pXB/s9yw2AIvVBAeIMZYQTab1dXXvQLK9yzBWipp/X
K10s5T6bUAOplkJO6s8q9N28PpS9njPluGUbRvI27TwwdxkpNv40WOzsxAkHmHaNBmLPy5kCqTlx
oJvkPknoJuQ2xtsyJoTXZPJU5kM4K/N1Ldogdf1dDCucFKna+U33HU7WYynXfVw2mLF5cYnHYVK0
e5KG9b2XmdwmMKeLPNFp0Twtwz51Gz90m8x7k002ntcaV+wVzx6z2mQQRCtzMz8OMQ6biTvFd1lT
9Yj7Ws28tcH/79sNM5z7Cv9ZrzVuMOolXOq68nMs5urG1bKeO9rfica3ref7BYeorPA+Npq4Uxo3
pd48wKb5IThrqQV9TmNdXDdLU7BPb6BdREGfKxCAcV7faLbL3T2xDmvP0bb6uGLq1p05sczn2rwl
PsWkmL0qwig7LNoN9WTfuXRO3HhG83Y0Wt3fIdVijSstveFoqchlZ4kRc/ih7hCUU/ZebWRfyGYb
u7mYSiixHNbJQBJmTkcVGq1c/BtFWrPa6ZSlQilW4Gl8fewe8KUgSy29BfGpWzHhLjWMGD3z/Rin
X0e/iIzZuJ28+pXNShR9+iVhqdWe9jYTvRdhQ4yFahtCSt+ntcT7dDV2uA0GuLdQ+B84lvOqsXGY
wlCYZNSuxtvQHKnzGOo2kWMSSB9IooF1wIghQtg49a1hWK9yQrXKrA9SZd9tv8DudTr4mXU9Vemt
3X0t3fjd3IvHSUH5hiQ6CvPgyRF4SRn2OGgF2dR/pr8F79TqqyzUq65Mb8vlU+Lh5VQvT5adPAAu
/qjV7V1bdNcOQZvbAJr1swP9bU+iyXFpXIJeailpYnVn439r4eDd9uNjMn3Qmz4G1+7e0sETUGSa
o6knVqRaajOdKt5RDkm4dhmPI3MdjrGNX1aub2HSelinLTpWemi4y25MBzSM3DJYIpiplpTjQmrz
X/vKwGKa5gHNphbo3k+69UWAAu4t+9ug2mDsulAzyXdkVb03SqzyGsEdnZhvtVoqMyLlmjHWrzLF
MW8WXre3Yz72mlQ5HqBkAvn+yKL5o3/X5d1T2uZXjRr9wLEwOWWBqQVH0265XU232Twxg5jEa2DD
U2v18VZM/nVts3WmU3K1Ztke4Fu2c0sfpV2xx5T1oNvxk1yy79hFvjFmlUajvv7ws/i1SLMvfo31
hXdApyQD30MfzpFuat5rUy4oO+dVB/Z7yPrR0GG4Wd8KD/fwuqrf+G7mvlc1DiFw5rb9JXcaLiIH
mVw784dF3WlDBbNnbOaBr0XY7LR65VzZVRE/4Utg7noTn7OqLGzqCyq7S71M0quB0+XVOLU24Uaf
6GFaeMlNn9R8n2s7XK1Kpf9oLH4rpf+/U+hAy81Lif93dTZ8//Zf/1d++fpfuyqTX4bv/a9VgJ//
+j9VAMf9i3sZ0ppNiEKufWs7/qcK4Bh/IZoy4eLRVoRR1SZ3+7cKYLp/YbYCAxOAI0lPNBP/XQQw
zb9osEW2h/yBtkKqB79TBDjVBkD+3SQ4wOXoMNqKCsc6BJzyVq/RMzNSJXvmWMT+jg+lvqB22GRS
/5GXejzZ9nw0JloYUdCMyRT8qnYQlsqsVo5mhCZChlqjLOwaRxpMBz27g/mkBd2E//U6pNb7UuXN
heE3McXJ8HR78x+kcNgNnEIqyzWrmthd7AhfdX2nVQT3LamcyJJIK39ZBv/WuH5VW5woxn4+KmNt
JRUUtRbi3eNHtcoyNU1ttqOSGx1h1Vs/h2jnyzmM4+mqyjHmW70+CyaNrXIws08vj3/mfTLRWxch
VEnm3DoeXk4ELmWl8ahpHgdV7NOGvQ388ijHdaN/HhLnTR6UJhLQpicPWZiWu/Vh0oCjpdkd5ID6
s8a4sNwr+04vivHvl8f7uUBO3iAfjr65Y2B5BC74+LH8tmuMUXnIyoeJioAzVDda7hgULGOzkZRB
NKSALuri/QiA9Ydaq8+Z3hAd1Ub7TxnzSNt19Ia3KXz+W7buc0iMXAJPHr7PFsw00sSOqmlqAyTc
uBNnD3HlRkkMmdFaCaWbuL93+M03ghzbmDXu5yRXSaTp+LW+PDVn1jYz859fQ43x6NOqgDX7tGFE
Dm4d0Yqhs05x5MDBTknu5aHOrC0U1HjxbChb81lT4GAXg0pmuX1GiOnmrnhTtr15oVn77PMwK+AA
2Rvd0+bR0lsMwlru4T6f7AFNJO5vXp5eF2vcXljFl4Y6WVTcPMXs5rYV6V6a4tKR+oE3tvdD0he7
P5g52OdbKzhmradGJIBVV7tna4pQHEoyUnp3q6zxUpvV8+cRCCtR2HuUyDZO6PFSKPJpsFtPNJET
W/pNzZXuZirK6iYex/63Vx2N0Sx+3KywVTGeNRLzmjDd9NqoUtXwvqJYdL0iPnmf9LG8gA15vurQ
+LHiOKKQjaD5PX6qYcRXSPp6Gy3Ka6/ShkQdyOZL8u/j1oRtR+PVgEs0f54RHBLHoywuujerMTDb
pK3+u9tb+V2/un6ou71OSsw1vlI2umSK9/yFHQ+67TS/iADH2esqL1YtkjJDvBdkG0I31z0SIqXv
Xljsz6dxe1XAPFmGMFBOVedN1822I92eNxaXOA363aGzh/gCGuf5wUCxlosFqw8WL87Mx0+EYV1Z
xZPTRzVYvGurbz30ttwULVUxjYbmXGC6nHltzkaDBgUAtx58/fF4Tjl7qSWNMVp7SpxBvTYQV725
vZ39ejl0uTvu/JjU0cuf85n3Bh96m0REGJZpnmwcXoN1gV9ht1kg8AjdmrJliZ6V1J5xCVpzZkJR
EWzaESzwIOecTGiadtOczBMPqI/TQ+PI8Y2+ZiLC24ibUOojKHr52c4ctZyyDiHn1ujOizx5uD4p
+tnsMgqsem4FZj+gyjK5oXdBqSyP6nBnkqxHEfelxVmEXO0wDk++obqnzO/EJWLBNtrxYUuUyxyz
pf3EVJ8I8HGJKbyqHHBwLK1YcBEvKWsZw1AsQVon3es+p5smWGYXgDopo9y+MB1nFhj7MosZ14Ct
RepkX5hqdHEqZfzRp25m1VoblapHh9obX7AETW+oAgy/u7kCBieEwLuSTQmXvZNnVpCQ12Hox8g0
6nzXb7arRSM0ElT199992Qy1gbII0BECIVI6/n7awUoE1hJjpGpDorH1zPhK6LF/I93B0iPVKftq
aaCWrEtveyH9aN6NUPZ48ErVZdHLv+bZZ7XZd/Oa6aBC20SK4fjHqLpch9HU+gg7RgdJide9dkoj
fYvC8RKL6tlnxVCgE+iM2TgpQNiPh1ox6oo1+nCiFr+ancxyunK1ZH4Xp/G8T5ZRfHz50Z7tvowH
tdYEXYKLJmzo4/FcDTyFjNkx6LHy/y7m1dj7g9RuXh7l5wwdfS0MY+EBRgMfVxAIHMfD5FMcZ6uj
eKy2iG+N3idr2BRNGQ1aZhoHsn9yV8xILvLZSvc4Muc7r5izA4Tv4REb6IT685jYd6sYst3Lv+3c
DDiYP7PWwLY8Q8G7Zgmnqbb4kFkEh8my5v2KT+CF6HF7wJMJYGPeQiCGwORpW2K/nKjZGGtJ6awI
jYqsTUM4IMVdthYJ1bNuNK8sfK3ve7bUCFa7du1AGdMuLOITQAGRBM1/3OWBA2N3tVGHjn9C0uFt
28RTHyVU0HbYkcRRhxtUqBrToSCG2wPpYmpAehWnH1mj/mOvxgrBVV9EJros8lJOfuFYPjstDt4u
Pm2Q9AKcrIvEbGjxq0e+rLjJ2p3d6twVFqUPXshhVlzj9xKHatLLw1Lr67WiEm9f2NSebaRMCygT
OpmgzQn7NP6QJc0As7ctTaQ5Dy2zgXnSUtyM6OR/rAhYWaOrcSF2PCFUbC/DQiq58Z/ood2u5Mcv
wx31WUsatPmxR5Vdvqqb4V7EGqlQO3AtLaRj5cZyE9LLy22+7qe6uLG8b1PvRz2VbycZNvXfBYfW
5zNhuYLAj60O2wISQse/KfUNsELSXSJHWuNdoXrzVd8a3eNqE0Jo+SqpFHrt15c/v+cbHksSLxBi
CVBzuFkeD7p0tRqF2+gRyI78dvlR9Dt7RuTE0XbJ9O3M83Fkbi6EFj2ObHbHQ1XKrkexFmvkILd/
wgl53Fl1Xb8pSulcQ6wXdyu9zhd6EJ+HLZiqoDPaPE63A+S0S86w07juBLOaCaYxRY5/SChUXA8l
1q6BXsTptTWgSmnTqgAiLuPPpT8urwazXW9enurnxxg/AFMjgyMG1PxpriJpXSenWWaNdDnGSNJU
cht7Tf9JQb++MNTzTZVmDWIT+iK2uT7Nq7V5u0Vm6xLNpRN/q+o4e1+P1qeXn+f5IPTFkufhQ0Qn
TOvW8ftssa/Pl0FfomU1jO9ak1p/ZyApLwRazxcoo3AVoAV3QyGedmCpJZWzkeYLdUFZ3ri93RqB
ZmRs3H1phWm2+OK3T6TtmNTprNwODLrej59LiXVpRp2e0Rha3bUlO+3eVJNzYd87N3vsPj8hnhv0
8uREUjrFIast+dq1Yo6MHO0vLd/F/vffEQE7wDeDvBTtqsfPQh8GxcwMUUFpEMBUfe7ejgDxLyy3
M+/I4AjZHE+2zMwpza4Y9YkUmyBaNGfzpqH366bS4u61baPrNGifvTB3z78krEbJTpNmtLdE+UnU
NBdjXmUO41Uofw9Wrml+gO947QXVPF86I889HLA3us51QcwtTpY5jC1y0L02Rhq+cVGe6le5nvzQ
9fyR1VNfWO1nVgWXq60/ld1qO6CO35eRCOl2ixiiTnY+F6fBDocUJd7Lq+LM/G3fEgZQJtxQ59RB
oBkn8pQaquDcTr5X6HqJeKxPA7vR1Z8MxE2NSypZ2tNFro1SWkZrjdE0dvXrTtVJyMJf7+J1vLAZ
nXskg7ZhdzvMsfo5ufBropoyESOLhGPZPlqNY+20TXxOc88ldpe5La/jYHJLcP9nrJNIbrVpVBMe
d++u9ZK7SbYlnQfems0h+1/8ZBUOymlVp9QjEWKtNbEUxoNXXe0R/VkL3rGhF9NYGgwIG1H/KnPY
dJSTmIK5lnP9FqlR+106k2nioVstXlStTeFFL7+b5xUJlwZ2WG40fm5tI6cADE2meTppDRyiJdF3
aWr19+M8DB8XWoB3jo9thxfHGvJUtJZ3qK3j68Wz2z9Yittk2huYmRvASdAzLtxqF1NOUWMbqOlM
gt1Wd8crckjOhaHOfMhbsEe4A8Rucyc7/raWoW3gLaop6squuK+BPcThktDDJU06PtvU6n7PGHmL
MvmMqSuA76KJiv95PKJT8w9MxQB7jdzJTWa5IwrhBPuXZIyNe6to08eX3+mZ7YOeXhivIBy36t3p
9rH2uGvTuBClftNEwkc5Sb9ofmHlnJlImxOLV/bz/D+F3QylHS+TshX1+xbhoyrHQ1fk8nrVM0kD
zzpeGO/cSmXD/8kg4F6E3cvxPFa5mbtmM8xRsijkmDAq9yuC2P2U583bpSu1L5WlkIsCa1BPmfT9
rwJUoHNhb/6JcTz57gnfyGByEpB7+tlP/cslUp88+hsl2vXFHmMH7U863s12mdJgJKZbmM1m2LiN
Gww5bSYKj9tA10x5P2jJGCWG190IO6nuk3p2SOwOtAAKMV64Q5zZBrf6k84tgi4xui+PZ2rhvgJW
UFNRK7D4DWpXm699JFePda3U37+/2FjcfL2b55QuTla3rxJN16tqjvRUxru0QW/Uzcip/2AUvlvK
CkBR7NMTUWm+WHFTnckct/F12efNofWn9MIS2z6MZ6/WdrGzIl9Mbf1k3rLVKFVr+SrC0rR+LPXO
8kJq9FzHc/qkr1w5Va+7eUZ1TDXFv5Cc2CKIZ4MTpRNfbLz10yvKnDn2TAc3CqEY5MXSZtVdmcg8
TNY4vlKlicrDaO2vL8/r2ZXiUTmFNqC7kDCOV0oHbmFqfAzFEY5+kOiLQl1HZpv4a7V7eaRzmxIt
hP890rad/PLZ9KQoc71hJNhHMqrpZbtP11JdSGWcfx6bmyyQWVp/T/cI065J9kqeBwVZIBOEMQHd
U1PgeaX+8Q+eCFY1qQsqvfDxj58oL6BhaYr9qFCFsV8anQF7vb3wROfmbct7kqvY0u2ngWfnzez1
Tj9HtlLjzljokCvaebkQS5/bzH8d5eTIKAy97+ikY964gr0ZG7qP501T2S6+d9MmRnWR17e9idPl
jjk3R/FWMaYodDx7yrAXGtEHxVIYVZTYAgtGre5RkUNl/KDooTnMlpAf51Yv35mFo93Fw5jd2tUi
3Auf/ZnswJaTA8rF6qSU+LMR9pe1OYGu9jW7V9FiGri+a3O2q/T0w2x4uAG79Y/JyqJ6hEaTDQjh
QGDRLSKyC6/g7Ism4+MTmwhULSc3jBwhIk3ms4qk37XXzmQM4DP66sIl7cQq7Wc0shWnAAZxcpPa
Ppl3r8Vv22uY8l4m3u1aJcVTQez5irOyF5EZuwOStMTb5UtRf9XQ4kH18ASCaKP7skzkdS6cp+e+
2F9/z8kXa7d04NqzUhCZxRqMkgmgKNHuGhP61e9/sDa0K2wXufLgj3i85IqCsIJ6BiiOxRoCFdsL
3e9FcmGjO3eIcChsicWNUXZqiihHJSYH0X2UE3Ojal6rwg7UVkB6svWiqrkNlO2dvvS6FVgxDXV/
sI4o1pikcgkAOU6On5LCa+KtiaOiJvWrA86m2J4WlXz98lyee21ssUCnuGwhN/OPR5GFaGsnTubI
H2vjhtSNNILEoo1iWWfMTv9gsM3XQXAw4pF88kjTBHlFUbmIVhJ3+1U0OjgRz7xJhakuzN7Z7wNb
NhIleOrhnrl9pr/sBSgnC9A0JGOktaRfStMBWOOto/YWu2Qy9Mp0vioya0voFDBHg2RCtHOzDob2
QZm93QX9mPjZhTPgXGjAAtk0DtD4nvHLu6LTETzrisyKbl1Xib4Euhq8x1WI6hpBLxwRu3Levjzp
546ELci1t/QULADzeCKShB7JomKDXpoy22Vp/zji8hqOrvMJOOL7lwc7t/kBZ0eYRoxHgeokOjCb
0Z31hW+fErZ5sDqBcDun3/XlUc49EhPI7gdmkkuvdfxIS50qnWQSZ06TDh8q0ynexs2QhG6SdofZ
0H/PLvqfvRZpo9gcy0Hdn2KcJqNwPJCFitZ7wHdDXT2uwyTfvPxQZ08vCH5b+RDFgb8xuH5dsZm9
0AcPATJKRJG88Y3BDfEkyYLcqLSdKVIjqMTaH2pNDp9jzfZ3eWwBbdeV8SfTi67DB2hB5fg0SUvJ
csobVFORldDrkULTOXQt/oe7yi02OqleFe9efvazy4aSmkt+Fu2Zc3J4dI05Th7inEgp348QdduR
NmX5/uVRzu11PBHaQqx0HXLCJxOcSlOozAAEFVfGK6uffeCTy3BDs87vYen+WTECJRibHfkytLfH
Q5XSdjXHwJGVTgr1qoDi8i728COZZaLtKlbBTaJl6mNtxtYfTCX5Z33LEROD2CdfYKt7PVlqGhQq
a87eZ01rhVVV2xdupudeGAkeknPcFT1u4sfPt5a5m02lxe7ab73qPt3vgcII6E8OQQFWhZrmpsL0
t9/xyy7eEtHU7sbuWn26RXyMda/cpe2ilxfG+af5zyjbwvlllCRp4JYljKK7g7ETelXujNX/PYOa
f9cEq4ELDURW3DOOR+loPTOkTcLBsWN1P2Zxme6AOJDs1n1JP81SaVGsl+qCeOpsvsUngmBojxrp
6Vps6yEZNtxqpEZbV1vnsPcYD0v/jiPAvY6nebrpkd5erU0+PSg/5ca8dp9fnuGzm9tGpyOVRfKM
nNbxw9ur0Te05szoamJzXxr+dLVZBH3J+zi7Wtba/qabq/UJNlgfzmUPxi7JB/p9y3z9g+jx119y
ss3mtQuUKl25iLkt9Io6Nfe5L7sLWYAzSwrRPicguRuqKafRm9MOdpI5DTeidaKTckosTKnnsjUu
vN0z43DN4MJDTMWV57Tg3laGSXv9gFkyLKe7OW/gb1NQuzBnWxR4csmjuG5u7iY02T0bJTfTrk7S
0ohUl5pPY+GlewC7c1iYtUm70CIPaw7MQ4/TJVyLttUvjH8mcDoa/+QDrfW6g8aXGpEtNMnR4C5/
V3QjXoEqU9flkjgpbTFdcvXyoj1zXiBPItFLV8Em1ToZlVbmtEiTxIh8GMGPFXfXnVfL5Y2ntB9/
MBJ5SKJ8im4smOOvQ/jGmpRiRYrVi+W2s8dutxad9kaHZ3YhMD6zYFAoCQ5AjlqBWvR4qEzlrYqB
45D2hBgze64KzSaNo5cfaNvLThcMl22ELUgzENyefGRCOrGUAGijpPNQkPk4zXzwITMsV5NjTf5d
UsPXufBkZ3RRhGi/DHpyl3GLPnUHny4XqDjyh16N48NkQ7XCZjCewqay6ytrpMcdXlFPf4aYjSs/
du33ZqbdinjYNZnoQszf+r9fnoyzU+7rm8CRuJ4L6/GUq3oCGoXgOJotxoWwlOxkri75MeFx9mzS
uVIg++G+iCqBK+vxOLo3QpTpSU/D4PDUtbes3ceVrknbWD9ZC7DFUsjiygFvbEOl7tK3jdc2RdQb
qY/keozrV+AlQWgNTWxp13I1BuftmEkteWALqu9nPP+wmJGT7QZTlwj9gBl8ClBSzMK9SSwzb2ms
kzAB3STJ2j3tpf7neG4zCZUgbsAi0Qx9i0RjXq7XFSYhkJLeTO6qNF3Qefoc84GqFw0YkdSWApQD
8rXI4+uWYSZn1Dp6TtojMsykR1DU0zk8S9H7O0OV2Yo1hV0KQCBxcrc47foO20B6HJN6ZfxZdH4e
4L6lEqCYMh4Ohdpglhn9LCDL0kKL+VMa4B+m8sht6mMBOHgZ48qMOr9oPkm5juZ17VhZve8NUqAh
LYiOt+tlHfvQHxfITnPiTPBk4APyNOkSe/tJ5d5VmaKeP5htJ1RkJzRe72RqJePtaHUTLcGmt660
PNsY2I9uRh/0qBUZGFHX14JG+BnUEtedi9DUNJumbhp/jCv6qZkqo4BKUYh+fTIdtUjk5PNq0eqs
a90+xeNyCfhnvTnIMjP7YJIloifLmjqa6rX2o+P0Fp2WnjzQwknvPmCntglLlVpvanJOBd0FS6cd
tImoKfD7cb1u7dgxgjxZIHKgPxCk1BMrn25L+mPplJ/6/nXvZPYQGaKgeJCAfdOuytEt8rCKY+8u
dz3JVMWrOV/12ax/MJMKH8LBKaxXWbLAjvBBRGJ0pac51KLB7M3QndOyu+vo7DL3FU0VsCStsbv1
rRh1Y5GWIGz9kc620Ignr7uehN6OD6ZXa+/jdpo+ygUsFn3qRkkP6Fi7XxeW8BdAkOoBbk57K6q1
ou6vKzPgVqW7+2LK1VvdrvwmyG2pDl4j6K9B4QT2wUiaYfARIVczTkQiEa/0ofe1a5X5yfxpFAKm
bL6YFmSiYZg0/rus8qicdOvHXNtaGmi6hc2kJrUftIErO6CxKVd71dUsYb0ul9dsmaW/W+u1+uBU
dakFdUKWKySdm37O81bAE8mq700vs0dlzFP+ECee/aHAG2MISlRhsPPTNNUjYVuQAxpRoZOu/MHq
QpX0ZX9TeUsPY8ZZsg81UI8CiYqKm8fZXLUiEiOlN/q9M/kNIgZczAKaUxvEXjt9Bo2g2utuEFWx
8/LE+ZBqpZquQBHCAqZ+Zz0U6ew7VJjndJ+iYdJ2Q+mvML/sha90qrG53dmF3+o7T3plwmJe/YeC
3m0RaDE/JMNaMQlKXtrmTrsY3yTXqle1b01fE6lrMMOUk2WBIwr7Aygivk0B9AaMSJpnBZhdw5U7
lGqGuPG1AlpT5gvCutrXXFA3/Zo9mnzcSQg2thnDKabRIxQxdNDAyMv6xrcz2w6ytraMnZQjrdDS
NYc0KOcOi04zycv+adRMKvdzmo121OlF3UZK8Lnfu6YGKSZbpe8GQktp6tb8icbyrrdSCZXWrT+a
Cip5ME5Vk18tvuTrNPVUVIjuATVd86WPEnJbNgISqSU9PFkdD8jqfKt+mmfhvNFS1Zlw41ZZoS5w
lRGsaZGpqBr7rg5iFNB0fm/674AeCe3JcJpCXc2uXCDoddjjHaqpr40cp0FwZg44wt5DHKfNGjSg
r4gU61l70jUFkDkYdCvTynfNXOBkyfPHZp+G/4cO5tQUKNOiqc/qVyQt/TdOM+RvHVNq5EE7v9/R
6lwe8q7Mg8RQGRuL1oWy88x3S2rk/G2/l++8uAYiBTJBqy9Eas/kuBsEnkIfvRrkMlEundxH6UUX
Uz37NuCe5A3TBcLRiIHqSb2MmgkOl1nLLrLi4hvHVBGOOT3jDXLoAMqqFbZj/+7nkf9bLdP/8yio
pAZfoKBmX7/L7Muv/c8k3/4/BVXz/oJ/SsxBohFJNFsMId8/DdCaYQBxp5OQWy8pO7RDBEj/dkBD
QWW1oDbcBExEL1ug+C8G1f5rE/Vu+QWdJDxR0291QJOtO4qOHDIV5BC2dmuqivzUU39YkCH2aAxr
KHvLa/aexpLcIiJXC+Mum2E1AiahB4ZozQs0Lzb5hnOzeCTearH2SrvB3SNIkHtgKnG1j8dVn4Kh
JlcORCLu9ahY23QmxVzod9yVoMu4jTe+Tk2SZsFS94Ao/ZF1yhmcyasJhTZIsTaD01NqReNH6IWk
G8SJ0L7PHJc+izKpbptUQogcy1UddDXOegBPb4C4UxrahmObWoBZpubfKse0PpTWoH2ohi41ru02
yd8KfLq+u3VDM4dW49RVafquIul9PVvlvOz8GmaoC+08i5Y2zt9IvUWslAF4CdhJ1aehKE0svtoM
dEc+tmXQxN70OclsmOA2OIrxKs5cG2PWpd64rwihfsS9Nb2bPc1xbsGL2/tRyWUNmpXdIcwak9NH
Ik/K2Gd68cYDYggWumaXibTKkq+XAmoEp2FLPoIOucOGePtSzBwWYVWU2l1NzIbDIXX/D3M5ZvVV
1peiCZfMgIWDm7MNVSy3ptukw8I1oslk/JSbkA2LTtZuSAJTrNEwee3jqtqyhqW2KsBk3phf5a2n
RNjihmHljnodr4O4TVZv+LQVU7swnwQg1V4QSQWx2JiuHWSgGj6LY95DJoN74WeeFTrERi1GUaV8
cK0VmB1w5uEW4GTx0WMDKmlvGrzmMPFwbwa7mpegG6wK4OHSJlUAf9IQgWm3FIkn1c8PhDcOp4rT
29/d2f9SL1ZOcabIQcahq+EQzDFieVCtX2VRbMj+7Sz89dtE/v0pHoU9XlUNwq/bLGmH9spUVbJz
RdIRT0hciu0KPvrr2Mnq73W/NN9SbVDxDTkZ2E/xlFbR4C75g+Y2ybiTaLrSsM/t2bzm+mJd4wGe
p6y/2L231naskTlo0tyNZeJawaKc5YOfTQ5UnTbj3qEbVf2BiAkUvtlp5rBHW5O864dUyn3Czftt
Ncyi2bfODGS/nbXlk7E2I0gqiDpaUOiyfQVGPwMlVjW8b702GogbYDuI7ruqB+Cyis+L3ut+yDov
1K6A1zzdL8ZklWGdeRI4bGEAMpq6scO2EsO0dO+tqoYtqWCbi5w/eOd1/ophQesCo0WJLYhKzIlm
4SVfY7Q/o5eVUUf7RkJPhxe/nS29+mHouWntsWRYukBPRu0jEWKlhWpuqpIQYPCMYBgds4Hnp/yP
DXUYO0gXcKGBbiDjWVXXv27kYtzL2vc+xSZt70Ht+7Ru4sugjfs4bucfMul0GjpX+qYCx6y0x77T
szGIiWpDskwOkLu67vqg0UDXgUYjlxBS2dG+5KnFRa8zB8Ufh6IjXJ3SvRedmNPIZTHvvdhb7X2v
LzqRRVp6TkDq4XpNaayPyGA3LdyXtXnrL1zyd4vdt/2BECP/4fYyfsjJMdiwBeN4CX1/LvXXvpmk
X0RssgUFDj3qDRhXwBMRZToPcNRUZD2M6GLM9kMj2vFxSE37VbewWT8JtwCn48tFYGLE5iJ2k93H
+2GFZBMUnuz0oE/LvA470cuPVZXIA6Ex18auIZhfRqh4mazpeyIG40a3+iL7Go/t8GmagR+BQmMN
8OrIxxXuTLZodJX+t5jg7O/UvPjd68w0C8zdUn19XxKzf6xg07Q4HY4+xGED8DuWQHXR5g9KDdby
UGlDuezpjiuzKDE9WuuG3DPWPZY3FTgbot8HGWteDkSwSdp+Vyeizp4sraFLFXowqLGVDo0yLPsp
X+7gXi/gNHvZ3rd97QqSELP5GSh5gU55gBpz8DS9fd8uaU2ConPaaY+pR8/MNJ0Ywd1Pg8F1lbai
KjQdjTxy1XuEP0Y/e/oN3P/R3jey7CNQ4ENx0/680fqp/hSX6Mpu/x9759HkNrbd8a/i8h5TyKHK
9gIkCJKdg1pqbVDdUgs5Z3x6/6CR32ui+UhrZufyhIXUEi9vPvecf8jCIcPOrw4rdqxnyo/YEOnp
NuLwuhrH2p9us4lXs2vlXYxEop+ZSH5nXHwUgip/U+XxcK8Pw1DbmdjJw3ym956JMJIuDzdG03ji
TjSG0OpWbZ0VN9o0Vf0mSDJVXLcQom4FJjJZ6R3n2ghnylsHiOkgTyjl3fb3w7L/m0o2Osmefx27
udyGby//5nxrX5qcIC55H8XNf/VPEZs5UAOHTxBn6kDjlZlY90vE5g+wATK0ojmBBWl4zu//j3nP
Hz//ND9CdwX+7ozV+hXCCXwehJKZjUQUN2dRzd9RsflZZ32fVRRBDegyJVJchPiGywRXHONy1mbj
yiNP4DlC5ZWK61fG8DaJQGQJpKTEWyvSKD0WHGnomoFTH9w0k5oKvT7f4M2kkzezyZdMIrlPLTAc
r9PjLyiQadDDREyxECYV2m9hLgovWqmJyYUqBjWmbQpaG+AWNIHrUFDNRzEbPX2lmkGG6TNYpi+N
0qI9lav5aPPQmVp8KaQi2HhqMOzUQpFRojYEBXft0qvOUTYOY1smCtLdnGcF+gUeiCzjYebPV6dB
KzS2pR+O+5585pMkteluIIK4TCKBjJEVcep5ae5/freObv8c/Pc6Kcvc5twyxSXwNkT/zPCiqBVI
rarQL8Q9fYSF9KK5HgepOEPw+2nL937iJayNJHn2noMwDMZx0b+xLxHQ0mPE0iLUYBSj7HsAObHG
uxW3SWWnRXXWXRiNVsZ3Qid2d6jxBAQ5AfpDODnztsVQc2iLOE+R4oKWaNeTX12qGMpZdgy5HE3p
xEd3vE2QCN+ko9oYJBSNluu6r5GaVLXS+ETRKkfNp2oQOZ+EYVAJg7UuWbdN32ibxocZYXSj+hAX
ufp9LJIyB0zLO76/jycjuW9J2jzzJg6u4yCQf1T5oIdrJJ3RWJtRiS8Q+malSXnsKluWRgiluZll
9jiWxSvJlOQNMVSUfkXUOsp9qvhqtBZGdGCdKpkgvA5Q56a1mqd9vqqrLvOdUhXL5zjqVaoJtVm9
mXo3omkYT6bskPMLSzuPam5mw088jH3GVhe3apnU4x3KIvmt5aM+v0rkvIvgksrSlzlhgZCk0AIC
CP0uf0tbeRq2XV8OD1PWiKqbFpZcruoQMxV4gVJorX2x8GKSvjp8in5KuhxNxErClVnNfdmeRCxs
PK18xTkhGQm7grp2Ti/QRWrAhAXJa3S+a34+TsUlKFCYkEpP6u+5GeR7razQWx0aQtPApBjZI2s/
lWQrWzr83AfxYOPGc03ybWbFI1gJMd3//zsIX7rZNm4uPv7rO8h+Iwv/9v7imf/8nxcPMtikCACh
IcEgw5rV8Tz5n+yBaf0hk9uBUa/OEiDv5NMkk780Q2WoTHI2SHNF/dfNI2l/ALGlGISSDGxo67fu
Hdp+V8wi9zA70Ikkl2ZaJHWc+fR9Bw9oZeQrSTvVboOipRkgSp1Ve7+cNu+G48hROlfe/nnI/WoG
FPJPpAOF+kUOi2oNdywKDG4rCBd5I26S8dVTvmP3cYuN05n69M+i04fWNJI1iMspFnoxh53i0apL
njzVrlkZqOKaPNDL/ksoUCUw0tRaVWqBOqeIijRWl5UZ3Ead8FXy0ofMCK+KKdgN1b2qB8gn+vWr
aFmPTX0OTPaTz/jhO0IVmDndFGGX3E2pVzx5sIYaY6055y4RTReYEBTke9fE5w+BVD6WkrzFFu2+
iGVqegJ7WYiGWzWyLkV52MVCUNuFhkx2UHJ2C0N6ZtIW9LE/Z401NptPzvilJQ86ULV8QmS7dgEm
8ygribrbCi4L9Yw2kveCmn9RyS6ZRYmMWTRc+YGK2mNpuIOSbjFV0Vai0D4HVfm1hz09+dk2x47O
NkRPPnMSzuW/5Wii28MKZqcZsAQOZ1xAvc9IDEbTl9XULVD2dcIQsX0FWVMyUMaWq56qSpVxJvbn
jEcP44RfwwTCXiTzhjbEHHO+30NiaxZ67BW1m1Shm+ke+0h4Pr1/ltsUkgzQknk9Y+0I2HHRBBRt
tLqVqHZT0bxox3obarEr5foZdNwCT8Pnz+2A0iM8NklqmnNX3x0HQITSERc4jCKs6o3HUHFVx2Ho
YKSdrbXUSNzYjPx1OCb+GudTrGqi6v50T3/eWe+ncv4Kc6jN8QeLhn8PvwLVISNJYqFyY9RmL3EJ
7J0qLbpX2HfjpsHITtgDyR8/h0UooEHoSc9+rKl2nbTmpajBVFvpaRK+dQWGA45FlWulARfDZwEL
HUnjozY6jntfh8q78koLOWkjvYL/ZrlSjEtTNBWYL0k2BDGeoB32b1KLLH4htK7i+9ycvnHTxflm
IHPyKc8bkiCRf4kIjrLla1yidI1Od4xsuycN/qNK4IAAbBRgJIRlhOrlN2YhG44aRiKy/1G06qtZ
q1sMLvtYSBwKtLtmFCXwZqJNVApCsYmFz0KPrL9o+ZnD4/lVTaniSMRXsEgFBycrRe5lh3eydalZ
wZmN9ZOOupyOWfUEQUYCDe6Lw+nI09ZMurSu3KT0AkdG05sKAzKsHA33BqdW1of3De4bbok1XIZs
C4ZaIEnUXVAq4lsbak9tq/Q3fYsJZc7KxuYlNdw65SkhkhBejZ1/VXea7Vc+BzJdFj4PFT8sSA3Z
VSn56A5mox1GJG9KS1v7SonAu2j+OL3sjm0wCnGo9s0s4w+UA3ilA6IrSTUTO4VPmNY1V4gvPOLa
83a6ocPnzJ87TOPqRliT/6F0HI5nD0y9wh+2cuGMxFscvYR2ZQ6JMNoteHsnQYzJ6erkOWIdnEEa
HesjD0yVVwZwX7b3YdOow1US6dKKEnUev5W1eRXog/TsTdk5TNXyumcIZ2z6rCLBafWhJW+qtSYR
kTucMuNWa8sAmX/1wSfMUCf1NvSK7789qDqvd5QsZYBGEMIOeyYJHTLzJFNdsQlVhyLIXsJFJ9T0
Zu0V0pUaSysq1r8/nDRKdccgfTDP5mGjQl5HyRCSO8JOOwYGFF2qfTCS5Eat43T3jh3LOvW/+VhE
LI5dctiU1gumBcK+cmWjePPH+EUx+sm1NAq+VuWvtX7Y9W3zg1xqhrNs/O1080fWzbxsOJAteM9k
KA5b19FEA97AuqnAZKeadqUHzaYGpnG6mSOLBvTdDCuegWK0d9iM1SZ643lZ5eaTjCHflD2FlBVy
HpvIJZL2kDJrdbrFBarq52ac307c2QihUldYrhsJw7WBqrUrN5b2WfeTlVzUuyC0OH3H5H6EpboW
FL3Y6VjcOaZcRc9mXTh9o+cbTe+nHXag+hnU4/HJhhuDyhYiUB+iV70VCpMqG5PtiZvGQAm8NMeX
wvoG4Z4H7TQIDqSdW/IJeAQ0Zn0m6js6DdacapnRnbCQDqcBvn+kVb1Vulof3TdW73rpeImx0zXO
y68RgMT16UmYp3VxwZCYgjLLDMyPpMU2GnXBh1SolW4yWXu5zD+XGMWfbuJYlwDqcXnx1IJWtrjD
fEp8iUdBgoRaoG7UpstAaVTjBgPkL77oX7TCmQY/vEA4AElJ/KPFpVqaD9J4qDL8Af288CAzCN1N
URXgFLLupdYK/KIqI4tcNTdxheprfGz1S5JAzx1SSli04WSnDa5n1C+4Sl75pYCXm6EM28gI304P
zbG9Tc2Ymx1pKx6Bi8B5rCUAqF1burEQPRnJcNUr5bUWBXd/r5nFoorbNtD1titdnQIPef8Yc4MB
iz8RjarTLc3h4XI5ve/QYjnlSWWFE8lRN5ymb6HSOWkn3ADVempwozjd1NGd+vOeg4n9Mw98uFV6
Q5QDNalLN1Jy3C5V/A2BylSxdF2b2pVoJjshTpAmU3MXDND96daP7RvoHpT+NRS4PohwIZYT9mLB
EsOcQXSorHQ4FQzFl7/XyuJQzpsQJ10iM3dEGJNcgTP6yZlHx5GICHV5CVoHBz+Pt8XaGCyv9OpS
KdyqHa66vH+2huleqlGtCbwHsUwpLVvU1U/36+jcwYhm5GgVwsziTMj0VsZTAD1ebwIrK2SDj0Lk
fUZYu0PU1tW8MJqlc6UthWhl50nq45kvMO+s5ULlPqffYGcJPBfvnGgYvUEeUuavkL7mZfJZCGJo
XjEmIX76CW3qZ7UIfzRykjlNLKWYnqbr019hAar9ef3xVkYEXdf5Grq+CAjBBKt6XGSFiyqr505V
8oa8wD1gIwMsg2DYuGPAITSSu7KvlD2o9N5tOtkJQtVwBt6pa5Ip8V09eoErYfjm17NfY90lm8Ey
10qh4ww4xPEuUcdVlQXFqsqna0vr/A0YwgdcV+sLye+f8IPrbKQmLobBil1kQ/N1KUWxayheiHVq
J66bXtglZTZ9aUO0/1gMeFAIdWajD32vC4iH6YKU2aHshfjakecclfihD5JkrefqbVEZuyjIA3zm
YGeCHJdWQZ9eZSAHLiG7AoudQqdt/MehSzpoqMp+wO/RN0PFjQOsPdAXBeU56R0Yk1hcQ+6uVWR6
aycKwmTTCSW+16NMFdzXcYpSboJB0WzgH5kTxH1Gud/C2yX3Lsq0wrlyElLAFuZlh7HhZhQFfQVT
wyMnTpFTheuwjyscOEhU/Eg14zWs42slG3ehECVrv7Z63FUrGJ6SJOxyX/39mx9uOQow4LVFLuTF
XschB01gcSzcps+i1dTjmhf4wZ1Yh7e+Fd3zt85swiP3MiQE1URPXIbmsXzqIy5Iij8oCzdrrXFV
JKa/agNAN1K8N6cuXPVNdqaLH1JaXMwAsVC4gaYKpX+ZMVerIBnjWs8JMkvwz9oYAxzRogfsWHB9
zsKXtuSHehdbTmFpd2mavhV5c8lXy658Gc9E/KiSnWRF8hqP+fFGa7LsVRVASrSSjiqpmYDlOL1N
5/rj8qSA1sAxwSmFz5i0OCBHoKmjZfmFWxfpJeDQfTsIzX5KgxtTKepVZVKj8qIpWlul/KPDmQx4
7zllmyNxgjnTmtFgnFk/SxaH2qMz0gBH5rZJ8TMEBUFdCPN4rCRP93ZeZItjEU2M+TykLkTGYXEm
KXVRtH0+5C6Akq96pG14cJyJsOej/UMTZNRnMiq1k2WES7aibKOqy924l5/qvsJpLcuecOzckpcB
iUv0o/vKnVFr9ZnOHbvq0P0iZsBdw1Q+XDpxlFjKIOZuVIf72NTeksJ71Or0FvTDrZZr4yqLujMF
xiMBEYQYFvH8nJgrmYzGu5RebGJ7JDYSvY0hG4ze9FBqqWOEMeYecPVOz96xoaWQQD54rnZ8yG60
Y+LlILUKN9H0WyECoa5iZBkr+kVhYL+sGg9KqT8ARTnDwTs2sFQvUFFHIIaAaLFqtF7HzFaVChze
bDK9TiF7kZ3kYYtqLi5Yo4x1cxx/Pt3Zny/SxUIiSTlDQiGokXlePB/jrk5rjYvN7SYrxiC5vqQ0
DQ+g1l6VGKwI0H8wbkP6GurNdtb0zeL4Qhr1boX2FMNiWCWEWQxu/X6cVn6FIK/dIMvrCAgeo6vz
TVXRkOyFGh+ovsaUFK12qa4ejFh7teLmGZw4hgyT9EmJW8DPknU9GbHg1oKFOW8evFCZx2gtmn3u
Y/OCPE1nt2qMNKAVIxldl9jAAiDbpDEawl1YPpweHnk+lz4MD6m0GUOB1t0MqH2/8rQEFqI1eLk7
1CnBlIFiLVg7FaNs0a6mXNurY2tg7iKi2Ut0EAhy+TUZs00M0uhBDFRgjkHtGHm60+BvOpKBe1kv
lOoqCtVn3YzSNZgAa5PrwblM2ZGLaZZeg/tLGkKBnHv4zRtfC4O4KrgldGyWB74PRtgTFMF68C/N
glltS9M8s3eOPBrROSTnzn2IWPtPsMn78UqSAdD5pOVu1avNph0G5MqxdF+DR7JIgRTYzk5purI0
wdsUSSitUIbgKIky0bbgWsPZfB365qntPHyWxekuKnR1P6Ah54g5LjqnZ/fIrTQHCWgLztZI4J4X
W66oG/hvLbwz0SJRC2JeAdtvh3lerUrRH+bf5mtCNZCSoqMQU6bbXu6lczHshzWGDAaxCjjrmdW/
PFGHqCzg6/SZC6sKWznxWhSDVVyPTgOjMhutyz4khMUs78xJ/vH9ABafArxKkhMEA2vlcIloFWJY
Ht630IBwohYkyy2CCTR0Y4LtfEUp/YFVag9ae4XN9Omh/3AXL5pePF0wqZaCVEy4IptxG3s4LebU
DwDO/a1mlio8ZicngVHGbAKru8qSluRq7cr5uXzThwt/7g3oefjbTOEH2VxfTPVWiRjIflCrnaeX
+UUiqeekvY7PF+4Tc8kcdRZ5vibfXYPyhHiQKUU5dQosZhv1IdDVaz0MXjvLugWOHtgUtS7KqtzK
7Tmd3uONc+HLMG2JO5ciG0XSNTwGfBovhD36xnetF30f46a1x+KlbMqdHwXJyqweszHfnZ7Fj/t0
Ht93bS86juRsGMD0zV0/bDcaztSVPldqefSNOkJn3WOpRl8GU3gc6uLSks5pEX44SufmVVSLwFHN
+mCLS8DPjGHqYytzO/M1GGW7Sv2LvryRk2iLztSZXTn35eDGWTS2SP5Mgi/wgDYycHHVqjMRaEf7
FP4AWevkbzY1L+t368kTKR7yNMzcGqvXvE9XPqef1N3LJOVPz+DxTmmQRIj9Uf5anDQYtxalLrFB
2sZQnUIHnE+pCKkFYxqvkfTs/krP5uQAOxK1+2VKMKUiqVHTzmZCV7tBYAfOWJcUG6+CMdrCrziz
Qo/27117ixVi9HHXyimTBpj/1pD6q7oqd6jrrES52f6FoeScQYuZiPhDHSUayQ4nkZe5UggSoDDV
a6vOVxUmxoSH54rpH2LSeTFSVyB5jWKbuZy3WpDhz1pzv4CXU83FgLzSr3Fhcepy2kG8s2NB+XS6
g8d2O4AEkrlzrUgGLne4LFUYhRjJzpPXhsDeZGFdYx7blKkj+QUGuOllGZQIUCSjkzXGQ9Kds/s5
cjkdfIHFvmjVQu1FvIvccubFJPpWpUKRmP396Y4euTVYMrzgSFlTPFiiQpNSh3gzMLi1JAV7YnNY
uXF7bmkCuPp4opAkBOcLNhik3VLYpG4mju2YGBYy5NcQk4l7NUp1FCJ08O0Z8EsxuBuLoXdGZfwG
wpviLSm/dSyHCskv8SEWyh/mLDgamnLnGmZU7ZqW/FpSFg8x+kRwNartKNcXZa5cRYN8N2YFBN1Q
H3ZIX3ebPtQEO+jQu2w7tFqJ8eF0ycUn8lP15Zj7ltuQ7t74VaZeeClyKERaoOb1Js4z1CtY5xTL
rcoulDh06y41f+Sd6G+rJNAu8y7cdplw27VKehHT0jrXJ2tl9eJeahVzPXXKhdfHzQY3ifZ2ygSn
76x421WS7GYGvY/T6XvRxBAdPPWLT34LQcbCLTU4okbadK6pCp+UKEkumaSv8DOGh4bX8Sq3fDzJ
lWLaDj6kzQk6+VYvMISXtaTc9d2sYC40M6EmumgBYeZ4xNtwT3iuJC0GuZFqum1meDeqmkouKLnE
jnUwFip+9b4uNfiW4AofeuJzUbdIVHuCrWTyjeFJu1gqYDHpI0bFVV3o4A1k4zmgXWi6cn2ZGkpD
wk8Yr+BroU0MkvQu8LQOpk0EK2OQzFXJDtsHEKptbU4egquM34QJ1Kouj8W1WBF6tg2muK1fORYy
L47uy9GlqfmQe1J1V4GadVS9EXdIjF9KMB22Wpr0u1CVOgeS7oMy+i9e2iPn2j+EktLvQ8lIbchw
+QrJt28IARTX3VS98sye6La1VsifQ/WcGldREtS8xXzbgy1ACQIfcyzsR3sG+mzxX4htGdPgDk9i
GI3Q861RcfwowgOzzpQt3jY3ZN5n42g4Ui60QcOeUNn8MhYqVY3Bj9oLwDlDZZuKt8FBHLnwSM57
J0VDq6/C+pMEyAWmRtnhJJzKrpT6OpxBNd+rbT1sU3KJ/ioqKyfy8y+5WScbOPbxClnt/s5sOohI
stLuhNq7KvRR/NwLvrb3ZT++rbxCEZy8jQy7tgZbGFXvUjdxCPVUtf+qZVXkZgx87YigABQsUHQR
vvwgCVe6WsJ8afoK3szMmbVk2LKGH2w6Zarv2gxDHQMNGw5nANhJpw0r8rkZBJ+iuEgpVewEcXC0
uoZFlyOXbMn5kyE2Wwkc8osGJH7nRdo97+j4aWYcyDYUM2uHCH/zEihYk0SoiHt2Ntb9mwYsGrtx
te/KPTji3gTfjNJCHLWP4ShtDRIWtpwGq8YbnELoV6liNZskaPT9IGvPRoDzdylK4O6KxLB7w5hu
AAVWkN+FDXqUFRj+lhdyWbcV9hO82Ox8hGmVTWgRJVIpcKQIfX8p+/5LI/a6g3EkxjDIBitr1BOm
m6YAXub65gi8kGfPtZHWHmcGzs52AbsMXHo6yRtxykl7mn41rQq5BqLk+7ibC2hzRKuiGgwo8FFe
3AhC1l0ZqdXta4k9s5GiNkNfTagfwlGQdmqSqxBLUzX8NuTejRGY9Wrqat3JOzVcdaInzjh3yHZ9
zkk2pnp26UX9ruvrayXwcccrs+9aKwzaCgU53yngtqH+EGrkJL3E03dSrfm1m8dVf61l2n2spCtc
sy3bIgtzEcdBb6eFB9NdGKCOqTdYNNwCVbzrJXUTeMXnooq+V3D+bMMSLrQkuTZ9cWuE/V6dCugP
oQ7Me3bbbCvpszBNpGVEIBitGZFJTrAfAmbjTnV+YerJ3SSOZGJgbzlTLSRr3h9fwCPUaz3Tm00s
Sp8NjFacksAHfXfl1qx5hmCVJ7lD0NySs/uemqyLoUYnvev9nRSo/Yor50lO+G2rMX7QUIvju3eF
9cOFV4SfMjj8vfK5ayDUMX2faz39HIi8yTt4si5Mq/veah5iU7kS0iy24ya/NEOIYoIK6KmEwqa+
qgZ4ILj4uJKPFKXDrc/ISKN1JzQeW+zJaisoBbroJNjTIgx+len+HhEVzZYsCPwSuaj1WJJI1avg
0su0ldekb1HHAFpPAY4CZWF9yrJwQ657l6vBDy/y3Sitr4DkXwRa6wxm+yYm2SeE29dBL/X7KZbn
ZClRvA5oLFIeDEm4mEH3sATdMdRckufXiv8swU1jmwefuwLuZmwg39RHCETE2S3SFVtL5ywY/CS7
FyR2ejylT0o32v1ouugK3FArnnlaGqUo4VvQeR2nq3+tSulaDaVnpHfv1HjId5wzNoIYX9lTX+MO
Rp8RO80gZa8WCT8/SC/EqjJd37rXPX0jSIP5kubxVZPqV1WDcG/UsRz7SthC2d43qI5sFX5jUNCq
iFChWpeqBtFarFax1jkhAck6s5porY46RA1zctWyvo+z4a0f625fUrtv9knd+/qACHAX1l/GYOjC
Ow09oCq/83JjCBwwkvrGD+NpTwbzx+kw7NjLdga2o56FFxSB3wI/4A2e0QojmbJIri6NLgAPCM7P
fJZhLsriDWjcJ1/tt615zo3tZ8Vh8daj5k66F0lkAL/LZwrsJwyoM55FdQ27MjC3SSOsYuEBr6xr
pI9ulULYeSIV1bpknetvUqjtx8q4ayQkhfEYToT1WQGqj8EvKF2d5UZSaH5eLJ5qvZoLvo8ai4uP
8qqXW3tKsxU6PJvTo/4xKMUXjqIZimWgdXlcHAb5cSx7qD4lSD7JzcqDuC0InBLTfdcntojifA6l
9HSLHzsmgp7BrwEZfZ6US2NeeGIl2GCyJ72m70x0lAi2ryZBW59u5shTcIYgW6g/0zFlKY2O4omY
UTrN3a5u976luWkggIasNmIpn+nRsZU7P8wIflDsl5ADPRxENdf7qDFoy0hzAgBvo48vcvYEE3ha
KVlNUUhR1yOp5cI8V/ecP3qxdN83vQRi5khGZWHDaI7JeIGclIvc8nz1F7vejO1p4kJsA2Pfqebv
P7UPGl7s1hphlCrtg9xVPOsRVv1Gy4oNRMJreWjO2JkdWzGkEJCel3g+Aco/HN5h0uKhyEg7CRlP
TUW644myys/aSBxJL2H1Cn8OVCTzuCzBwLuX9Inyvtv2ra1bn+Wkp+SkbAMcsGPBOANVObZocPeA
lgM0HRuYWQjkfdZH1FtDLpKGfTDWe13s9mneISdmxq9TVZBCZHhtb1Q++WWw141zONAjY0qjVK6R
IEGCfeljgShU3EHnZ/qmlIpAM8abyNBR1Gol9cxO/HjEINc3M38gXHLIIFBy0NGxwLR1qMrcxYBS
uyi0dNqkqdxRfOjDbawB4prqaXDMqdHPlI2OvOzftQy39rDlQsg4Gww6adTmbq4eeqbq/vYxM+eA
mEaLcxpq1mET/qSjOBSy/7Sxucj0LbQ4hecEWuJnGjqyOgEXgayRQLQiHL04qFPdqgKv54wx4+qL
XN4j2vU9F0ynrP0Lo9bP7O5jywNRY7LosESoSS5292xBWcVE1y4lM0yNddjrsu0P50bvyATN70PM
YA3k2yksH45eFSYTDjJsOSAJX6sZmqipd6cn6GgTlARI1sPOolh+2MSQZJNYiDQxhOOVnqalLTfm
499rY76L3iVwfXnI9MDigIpSbUXZ0W7ic0WHIxOC+jEHIE48IJt/FkjfNQHqpS9IZ2RuY4lPZh5+
7wp1GyBJceYuO97OzAfkoQpmeDFc3WCmg6jTTmZMT10avXZKhrRbLzinh+xcO4shM1S/Q6CB3B5Q
HcGe4g6hMPOxJKN/up3j0//P/szb6t24oZmggMGjP1D87kRDuRNSxEr+QhsYuf7kU1kobB220Y56
pc/G6jxfPaf15G2JjMZfaYLKJAlEVCSXuViMjVAjmQXBwkbYo2xz2XXq9nQTRwImUo2AOqARarM+
2GEvxM4CnWiR7s2n5IfqtVdjGryWqOVO1rly/tFJmR3MCWuxBV0qp0uVl+hMf+YOxCd2MNGl7rex
KkBiQMco2IGCBzOWir+SlcdWF+uZCw7p2hLy0kY6aqOW4UqMzDMooGP9mYM/KHUGNA5DPhw6HQ1D
zcpF2mrEu6m+971zJ8yx7YJIMsc+/F0q1IvJyaUq19HNZHLG9HJ+VeZeTIoxPIN9OdYMEBQL/AuW
AcqyEJ8AIDF9j0tGMSJbzQdSlLx6lOpMGUo+ErVyXRpE51RPEPle7MqJXDiqWywAktA3OaIucrCR
JcMu0Cw3Cm0jRCDQLGPdVNpOI50j+bLb188xanuZLtlhiUrrt3SaY4jJVsvUnmTLjfNiTTyMWpH6
kOWTIxjIBiqtLSnXnaaduSCPXMcHPVjc+3VQgwRAe9BNGoXs8mujylhk5leyWjmqXLmn9+bR1nBY
USBUMj/LN5NvtWJoFCzmEIEGcboRkPQRAvzJ8x+hda5IeGwREGn8o7HF0ZwO0PfMkMbEgFwtCoxB
a9iG/vmvdEmhEElgCIpyEWFkQdzU5sAADtpos2GQFQlc3NYBEa9y3Thzfh7v0z9bW+zQriPnXOS0
NuXGBh0qVxOeAvlMuHm8EXAc8oyOg+Z8eAzM2qpJWgBjMYXREbI70crXcVWe6cqxc5qI/R+tzGvl
3Y2WdJNY44xAWS7ybNG6mJoBOaLBkdS/2Z3FEi8AR3cjgixup2CrmH5L5GetlM8cBUdXNkglNA15
QRNvHvaGu87s0laa44DaFfofil66uWCsSXethNI68+g6Onb/bG3JpQG7ELZ1T2u+WjuDb60n+KAj
xf2g/W3wKfcPziAGTr+ozoONP+yYXoqFIuoji0GUV1ARNilSwKe30NH19q6JxUrAescUO2FgJRjy
mqyymbfrAOmc060cHTMIuwSfXG5g/A87Qj0n9KhuZLxTr7RAhLmRO4XIq/gcCfJ4Q8hicvVoPEsX
3fHV0ch0g1u0oeQ2GLozIifc4Daspmfi9Y8tkVvD44fggHrvhxRUJheWGIWEOpmmbxSl3NU1FZKy
vYl4eJ8evY83HU1B3gIqjiwPR93h6HVygfYPlDcXmbONWY5PwB/cQAquhThwUwWL2Yssas40+nFh
0Cg5ttkSUwb6vlh78WQleppNRAvx5IjGZytPrlMkkk937ePWpRWN+2g2v5nploddQ+0fzHbKfPXR
5EApoQCYOrH4Oexksgr6mTk72ieezWREYQR/QK6XkMo0v2Q/Nagwo0rtJgL1wn5wTnfqSDOoKCGi
QSvYUSxVC6hCJqgljymBlrwi4r6k53bZZmcOoo8RI/l2amd4tczsgeWTQZxA+Iaxmbp+Lcb62izE
5tGM9OgcSvxYd+CT4VMO2F4HbX84R37WJWFjoWOR5uqDqhVrqdduIbf8dgA8w+txgJjf8eBTFmeE
NKF2mRhKCoI0rlamBkYyFLQz99GR9YYxFwI2wFrBgy9hko0ZdThKT6krW6ODWuRlKlqX3Vg6Mhos
mZq9nl4J55pb9Imnde9Rt03dsh83lCRusBe05yqAhVNDldfPf6E5FEfQ7yFZDUjkcKayIBflTu9o
DrFaFHZcT5vcIFPsJESwjNrg6eaOnEtAXjgBdZgRwFIWC2O06qCvMLJ1EbG0B8l/0abSAd63MrTr
cBy37WhsBf9c4H/k4D1odXEatljKTGOepS5ohFUxuxF0g4POoxun+p8b+bekpd23/Polfav/Y/5b
3/JirEI/aP7rPw5+9b8TOnzMU/5bftDB59b/9fPH/lu+fmleDn4BAArxp7v2rRrv3+o2+fM7/PqT
/9sf/tvbz095HIu3//z3b3mLIzmf5od59l4tarYm/NfqUm7wkr0s//gvVcM/ZlggQLM5TTunGpmc
X8rUyh8yVqxzHAPNkSt4Ls39kjVECxHBIRJr/KNTaJl9836JS6l/cBgAp4Lhw6fNaebfUTUkyckO
eFfqAPHJtlD4NIQLONKWpsjosXRJYL0ERW5GdlCI6oh2tC6vIgk19k9VKQuXOcWPaNXpfi+tslrs
JhvRUiTzUUgudmmgzKw9TerEFfVN+aWRGrAlmaBmyT5pZLPalWUVBo6mpGF346WlBuwACX5A2YOI
eBzgKRSmL72pNIW9MnRKgHJ8HFMtB9+MRp3eNusQTwBr1VpFloMUiiJxN0oW9dUehPdKg5fTPDaS
19zlHmXYtSIOb5GpetZFaA5CsbZysBcbwwzTZx5ocBvQ+zOaCznIi3g7RUWtvSTjBDR9Kie52JpW
JwAH9Iu0WA+S0uagaKTuh1mJRgliKOzEXR6FtbLFbHUo1kbOVWRHLfX7re7FGmjsIOnWhlWpbmF0
XUsO3mhyu0yyqt5GdYA4HqiFQga40SKDJ/udfolMhVLbWudpb5mUAWv4b/bOZDluJMui/9J7pGEe
Fr0BEBNHiaRIihuYKIqO2QGHY/z6PqHMqpJUQ3Yu26w3qZRJVEQgAPfn7917j9eyQxq1s/qJE5Wo
ywJz8z6hP3AJrhus7kL6fRmR7DRF8uhVKNl205j3L4jumi8EA0+olcPeZ85pRGPsibW5izAMqrio
o5zExNytUH5Z5TdXNEKmhuwI1jLD5mMQdGMXm5sJW74wvVxdLZsAGyCInPw29llvoKvzjU8G2HEM
NHVoDmdBmuKOsQnxPeSyL4iVijJ1MHwLpjEay6zf+drVr27pZmbSyTK4RyrDON7EEgp3TNDpTSJp
T82O2ifIjtNK0EXsNKGGVza0buwKV73qhnFqvPG9aNL6jOrzusnmpQuMfIp7R5sGydirg0JoWWbS
YPNcx2T15jJu22jat4Y1n7KlnNfUaT13TIuqNW5tTxGLjlWbOaLFnXU5V6LAjGTmRX6qOrdwzhJl
3mqJIwjMSW4Y58pFworw9VAZEKfapkiYKecfti0qX52pKIaTQHD9bWLGsSWrZ+tXn5zyZ+X447Az
IoOAa2SJWbVb8n6+7IZNvjaBLJ2dZlz+0SzCMkjA1RTfWNr9GwDGot7hMF66xG7cZUvXKVRT6irR
vBk6ICdx4qwy8GU0sFocZw6gHaCFiAkTBqGQVaGWlzATrKcar/CNdJ1NxtoiBiVRokVBJLOxuu/U
gFK5yElePjhjdulP3vDqzLLKmSW72TOg5ZmaSvuEqi9lVwjcn8p5N82hbOPQzAOY0hswi3ihmUs0
E5kO+WEmpumN8N2KdxcpAqYHDGhoXSqtA1gYg+hiyx/FuzJJV0rEZFO1jxgneSPm0F9lbNfmQZAt
mZ/mosoI4ezhA/FwRtOaRhVdyoNUk7rfJJE9cZgPdrjPJtcsCDdHYgn3Y0NVVkXFG/nNfhMrt5rl
XukurJNKuSRX9ZLo4HnKjAvLndv3DO8y7q+qtd+yAPXbfZEH83uAvOg9J70liMH1EOQMBwnv89iG
1jNYkODZG+cJnXJlhY+qUJOHyi+oX1yvlB98qUC8bjPR1UVe2sUeCE30hXWKCUDQtKC4I3T2177I
xDcHFM9yl3U21wXrg1kT2O81F01vbttuFAs2UoOv5WSDljmpRnUrCGIvMl6Y9BsfO9Ti66No3BD4
TG1O6EMVGM/WZfUeNgJjA0Ecs5OQE54XhzpalubYNp2v7rRj++vnGiRIf4ErMjixauDV9mQw+QRJ
SXLvJD2eJ8gEYX3jBKMZ7I06C9+rQfPh2lHTbur05lxbVWGgK62K6NWy57DdCz9HYhWpWd1a5+ZH
rKKy3Wc5OOGY9+cQWuvkrGkY+wH5bOiN2FcM/SHcMgGJB1MeSeueJju0Gpe1TUkQC5fjoKYO+jTn
2QdP4mBLJt2L2wJjVZg4S6buWqNekUeq3tt2JVKgJtnq2v3YlYA64gktKecQzZYTl97QBmmBk6hL
6ra2eV5mGxNX2Sr9UIZBFSWhP0BfJolD3NQe08Lz9y4RXoVDwa3U9G9sBkGbFpYnsN7KEkWnJ1Q1
JDYLzbanVbuO2AJY1GLdBQIk96pyP6V9nvFEOwXBdzVxCsGzHRo9q2TgGmRfY+bPT4L7cz4NnSRW
fZYNuJCqD/w6Hdrefewzw+52hH3Z1eXsrtNTYC/OmOSTWYf7Ctl1HddmV371Z7oLVgxPRXRXU7YM
1uNSNaWdLI0sIGPVubN97FRWmqlkg+nTupj001aC0j1AI0JgzeDeM8gFNOasix1TTFei6lmWHUdA
B2py2BXkDdsfz7lv70sIKTpx86aHLzFtfUNAWG0fLUsV401rGQAJFt6W8wBHYqu4K2iapq23jOtO
itD51neLFwfoWA6IrMuP/oZENQ5nbxxSnrWr5qnVjguAorXGhyFYWVRARi/FlWLNZbOv+xwwjQ5B
Y0lrW96z2uGtu+W85VzsbKmxWFKpncKhRIBptcjRpCnq14HQRLPOjZcgXNsPSqsA6lBZq/sMA7xx
ZXTWeclDuf/ci3nZQD9MAidRamXDOL+X9rZ+JhvXe2tEIzm9965/Jc69i7hpI0Teo6sy6/fjxl+q
xv93hfb/ORzMOWn13xfcMLn+CQdz/ok/am73t+8DNy5u5DCkMjmE/l5z2/zB2dVNfUdaFucz6uq/
ldwOoa10Qs4eRf9XGIyNVeM8wQEGe04Esf9KyU0u2E8lNzpjAkVdhoG8HkIJOkk/H0qDerDdkkyJ
eiqLbjms5lLWMZAJpMlbba7hDYsECk90glV+jadIU9LqWg2nUvBsJYqRhZ8stq8egrEthrTDuTbf
RtKjIDO8ApxTLIAShBedpqTB7mzbdi35CRAnqYV8Ko/7xjSKfWUHCpfX6oIK6MxS+tduO8wmUldw
DrEqTEzLjTZWK5ZU4XkyLSUTrIVs/DbmTOGyndeyYsceKufa9Xh2NqPwATmMs1nHnhes1+4QiZeq
LJwShTLp0nikiVMBpoG1PXbnqsAaEAoeNda8vInZnpstKTO7LBJnBo2arv6CbjgvgxlKTkFm4d6Z
OKDsfPPMjDP6yl+PLqL75yio7Bs3d6W106IWt2rTHGvoVz5LocO3LrMjlQyrNxZxrgY05etIIsRz
ZvOST8LqEZaW7rw013jRYd7PU0U+cyvtLEhHDmJIXWrMf/fOVnLE2LqNSMcq2OD4BF0Q0hCcckhP
4MbDRykHx7r3ZD5u116pxqvIz85Aa23URLyDF9guyGrsh9thALl7sssx1HHns4ojXSSuVQ7z8twy
vRn3PSyxGXbI0maPMi8ndw9lMW+OeIbYOgVnAAd18tC/qrVliWdDC77mPmtaAhdVDEnm6PymVrYx
JU25gAwsxtVLqi7wvg4ZTuC0nIt5OPjEZ9pJhGJ9i9vQa8w4RER+WXqeQaKJz8+AH8p6BL2NR0ym
iUM+YNdHgZ8sFu/rwDhxmUiDHIejlobxlk8QpuNlLopL1sf8ztDF8E7SyCeNlLqK84EmaFLrsCPl
ugyLexIl2oIrVPX7urYWJzE2pYzY32znyYYIZsWVazaou8F43o3uVCLlL0faRgUcPlAZ9ZlYmNkz
uA0NI++ZA4VjJgstxq+2NqB7hA7JqfHme9vHvvY93ptlFc3edog5j2sgmRTOkam+gUzKvmZz097C
ZLdeC3Mr630EE51gvRHFWTwsPDr4XIJgOnSLFexWOGdFChWxecJzyNmpWCNHxuPSbl9cw+tuJ8cj
5JZDMImHyMM405gq8zi7kQq8xbmNzunCppSmRDYhzSTCG5w5NrMZGYpN3s/2XFci+9qgfw9IzpV2
e+mFIxXiOjbdcB/1Pd06PDHz+6RhRvUGNCIMMJX51veTvaEs9hcybaYyfKbZ63+kMAYHEwRQiIhP
DYqThN0kT/lcN7d9Lc0qblCvuzxtQdklkQ7FN3tYCUv3VB+yndXzZlOHh2sTe46cRZItS/1pxj0S
sYrl2/iplLX4PJbnbyaqzy5r+IZApqtxm8qU4Td+CfIUyni2+uw5d+Bjxq4l+uuIyIBPmApDscuC
cn3c1tnJbyfCTX3uQn+s7hQWZCgLxPKQTRZu4uhCY5jxfvme3gmMs/XOK2e1JmMvXZH2XYkUoi3P
eLmAdCAwj1nDV1mNdI+B5Y1OB2JzcZu0lbrb9gWxfmOMn+z8CaPC4GDsyqnnM0/FNX5Bx6Wm8KMq
trawy9JQOSi318CYPhso4j5TOyEpnmcDP73RQ39CwFzAZCT5diXtYhQMFX1kZbc40+bXIdTqslsE
bGYRea2OK3xqXTog8LjLonWzdv5iu9Axt9y3dt2ykV8PzrlVacfjBgDK2YDrZIgpQZeQtjDvOLt3
+W2Wm/lJcULYGOAH4q7om0mTdL+N+9buWZLh7GQxSDKSjhqBFuU6gyclL3VTl03cryXQJZct6Hye
88pmH2aNjnY+5rUXGLXcGGPBgT3RfRTcDZmRbbHX+dSztWa7435eis/48IoxUUNrhmnEg/YAPVoP
8ZY58gKsKfkflSDUB9RMhymXxdQ0CUSoRxWvPU0zYK0NRrnFqg2KUSEL+EKl3TwWQ561aaBpZcU9
/1kTk0oShC7pCWgsK27ACYFyTiHfeJ9zLN0i0e4EyEYsAYE8VYYV2EIO8rZEBYZEtnryIr3MN9uT
Ow/ePD9mfmPaKvZzZb3Numlvxm0rUFJYW4BmomomuGN29Y4RsL7xFt/7ZBvF9rkebfU1N1gJkxUf
0ps1jAi+V2maj4ssYZY6g5Lv4JJyxDnkrNTWtr0Ulj1eR5nVgyrKJP6XjrBmorXA+oB/6qV1B9jV
evI9fAcx/YEqiqk7g2fAIzAkyDzY7jhsbe+VoacLuoUFOtPC1YcZbPn5FBBEt67dFGtcmohs4knZ
xLyafS5Bx+WTdfLGgHtmnCvOxcA4VQGpaJ6cuC0m/6EShllxRIa6BhrT1f3eLUU3pu6iZtxuXmVe
Q0fNvw6LUYXx0ncEB9PVWsOPwMaxUQwFQ6ebQetOJIYgGhrEUNk2EeyvaiqcL1Vk6pwf3LQ1Xs7Q
WBfaJ423dLHtzwRFi8iaqitfGFPJvrJsWfvgM3SpELSVLvdAFSzZcSSF2pzjSDSmdVoNrzY/qrUP
rSRwsQynxNFELcwlp7sOYRXVl63OfUVAZ2l9DUIxz2/Wuor+StYZXgOW3gaRfh2NIOnmKnPOP0nq
S73mziu00BIYqgmsI2MpcjOd9mORZem2aDM7DeM65k/+pg3CbQk+Kx/0OrUyrTlTlceswP+B24bl
3Uoab+XCRNpe+do3oBYvHEcGZ2fObeQe5SjDQMbIzdGWx4TORX27V543md+Il+XNG+cgqsPq4xbb
0olQaD3HXsiR/yoqdLa+62gxqxuCkXy1B+8WqusC8pS6zsyqjE55VFmbt2soLZY53czWrPfQVcfg
ErKbA1lvE1Jc2ZNbi1dyvFWU5nox+ZpKrwFY7ILY29nAmufjksFeWeJmEY77Ni56rC8EbpvqQ4AZ
BM4h1bRxaIdemxdZt07g2Vfu3WPdG72/p51RgZ8qN+kkzDQL63EwN7s4kFdCJcyN7C2fwqkE9dR6
yJn7uLT7PviMecl6XjJjsQ9NOGbveOAd/9BWpb+ySlRkFzSZaZbkxXEzpxoFhGY4PAX62NaqWk9c
82pMVpM2deKrste3JQtPfUlXZvxmUEVfh7hlXoJ2pb1hhWtV7JHgD8xdw4nh2NwWAOe3wMq2RHoI
x9JtC4qQizbJmy4cDGe3jpbZIbTxhLgy+GB1AnXHWuOQSnuJVRf0r6wJ55iHaQi51S2iJxPhzFN4
S44sj7kV1o7cuRQd/WFkk3dSWi79uCN0wHwnr7uigOc0Sfldbb2zIyMR34VE9pOlCA042xbrpGu8
5Y0L19VbeN6yyMu7uGPf/ORGRcT/Om7/IF2K6T3zKELC1Dy7A5xka/F3XVCUd51a8/fW9jF/1pM/
NjFb5HqpO5r3MQBqT6eksbkilmrg5D/0PpYiFTV+eAGxhEusAjN/MqyOlsroi8pMtKPKJmm9sSri
qa/M/IMzKjGeaPoUC9XtOspLd677ksZ0tspkm42yPUaz7IKkYvt24wmWTnvdL8rPY1mHvX1ZRRJw
l3CUgYNqDEijK6U1G6lh8i3EQe5X+HjlFpI2wz9WpyYp1xnbAY0ZCGJw8BIxD2B15zKfca2R3fd1
MraaInrI5TfR0Sjf9Vnbl69d3bmrSnsB4+48V+u2dPOtQW5JT4MsHDEka7h+sZz0uMCB8ILOmvac
OiL8zuSK2h4e08UB872ujrbB1g1T9MlnE832VeUU5l2u1sz76CnXqWltB8ZiBgBsCeR7kAsYRwoE
1TXgQ7+fmf+/ffBfPkfuf989SMvilXZw8ePE7vwTv3cPXAcOGcocXFuMxTxqur91D1zrt3M8DPoF
WgFQYcIfBnb2b2iSHKZx7jnnnEz1vw/sLPM3QllQykchlrDvANrvs1LmlB9+H8Qx4mR2+o/f/yfk
1Tl2D8VQQIAEsUbk1P3cO4jwr424ophBWLM4QsbSaRk00eGH6/HHq/7pq9Ao8UlUwEdzbqD8qIbD
G7pFMzMFFi53vRJiyB9r60/l19Yvw0dOUI5DqDF0cBK+kQ79qouvp7xw7BnTaDUi9aQsAUeZdl0W
fgjHMRwOaxXgAyYhj+oBN0IiOl1OaeRO+kMXkf0a62lsyeSZC3/XUBDK6ykTtnPBEuMSaSWwPO/b
KnDmXdHKYkrBAUZbrNpxGdLFs8eTW1pZcdzIIz5YtBnxdwptrRziskUGvJVp6Gg5j5l3x0HT7C9F
1DlZ4hjlVrCkugIHZ+u1R3Nkl0mDAhkthfLifHVhZoVH2CvWgbxuNUJ2ahXq0rECnC7dc9vbn5fL
mSy5O49NpLg15WI+rradVXHIwvtpmprI3LFGyBtcCroG8cVpFg0vKPpDr7Om2c2juU2xuzCjYfn1
QpDk2eSFKbuaDBDxhma3Uyq3XMItFtQ/bNp59tjOegK5YWdeeOgqoi92rHRZeRgbX9U72v7AzOgi
0Z7XOBnapG1XcVL2vOmrGduq+8WVgF1Tf9CyfYQj0V0qFuj+qGSwfsgKs2FKpmaHsjFaNXmvNgbg
mDlT/6XssujLQOLcpzZU3fvUOOeJjND1C4Of+uXcbvo6FZPzTu/Oaz+j+996QkeXydpZLQ26I5NL
4ii80hiLo7VZ87zT4Rkp3NmGKu8iX3cLH4y2WixAdfaXZrmoMG6spatSHIaj/aLB57WptMlM5uMB
MN25Vk09QRZaR0QIEu4y3sQY2YlHV245KZ8IsT3ycRZkR5SawzHwovk5pGUD4c2DxX7sobbClaQp
/v/L8x+srnOy3r9fn+/Hty8/qS/s89//fXV2gHZjWTwrdRE5B9+lrX/0dq3fSPJBEwGJ0A8IvUNZ
+0dv17Z/o+NKXKkdIIoOyKP7++oc/UbThgWdkGUMimenwV/p7SIX+KW3y3bhwClgSeMF6Sb/sj67
YV/h7PefB7WN/kPeT30AUbVHsqCuwrYRwTdhzqrMU01CcadeqN8Ne92JrG3W48osyExIXsTrapK1
THOiaUKL86wb5Vt0GNytLhLCNqgibpwF3Z69zwpGz3GZe6Vbc7jw7eFYNT0AY5jFZZsypveH8nqk
G+KTNLQ49k25FIRKp6NRgOQ4H1JlUO17v7FQii9D6L+KDK1etQ8l5HC9nxGPVcExqJQzpf1QEyhb
+07u7wzRRyB+l40CnboyIjU1lL6E91vSAxD70SOwTSWbWOaqimm+BBcVLIGx3nFQsVUKP4akvLQ+
f5cXRt953lvZsmhdE3btjft1ha3NQpy7RBEw3m6IL9gQYdBdZvycyJaUG9oCLb2WDReiTALoKTol
FNjUzOM7fd1LsfVIGVhvv0lznu+boay6d0di0UydzWuQBpiOoCgvxy3vb3xC2ICJE2vUtsm2qopO
9lJPdCVa3D20xfqwo4/kLmF40kMZVu+rdFuktIWNl+DSHBp4jwbuXaQxNk5Qclgs+ZRZ5xFpqIzp
RPeC1IcFlE0Xq7ruP4z9FOIGiNzxnq/MGz8NQaGdy95wK4aIJUF01wtHnYI9cGuRivRLdlmOYvAT
9gKDhAoBRVzFdr3Rj5UcoqAAtYyuPR1EddKFihWdrDC7S+sxr1jyYDC2F405oDbOLf6iyJw2SHra
D2ESrIT8xW3liPECdob5hA6as59b2vxk4UGmcc75lsFHSadbxyAo4Ey30q+WKTE1hMO4BWfcEnux
8YGtfuVTBhMJJ09W3biIz0FSd7uwciYvrjfDJkehFRazQxqIPb2Aps4gCtG3q+m45R0pf7co2wra
RMxFnSUFwFq8oR7M50Pgt5jTCWDyFueLmKveeTY7KZggT70BfT6JNneyT60cNqc8TNWckXykz27L
M82eUYjoHKLSROHcttECzlVtoQRcXQre1FaQZ5RI12sj+q9ZTSZvE3UrZC2DiIslL/MPo+UNb+6o
akHnJGQILyKcN8nqdCb9v9UvSJoTk/jAU7s8cudyGWcyfNDLrPTUEyOc9a3KK/5paOT8YTllKiJe
ZR2i/bkpySQROjeJOnZ2mI2pcVNRKv3SNr55z67ovmzmHDx2PRIATk9Oe1UrJrzHMKjFfDXmZ2vJ
0NlIHAdsT8Qkjf7i8pSU3Gw1oB9aBgqzBZFN2tlSJkVRcUFXLSwYs5KZQ0yTXGJtLtNd2ETqufa6
M8huJesj6QIA80mbVdwqnLGmz73LMkMnba3n41k9Jq8Q1Gx75rd1+LLkpga8MLjMXW81Wzinm07k
6xxDhKcbVS/h0F5ov/DJsZvL1UlLaXv6XlqhXZMAr+FMVVDAQQKKrvWMie5QyewMZFxTErhLSnWw
PWnicc8jhohuKxOhGZEPD+BKUUfniG7nNT0KPMvxYAPtTcH6YVebts4TaF6HHEx6MFUmcgl3Ni11
ot9BeYOcwyl2RWP1/iWhha4+VdLrh2v6PKFxyXOL/Z80iTbsU1AsC/k2gTT9xLBN0pwJgppadGz4
8aT4SgBvPr1AUVASyycTAlrL0jKeWloc9pqndafouMW2sayMenKX0+MrnsJwq05taQi78WNOufSR
orn0xafNHLzbgjCvIdYicD/N5hTUV2IQrnOw/UkpTB8jbtMGP/PEQoaarXXWJsmtbc3Ne58kS3wC
lzbtqw1NRaWfyqGqjCsy/rrxri18qzvl+YBsxueBye8R42BVUxs91XRxCg64jqRHxrevx2gPuNaG
OoZ/1rkTzUCZFEYI8UIyfs6294xpEdT4cjlEa0e7rC/n5iabejtMIXDbX0Im7mrfZExLYtvMGzpX
oN+5cBu9eoGUnJiwuZrHJFOOWSa8zNjceP1cGgzrfF/TZncqgpox3t9MjrWxoQ6eBlCPYMG+1UOd
rYfeID7wMNBZ+JDJIs/iMpLzSrKNMon88nX/bfD97tlvt23dR1EZXE/92l3DO+vPt4ZpXjDSJ55y
LsyoPNJERgfGUG4zT4U/sINK9l47pXsiun1g4Cjc55CSaqK0umnN99uqpy8IULo3ETG+vTbow/p7
Epc64pBKTjHJ2eBvxZM/w1qpxYC+ifGLeTGvslRpIdkAZFzReKT54hhkAvW9jOiR03Bh0DuHHqC5
QFiXhdOvBWIib35h8Owv8aJQIu6ztlMR+dLBeYw61cJM8rCjw7xy1LhwA8EUd91QacTkv03HEKR9
B+6+VA0VRCeX/ZrzuyORa+blWYpn72TgqDpZpKG2oznUervz+yFHwOc4zmEayV+64N5axpTJik8r
UM3+fWj2XbErcaO9+Vndh4kx6vXCrrM2TDtlh3LvdB1Rh2ObQTd1sru63yT/ZDPXN1E0hbTQjLX9
0oxD90Dcth/ulsnPyI3x7aJ1rlGjcrsVorXWT6ufG0QyD0VmHLPBtm9BGCLxGnrUjrc1iXHyVOqV
TYBaJP/IouJ8diSNqaProrjz+MK5tiht7GfGae7IWSWK4MH7JXl9iuBu+yKc3MnEyj31/ZGMxo3l
KGpYIQO39xg++w16kY+L1zn6rWjJt59J+wtsUIJmtF1nqrBf834R971DewrDoWV+zZY8awhjHEc2
Htk3426tq+DOnhyGpdmsgvMemKsHf7bMN+WOIz3xXNBSXExn+1ov3Pn7wGsI8Sa1DY1kHrTBl2rB
HsbpB19MHIWOc2lqIj/QMa1EaxoUNPPORvdw8houROy3btGQa+hO17mwkA0q1ZmfVKsttKcEDAcx
xx/KRmNDCBPPvVjFrp1AWCcc4HjzpbX1r40SUBoyM9dfIkvqC185NALphN9ZOZl+u2CtAEfXnZyu
C+kFZsxdScXlRsJvd4XWvSYSuolOQ2k279hL86sh0Nn7sEzmM2pbtzusTFMPfm0SXK+Kbe6JMhLK
PmkCyb7N4+RbJDr32aPJVPs9xz6cPfWqhP6GcaxZdggRc/vzUtvN9CCJlAvahIFfGxzsQllgj2qO
Ds6feAJ+VucHDk5oIjCJYApdG9v0dzXID87CCEt2YfCh4ry3IYBHIWGJO2mZw8ciqDSD2Z68xr/6
mi4NIvhiDr0VrA8u3agf+zc2B6gJdRoGU6tqLl2nCw9bZWAKyJZth67hzzjXHMd+EJHzGXm9gFMw
whZekAHlz6+HNqxkf7B8lG3io8/Wm3CNx51VbhHJ+Po8B7Wm1B7baEfu/nT7w+nwf9GtOgd3INrB
CYbhkZ7dL2eurepXwsQrCmlJ6BltADjjdvv2n1/knw52+KlpVnHuPIN2OYP+/BFL3bX5wroeG5Pr
JyTM9yBNcabtGHtIzAF/P+7+iw/0r1+Lhj3MWoI8fnWaZRZEAFWQZzhSf6VaGM1TP0fm1ajK8c+8
TN8xRv8wAJy/O/SlvBD+Inzj/xTQY1g9aPSFqE1OjXXiYxekhG3M7aj6nghCXc+7jgKcsNSyvwga
J3wFqO3vsERSe3aCdWEO3adl6fWXDoXMBRhkOl3/+YL8bFL44z0GZ/tvyFfAE/XzxZ+EcGQ1c/FL
GcrdOBU1eqEy239/lb/UD/8/J5Q7W2D/fm+dLTJ/GFrOFp3//q+jbN9G9WX4sdWN3+Nv3RSmhb9Z
wIotE5owDy7RAX9rdgOs/M0h6ut3/8kZxsJd+jetHMD0s4KOusSFzkWz/O/9FMv+jaeQmH+M2mz4
NEL+Sj/ll5vzHCDMOB7WAkN/x8Vp98ujzWo8smX7/p7aeN05RMNyLPMutVl+dIyBvE4QViPze2ag
hBj0T9nc+xebaOzTRJLWzsrAILeNs2+s4u6H6/gvntHvxrh/PDe8NQhFLDzUyhSaABZ+uSeLYJhp
IE7igLQ7+0wlg7XBaCrRJvRnqkM3D2LZBbBjToHczPqqI3OZegVwxcnMjPV+K9Zu1zvj8IB/YTgT
qQY3ddHWHTtr3j7YWlswA0RefCjlpqnJVOZOCWchG1pJaep0lFn2jdZZRGBrrphdZ1VmXRkuIf3/
+aP+iyQ/72xFpa/mIX50w/N69cMWNqA1Ixx2yfY5wpuHBbn3vM+oWUj6tIKjX4wFSbjGdgqNyjgo
urOfG6/jsEbNHY7oX4G2G9oubwviFA8Ic8O3kC8+QcO0+5N3+vPK+f1LCUgb4+78/suv+Qc5g8HJ
jIr8gNx3+VA2QfOJqcxOkY5HTwPM8aTW8NOSL2q/qcm9xYYUnkokGWklteCYAXTupDkmXPqIj35f
X/7t7Oafw8mYKOFZJgeEdEAct79cR18ufh0yS993wDnupe6XlLlumMw0SI5NUU2P5lrduogDLxiz
Wlcervo/sciG3zkKP923DF0IO6JNyvugNPnlkSK+D4uzEs4eIZLBIXthcb0QTdjtSrd6FqXbpatT
r8lQc/rIvcFNQpMBQ8DJc2SsDvnMuqwwSu2GYDavDA/sRD+jjZgwlQxiknfz0HZeLI316GP73fut
Z39wCm8+LK5VJF35sg4UPEqa5SNAJboDXVs9DrgMkwZNXT3bLnX2/JD7eXfdz00Vu6vNnMPHLfWQ
OzPuJRKbJwIUZPAFQZvFCbqyOefQUaKon6Y29bMx/9SYfX0wlXmFXmej/zK52z5qXTh0JDhPJ6mi
yojFqs2kJHXkacyglRP+QPBIA7+oQJ3b0YyZKCis8oEQ0SVlwk8XoTLcrzME85fQqvpjgfiPmbj2
U8cXJpyVbQl4lnt2zbn2Bhl3+dx8M6gsk96qPGp8ru+sVQYIrzSYhuN7fTQ5kMSZgH++wRt8iXzl
3hjNOXqQiKKDtsds13FuOOXeIo+G2w9fMhIIy6Zor0IC3vb9OjUXY2UTIuwMZQy5Tp2aQd4sbdVg
kui9q1ZPJayc2r+zkHQx1zK6HSLO/JCvVnsFGSj/Fum62tnoJU6W0d078KHTRk3Pre2ofRhk88Ec
1+05qBkYNdKPbusedW4xTwXmliGKXvScfQ7D+QNGOuQe0+g5DxIzFTa06aGYl65O83CNHkpQye+i
7sr8cjEi3E0O2M9o4AAc2DjjGME3bbxWXHsm7cuNsPMBF4yym3t/7aZ0pco8eEoWh2XR92vTyX0V
9GhyBnqHpEnV517c+JDnZZSKmlHe/zB3HsuNK1GafpV5AUzAmy0B0IqSKF/aIFRGsJnwSABP3x/q
tpmY7kX3rnc3QldVLBLMPOe3Ib2Y864StRYHOR/ibNbZvjVm45SoPv9joAgOA10ykit/M5RtrVTq
B5ZI7Y+W4e6Hbsse0TmCZRkydGve5JXo8dgt3OQAUfVLWwgITubgNFd4XJJl+Gm0uEvmoHFCQqe1
sJ7MsC7SKXY0osXpUG7jtZB9lPMgiX42L9Oq3bK2uFWJ0z+WvY+zyx1PVblaId/GZI9cb/hdVs6j
g/QEZ0F2L5pU7TM8zCSbe7+0aQDQUukWoe07+yIXVMAHOZ8Ya01oUhEKip6wBZq9eZmnJPu2uqW/
56zRAyhJNiLIPdQcjNB7I6mnYw7NMIT12hlRZqfLCfMOlVdN8Iermk3aSYHxEAE9NEu57hF3Dy+A
ggG6ydZ+bGnHkpt4MShwQTadQ3hnbizWndN2cIqOzPWYW2P+JKk8+GmJ1j4VU+Z+aBQef1KkhNEm
sPO7BCzJCseqpPkhp6336PTrU20G6/1sYPCvHMt98FtJov/ynvY9Ag64+bu+MdIj5Hmy15rafusI
EX/OsuS8JtV6roVIbuXsrXeDwAVVBy4k4iYbwTRK+5hhFscyKLQSgtHPUeOh3/4u+Y5+mrpLtH3C
1vhQpXN63GJY99WA8tVaCrp9VBUZ6Voc0PAGya4v5uZ9lIV1KoTi60aM8Fgt47furArvXdfFztrJ
Na6TClFo6pbFY9D3Wkj6zAe6lLsuUd4p6znGNsn1Tne89py5gp7c0iovS6+V9whf3fecTDMZtmqW
l5oExr1v5z/6gMRyBDFPNFS393aaVsd1AvrfCSWRCLZ25PkqeFGS8E/OXeOpN4c60s2+37tuxgil
zzRi7Iw5ayInzR9Yjq197eXvtU3BSUSNe99EYhqprrJJKhnSCTekLY3uUKyYTWu2+bNuQergYZTE
XgciRGgLH6Kl2/A+UFSa9yJqPZGdgFaLD1UY+ateSv27gcq4Bqb4Sc5GfkFF1pzsRHNe8EZU8ASB
eTJU8R247fNYBYjSg/Fj/TtRZSDD+4wIwmu6FPJUknayq63Gu7aeMe5kNyUPhStuYh3eCrv2dygs
nrmmsrNlzUasunE+VUGwR3rdgFeou8LtH5CZWzEhd/dNjoJK62s083nXnbxGjBGQsnEs89W72Ol6
Tib9JsdqpD8C4AxWH41v1w3aDY2kjwtyQS4w5zOab/RWSZH8xEfrReCrXHetWx3BUSjVnJr3rk3r
L6Ntm9fcLKo4t0H9AmvqkE3bziH3THiuyi6Iw7Tn0CIN/uiWQcoXFEhuDqbsZGetd7MhYqJsbau9
YBkDe0W9Vfmd/TCKoq3C1ub55uabjkTAl5eaie91CSSFf8L7PZsaGdj561gQE2QsyWM7TSgIyqr4
XmwxXqXtimuRePnRnx0ZgszgDJuo2foj+7z6RjGs7iE806hDprGD0ETaBXH/OBdBg+JX06DdTKrH
4NC0pvBOiB/nclekA8cX3Kw57vx0nqheTeux22uj7P0L0Di1FtIHINq106LbMRoHzTgM01zrAufJ
XFnPS+4Bh1EoUUlacts2ixTkprlzxoG2hMoxguowNpb4Jbmcqms7Fcq7uMIid8nw4WF/Y2Qomih3
Wl0PdR6g+iiDZvNvz2LAGSs9cWck1cj5FEjcBojNh3t6AGv3iH5aWwDZTD096foMsmsqq1O3kW7x
ZqdR0sDI4/XWZUUHfcVimn6P3RLkBGJn6tmsma/uecyxaCOJOPRzJu+coJ/vPTHzfpgU3G9GlQRD
gJcW091WBy+i1Vz6d4QLxuvYNeXBnqbqvpE+h+7iaMhQRPCll4N17PCmxxITI7TCtGJeHdImK2N0
eBgSaBkZdh7hb6E1ZnY8rkuFqaJPF2qALY9y87+GY02fZivqTOyfcUbPAEUGtUeZ0jAMxatHmKn2
KOwRcgmh3+OY5eV+WpSIOWX0yzrq1tVyLeOuUnXyw8s7VhVEJaCIkzfVS5xlOWdT0BVky88NhvME
jeFZE3pyRjBJhK0L4nxqpKuercluz+Y4ov8wITx2GerpI0jo8pN3YCPNJF5KayrcpxqH8DnLJ2az
Fdx/MCk4SFY5/Wx6Mz+Pq2bAZiR5/ojWxnqvG936ZNa2Yv6X9SfeiRXvQQr1hwXK+2MhGfZCL+/t
Z0+o5y4JevYu+SZalNpJkL/nvG8E4KLrN4v7UnPe+zXzw9VG/8IomoVECc2xWfZPUztZd7VchrtV
eWuI81/tBokqF0qrlU8kwefFEReh37DEYrA6NsmUhEabVlGh0QKEejLJnXConeIssiEpYtsbJ3HX
VFDKTgIjeyTYn0qNLBl684aACz/jmnflbwW9jJ0kdX93GPkvuk/lljRMceoas/rIkPjUbq8hxfaA
0B23eYHD0DCTp+2ZdAHOd08PHtBh5yfmVi8slkatZKcs44zQZ54OLq5HHUmlDSkMhYIt1DTll1Kq
/+kH/fJBA7t7sr22v+vLbsGIXfyYy6k/4840oSRqbFw5XdOfbl6zAK9dmRLGN5hf2DPFaTHb9DoQ
XHTEl01qc+e8oqVf92pMr72kTd2YGA7kzLQQuc1Yf2EjcxP26EoHuedYC3s3U2iXO7fA2+RmcIMW
3Wa/RSMeiZgv7vn+imszm0URovVf0l0DrkFSmrA2KZDDbOP63zRwupFQw3lqpoMoS/2M8yAr4qCb
rWvJiBxnDnri1kCWxTuB7tMGrEh3iaxw26GqaH7nNEruGqhc3GH1Tli1FmB9k+ozqIQe6f5ws5KU
X5GlP0V6IZP30rbrItSkPxwcmy+NN4/igcyNo8SmlRAr6QL0g8LVRYWfY5q0kLZNCojbjulzQ+ys
1AiNDmeU3Wh/EDLMD2VfnLh3OeUSOXznM40MO0Iq/OA4uvbgRZ0GfRHOcqiPg92nRVxVKkBPv5Tt
ITWGtT81dtNfec+/pZ4vsIuLc7RQHoSSBhjEVfXOF1Woeis7aU4w3AJd3NSQV1FZ+u8IPtbQ7luG
Sav7grJUO+qlvdCZaNnFmXsri9JA8eDJV9/cKCnbKZePNOdbiZoMK8zYBmJPicf8kxNlJYS+jMZF
UVaK6uLEjtXAuSlnF7jsqP3o45/mAI4SKqXHiC44gCO7LHj4KQBPXSyOQZCBITHthDnOxrdKYeBw
WkZOhu/pDp1IdmSkKy9ELaA7GWb14jr2qZqHu85oq+fFNXjYK7HESeOyzGHfkK/NWs9RNnvThCqn
d2Dcbc16HuYyf1eCHrUdxCe0/dyZ3SXDGY6qg9M8WAznfi5sM0yhc+LepC6DGyeLgoLgr46Ipj0C
RtrNSXH80sfuralc794tk+KngBu8CBWo2GnLjJGV+ImqeLY1v/yRZNAPB70q0lPQWcWvgVn5PZt9
tc9dlb4x2GoX2FzjrhGT+hrXvntYl7aPdIuoyu2VldmpGXILW4O0GB/W2vylq3RC37E0/l50rreJ
P4YBd6Rn3GG6MyMP6ueSF2bx5y+48z+CZ/97buf/Olbov5dPtL2cfw81+t8RPoQU4/+Bwf4TxvuM
ljn7P/9ZNLf91r+K5pz/S4w66T5A/VAXGyj7b4ZoxM4OyaPoli0bwm0DzP4N5EU0x+Uc6Aazl6WD
AP47yMsv+ZsZGlrL/qu1c/9HIO8/+W//gUmh/eU1UEi9RaJvaLT5//FHkozxupnHt4kotNhcbb+7
04A4LkA468M4KUbfbAwIz+Uh76BaT3nim4clq51D7wnzphH5f8Z1CSOxYPFqemNlWqyOLT1jh9wu
IY7FfEnZNT0lHwv6iGDw8eqgu+FiqUmYH6FPw8TR/uDp9zCbrjpgFpoVQSJOi/gj1566uizjpFxF
hDvt2+zS9ypvHlLDu0e9au/ajrIZQ0tOSm+dfao55aNVCPNlkAWGUUR780Vz8wIA1C6Xiv2xd8ud
XueYHkgjgQmm6eszNfziMg0ID6Z8QZRDsMYL+fiYwTG0OUxb3i7AefBLEj/ixW6QkcQwmMZRaHmP
OGdEw3HofXBm30VJ3aYskEp10Pol20vWmfJWdq7zRfhkdlydbjhSAlW8mmOPxW4m3OBe5I3ZR3xK
iDr0PjmKyvkuxOKexaqbP2qbQdQo17TdKyURvXocwIP3AbE3h/ij87u8ze/rNTuvNmqLubj3+/GQ
pc7J68YnrTCfjbqOsTM9JoVxRxXVzfemZxlkz7PUCPylChg9GrIxoV50Jo5N/KHROuaOzl5pwfJb
1sEVO9VMUkM+IO8p/HQ/rxZC9URoz8U4/qFyCiO3Cs746dNFhbXWNDT0uZOjVd8DqTLJj1lObM4S
l9OeHKr1HUN7kT8UOUosbDBrO6xNbCWePtYx/TUYZPt5Tnr7qE3gR0xvzvyjNjgbsUDPlQCwl4lj
guImedki/Oz092qqnfyuWgQIgK18TlriX2bkGrMfrNo+Awgv931hVEnYkc9C4dDSr5svGsJ/z53U
AbO0aMp5cDTacejYDjKLm2P1/D+KQWbC2C2wm7NnutSEzARh9Jb/MjU4g6aVfJQFR1gWGqOAArab
McT8Nz778wgdC9Rz8R1ZP2CxLhuKvSro7wmD644Quep+XIjhkhiz3zbhJNZjmd6IZKp6ZoOAp8Ze
DYfGp9VbGIDVgn3Hw16axFzaCYV0jlmOeuhITHPIUXUUgsbG9mtNC27rI2foIqfJRQMQZPHM2Tz0
SHOW+uhrnhYpu5jnXasXE1ishcMoN2jRTmwVsDgmwthZXgaQY9NplbM9P8JpVxTUeap6TnxUE6Vl
tKhnGlF+aASg7JUxEPRhtOR5+VNSIN5ejZLSWRz6n/qKHol0AhMDXuVcIJj082wEWZzkVXnyMX2O
UFzXwaQCygxG51RborsRa2L8SYe5vfE+23v21W6PEAryWVd8aXYDH9tjSghMPOj6pnPLgPgiC9P2
YfLoH1zKtDgFSFTOs6vXHxOpRocagOvbc2otnIam/pW10tvPpQKhVXxACsNHxCtcLspPx4iKpxqt
h5kd5NqY4QBSccg8Shgp7Ut5zVU2Rm5d2I9iadGjTVkfObQb3zVqbLdJaLrPtkmKmWd97tt02qXo
BG5pTonIFpMvQlNWUzwvxoJJzfc37SOxJ2KxMTmUlIpYa7LDbrtG0GpzlCNWi4JMR9QhF5Ol0tfH
UNR4GwepzEjvlyLqldPvTHbon+3qaw8Nx1NULjy95ZRmXWjwVIa97W9thkpoEUyT554RilmPQcGp
pRhVDyMAa2jjiQ3LoYitcQNDkppaPHN4S2jNQt2WnAhfoH7eSOPVN34VjU8qkOkUByXbAwde/tuk
CXJpNdYFrbN3DbN9hLz3Lm2qi7Ha+x7LD6dMrcfDIunLy9FJop9sd+MUyCs2mYMaEFwHJbxjUjtp
XNf0nk1t4YapJDcjCmaDbps84R0I+K2VpKBFm9NYFNWFze6Yj963wj7CLsYErjXCCBGcYCAwqYTL
bOtpHA0jJjTq2zcp8k71x80gGNXO5lG0hybSE34uOtwwkDgscU1hHlZCoVbllHHlOy+BHLFjayu7
sD71tyFAV6gVYOtLlctXvl07PqWVrbK/1iXRDmMibjqq3F1mDS1s3voFY8xugR2NMc76SVrauyzn
z2V1X9wkO3mlojqO8r2dE7C5s9rP59xP7AtOHoZgE+d4kba/uZMf8Y6bl7pRJBx15mO+NuOR0CVE
1J7/YDhJBafQcFz42C7c3tpN5D/Axtg2eVXeTZYgUab9q+6cyMn7Ik5J598DgHQ7WI5TZhf3SUpz
l687r4ksSRLJu19KDX/ShWK/evMLlZNGFpC+ZzO4Vau4Yi6puPQ5+InNGvAZTnmcLNy4vnPNOj8y
JoclprV/9QEX25w9lqn+OY7zmZYTK5onnjh0lU90uJzdBp/lgKY9cdd6I0JZr2V3nJtfiYUsuE1Y
o/vPZq5FtATp3mjkEBqObUckRzxO6fBsDUoLx6ZTF2S0mzUfoNJL5AdlcHkIDSPAEanh8za5kCdf
ej6dk1gynEiUkCPiesWNbrOCozT0cL22uejjgZS+0G3gnGdfNhEGYXILiejYKalbBPpV7PQOUW3n
ye2cO6/ieGlN1Jm1pFMzHWDFGv9lbgJuiWo9DgGH6VYFkDreA+TX77XyTiTXHQhfwQmLNzFGAyr2
Xme+kbj7yIfxExlrttOwGQUahIxumfHk5lesuC7SSfm7zN0flWbvytx/NoE0YQuLgDJb6Ck84ax5
xfCAg4d/u+p+EIGRURXVAeWi5yKHidVOBEN/kCyk76u/9FfFYX9vEXr4VtRi5YLXzlQ3zN95nU5R
1oDtlTUJYv3S7IuMF+MFRRIRZuVHJByUL7iixpgvth1Ba76UenIne673QRnNHv22z293pNA53Xji
3z9yczt+uNmcXb3cj9isw2SCoCH7sb52SN6J2qLv1TTqcm+MnCyNX1QREBNnm5nIT8S3SayJ8VwY
RGSSH3zoiYk69aW/7xQQBXkMpbUrrS7bF4nxp8p60uFrZ79YyRKShvg96fn7CodAaGLf8g/B0A3Z
aRovUk58fyePcAajAxYI/Du/J/24Q6cBntcMcdP6CXD+qN3ropXXUQ+uBLSBttbt42SY8zUh2uxS
LJ51nj3j0VgLYtzzqfih57q1N1RbnLAzVA9FOcr7wdBV6Mn5HS2JQsk+llHPeYziGkPA92IIFPDS
0wkJQAzYf2i4v0I9yNqnwNCeg6DRcDeb64+e9+xZTwQnFUASETsZizlWrAWqtQVjtTxzAE8cgXVL
29LYl1XitrHkvgR7zA1ghjz4RW3ouEtWQz9hD06jxMx/4WnUn+FRPnurau8TQ/MeQYQ5BjdhKR5n
rp2KCMtNnzsvNtpuEoi8RYvmJgP43r4f01xdELOdFLsv4tKVO7Upnlma6+cVaX4li+kyC8hASzlL
lLXGcvESt4SHdNXJW7qfOkrTg01P7TE3kjiTtPz2bn0H309EYWIcDDTUrpXIPQ1z8uwmw8hEML0F
HYv99Oxk5eeywRSNbXGuEY3ntnvH0649Jm9gPf9EsuVh0ZonmU40/OAvua8MkNQQ33sGJsKpgUx0
juBmMqsjg8ApgM1byMDmmz/PWA9Yib35g+phLJVlrk+EIdm1PvfP2l+zzfqP84ZMBmT5ARIvHTH0
Zs8Rf606MK2bb8dpALqjal2TeYn1f0w+Zsf/DvoEGu70sZh6e+8ISqITs5u/ktXz2L3+GoXEX9cQ
EgzfDsu/bqJ5dtWVKE1CSThfsdWrwjE239E/LiSNmM+55DTfDEruqK3ZgcJ2FJR7SlVLVNgdcwXL
npk6lB56i9UK56qnXStOtcfT7kVe16Upbsm/rintHw9VafMjngMOteDQ/OO1IvQhNUw0b/SNH1cC
arFcKRiy8Z6cO88IyboCyeNIGkmhWhHoZUEIe7sZvDyqvtUVE4dFH7Ze9L37koq/klI+LgoulTMT
9CnKa0GUQBo3/yhQwd2RoyrumnlvORs97/mV/zYgonZpCAd54yaZPxaZ+1/G0HbJO7j3FC9eksZ9
sX7nq59G08ogPPQwAnb5UFvrx2wTWtpj7hn1cTxmXdrsVq9rz63yIpScw85tuRWZfxoSn7yzpWCr
NNHZYSuHj9E0cGaW3BsYKIew6aco78iXEoP3buvMb0HnqPsZyQd+I/z9HTdoTNt9sjl2RTROknvM
Cd69yThmJeC6LbU/KxEwJxkwJobVOIhjbUDZTUn9Yq2k6Tns6yFxZPJsW+NDWa0oHYyV4tnAe+Mj
frTShAsLPA7tV+gV7mtWZzbOAfXVzfMlKTFucng9AD9/0EJLG0CmWhjUYonI1+Jv7P330tBjHe8b
njcawys2Cb5rU2h1JWY24qKcyb7VMjlXVvuxauJiiP4DYujJr9a71nIfbSxaQN513Jm92vlr/oYY
AkWanyRnvP944Rp0M44nvlfqFAuNkSGrYDUqMAK0CQhNNIQxRFe+zki9z8SgRGpuOXgRHSC/KsLM
XDY8M9gJauhDnYSco6YHgkZwhnqsW+ill+HBLMlksQSXPKD1XWD38xeLph4vnfatV2JPezuUlJf4
51H3mUohwSQZSKQtEERu2Ig8g3SRmFq9Ewmyn1Mr79ahZJnNk2e/IIBqGqEJlFWe8qLtLuuE/qHp
1kPlmoQeqv4x5XXuxgJvTpMFT3nV7QMqu6N8rD+7wfnK9HY+phZ7lreSvsnnVcWW27PwlNdsWaYI
DTZ/CRIA3ePGWqB/QwskHOFFXtyaBJ6qLhvjMHZZHmfC+hnI9sm2+j3xF9mO1yVjm/csbh1H3PBk
ZaeqE204btmXupx/6s3y5VkNmZIexbya8Mx4kytZa0OQiEjui7U7upN7WS3L2KXC6w6eysTdguGb
TK4F6dLca2e+k++ZhpAj3fZGpL8DWDemp8GHMdOy9NtmKdxbc/1umcu9GvnDO5IqQ6LoskthdSeZ
0Tsw5vNBONOMy7GDONwSvQwNxk1vv6epffGnuo54gVv+Vf97SHH6OMRyQR3woAWg1LM/fSFB+Bgb
qHRReJcAq+JO9dqVQdTZ5Vlx5TP60InBI32t8qOxc0mnmMaEWVakB9UpGVkg8isvmXj/ijybVmMB
Kgq8jXSn0Hpu0ipgDfFM8ABgkV4elxZQd8np4UbXbcPPieYINtSfkD891B1bboNAhHL39Mma2vce
VjHU9RW58pAvRwM79I4coqttBcSgmWigijKAtrOmHyZlBmQOorWxaChfce7IpB1vrlVlcSVJHh2N
/Ix7CeUS3MI0bQlqootqZFpxN4xQc0nFWuxV68laKFVPSlcnO63BsLEllCtXo1rRLq6SrG+KFbMH
vvKHihUsc9Z31FuXxa/YSn2tCaXnFoBDjtihguUlAt/tAnu5To2194NsbwAGbbMAnfKk5M09GoYl
eUiQF4TKz+50Tf0o2vFdAwWC/mNGc4z7ICcGNyFKjoHuAByIdUO7FuSj4u7Pfnlmfx6m5Fhvy585
HJMtU43nd9+ZJYF33bjsGOJXLBwma2j/s2BwpixyDVc2EuRcJ75OMTwUnEBeHoNePoxkxUg0ADr0
YGOKcLQwEwFI/XZms42WytlbxXfJrD6OU9j5jOeFpmG8GqjUZZz3G6wskkS75sOvxVU12pF05AtB
BYgm02PiDc9OAEFZpupH6STPpgDQYKgAm5lxPi5yrc4WT2DSz/sG7nsn8fgAmhgReXzJtbLEA9nW
XZiSr7BL7OQNpcZptQdzI2ha3JbEzK+Wupm4W9mekuwhc/hh2o8P7cyEbuE489MAPFQ+d9TF8hc+
67Z1GSpbgkHM12BW10Zfjqt0b/WgRQ1OYXzS5J719bhrbdCqhmk1WfuHgZk4RuNpIB7kuKnoIO+c
c2BOEcksWAN7/5qSKR6JHqNvQQ7SycyN3yIw/V3b0w7v1iF2RN5ExixPXPH7xEHqsO6vxRunaOTP
+p6cBoIPA74Zs5Yc5il9sJPu19S5sW+Md0NR/daH+WUZXDOSum7dcnNKI4OdWLPVXQfjdM49/Z0/
Fi3W7IdN0kQ0w8fsVjWEUN3+stLmgL3unCF7I6GxO1hYRtGIqbjxneivaqkeAWUM1X2NOJQ5kcRl
qrpPq1zVRfrLAxmhLMteZR8CRxSH2SEOy1oYqBy4HPkVyO7FL71Lg6dPtOyS+P3oywXuXSbY18oR
+1ZIsdMkssmxbslNlg+Lb8dBb5I05FKG7g1/INo1tiqT+5zieUSd0YCiazXqsE+QMQ0K6GLy781h
Kh9Nrxif3FVMnaJSeXG7A1I5UxxxOTKS4V337i1iFqcXsx+xWBGXrfdHvuxOE2soFvRfKgNimgUN
GMcK+Q4Arl4wnWU26R3C7TGc6NgvcVq3BsVEYtjbDURnvKKl4Z1o26KPXKhcdYMxzukqmHSvzXjP
kyaIZ5zov0fcadmdshs3yhhX1WOpmMEiK1vLnpALK/d9wHFManeBiYn+s9bKnyAQqXuxyW/tXgkI
6zadlyDmWeiWQmmHpNwbD13uN9mfbs7tyEQXElySse3EM/HVDI/WAPlQjkt7mhwvcY6oigFubF+a
z1XRd+d5UvLAHOpQujb4+j2JJwiw/GJY6RtA8KNHLGWqvLh+XUK1ksyOOKluZLcvUpnOh83GisOT
w+2+rqqUNPQFS1QzsAJLIjky0AcbPQjY3apf9UBzb2ldZ8sR1NsOiOVSFeCp7CxS1jJkJwD2+2EQ
+MiqZas2lXZN1FOtN8RmEIpCiKPCL8r1K0ayHa2+v0wQ++Z9ZSNXv+9I98CoruwhjfjYSUsmOx5y
uBrJ7jhMKQ4tQsHbVJyAiix5GgRiq4s3ADjiVunhIts9eiZqXVr83qe6MeQJnTU+tarEugaPqfHf
Xta7ArZg2YRipGOZjkZAvGcnLTpNUxNHlebpGjsS/ebOGymHHhzPGc8+P2Mipa0LGMuXBSY5HsUQ
M7+fvM5O738i1sMxjjSVNNasyTI8CZgjBS8OSt1d7QUT7lruidDpAHpYV8yHaTSgH4a58HaoFLKI
yNvloAvuGzFpApMy1RS4+2VE+KJ4zA2/OZqWf82cTW5k8G08G6Tp3iqvLw8jNiu+oGl9bm3rmqf4
OpMFAstdq68uQcaQ9Otw1FioLgb5nlFReviJtq+jtq5n3PHkj4tm2sNtdSHqHk7ZDMNuWVsHMje3
zBmMliMx6+izRtbcBK+Q7y3HybJJo0hr0jZFe9PJvQslJZuxYW1OBgQ6sfT8IpatHDlA0wFSpdvz
eU3hXCzO705bxzejX1OscWS6nJtA8TR1XnWrhtLE8at3R0v1r0DDPa7sVvPDjeE8sSnoO6slwC4p
NOfZdA3o73wOYuV1GzQjp3Nir/kRK94t09TR7EhvL9FP73RjfCJi/M4cEXJ0ox4pEnmB5tJ6M/oz
VlrzWzbZf7A0q3vqLeiDtHJ1rTTjLcjRK9kEIGM5qZIDxOiIqBcbbm1Rm5mVOkBgCYPTdO3BBQ2q
U1iXQMmJo1y1MfkbxNH6ZBWhxEZzq/yjyTYQqqkK9mTtyCfPWIcbgT4Xd8S9j2wMcVu6JlxepLuS
z1sdpEXi0yYWIC3PLfapmWYveK2vYnV++QqZsLTVuQJj3BOZYx96HDy/EtiCuKDDgFSylIiHCYl8
X4AWT9iMyQSelpOFafYkpsC72yygjzg0tchZ0uGUT9X7WOnJMeeBhxjsef+JnN/pY8P1UVhN6JqE
bzReQJhIg+lO07Eub7kUNP95CKWsssGjXgGe5Xzo9xBq+k20loGk0B8j4CaNUMlKHXBzaHGtjw80
kRA7nSXBJ60a+aUpM/aMAS6l1GBZtQkSaloq75rYM+0PiBXCpaLaqe/jtEIC3KwzbQVbGDboUNud
254TZkpcVqnRfBh7glaDOWMoAMXx7Tnu3C0dKIWQA8nBiOl3OaOfrg6dWWUhxt56l66m8bQs5KXg
B9BZh0kHODgwOZHBfrunp4bYXnfB/bxOgfjtWfIts+aC6VTLoM28J70d7f1M99bOmdPP1tX0i182
Vh7aZvPDbJGOeD2jQ51lb0mZLlgYDTsqegiULPF8kp+bjFIUgm/2Cq7zEU8HxSN4oF4Yz60XWSmC
r/wifZ1c6zaX+S8SC3xM6/JVGOWru3TyWFfyE4VSeqNLrLrzHHIa2KHXPQ0044WVBUfDkKzXTMfT
T0AqCH1denRr5GQQE0XGnls1T5MbFJEiiDdCAleS7a2W5H1N2VlRn3hnk5CUGyKsdTelRfklIZR3
tVkGCAz9dYKnFlsus1MeEuGFuJvAv/RmJpyxNEIScDihSqYNAgvTL9IhnqpqAETSNedUNGi566L+
LbD8onWzv0sFBUHqbP2IfLRE8ZTtCXM6Ctvo3tIOcfGadkTpek0XkhDRc4LI4FRQBLbzSX4P80Vd
qO+agWxYpLzacGNEh3msRNCfetuIMYBvKu/+hnDqbmraMtogMxbU8h0gKb04nSIVUQ3Ws8iRjWfU
3YTmPBF+4J7lv7B3Jst1K9kV/RWH53gBIIEEMPDk9pfNZSdSFCcIUg36JtEDX++VpKos8tlS1MAD
R7gGxXgUyYsmkcg8Z++1eZFuXJYeB9cB7KDspthKFIer2jR/oKdDStxX9828XNZ+cuzL+LuQZM10
tYp2KLOqx6Rw5GqWoNEr1Rd7CbDjpLr5Gn04jZQoE5MGMn5yALIesee511WvQAwy2mCBGkm0ClzY
h0M5imMowm2ICGfbxvNlERneMScoCfxGIh9pJPIxYHrOY6O4aAzmvyQau4twyEpGYEx7WRIeAXvs
GalCwKtTTuLQKWO5oPoZXBsGmCLsMXIniXO4bJUT7SQGr+PUp41C1Sb9Gz+idkxo4fjAg0d4R2uP
+jF+rOvx2kRByWi4R+WeUvj2XlLK6JtopDgL54FlbVOj/Y+KZ3u2jFvq88WJFdOG3qK+CMz+mvK6
D8c6PHS8lrH5lebRcALc41ARXro5fkhM6/tC+BWr9fmzidcdZCb25b1dyekQ+6Djcr8KaGiF942L
wwV/xgFbnb+30lQicvPRbqog8tlKaBpcPHybI0oAAMnnzcSRXtpJTEgyVUt22mxtmD9TIpSTur+B
LxvtWdZNu8kzviRyibbJ4CbHmqf64MYl5ElgDuGepYR35PERayux3cOCDvSiFNnzUORoiSGL3BvY
gvwwniH8L8shlezqF8xV+8m20s3iFNDg6U2cRbMUTG8p2zuMNKvMFSRpeHUGDzqpTjI0zr0pxX3j
nU999an1+/vCdrKtj0D9Ei1tSgCpd87DkpxZyShYh2kQTNp/dXqkmWQPUkecaIQtXUMZuaXdGaDR
PLd9fyOc8LkJrPGuHIOLMaFvA7MuFxHEFXjW6CWsjRuAoYH44p6HSN6RmLON5Ymx+gmIveteqpJV
2bqj5K+SNHvzA/4vSMb+r/l+beu3iMu7vBq+l0mK8fz7a77d8dt//Pvr7/yMyJBg1JghAniW2riv
LZ9vGDVL/CXwt7GdQIllY1hE9vVTEebIv3B2S8/Xhld4Bh7+RTbSXfwf/+64fzkEzEKmRDJm+xZm
4Q9Qy99BLi3zlZP2iyLMBIpj+/DahBVIF9f9B0XYwhEM7ErpoNdm8SDC3n8RmqG1UsRRw5gCyTOu
8fHNPmjHAPF+bgkYYC7K63EVQTb72g6AtOlTN9Uhnilob1EW2SfTAeG86Vwn+tpGZRzD7VmMU23F
w3wwAVBBhapbZe99YRftarYSotqdjrVjQdTNGZEx1PRssXdqdrx7uLvJfQQJkOxep+riHVAjlkAK
09azXadBDHRb5HgAF6A+CHPwLGBHnhDUJ1KXn0JgVx0ZGgI7YDYVY7vJRJhdAfgysEW6oqV6LsNy
JPNOcOhlasuN5SqFX4638plge3qeRXio4HGMwRPLKjj3tHsSamdVHizHKZuodlS+OX9rLB7iVUOr
7zmtqgQfRzdeKFaKF55VsdDteIVPdEth1FGGii2KBxbNs20995FxLgAbBXstOG9WZu22WE5Agzym
UWTRVrblEB1UgJB4o5Z0ekTBp24F64EcFROuCDZv2fAY9sIptq0fNI9F5DpfPCtyHzwaR0+UqNRV
KEkd2li0gQhRghti7Gp2nDicUJGJOlgnA4sKG3g5CM+DNgt0dYDEo6v8hyBqz2Gvr4ShRVJWsgsM
5Lq1ceWFj4DFGyc/J1OLSAzsMkC2OYoSbYxyUHalTbINnM2c2Lskn579mIBx66KCQDb4y+clzuQB
70N3WtJkE2AxZNO47uzC25qieAFidu/Dg1+7Rb+uLXXlwllSc39pud1eFsvV1PefzDA4i9lB5O13
xMnXKnrIZfLdga2QRuZjQghugfaqXPyrnjV0TpcLI8vRGgxzPYJ0CuP2UWU6iiQ9qXHeN4664fFb
yZHVoQjKPWvItWVX7H7OCMpQRL+AhZE29RwYl7w99lBbLuhTNXsbDgqw2IsOwg2WmTuzw/uMiYFS
aWd/CvBH30n6Ll9Tk1LvxBD0xwkps4dKnm2O9SkENEX10NoOpJvdZW5SD+saZiuKE991toM1G4/S
8ZIVrfUfdtZcEkpw7fp+fV6iPKA8246f2tkHD802LezP4gjij9ZJO5oiMahjF1w0NjQjp7+Wrbkj
OoG3XPA5sJ7N+TQ79OSDDYIZQDqfJb0cK5w/55mDIoZ76lFhDq/h7uGSYnuIzm6b2N2dLFpYQ+go
WLyn1Hm75Uk6w024oMLwRra2sDwwtcCvp1MwAYM+kQ7CLgBguRddteQKMFlunGDaZTDwE1+e+7G5
m3QVx0jPCT4nuczYqdSl6Z5uwImtc7M8ANchQ4FjcermUHXVXW/cx/lXTJPnNJTW0fwIx2xZBeqr
l+IRSc6xLu14ZFFD0DOOvsbS47BieDmdoRNjhi+xQ180CtdefIcg/5NibbaPneDFMIJnRt35UGD2
YuW2chUGISO70a4PXA/qk6dyJNrjRDGHpYbn1zcFVNxQUqVRchQI8R4hplwMDqLRGdlJNqW7oqth
6kh8OuVCJ7ubNjC7NgNnJtFDxSXe/dRes0797vaocFdOz147oSe4scWs1gjRrhPH34ZjfjEV6qDH
tJ+PIem7Wb5hlBY7K3Gz84lS/+3Ex4xq+AI6i/5LOlzOKa7gJftsS8L9Bpo6FGf2bdYf3cW/K7Db
DO24A7SD2eTKTJKzIF92FT39SgOMhjY/0bF9CQAKogLuV5ogmKwE6ZslKomZPRvqsoyi7G4JeYrp
8A3Wkyqmg1cWKesYtXfmYOMU4gYU+pVZXLiJSdoZrNwh/wQU+OTBvHVpxHlDva5Vc+elw61tjEfK
FFurvTZQckKiuh3lcNGo7KzsnrGkd6ug7Zu73FsuB+MHAI37WTS39ngWjM1uaLz7DkQthCII9uvS
7vYgM8UqqUdEy8sF0ZA4HJiXtUx1SdXFkpoXCAIPDoKuamx3s7qJ62mFbefCLZZtkJ/IWytEczGy
6EPIQkBlS9UWWAVtcKJz8Jt7rBCh8K/oNgbtKhgae5eqmhUdsP5VmUP7X1Kxgz8IfIltmJ8dktEL
z0nSbJ6hjGb0HPyDV6srXtPZCuIfYRGUiB32UYCOQIbqgkO2rTIWdy3W/7TZA7G4oHS/dxPKofZm
6a6SDstu+LXJzQtK1mu/rHZQ+7cZfSE3ZX/ew8SKkbhl/QuhohfmLK8tNN62WHYkNe1cdFi2+7LY
x2Ahr2e68g14jO21WdibEVqZjwdLIGau40NQFYCVpeHEz6SmUOI3xqZa91l7lYUTAo8Gi4s5Pid1
e9HMxouT1j+KxDrvZ/pqwiFxU+JL7pKd6jpmW+gRXnFUY7ntI/lppFD62R+tiL3GhVHm6ySrr4pe
T79IRrHouV/8BXi2kl8VGlfQHS9L0+9o4lUv6CCTM6RhK5/6eRv6/radnZ3IA6xDTfUI75iUw8S8
nnH8bublOrCORR+sWjPl4dKxrfEa2dV2FtNBFAuzYPKcyOYZfhx3ub1afPvS7qYDCLyVZVXLppOO
IgaSeA0D/OUYHBB3bI0hWLtm8tgYHjcpu4hGZVEO58/PD6bZ4U2evMA9LQ1VU7Tt6RbyqNugegic
6UBcFE8ndmIUCABsH9swwrW5TEc5upeT1/xwecOROpFtJsqqNALW7jwecE7aVQaGBTFg89kpqJX6
9f2CGT5CvoK+K7jpwms/8j5PaXZU+HMLquLT9OJbCarhajoH6LVF8LmGXbZXIjlLg+hT2tfY6Sbq
Wku66x2sl7AwFY0qXAOp+TkIxNcC395Ay6hp2lNPNygxeHwqBP6zzzAWdMyC/lsEh2jtukT++P0Z
XJBryhCeQqXWbsbZ+iQjNkgSrTaZpApCAPFFfutegK07Cu+8Tdw908caGCHNP85PmhsIlfveGsxr
ahPrFM1SYsEA+IYFXPLulpuI9pJD1E7RTc+FxDI0cJIzlf6IEpO7VtmTSH0EYeWXOsKkGcy3vlS4
z58E3v6E7ppchhutk8ThvC6zLy51x2mxV6B+Twon9hBf5B2vA1miKjhI1/qGXfNgM8lnA+5MzNBt
EW0SLHD4R9Y+YnavFTs3KXduAXy7xrttTNeGNW/IWdgKTZL1Je/m6kESBZcmX5b6M+3umR54Ulwl
Bo6x2F6NEoH0PK+zDKJjPpP/Y1QnPFAQkQe6gNw2eeYTG7VyijY6JLY6prZJuC0nOhPd7D02yr0b
UZV8dmveyVAIWZkcGldHWSKdlcY2XjQ6+WvvtPOmKIddHX0bENPiTVw1LCbNnHQ2XrCTmHcjB0Jq
47YMh5UpJUMUMdZsLvfsjbaLiDDQNzcjS/GbJJ3lBg45zQTa8COcUFTd4pJwtIdBfTecaD9XV4N5
TgwxuPQSlSkBsqlDQe3Fn6atjC+84XmqoIn7m7ClSY9dmSB2UX4P3eGYFVdtHZ+5RPK2Zh49WiyD
b2b64d97FL4q77Y4PAV3L8ejVkVbEbGNQHgnV+WQgHXNHwV1JDiQ10k6gjxCAJ2MSh1dODKBnW4a
/jL7bdPB5oaD3KNQBTaWRdGmBFcyeiC9JoPqVxnTaXOfvXbvYkRMUkDOtClG7xvJMZvZMD+5BOoG
Sw12WMXEkaZUym2vI9GjZGO0eO1LYgXs58W3rh/GmxJOi6BNMIfObo7CM8f77vjzE1VYMbPyzsgN
G85TP77E53ZI5t6lXIhcYzlPDPs7CggUzWjwGmoqIaucMmCjgGCN+BDowOFysAlS9ky1Bea31UsZ
G8VkK5cd8Iod+sRPycT1d4tjPL2M+XTIU3EJE2nv1cG+zd390IDdLrcuihtJvFs8XnVi3EViXKe5
s06RxERVeR55+U7CsUjjcmcNt613KIpbjjVYsQJeF7H7IHmJ9Ll3Y0OItXtrjaz/Eo8PnDbv4ETZ
bhl+CGjYgz1/alp5OUTmhc88eMI9v3c1cXhsrq2UogpmfNwQ2CtjvKatZdxArXy2ehKszVFs3Ea7
FEiSpuFMc3oO0D8uoUH2oEu5HfXu5D4hWisOEa1OspfCY0Z7BaS1cRV4PSsZE/Bf+ph7tzle0jw2
16BnNp5haJxE3jwLXW3x/OsyAkKQnVlpcx2GprcdFo+80ryISkqZDb338lLU+EtjBFSWnHf84I8l
ooo5F7yEN0QZERmfmWixH0CFb0aAuSKHVKXSS6rqazEVW6Wcdj9gEACSTak57cen2GeqthFML6z8
CjbAkfmcZSlPt8hNtFWyp0zKckaUn2we4IKtxdxYwQZRI5WkZDgjpJcmXBhc2I0mASTJIXEJHgxc
+rGNm98VYHzomRg8l9hInbUzWZulaPJd3ZjOzstIFK7g6ZxRiCYF3uvFmowxcC+B32wTy7jIMvVV
teFe2AakaoNWGDF0W4k2aKMUQllBBpqDvXJe1xlzh6+mC8NXW6/JMXn0O0viV0ONdE7r9Oj0wQak
y2XvNJ/LeT4UVFhnv8Jso2KdjIXrKWifi2jYe4queT1P9nZMkd+QlzmiZGiLhdhPMdwqkcIItjcT
dXmPIKWazLpG7mf/ooMLRoUWYQLLTqc05TGpb+qWFm8tt+jrVkF1lABIluSo712/W+C/jogcEhYl
dpOS580yhs5XEIQt8nO//ZKQHAh3Be7Mj5AIOvswjyOKIViTTbgj7cSHFJotvb+xw9pEWzv1qM37
JeCXIKsiocqsGeREVbBNgkcKxDArrYLgjmQJT/hfzYbJwpouuxnsyArtXXtWR35ENA7L0cdQs3QP
kTuF5p6oT6BRHVgMcgCn2kDBnVsXxPLwful4cEGRWhai4smaPbojPit+J+1NWDd9Zz+llhfJIyrh
AGdgiz9nT+glex4hUuuGtRDb23kZ2FFmJIw/AlTi7/lRBSNT1kHz/3kOyc88BwdD6f8MIbwvk+77
t3+765677+9IhLb+vbeCpCHlX4En4I14PvpZyzGpO/6sSHr2XyT1AntG8ebq2Nx/ViQ9C0ah4/2z
5viPcqTl/xUIjFkE/TKrBJ7t/SvlSKGLjf9VjNSfCL8j0P0BD6ghy5/3/Lucea+0xsz97luItYOt
XWOoz9dmPSTLg+v2dYZOrXHbXUl3dnY2MCfceFqT722+RGwX8TYSOZJ5Z0Hs4kQHV17yKgaf317y
0qrp6FcZvOAXF3MTJUKuFS+wdeR5jvXdm6q5v80xlOfPBArX4VcBuESeSJSjaLECbEixcO3UblNc
gRLu0Puh08HZx84QIvCF5c1K2/6KAp26XYgy/WG0Q8Xv/HJL/xseosYd/nqNApNqMTUiKJLcPpDV
76+RZxWoImAIfWdfUqbq0BVO7hxyZ2gb77C0UZeM6yVB2f2DlnJi/2R3/s9sPcrf7z8flp0HzBSv
MneKg3n/+exW/VaaMvmWWnCSmDIq+I3ARQLbUOmumUaW3psm7iLki4YDxbi8prw2tyBgnIU6yFkn
YxwgiGSUaJDyub7i335/jRjCvx6jZwohHJ8hBBcg0MPy/THi7kE91wjjmzSaAad8tHiRR+Kt73S8
dwmcl/KJuIaw+wPA8cO90Z9LVpSHzdq0cX18/Ny6R9taGcL/Fs2MObmik523cDlCiGssXeE3XhEZ
jIt/FceVbcvV70/7PR0YPAgtBh+ZO2xg17d5ht6fduQOiWFOsfhmEJurxNodTTzIPEhGd6yWxMtP
LJEr61IA8u3vshYtKau7OMm5KP/qkfgQcgCJ+nQcBJyu90cSe3GYp7PZfHMkoUmwzS25WBmb2bFv
na12ssmnpucSgFonYlw+VeY8kMwwJEiZxj/cFU17/OWJgQFpYxrEjy9dya0RH0YDqQcmMSsl61HK
Fy7CN1UX4bw1QJ8FMy/2ZmKI/P78dQzZh88EB81Toou5TKcf4Y9RsKSQtTrjJU4arzAOEyoXHoiC
pm/LG5xtDOsl7GSzjdaBFhEXgvpX3N8VqHrndQk8p7xD/IhYcKPcqrFvKV6X7cvvD1PPp79eGYgD
QKtN+lIec7iQH+aSHrFxY6plepkamGrmSjtPuT/mNAqs3FMjBuOutkn94KHpxkp/Seqo/8P9+dvF
IvsMKoHA5es70BE+Hoav7Labce68lLlrMIenzF7LqFXcuG7PRegy77dR34AXSN2SGbWpi4btjW+k
tD7ZNjHb6pl/jvmtEqjecO5MWV0Vf5hWdBrSh+vFRfJsOnMA2wE1fHg/TWgc6qBcxEsb2tKAQNO1
eBWv1dIldbkeyYfm4Ax82vxbNSv8uRsfwaRxN5K1dmyDhkIDNZPFnM8LdoYdcYXwtsNuTfC5kd9K
LMALxmARTEyJtpHCjDwzlyDnr2YJyF31h8dU84PfnZAtCYOTMIQhsUgynT7MGIzMkuyKoX7CFe2+
htP7LkMxDHtot1RWSNVEKjC/zZ557/Bv/et0UkNA5J+ozwtcU/0o/vwMOR9ncZsOJ5ZieF0o7nh2
P4zObMpavPdV/VRjUGiI3sbE51zaVizmc0ESLJcjCId8eSjiaUYe3scNzMY1E/4obyPFRu7QFE66
PDRG38qTn0i9QJgc+v7BPusBJs6aEQSrfjUPnjvc1g2L7Ycll9rnZOpKir1OuPrcoAp2At8U0FOX
B7+AiRmiZ09nvhBQEXWkK2ClhO7nEXmHI3KKEhYY6vXjAx+fCFKpCpevTrGwTI48MUq9Nuhqt8ie
J2KmFUCCobGGO0fQB7vAfBw2VHPoLhVsX0IK5yRIjNGX0i9D52EwB4tBhlCGdQbOkoolyu/nho+z
Jlffg1trwYMmZ+u1Pf0rixg7JKFBQZ0/LdhzoLvhNfOQmY2IhPKj6NXIRPH7T/w4G9F9JooEBAmr
Ut7duiH+6ye2jdnCcBXjF7H0ejCOvaOnP7slhFjt5KBc+RSmQsOsRnYdbXTpMbEwTn9/GJq3/e6h
EPTebbj+tkuQmcMq+f1xLHhdFcTU4qFwyqITq67q4ZVUKlbMRnHWlgjrQq9KrsmWBaaIOcelfkR7
2h4QP3lAEgh+tiN1noe+vJsI8SBWox0tOdx2vmEma+UuU3XOIGL7hGUwTPA2hdLSD3tsMg6rIWZ1
ccQP0+knf3BccWXzvq+RSWaNmIb978/447xGJgUSAFufNWcr2BO8P+MMyzkNmda7J+XRZBHrNo3N
IhZeKuMWIiUGvdjCQqVWUxYIvkTd68rWkLUe0qJPRzu8Cyeph7St4ME1B/gmQk+RamlNa0dvjKSQ
/eLOGU9dSP+eAWvNfsHT6VnELP5h9NofZjafFZDPa5NZjTtIVMGHqVrhaYAxW9I37iDo1zvysfUB
dIbo9aP7+hxDjp45tjDGRgBpVSJvprBKryl7NmKLZbw1ufpbFWSQ7DkPUs+hO5Pr66DYfstTqNgO
nyex0Kc4o0xrd5nhNWJX+82AR2TmfcHp/v5usad6Nz45tQAuDCITyzddh/Xe+7sF4cry8r6a7wW+
VC5/1yiGFg7KpPpKyzkjKG3uKrU8APrV78eChh83ZJLonebtUkiri3aBQBx7zyq14XKMXioYfaCl
mU3KxAgYYsQE13p2I2eGs7bBrAPBYEXCBxKAbfJf7LEsLkURwco6dZ0XGx3R5Iikx1VMhZT/ers+
eirMEND8c2N7/bZG+TU49cMzijJGsLrybNirqAn/ttSlouRIoiGMTwOB7cwOb8tbO/anIVuzs4yR
Y/z+E+0PryP9keQ2YK7ktaTNzR9eR2ZasWqtJ+9T21uMkG7uOgYU736uD30sp3JpFRl42lYyJweq
OeQDyIRnkjz1fD82U95de7L1w3QXdvTMbtmF2MNtk1f81FQYPPjdhEjr9PO2RfS9uJQTiaY8KzxF
+nZE2aRvhJEmFl+COQ2GW5OYPY7EzWClPmSSPtKf9pwQ6D+OOXQyLlIh20J89PcdFcvB1iBObwb4
PKPLXkFiQZccwgxJT5LaXzNvVdzI2sfGZQco5JpGJerMzHsxUUtltWOcY98xnMuwiD0BTreaoq9m
kps43npHboiIqfJvyJSX5hbsddE8j8Tbj1fOYJnTsvHTMnBrpCTCaWnpja4/nBpypqdqJaHfWBfC
1KXLskQlt06nrkfpg7cHlQxd9KGB5BpN9E1196wZYaFPBjmO6S5AH+cgxuhmJ1qbk9WP/R55PJAT
1m8h2myolKzM1t6Sj8vCtpahWKP2mUNsT22dyh16RMLDifaZlk9kutnJA5SbCNsKjRdrPbM/xb5J
0bgNcJNhFAH0kEcH5F0E25OVuJyHAR6lvYUm0wZm1aJ62NZ0kp372R2izLgPMIxPn6ZuEt0lyX6l
ccsbw+u/uY2Uzf3iDVGJ8KmqrLi9CehmoP1NqG7sgAr5IKG1u8COMfwurfJfrCL1y2+xDSqInD/Z
zeo7tlXMiOssH1srPXRU/Ei2ZR/g5hIVsZHJE+JkI8v2g4RYlcffY78UHVd5shCKOZcL3iiG9GI1
tFtuhDQ7smHK0qlr79iTchvnF6WLXiYCAhZ140C4bRglyc6onCqRt27XNJRNUyeOfFyebKfQ9g+L
yWsdK3GCRxcFmiSvKA6bJZ2PI5qtONmPCab5inLi6DDBDnXSu4+V0Uu3PTI4RiNcj4Jli3WiwJ3y
R7pZ+JO8ym3P4wv5tfqbRpJAXUR9za6e/ExyIdTL0ivMamepbOgAHqzJMDyPIrGb9d5+KlML0JLr
DPq9aLoGVHa6kS4vlecJuLUZrFM3Dtzoah7rsfau09BIx5xKOLKu+ojLKPCHK5kKF+w1vVZdk/Bw
8sYZ8qwwNJZzx8lhBW2NGQJPccmsDVjt3MDOgaLcAvll5ddpikA9pHbNRAAaJ7Goua6ZsvQhzQPm
KhtIQDwnamPWWQpwBQuZgfbEjkADqR2MnCC47yMfdVvD1psraxN8yRuEzkOs/wjHz5JlpUgVY1/s
xKCF3HUNlF2QphaP+ooJjCN8qdq4M+h6eXrKd4YuQgQRjJ0OB1pK1hv7DksrP1e/nWrcuQuXT6Ue
/+NdQvQd1qMYBdYdWjJ9eyzYprb7GTyFvs6lA5eo2xh4fLgVBLL5sfNdKTY0atck9C09HKKUo9U6
8WO3N7iDTq/6hw4cC8R+KzFifPNxvzhUwP0Upg79N+40QCbJyOITBP+kXkJj0gNMwt3izruzwffy
oNCXZhgsfpRXrK9GjmGAv8w5/jyfphFCvVBw0+IPd6oriVbLCQOxhqNFAYgWUkxTevtz9OCODPiT
XgryVBN459eL0TNqYMe/rXEDd0FHyQaQPv+lwCZHK+rtUqNQ1j/+j4v89nNUCuzs0rNrXEJrqyTe
5AX4S500e3AaMyetbHIOCLXHlZCYd2zAo4qEurcbVS3g7wAbdHPfRMfSCuYQL3SGdEdeBUVfcZUG
u8j5EbumxoZqJBDhAErVnPWiNypcm2/mXmSql+DtClY1TxDz2ts5YT5nj7auof6N1mGGEsqvmW+3
9m140OXLuT7SSfgNDAG5PvkJlwfjNLIa/TGxE0u+OVfK9OL7xUgcLEWcqdCX920gLf3cc5ScpP4r
CElbfk+4nmB0teRV8etvF9RYxoX/qHJROd7WMN0yS48LMKqp3ke6iGRuR7z1PNMBKnUqH+3I/U0G
z1YvFm5Whg8BFoU+eWDnDNeWWrb+gzaujWaN6gfJ5TovTf04YBbSx1/S/4/H+x7DQpTsysjn78ZY
cyJxyNrZs7pzuk96rCRpG3Te/uclB0bacDhTog2l2Pumig9PAXDwnh8stUjznpVbStOxVkYHBIKk
2ZAPd9OYZN1Nl9fUNnMKBpRsuE0xbJ0q0o8zsay60JPNPRr8XcZicZrPRNDmBF50sEmKYg0ANi9Q
f7YEih2twOr5+bhTLV9YNLr5ifwq/n8uRup2rjlalIoUtfz8NGBwoShA7DKfbsVRNTzIEo9uAQBq
0WMfrZykSDwJHBuoHps47/1tXvCKLbaTUQJ9ProBr6rpiymnlPkmymF/ZYef5WS49nGD4CTO2e9+
nZ3WEeJAwAWXYy9enxlVwZDgtocj6ZEPIvarsbtXZJmM8tC9nfqEiJVLhNmVeAlej9HYulu5mBaz
HMJ7ffnIMdejhnqVHuJv9VNszSNXwELgzPnSC0WgusJKrvh5lVB91CRn1NRPgWNnUK0pWcxQ3EWN
F5GglBnEitoNtE8ZV+ZrkQW+X06Xry9xudpHCJILf2N5K72FbMupGipwxJQoQ7rK8qko2DuV9A0p
TLjnRSb189Q5gHoSzBp+x1QpZEgH99RCRuEys9fTF69PhC4V2D1+KJiceRnx682cc5ZfRpZnoXE2
hm3TJKdApLpIWfW87i5xbAjZ3TiUsSAqTVgAydiUqDQwh1G6wJi38igCyScnEhZbcl6GATd/MSBL
E6sNlZ4LWrg6T3QFgtdi8L1dybSrqESLxEzEcDYubhF6N/Q4R+OuYTFNVWGpVSCfmG8ZX9hxFq5A
6pj6HMK6NJj82V7qKlWesF5lZR0U1Vg/yWAGEfTiTPgGT1KqesapZ1dtZ/wYE6CQUE0UvBi4IDn1
b2Pt55bXPFCRHLPuk0lyOPEAoTuLeLodPdY26luANkXZX1CLUZrYNxmi7ACgwNJmDwtCTBDMPW+H
ic0+ki/WlB5hCr3VM8qLlGD7gW8aEEQgobL+3Pw8k7d7qeqUAjHSJxxFnNbrdJPng57/gjnSswmr
f/3wkuKgf6J8rd5jM9Lfcy3T4Cdm7Ch8CQXViWLLzl33NpI8rHmUI1aL4WnpZgvxFg+qfiqDQv/L
zyHLmpKZKHBp9miBhy7B6+nUiNbNNIOlX1l2Y/qAobxorMhUJpLgyZmXkHiIUZX6KY+MRZcDW/pE
fHFYlnVHtZiMb8ek/3CibqmPHFUov/rzgxCz8UpTDBXj7m3HhrVi8QABlHXv3GD41ueXvRUalW/p
YrQBR0MfIyZCTXaLCrDzKB9BE931iVvz891IFw9Pvx3pZVzsTHyGN+T6sPrXB86oMt4jCPZ7/ZDX
mHp4JMnQ1mOSlGcbB7UbI9wstnGa8zTu3i4IdWA96SH210ssB/VIeh7bIvf8PxS+PmzoqeUwPzCC
bSY3af2trBx39BCoV9t3cVVJjtqLoomnYSRf6EREuX6C8oHCCzYHKLYc++93tnrj+ksXQH+81L0a
M3CJq+XBfV9PIJijAvfkUap6mxpTpieOgn0AT9LvP+pDAZ2niUguk8+iZMX/S72t/yXgbPQzEGks
Jf8xRsxsqqo1whrHufICelbMyMRR8aVPUu4wMS4Ot+zn5Pj7Y3lfQnBNk/GDn5OTpx3OOLffH0s4
wJMB7x/dYXZmGktcS6/H29b3yCioWDr/6Tr//QPtIKBwIPH8UFwMPtQVYRSY5I+Z4S2icl4UUcYb
H44ZODPKmq9P9u9P8GMMGmdI7ZbcGstG1Uo76sMHTnnqRGWXs8l6mzHGeNFFe1xss+vuJqf1h11a
E7N8048CukPRl3o+Fw1Tg9EuDu+jPxzR+5HONWcr5Qe8vNCxEvP7sS02B+BcNDMMvdTrQzWyruMZ
n/oM6Byqf5R3ahc7/cyTSTS7fiPCEdUHktYCI+l6UOzsEUtiyTFXE1PLvGaqV/w4z0donZJZ2EKt
x7d+Vv02zf7+JD7eRm6cY8LppmNiWRZGrffjhveu6uzJgO/aZnpmIvxCz56tW/Y3M5w+5w9Jcv/d
57kmN1L/j2TOD8VZb2I1goWrP/187U0RFLQVUXEJaMemTaJ/qbTmwoLyLZ/KooaREzz5cToQI/BT
JJCQP19fSyyS9d3wspznomyVfmH8/oK+n3+0BY72k8MTiB4FL+3HeuZIgHzSLG6Gns5oUOF6ReGJ
J9nwwPzpEfz7R3HrfDp4vsNO3/t4bkUIWgcNVnR4W4oQHaSbmkB8Cr78/qx+SjH+a2J1qRXyUYid
7dfGPGbc9yPFNOnLeEnc7puFzPV2a7uTViP0hNH21Y92gdog11UbUVsFRRZiBpOgMKLOKs55W+MI
jNYAuqj8XNgOtQfzugjdKKrgRo30hE/hlGQWYtLQpuX0pVUKkgz6a9sp1bbI+8Xu1mZlSqzafoPs
PL8Qk0UQ0XXw1s/LJJsRcRWWhaWmyyyCqINkpoclalETSZFqHNhoEHKzQZVZcyt+LlA8g19DKvu2
rGCF7vOykK/T2NtWIxtNpm5QXzZTN1tDvQwYB+AexqHCzJqfsK3zAyyxZO+dBLpR/gDMcj371zRH
edrN2rcWbPJtV0CYL9smKJONrL087Vf/KHkoXpsxQVqvC5nXoUpnbeT6LsrXL3FPDUId2VtkEsqg
X/GRBZ4bVgom3YoEVN1UtOynqOfnaX4vWPYG4iTnLnDqYypNsHJnKB0b6qzz2z4sgB4u/pO6M0vO
3Eiz7FZqA5A5ZsCsrR7+eeI8BMkXGCdhBhwOOKbV1F56Y30QoeyUqq2rWlYv1ZZPKYkRJH+Hw/27
957bbJJcQ3O/ZwIDhgCDXtIFdUT4qY4HmpIaG/eQdRsuMb1hGzee4zaP7gSYpH5Eb1gULc6AwvKu
665FRHhMcfY58QYTEnaCXaIa08QEa3Lo/H3i6tkGFGqOg/VmuuPUBVhch0jeVWGY5daWejsDUIFk
4xjxsHZLL+e2qklTBCDvrJmCYGEwmehplBDYCdeTM0XDJQ/bDoYAcvSQcpvGj4kumiai3TuCvrUP
T5Q5uXpQUgvoHOJ4qV4qJi8GLNNfktsfexEEUSrFLzBCfS4cVQK6jm7PX+csBt/LOXGquuWl82tp
FD9Pg5VfwBPbqxBHDHFNJWD2sJPFtc+3ATwaR3tOVuKRTbwOaIUKDVq2UqrnV0kcDw8uqNOMJCE5
J1rU7QPw1PlYqrE/MMmo730F7moM3eTaT7tCMDPu1WPEosY57Nbtiqcv+ciULF5ikdabSguaDKJE
OTsuu4yULHpvAyne6pzHsRqkd/GGlFIYJ0n4dIVBht0fqTSoU01IqOjElpXbbfG42wUr1is/E6kf
CPHKs3KM+Ayds9u6LSNovC/xoa9xqibhENz5MmnQ9WX6lS6k2SKhlGZyqmrjRmFzCmar3E203Spw
XzQScA4F1eZkMMsH/sgjWKHkQ4213uN7iL4aaBH7fDSLGRszzacJIbwH6TCbB4somhbzZx0/DeMc
vBdGRXWLrcvHIbDSrbA6cSLBnMARMgz74jCm26murb7bzI/uGB6m+JWwdn6ZSD3cZ0xp3vdWlqQ7
OdEZZrZld98SNDguW8GmnUZ9sls10e9XDsE68qHZBy8QCsLpiANBf7aWk5nbGpQJ15y0hD3S227w
HUABIlEXGepUhtgRNo7ZZXdjb+fck8r67LadCTs7SOp3kJ/yMvqOOLeeuazQiIwkd5B+OI0cZ6+E
n/dHpt/GKc3txAJokBZf5jDYFVm2APpBh6/wdZDN8N0Yxoih15zfW8AQENMiiX1wnltWblIQfMIx
pfRGzkM+njwdN3CBTZleT6bPRsyVirilXdgnJxCFPKmxUTtLauvsFoTMmPQ+Q/D4FDqKrh2Tx6dv
dQeIsBFAuMey9yHAUB3m+F11LakjeJ3kyJlMIG/HBKBzPBA5rVixS8WZtp13lOl6Ra1StYd2A4Bf
lN3daFb5HfCJjmRY18VPTTI1L2qU2OUbcALryFSkdTK+PxTXgJkbD96YwLgag+E2tFpQ19XcZ+9Z
KQmYxqTAK8oyVlL25l2IiHCUlgrWWlEW5qSV894G3njJmPeDpGHgyl8adatIGw03Uh1fvMDAdV2Y
efhOzkmITcD5LKPrsW1uvQF8Lxu9B9qAXr8Dge7kFp8O3o4hUU9WDXOB9iRzn8nee1d29DRwT36i
oWgO9o10JvCBZfw98QvZJ52vNRkOMT10KnSjlXIaFNucsjU4ZP3RC3O5bziHwp702/ApBFnxYY/S
fsxUVH/0c08ShAW+6f3aunIwFuwFb4pNQ8H6w9IatXKhCl0MgHhvMyCNvV2Qg11XjJOvl9gH77KR
HUlkacA8yCW/7CPMrGVbZfvc1eoJb5fN999bJ1NU9i4jIvfKXK65DatEHUx4Hw9lqeZz3GbNdvTZ
crkGl+li2+5OSjvDbdVG6lHR8vJp5z2bA0yi/ppcPQ8PM60b0+70eVT+cKSog6qrWgfVPvJovuJ6
jMOSsUd4nA0VXWgtU3ezFSRPAaOTV+oBukde+KAHDeVfzabR4WHy0l0RRu4Fhdu013jJi01Ay5jN
elfVDup5fUu3VHIbj7UkGS9hvqsha15lpymQiNx5viiysERskYhjOggfY3sOS/bsEr6dnwcHE80P
nMns3AR9TJuCVsaXEVl40C6TC0kqpARh5Ky78TUj7eACYKP3u62oqUbsKKaS0WUwZHzLlKW4Npyp
eoZf887XAM4AVf3clpxgMu1n12OYYb90JZTLsJbWmzYiPayLZBBXWH00zY993+wTq7AdCgJNGiaj
WgU7SrSqkNa3QBKebR0oO+jdGyLO1HtkcwfhrAQnfV0b6P3nyWh8fteeGDp1abDkFzsCi+ZwhK9Z
3tijY9z5VZhCbyJuQ6kfRYf3WZySu0TynRJQWnmdbgxVuZgQseKD1Ozbdr6fgkrpZL8cPcQmbMa6
qHN+a/UQ56ecO7kq1qbPyWUJw0f9FdOSrF3b2owfB0hK07oGQU8PMcd4khwcEc8dF/HumT70merD
laFk5xIGEHGFrejQd55/cq0R6MHjbE+R1QOdbESoTxabnTgGDorAvimmipLqvnX1Q2jEsCoHKy4w
+ysjigEiw4QZH1Ib18zKooburp5MgwZdj1sl+e7GEpchzMZqbSnm+Fd+wXa6wSA3b2omW6fMIkHo
mRBWOmMa2+ymmAwvnKGql5UYyw1zmjJfXFrScsubrnOyoCMpmnmA88Cc1TwPAfLmWpuTVW4dk26O
S56gzlKJzph3PVMjAuy1nBB+fJ3lhyoFi7+NEQqvoOTb3ob83nggm2YGS1F4QvzLy5R5zGNKD1dS
uz6h7wH1G/hOd03f2ugDiY2cduU7oOTXEzO7Z9IR6qsPOZqA1ZmsfV1HAJmp8LI04AJvTIhuoM1j
RSNYknj3EyVu8F8bHUxpsWYn7fgPakGVZfrJJtQEHow7Uj4uPCOga+CfTD8Blw0s0b2iIdbTT4i5
ZXTImsB5j/v+bZ6T+ClO5FtMJzKg+GYoHwa8HdsoiNRe8PIQbBKeQv7y53NBhv9a2ane9QkhU9nI
mUIgbJpyVZZu+aCqAri98kCDBanD/tp3Jb1m0bzzIRmu4EhFZPV4r6zNsYUBPfOycajYTewHHwMR
ndU9sx7WAwtmhR9u+DJrmd9JQDSkb33CsW1dkdhv4Npu9Qih+sjUGEIBfIDwWNZZs7Eq+lXzJnIf
gF/TdNwl9TmnPOrKykfnbElEyzqmEy8PuRZtKAHo3yvta7o6LJgAAgYXoLuwb9qtNL36Gv/g0B2l
GiJS4oMYyXvG2drxWtjcoVlGeEgxROpj6y1Izokh98MMzu4rQvdu9hn62kbxUA4U+OTqmrc8L38w
1wWBTs4XfAvRPW+ddKeBuhDfkzQmpLH5xuQNRFFuhvsayPTOl352a4AxX/ell7yIqnwqMpxgMRe3
nW9F2Ws90Ba8cu26frUF+Slt2YSnIzVmAb3m2jkB2eCHjgUT7pQULpdd+ybjWnLqBzP9zBPbf8uj
2HyBCD5cqIbFoCCb+mgzMn5m+G7ly542Av/PRHPlRaBUcpR9Opwc7Xw6kJIEx3Z48iv4tu1H3QdG
Sp92ihDKMLn2jhXt0vDt1FL6h6xSMyz0aRgG98o+Qvo7zdyrQrbWR5IkXb6yCr6HVVb4NHbm/Llr
xl+siQT68rH0tOVvugQjp+KslcMxlXX3Q3JrS9a5tG3xxot3UKvQCAbadDsaFzoa3Q9p41pPi29g
Z879gr4D/X7jumP2oftA8nrg5rmrdYQbqo5c+4J0p86SwmwqqGOONJcR4NRHTmqb0D5jRjoo+mL8
JHfOs8JDyT1NS6aYXz2qFcjirO+peO3tE0PqGMtUOs4c5n23/3awkEa70k+6szNxf1sZHEc6+gAa
gwLGpsTzK+befe7aonj1ZT8C6SIuXwijEdd68M0H1LUgxBXEGW7ldUNS7AcOVSd2PxLVY0PJOke5
kKMnLg6ivXYymPSaRIsTbyoFiFYlexIGOFJYRGuqk5LMyftd3HtIKZSUZzmHNLVdrrEgx6YmtThT
21U0v1StrvIbqzZh4nCriHK2tNCrZ7ppTR0X094QVlY5N562o4C0WZPa7wW2UYOsswH6E2icorhG
XOVJ7dXhmtv2CAFVz9QxAZTghbtUN6BfBQWEQd7yE0jaKSop2A4iCxZ8q8fQlLdFz3SINC42b2jf
SssmfYnj3KljUCFC/QSxQyQlXTY2tdftYs5q1VEn2ih/b5t27N1tgv+pJHvaoLU9RMJCe9lLjFJd
tVGTY4jsNtMy53NwDOxSOsPJjAZAflvx43+XRkhCX0maW0AeymR0X1xUpuTh17DWkIvg0BXhMhq1
zGiUtDgR1UFyZR9nfsFzOPtfsROJ0dvjq5553hqzDdNXLYfEgNQaMOgyuNlG2eDximA77p7hm9oN
yUIOlOO1yEIxOfDYWt3k+xl1i0+LV15WZzCZdNWXNEx1eqrOtubHm1cU6llWu8b0QknZg91R+OVt
PYyqqX2ijKCZanxIaccZh7tD3OwkXSnsxwZV5DkupCsLMxdHdxmyY0KD5RAVOPu088uJLpfE6Zmk
pmssVboYnKUZyEmLrRxw3JCXVFUdgLPXC33EgEKNCtZHodQr02lCB6DKbDt7dL/yWQa6eDJw13SA
UwifATHh2dniNim/qDjglIX7PVEwLLw2TDYQMip/XM1Wg/g4e3r66bI/hWnc37q4Yw/MgdNLDQJz
nVuevsrMaSq30i4xa/UhQrA0iocMYrV/bDjC+cRb5eTA2Bvyaq86gYtxpAyJ/jbR519yFkSNI+WU
EUUNgaM3nT1P921qDCMHBKPYcgLlhhhl0nX3ynO6ElJsMH7Q/TROcmUuDIf7IE/J/VK+U30qUGCK
xp2eq0E1Gz23EZWZyZbjhGoPOnHz/is2xmXiwonaqtZznsQ7clp9ZOxKbQaYc6wmrNaRcKjwcybR
Higi9F+LvnBMYvaUP9VrBoqpyw3Vn9rrMvCE3liCHPkL1gdsEyslcdmt8XQ0MEa0aeErYrh1HXPz
hk7ScA6/GhHcxhWQf39LN3VxMmL48S3Ga8IVeOskrWZra9ItLASXki2fut89uQU+GH+MjZWNt+7Q
yKKhzJeB2ceMYYG1EYV32hA1P+dMu48px9uJD3vjhFEQbinyGL4NzEsMDzMZXwy24faNyyXNUX5W
0kHU4mNKD5xgvJNyfDf9YIu0p73dO9k9cdKIyloj/ooVnagwk+hi60gqMBmZZ+rxZCqGJwrT9e2g
ioQfgRgb6rBf1uymfklYIXfDe5PxIdTNrB6OJkOLdDPgjfkxEFkdQZpSPlg50BmaQbkPDcjdXWdV
4sVTrUlDFD7ERBUzDv12nlZEjqZrkzBYSkS97Ql1FRUG+TDtw/4Ye2BPsIrP2EHjiB7FYAiLxRrB
bXhNz/lk7VCI0FmFTbBwE/d2z9ZrkHdIV530sRfacdtwKKim9srWUl9iy+yDjXBj6e8wQsjHYfQ7
XMddxU+JG8B/c1QSxKuSA/hNYywn3hYcKnBlg5qZFQ22IXaUvEmTDS/0DOcV45LbGfI6lAFPEmHO
ewx2G1uU6XZuRr4mdrHTYRsp4RPZ8vehTaqtBYR+PXTu9OqzW/TnsasUULimD+5bl+oA/jrXbbgQ
pEyBSqu+sovIOgdJkfvYhCIC7cqMwrNhJNYHZWn5aTRke4tXL4POGFjvpGJ0hc7gh9PS7kU9hz84
KXUdw0TNQ0FLSrSl/jwo2H9hvp0z05rcXUf4/9mIgPNcM7kC6YORA1AT4W3zNQ1xPKxKjBjXNQ4T
sfWpE1pg/zSLrppIuOW2NLPkMXdH2Oi8NznVcT7fJLZqguX35t0M9sAY2rbq6DooSvulwWVBB58u
Xm3apV5UB043SStmjzgqMUpRjOWEhXqNjYHqgbwFBGFw8rhSmnhPy9zlrYq1cVQZD/VGpbl/0+mu
PnVuQ9YDateFuYB/MCIRPDMxhkYBStz7kNZsb0dHtPe9miCKtHVnrbM+GJbTmiixzlSMePy2DQ60
elVwQ0LoOyv6m0aI7FRP3pOWTTeK4dZGsdSpoLFd8Fl2aJ6rqU7wBg7mSxJN4wu4Y3MlW8jNMcIM
5NsCPhHeQhptnO4p4Li/N53I/KACLH8RfIlLNp1fHJb/FzI3wdWIyL+XfcdTF+h3DMrdrdRigmzd
1cLkOZhvQQtCvFSmU+55H1CdooPW3gBDPDNFMy5DY6kfGcMOkP9cVJo6rWbaFM362QgK54GqMeo8
Hab6RykrEykMp2Vu25+TZvqvtrlkHqQ+eEHlZb9BAyfF9MKNti7lvXLa2nFvuixp2OVbKnjxJqmG
/DMmgXHKygatAcGxvnEmrDTTfrDIali0S4qxS45CJ2U2HzFyT91TlI6D++kuHPZDVgcl7TSRowQl
CUHvOgOMVZR77w1NC39EFpoplBqMd+bMsRFcYLqmFEeJ8ainkSkm9TSju3OcagjePBDWbCqNzIux
YB9zE+FuOOfhUwAY5MUxhhYHjxV2ZI7xuKomstA8NNjY4WZNfSLrb2Dekw94n7G+j9dPDvRMo1im
cY5bSMbRYiJnDVIztY+zeBa0bdpBxxUmtUdPqeca3nUPkHh2A+59RIZSIIFZVre63rSDF3jmVkhb
t82HplbBnOjWjSXlskPtcCRbzTJhZzhExCSzcM3EevlJHC8WYUFZ7dj7zQ9tgH6G3RIFOf8OLzwI
3LPRtVyYKexpF3DPKELaa3f/iTz314AI4h8B6pCsLCInNj2MD38V5yrBnSOjh+8TPC/uql+qt+Xl
LvKTsssYt+dAa0e5FqWjLOpdVYFJc0VPFW/hDuii/5T9FLr+4+/rr2ov3xYITo+4aoj+igt8yeD/
2SGRuhPRpDj1v/JaLtmm8pfxo8zDgoVo1Mhl/4lQ+VdNfvkbiXHz21iyw0i+Cyrgz38jQ8OgE+Ql
vstff2P/y1Vju5VCmm/9xNGY4HoxGkQ+UtCK7a+P4m/BY/8rTeJ/LhL/1/13ff1efrf/4y/94v/6
1//736Nu3HT58P936OX/qBu/qquu/VbqvfszW/bnF/0D5WD9RvTKJTdnL9kM3+aj+4VyMDxKxR2S
MSH/WOA6EThx/tE3Dl3WsmzgH6aJl2FRpZGSF7is6f1GzENAgvUCl/Z4Yf0dmsPPJ+jP8jfN5dib
US3535K+tv66sHgxtR5yHiUNjL6fMga/r0lOI4YDuXEdgN65xdVKQWrRGh8jSPnbrKakYuXYjfqk
FWK8cA+arsPIKe9x3dEty77xRwL2b629/7eu+//vwMUuGZ7/++pap133P//tX76+i395fu/Sz/eq
/vMys5av/gNhbFFdHzjLdTaA/m157JR/AEP4N46LxYGPl4WzBNX+QTA2fwvZU1gBZClJmS8kjz8W
mbP8q8UZ4VmB6f+EfPwNgvHPaOI/F5mP2xZDre+S8SOv6ol/78bppGHFqB8czxmhKX2XOndR9x7R
x+53FKccJrH3xwfYOVl4uNnx8g/TG+zw2whZ0CVrYpRyZ0NpN1hagXqsmmdbPrvTUzI8ifk6aW51
12yyfchxOhv3QMin4M6rPwP/Oh4vfoS16uHnx/C3VuR/ZTf8y77332Oj41zwHy3Ft/fyI8Wk9CeA
9vIFv1afbf/mCxwTXFWWFci+9Y/VZ1m/8eq2odWAWvCDn2/wP5afEfzGphgur/bFqQXd4J/rz4BZ
wzLBECesJciG+PG3djlypexj/1yCrgdkc/Ezej47Ltc1/98ZtDo5EVFxNFhD7YYhqyrrExqvoEUX
VptWECGTYOmT9Sml+LJM2dfAknVFmV3K+MDYAPwcvkYaFLs9A/24OYWlIIvGOzcNvnGVOfSTKYyv
yXVXemDUKqLhwVPKnbotNnkcjscZlr75ZoVjXtyWrtEpCGImXOMgncTdHOV2fASFk2Pqx2RUXcX0
0KmNQxuY3pZ6eHFweUy72aCSfhfERdngIYCXP62VlS0yb4UFCXaihEp1torSczaSeeFI82yMCHYH
R6PiJJ8aBkYf0UBtpIYFneHgJ36V7/HWEyyxm/itZmpBXQVl72nXJ4+zYfbnxBXtw8i1DrROOr40
LSr6FFYB31iraSNjjpBG9asjy26FP/GLbo18Q13BcB745ZLrcjpKgPzmHcoqv2JXzMcoLAvGw5y9
3bHOroTQN+RGqD20NHWNZUkTTYgbK09Gbvv9oM9tm1ebVNivkEeZj0oRnGHv+bcWZk1Ij+Kj8gq9
iUSjDxz73O2U2D9Cf+7PWAT7U0JR5+/MC7tTRKh5XwUqeJZzydB3CgqqxOtikzFZOEjGnytCpMyP
14XTSZtSK0OL7qa1JrJZXBunuQMRDXU3f0JANsGmAP4wKd4l+6Oojk/d6DX1zVyddZgP0ak16Xgh
ZWCboDDKgJ9/AnRjMPlRGoFobUbcS8TaVnF/k/U4JIwsPuNPtYaDysumuMZ8cFs11KRvA0/LaFt5
OapErenxARaBD8eENEPZMvRD78miOI6CApRjz2P8kgn4jj+NQyixCcfjGac5wMoIUkOF5kIJFdNQ
mJMVcbkteeggvCc1UdBlYYT6qgXdsRkja7ibsbwQseuDxn5IEmUFi2u7f+1VFDgHW3ZpdJq57WVX
Lbe39MSnnvsXs/A/EtLyzpF0nM5PrhSJZJyl3tqCdVN7FR3z8QQwYV/EgSUPUTnLA1HaO0xRhLwT
2X3PbuceSVY4zwwhWxymk3lbuXa0YsR6CG1mIusQmtq5DGhEshhCtxu3tqtmUwzptIPWznVgtons
fracq2Ef5wlTjGKktQjRbV4bvU8By1BMKt9MY+6FXBmRMG8xOAcdZFKkVh6G+UJw6N625DX+1mLv
ZN233QJR73H3MjBt7B8Gf1z9Aom+qc+yzTN/Y5giPzHWiaoPgguJWunCkcPGnxwkuzGvXNgDRI2R
4GCKoxx17pB99kWeM6DHcmfUdKet1dC7FhkGPWArqnq8SJ7rvJHaYEZQT/5nWi/UUow27FLU05Qo
rPiAggZ0tYybtD2ajGN/OGN5cvg5q92Qa/HRYxiAKzj0KsUVMdnjFxsC/fPMMyjNJKQyxQhB+K13
uALASMcUl5Q0zNl9e0pD3O2siZYx24BH4qMnQZ2uIuAuzbYnZIonGP4xl2RHuPWG10YUHoymT7Kt
UiAXe0aaq5i73qWrTPOOJ3jculNZX/movnsZp9m+iov5dXLUBAnAG2CO963YCDtegschU3Kt123j
iGMCypwBzzA/TaK4MWrVrlIb1J8FYHc36eK7kv50rtn5d1Zk+Ocg66hLLBPn5DSp8Umg0mX3jDHC
cJFFRacNluo0Zc6OjS+xdXd+qL/zeMGs5yn0zq760Rq9u0tLfzoVTV3vmjb0zyaCxzTX/Ny5260r
2/0aRiO96mEHruYBmydLw/kxCIp4qimdT16aqC3usBGdBK8FmrfT5xfP82c8ZZAbyaZ9U7CV3LPp
RhcgfiSqo9GkfoldZK0C4e59r/SOLvMaxpDe/JZ1zEAN4c9vDlZQdrIoyi5kiIojHJ/8LlBOdcrG
8sZ0rd/HpsyXIqIoOHlBVF/KrplPw6i7HQKcdZ/PgX5pvHrYs90GxzTv41PQy+jJpuRy67IhLgRU
h7ns1A43Ke+ZZaJsTjagbvcd4SZ8tacq3IZWOtz2FEHfTQ4Q8SBCUjUb+zAWaXXImXhcEA9R7RNS
WPbg8UsEy97ynfjeZey7M6Ff4OJD+1gRb3Y3dhNyzXVm9/eA6I/LjkkZkuj3hNguCSW6eCz4XdT1
AR/JuzQ1Mdn2lqI67CW8NOl5Fw+WqrZRlcF7b85xAPvdp6iT+MtwtkDrY7Gn3iWxu0OmNA3jE6zG
qsCuKVIGl1Ydk3VI1E450701gVXEvLlhdqXXifCPjjm3RBV955kWeP6oATDsNDjhPkn9+GqMAoGx
yGS3SIro5I3gxGM8hx94IPRpnmdrD3Ajx7jh11dmYR78uiSUFQ4YtNzpM+7j4Y45+lGlCRxVVJLK
sG5cGR8m7CaPGs8ewUTDG6Z1nMx7kka/1319l0uKelrBqNd+a9H54yw5tbVc5QmNCNkYbMY5+UF+
adNrcZMq8+RbGW9qj3x3msZXWcFpHb7sPTFPkpbDKQnmbCtUDG1X18/W4FLGQcNIS5Js5TbZyfPz
c9bgHlwyMpTottVEvdD8lKUSkH09lbS2C7xldCEBKw9xdOOq8zYN39srN08cumPvbdxuGiaUezfZ
pl6Ssy854j5hKv6Yh427nvt0eikMWiOCBgLG2nbaad6ZCKq0MPaZ027k6EP2CGXKCHBOe6NhXJXY
wKhar3gHlX4jK5RYVK2RHJ5iktnTm0aXLo9hlank0xri4thgeRPdFeg8AAJaSyDTdlGsE7J9uxQS
Ept1Ls7JHJWQzgOUSDFHq4mOQ72asRul3p4nSO7MqbSPwdQ5vNI1oOMZIXFVOxLXTljPr6qyxM5V
ExYulbb+DsXOuDMqdpdVCzrDXDldVtJiKYLxvZ+gsKBLWganyZlxerPOpgqtec5Tm34hq/d/9LFH
ua3Z9VlFxVIb3+IZ7W7m1iJVGaf2jVYET3GETEzFh2npSE5knx0RzvnHTuHXx9Y2mfhmk4PNsRk3
PejA7QwVYA3jQK9GzYdulfjO48qbNkz9nG03pOJGxp1ApnRsYLmZ2gxOr58ZBBd3DDLvlLSMG1wQ
83qyWbszR37ys3I6u72rriZX36fG+EqMiYXBOZxhcX7DOXC8kBIPirUdo9kB5agASpcPuPBY0J0p
11SCP2OnVhs7hHwLIm8/oqhvGRkLQmOUVXBqofjCr66HVgw3MQ/0uq7FgTwjv/1o/o49473wzeSU
+D2NyH56oDEcU0k2vLsBrha3zcPtIObuONYNMByLF+dqGIfqkY+1fy0T3aKNhZ+jMxMZZf57qFsX
R0SrrrkHAUPXTLsNr3owBQvVRwRMGHe3aguHpR7Whuygq86UNGx5apNL4PI+WfeuzA600Ni31FfP
D9SN5nQKA0WerOCqMCd377UIKYFVDlsQuMlTOSbVj1C38T1uXQQgmYa7pU5yiwTOezXsvgiP3qX1
KF9KkYPIKHFqdGaw9gZR3kEzkFsTZ95nmFnhBX+WeHGTjqlvzbHPa6hgm2exRtcI7uexehBpVb50
qf4yRnEsaOpchwBzX0WLG7Yf0kMRl85HjeRxcg2p7zsQLNtKRfGH7Hz/AwSlvlGJ4zyFuWqDlRlR
/sF4G9/QwNMF9b17oPKxOBvjSCmCQ9Lhd3T7aecaZb+nu7rdG53P68xqjT0JPP9tIrx+U0BgoVBW
kIDEEWtsbad4nIANkx2tmSn0w7FItbUX0jE/CxH0a3JYxqtTjNVbm1NuW0+Buc3parvpJWyIRX29
gQUlXtOytHbCA/1sBdWPnlzGfrTpZzGCel8P2M/6FFJPRs/uUTshlTc+Hb9pREtl7dMkigGj3s+t
CX2mxy0Gts/y2YxCFZ3HyMT10OnyDq4HuY8AWjGt7Wrl1WK+zT1gJBP6+8lIjfwJ6bmnQoP6D57R
+0Tm7WkSLm1MMrpLJmFv6qQzNyM1RsgPgChGzvCIhzOYRqM5YrJG0s3kS6qEeYdV/xHpsDmPSytZ
icct9zS9ONw1D3YX5DdwMd2tVBimDVDr726b8KgF+jVwxuS2NKnxlbNpPZhIVxeIyeY6h6+48dKY
FvNoeorq8JQDn0BkSex7wvIc7w1BKN4ci42HBgkoR1G1EtODtpmqaHrs+yxxtrlG5qUsk7YH0+HC
N/GO+cqqOt9yqk1v8R4n91zTuV1iVG+vPZDUWT5a9K7YmBlcsPnnpjbCSxUZ4pQ2LSJtuNTczLhc
BixHbB7OfJv2U3823CG9aLO57xnWrjs8OtsgdhkDGKV7nTcYLoKsnoHN65xXo5kgFOHmnuw0PICz
5beBdk8JYtfusly699SF2ut0gHDjWPJT+NGxtxtzkxJ0W2RL06b13PPBnfA6tYjA7WzVPmdjA24m
wV2bd4Pk7i1xqRf4tuEijrRPjBA04uoFv5n1NCe05FaNoxeK9PjB5+WejO7nRTl9abn0v7Ccj1EN
vBz+TbLLKE3cG30v4e7NXnl0ZFZsSwYF9LaTWh7XYLSyTaFCEGe2wE6AHlVA7h9xx+cZGo9NzZ/w
skvcB7QKutGVY4l7y8IflWF7vKYq+alOe+yeFAbSOXVlT71ejw3872GpNuDwd4dBOVybuo+QqNN3
5iQlL/yi25M/cs5mnxx0Rd8P0LGjiIu3vnTovGy6tqVHIHw2ipQidDPxbyZOsJB3IknJyExjTvGZ
gGg9UIuurwKisAeLYcFb5M8Dhjuj3ozlvDem8Cy1kg+Gl6Uf/fJi7uxxqw2ZP7TxdCk8X16w8ea7
2PHLx8bPHxkctc+tDocbzStgM+ne/uJq8B5I47o2q88KRf19GFt1Kcj2wyNBUTrQaEtZhSCjYRgU
YdjWHJx8SQ23Fxo/EqHSPXhK7z0zPfdlHByxN6zmUvT4F9hkyImgEscc6211GLrePHD/frNrpgja
6WiNGr9YIhGPBeqmbCn8GaNBXNCuL6gM8GTsOtu5tMf8Tvfl8Ogx1Fmsb/j/w95f1VMMIF/TzRan
Oe4Lw/4EptjgbihbXBANAmVl9uUTEK7uf7F3ZruRG1uXfpX/Begmg/NtksxBUmqeb4hSVYljcA4y
yKfvL+t3o3364gDnshsNA4Zhu8qyxGTsWHutb/Hezod7ghrTiduaF3Pmgl2nt5JkgXAjx8qCqxoV
JTHCtY1CnE17T7rWJbJGL67Tsz10wN7DHulf+hl9BMKSg8Vi2R7AXddX1ERw+TW/N+3ne3YZ2R6c
kufHeAPHJ3x+v2h6HnbBGji7sTGHc2NQJV8FvaR4UzTJYLh6RyRxxJTZg+BfZ30tttA8AI68JdZ/
s6z+G5MR8zitGbdd28nTVA/OTR3Y2HSbGrqIP6X+Z1Nw98Uw9q1XjvE68Pt4nL2GGnrdJX5K3W/L
/1wUdGti5u5rnSNNq2HLdx3lKbtQhT7kV1seMIvoH/Vk6duxb+ujCwAIfuT2rrZ+29ur8m+KraR5
rxXOb4zbBntJw3moVa/59NhpbGWTPEOXxVvGzZc6pEI8FQ11yaMwJ9SEy5XO3hZSSJh/Y0rbcDkW
gcOVmne8zxUjcQL/ocesFreDSTG3CORxTbf+RBO9cbIuyKehEECtt4DbQ/k0iops0eI6O7MXKZbm
Rj/M1WDF0Py+xVyG181se0cp/OlI5J6iuIF8ogyHe0/Qxq1WPKyLV7icgaO8WhidbkMYilCMxlLs
YOlBZ1kQGvEcgJIzlwmDN0Eh/BMEbQ2vave1vPikOpokBkB2ca0DBqN0CdMYJ7sfz9gCIzzALxzQ
bWTgwKCUZPJhLXZjRLmhGQ258cmJZySio8co8LP2lInFxgjh3mGAPXV5UF5bGXyYgU521FOfsZH3
wx+rHBE0h2aioAqKY6kRlRzi5gcbM2Jcic5KphTfsXTHF8grryvG/wh5UXxm9fBVt96dkOkQQ4lZ
XidQSJdnazwJq1AHRPA7/BBmXHnOb5NTFsR2XiXLQHamM/wJsWfVsJuW/kqkU3EDpoODlY7T+6ou
UV6pOBgzvZy2DDfAPK3rvqKNSc/YfHFVAZ29JjBGCTC26Lw90BtVzTdi8vRTnzfEwitVqe2egkbb
2eFxN5vYn0XGkQPY1Ct3XmqbNM2U9DYglIVz/tr7NJ9XREyQH8OybN71CFlsN5naxpTlyeB92cYW
EBDS7RtW3u65mHnKdjxRlTjZE++d2Pd6pA5ce1wCA2KcuKZGe6QaNq2NjIsk3smZKqiOFx1lLvY5
5e7zysMmvPvMcC0qsSdUuge29/Z6I5gBcvBRti1xjNh6Eg+sr7lnl72tttgKU9Wd7WUQ4qq3+pDb
YjhZOd5g154TF7YfzUXIQfaTbRTydsnWerhyoO6Zuy33pL6R+O0A8pFcwULir9+z55HBXGbivrEe
JzTPAlX5HtE/PPpjsR69JnuWmyr3sJWY0OQ5Vf4LaaItwnXdR9lSD49N5l71jvWFX3mFgGFNySxx
hJna/zVP1vbKM7C8oNqWBw8Mn2Ceq9c3awQ7UpUIHNhX9X6kishJRCUh7jVBdw7LkZRH1BZbc5nI
A1wuRj2Xrzrth+lBYP3lURi0fwwllZeRmc7NY4FsVJJaoJrsqRmW7tpEBsLJhlgJBVa+VSqg9lsu
nTqDZrmt89w6CoNg3pjjVq3FZiScmu2rnue3upXPsveprg0q51EVhvvYWYQYRb7eaMF06PVe80Gc
g7Ficp901nEj4P2Y8z4S9I0reDVyyiGnhVA1dwrJ/HUbU/9kd4FLF2Ax0ICZr99kcvqDL+gT2tkd
1Utum77X5URl0aTznT1n1olrv3tarLT8DgdlrFHOy4L+bvKg1jnQ2H6xui/WLy08wdtj69yVfqhV
0u6GK1wkTOG9e7QVlLoDT35YvhbFSLapmMgJnYpcWoO9y7p+sK81qeciwXCS9pFT9AN3B4GWz8XY
a5FuG7z6KebTsEywtOJ5b/Q8tvuq9SUdc6pVzXPluINGSasKDtQ1WSupqGGf+nXbesyRkvwEgoy/
LDdQyX6wBUppieFns5+2MI9o/tiSTW1vOm/vEaRpLTZJr5AJ2PnsE44WntqdNMvg1OREzvKOjppt
Wc0rScOmg40tYOB0m+XgNRQ02hnitcuLjvxLteFNDs7hbMIG6Bl/ual8ZMNwV/suXrJZy4NYaKiu
6tE7mq027gYXnxD7Lhx15ETYHpTsc0n6UEGZYkYesZhJcd2YW/e5gYV8JwPi3/SWUyTWZlNg0wf5
lUYYbREG0WJZBaPtwnXdZyoMjkGvsysFCgwgJFnSjp9PQapZCQ76Ls8qI655ZKJqcGxIyTlG9ggz
p7Vz0+rRD8LPDf/TE+uAG2lZp2XNO7V3db58b8OgDxecIZ8Isk1M300yC1a/9TiNBH8KipY4OilK
cfno7rbAcHb47Ne9P9N2RFAYn/1OIPS8QXwjuckbaoo0k+2H14+/xxZluR4m76azuyriaSrZUzO+
lB1uyUlv09fcBXfTwl2rVMW0ZzinWJ2c+1VQEAiCvCYe8ta+Bf5jYGheD1AzbiHUHofOC68tL1V4
KMyyvwM2mJ0ddgIRfIEFo1k40MadddQp4fRPmgmLp8Hp/Gz4+BoNgjwD9+iH3uepNJH+Hm2nPHt9
sZ8396pgkzfAGpRsM5uP3iDz0az+D7dDnXYcdks50LRHa829IwJA/lD7ZZuEsyMOeEDQbHO+6DCk
rEuE1Ve3lacxJKzTZZdDA13S9qgTRghIp+xBdqb+yftWvs2EG/k09vCkzPXOMUY3zrCdXkySOFUH
uuLxyZrWclTd4D5d8BLWzkxleRKLZR/tUi/xulXiGS329+JlL9I1WXrxuaO+cdVH2EY0DgYUlIUy
pL/bz+4zPIsUQl7GhJod3GnOZXAiRltdDYQx8blOFGfNWEvbyTZuleUOsWV18lob/ZLkeA1LPtCB
8UTpef8Eb/SxkMyvaevMe7r2aMa0qOo2cHKeLuUhO4J87YnI0ltTkrlhYdhFxrLIszQE9z+CKLVw
xq9smLiuquzWv3xTB2ugDAkQWmxKe40LBrlOYrv0hH2cU8XkVraveUUfaxXQLlxayw+yORv2O4b2
eM1LTK28Qq4b4AXnDJU/djLvZ+O7rGaopXpuAs4CgiJnz825ZlkUI9lZuud/EBHaK/8IZLeNWaEY
N2sCmsD49AGr7zpeWle4/sjrYXOFiobV8Hl2OMWuq2WmgXYdmZCynTum3rVE408/Bzh6bjKEfmpd
VxN5I3iLzpVRgk5OlyXTB4N2J3O5FMeGHYNu7yzelZdKUbyw7shLgl/cgY8VMGZS1aaZA3P0Te9a
TJucnv9zX8b/m06hS+f3vzEKtU32L9agy7/+tzMo+MvDrYiTwjT5s+3i8PrbGWThTAMeT/OFTV2B
f2H7/+3N+OPnwI8WsDu28KFZGDr+tgYZ7l+mY15cGQCCaDFxw//EmeH/MV78b2MG6jVZC5N7iuC3
BJxjX7yW/6BNCQPYFaCHveetaPIZt9dzKFbbvtE9C8ubeTBM+nLhudUJFWC5vtJCD9S1cIxEJBGY
WUNlBE60sTnABJsqVV780NQeNzNSa6zKdaXHl87Tp1W6brjDO9y3STWuxauo1RLSdyb1mrQCGErM
ejj9btzKHKhDUc7z6JvtpbTAV+fJbtM22uBY2Ed1sYYefKdd58TRE419pb8xAwPn0q994YfypObR
Wt8Cf+jXK2udjCGejZbeUviwDlettiZl7WqviLgLW8TvAPJ9UtK50f+bQ6Jk0y3Ry7ZtQHIAgZGR
gXKpGoGUTBVnaKwuGT7BK3W3WZfI0qyM6kv6wv80vZlLm7Zd8hegZcPXjeTjez8gr+0zHU63Faxq
PN5hbX2305RSqecPSNIhyvQJhZvNV1u09X3eWkGb2Bx4QWSzYiFwQCiLeW2xJhh2bZESxqA97bng
YjXwv1RQ9uTZvUF4aKpQrwts1CST3HS/LS4xGfzk9I1aVm3Q/6gLFSDKqj8Y1OlzZIJDsPMa/95L
veEWJCeRjX7cDKQANYTdrsZxoSKHayIQRyqhfoCpGx5bLyvW3VhMLKOGepnp5Nx8+6aBkq4OBPoy
YlVW0YgYew+YBZvGXms/kHZmDOo9i2Vm4JXloyY36z1uskfFLmYTcseKX6U7jaokXSWhReZJpjih
4sJaiTJzQU6J+mP0tqKRdT9wX7QKbBmz4B7qeoWzJjCCNuMAmMOcbqoapfem8EpD7nOcGTq2vMFk
1y6wKlyNlTDe+9o3yq9gLcWY5HwdPY6Z8NLganm9lfRWhW6WlTbLd6mdLIia3qbAs8alToklCUx1
s5YQ3aOxYFlKErFeu6TndT8cDeKgl7mnrCzW73NhsZeGKms80/7G9JhZmNdJRxuMoUO1GG+F7Ce9
Z3eJajB4pOFvig5H1WNBCli9uDVUkVhjlFk+ZAGPgjF9norn2siX8kyDz3hFrGuWrHDpWsCAV6Os
DVM4LSeM/GOw77aGW8UMmzx9nxg0nG++bqM9hGsRWDFRO8Pdj+tqFTHMh7Z7cBfs9FFmovbv837V
RaLXxYX2kUP1PVll0BFXoZVxi7kMXPwyg/SDu7ohQsGHRRv2lb2B1AVa4prWIQ9X99t3id7HTsW8
lBAtMWkvq8rRTuhrrdnqz17OSsBdZH4E0WhiLLTrvI2CTerhnKU0f0c111N5C1yCNxch3kn8oseA
sC5mJDVRTFy4ZqS0bvK925tlhs6w+t6uN/HOR/lYm3Q9GXRsIQlc/qmwAYUdiQT08ixgfJdH7AJj
e4uvKPeP7P7r/DSOsP6PbMIKN4LbL9OrAYJGcGg29u9RObq9E/lsXNK4KiyJOmdz66M6BdIijv26
cJ6oAqRvsSsc7cajXoNXB+54Q20jhNO48WEYpbqh2Rwga/lRCdqKe3DD3yvAmi5uxrV9M5fLf12y
J+xigtaAi7SZmjYfMTk4JJzTLuX9Bnolnj2uyDxDU8VPgrBh0qdBXe8dQ093wp0ssrpb59/mQMR/
deT8+yPL1Y7lYXpxyrSLX/xmyenfVivf14sprH1j3zx8TyZZwCOxGLhL4OG/uavgIKh62lt3jTVS
qCzzun0LrDEgz9+O7a8UIZGfl9vxIW0gFUBsQY0qkdncgiv4tn6EkDPnHdFYNBM+v9phF52VBMbd
jTIP01ZBcBLKXBA2C3coTsA+Snojgea+LqaT9ze0vVXP3UUAOizusBgnjDUajgB8ki6mH9N+x4QD
XvyYidblijcUUCoj2aj2Rq0VMt5E/Susl5KHDUOBnF8gS9m/i8WpzNgL1fo4+2M/EHsxswXOojIh
/LvuyUuFC4S5NbDYEDtMz7Nw7F+XJGi9o8wLYXawppFwGRkKVpgOhj9KuOvpRrSe22CwW2Wzz8eg
JeCsqNx2Ias+t9x3i2i2xcROHRFX4DuSXL+6lDS5gs/wgPvLcQ5TgSy68/u04l20atuHyEv497pP
w5wEhjbFc89/nqy0bNx8DwBaXKfESci3eeFImW1WsQEFKrw9QwAZH4Jae2+lUVAU7hAyuyD3Z3xF
FpAnZ1u2LqnXefu6/CcowRWOQcOFbNUa+WG/yZ1nT/XzZg4Yacw+KPfcPYaPyQ6y8xIuVkOJeFrd
Uv3UvHWTXN6a2hDv1LAx7FMOLu8Vl74sIhttcdz0KqX9Nc3mPhHFIF8shl5aMrEDcMYEEodZlRo5
wbCy7Y2DsxqmQZ57LtGXhN9D7Zg7zIIJ9kLXQh8shRf1wvZ/ibRpzb1evPlh9pvxuStdrvUMQPgy
sZuVeCCwE9wxBEzDkZqdWbB67TneuoAl4K42rRSMg8AbBgz0T09ZMTxOAk4Oeo/dxLmnAw5meOdV
hLePitJOtinshBI84W6yCusNLXT4WTeXHyVp+uIe4qhRHbKpHSWWwkI/El8wv0S2Fi81Tq8iboKi
t6NOF92cgCMQ9oEgWnsLnpvvLNlHHBdIWeMu7d3hMyjM8At/bf1M/NW9tnJtv7ZhzSYN4G/7C5O6
pPm4LnJo863GSST4jSkNCmtAPvXgOm897+GeNGuGoaPCs35E5SaEq9j50jF8OTii0prHnwXunTyC
shFC1QZvpnd1SdXd0Qmcfk0o+6gpezYn/WQUNTY9G2PCHBtOOd/3YnacxGKg+e26KsPIRQjro8kW
9oWGbwrC3ExSDII4Lgr8KB7+VWUG+c9xljjF8sFw7qeFtBMA2LYBxG/0FVXHRG3LnUUEFhE8q+ke
1+Rd293GYXTVdobR0MLVbcFlbcYt8cJSPaZ01dy3HWL6vu75yLIr4DglkOyyft28ZvkoqHe4VqXg
1j2EIEdIFK9lcBiWnpJWw28pkCA3p2nKSbPex0tygUbYblefDfomKnap7fLohJDc0Keq9J5KLSy1
dKNlDpYcb+yZQgoHBolVZO+Gkdnfg5mDcjFN3GI8mCVfDjli+cLgt9zBhJjQF6tpPYfdOjgX5yDm
QIH1rwDD1dsSeWlr6v3YFYTkcMsQQYbj0fwAh9GziVQ2AJKZwohl1xMW++xS7bySm1dGbOYlFuyS
76iKNSjcJMxpGgEkXFdLhKATBrzK9Pq7nNRyK0ul0Hm8Yn0Evjv+tOuwmXZrq+d3vx05PjCdS3iA
YYH3k6GZObUgskcvEpstLInQ3+6H0Sh+Bo50P6wABWI3MjM4MYyEy5ydmWUHTBvc8I7H3xHXLbPm
Q8YWddstsk+hEhALdKIaOOJDNiKwiXWGut+bXv7LzB0/jPty3l4sM29faPtcnDj9Y76BL4nNGlpI
96sqfFUnDFEcQuHcVrSd4IG1d+Wq8BwXQbV+ltKvESMCYoucbYWXJhjf5GOmONaoiTZnlma+WcFR
stH8ey7WhCu8HLhcgKFyidIsc3522m0VC/d2fp/Aw+NTwijyc5kGkHULJiDCndjbtmTggLPQy9Uy
7cY+CPJo1Z1kczNQxr0LXNN4a50p9R5HTAFfQyjnz3VbsvtgWqvtwfVGaPQ04Sy4ilLynrGCTsS4
7k7NwxpOaRtj/EPUYjUampELhOtmgIyABKc882p0g5lKlEYPBt/aDZRb4IrsgZ4Sl875rK3JHdO5
/LPotPk7Fytd1mGovSyu2Z/cTPhATR5M2D+4sO3lPBFzorzcrsan0luLn0VjcSlZ03p59bpBvWmr
7L/ETG0IxdkO7yg1YKgy1cSOuK1R/EOqa3tKmefqrdwaLkSwNRUhegbVB6cJxe1KZuaDPLcG6kQ9
jXsQUzB/0GZQ0QXU4iKIN4Qc3K49g0vfY6KK/M7Ov8KWOwMUduXSaLsSuNyRP51+sJgtvuhLKL9G
cMPvBD/hataEJKpI+W55Q80CN0L+dvMog6r75HpTzxGwCnXnDs74zkanFhifYJqrd4UvBecy6+QA
4JccILag77xUOvReTKDwX8B2qAXCbeW+byKgdLvOBI/9qrH4sRbP1ePQVrgPG8ad87pI+c1GUr/p
Odu+fD3WacKNfvwNJqFf9jxY8spvGk0IlrXFhOc8HXB4jA7uHrxX83vdh+0nOQ/XZ883IXYVVq7I
MFgSMw0N5dCTJIuvLNmqxnuZhD0st7R4eV1ExWQYXCk5Eb5fF0bRxdB5lmCosn5xD+vqiC26Uz7k
W2H4kWhn9/ICk/M+bwC3k6n2+BukdDOunqK2bjFLrZKBYWrfHFcxrVOQGJK4xVv8c6xmazg4LEju
GIqFuFVTyvc4VYVpJ2k1tRAFqIdC48qmvubtM7FMBE49ipidBh8UOgf54OZex+K9a31LXXOoegmN
AQG7JtX6HZA9BsVEiq1Nz7ScjuzrKkqmHmH9UikEnSQ3P7SYSmYpY1QEL6KMIoEtAkjQpom9bZl4
K1xdIIAGK3ncgYpk+f97uf/u5XYIF/8bBS3/8euf6abLv/3fApqw/yLUFBJvQh0yA2Eirf0toNl/
OYSUBDYeKpbNyy/5Wz/j1ziu6fPLHP4pq0VEt7/1M584nmVe6jwFehfJqP8o2YQa9y/BJoQzvixO
FH7TkD+CP3zxf+hnLZsip7e8K6aW3iDyYaVyOQ0GJDuSDLkV0R4ijYvnYZJ4XcI2f8CjhvUwCAmZ
q5RZMWdWCZ9DK3Odo+eNnYfDnTfZ9aYabV5f+qsfBY62JfKyMgz3JbaPlIj1Rt3Nzqxk0e3p6hDD
S26pEGuzQWhCkxkoC5s4UubO3Q68+VoBAVcFhNByWMbx5C6VKSOKIrHcaM+cj06RMYpHNR8Juesc
3j/cQ5v7vOiGQyNN1e6gKhxQN+z8sBgAo9h3e/hlIAHhB2PjIVszu+UEacxb8pBWytCEw/amYcJ9
3+Y2lEcAhZb3HjR1/gNJfYu5jM4bxohG4HZwmIzWIWxhhvkuLWJ1+qIa6FcB4FJ/GDH6bK5lvOGe
vPSgGav9yMi4DSx1QJi+DwOyFe/0MHvkZTAGQ8QX2vHah5TR1zeIiNJlUZ5J+64Z8iB/NI1VcdUp
U6vpfunCLX/3PfgjN+IkpIgCjcHJnrI8nNxH18AR8IG+joqzbjnjuK3htGFksLe4GtqvvGfBPdU4
7fF6KJvwE+BcDy4CxW1jSvcK16NUFvtxdHFOSV6OdwRquAkboxB3cAUoYd3olcrjMsPQ9hJg0vnN
zbrqHurUg/pDleRCoYLIsu65J9N2NUAsiNmEsEJ05uKBg786Liu3ehcrg2aFOOqkSNlnPnF+jCbI
Ot+Rel/gh2dYrLtL6h+/GM1wfP8YDL6BklAjAABIjFhvWPzKiSVa7pvOdWuHi5oR2AqYOusEXxP7
gQ0l8Y+GEOaaS6Q9bZQ2NWnHt5fSIzBWwHh9OBytCK6njK64mN5AvZ4yy/YBzSF8GdeUJsoaa5UX
3OPR8PDi6xKXvJd2fYp5b1JzPOaKnF4aMKsd/aHqm9Nm5suPadm+IWcve30BV+H0VE/hSsewXy4q
Lgh5YfzpvO5mleQBDSnH/eQ6HjGecJC3ys5WrgPpZpzTnJX5nhaM9Wkd1hITpbvSAWm18wN8nfWu
9HycNxVKx20w9uqBMnngx3oUTXWZjbNXi5vFUeSty/cMK0WejKvkSjqrzsFBM9RPwJwUn6Qp709d
L5wHLfzuB4Ze7wPTiENflG9sJQ6HpcO6Z26bSzVSZmDBr1u7O4Efk2DoiioHJmSDaMHXX1XGDULS
9OYxID/rtXduA0BVu2EWfTpOp1Xko+xfGNTLQtNiB35sA940OTnALWx+Bh+qhdTbwm3iJy8Hx1Y0
D/VAYHdwv3N7zOKO5CWP6W4xASqIQziwrcO0YyJL+kluLdn2KSwxLuI6Z1s1PYWQnEhicrtBcO4y
KOVbkuphayWmhBGZ5ZtriD2XZOuq1M9Z5UpVLDcmuPaOm0rXBjPhkAaJksuerk0WqNdpoFBWd4HX
a8yhi6UnZz80g4nnnoZpZ08BYRPWEb62FhPcxKYtzUy+TDwro7ssr0CCAqyhTjDQ/ADkNK9NCr9G
LBNYEOB8Rd7MzYkBnlAX5qN6IpvRCG/JfzgUfDSvIYQd72Or8cM/B2iCeq8s1Q7nsJqKARzguBVJ
CHwfUl67qEbdDzkGfQT/sh12FL/JuAFz6pP0c70fqnfZZ5tV7x9lWKDd2JnYYYeXn/mlOA1UJtkC
vvtx7pLsZLg0nuBY6whWuIRKJMtq72leDwwdDasKfqPz5vbDVVB5wWNODiFGm/GQTy+ddHg2lHEI
ldkcfervPmx7ERENyYBIDXtTMQxWuS/UzJ3OHBtM1UBsX/PV9e+yaeVGjbcwTOgEMmN7yoi05b5z
oiDDuFNetzALieqYYns4rF0WnMxuKQAErdr9nLHfYeiVORUZrIzNcJR0Us3tTchb3UDW2dbnasDu
GoW1OyXYx+yYLXGNa0JocRDgjLg6svreO/ZQHhCirBe3ko+byTq5zaS66pT57TmG9cws73NVA7u6
a4bBPoUYNF7rtfTkNTVnLiEc/2uyqn74zDNeyFcKLmH/K63tsT13uPFRl0ufH7iHjPGqBeG4iDZJ
e8Vz7gXwZpuGfV8OmtuBpjXUTsZ1cSx/uHSRGu8ei+7sBqBfE+zTsjTSmA8I3JuFR2Y3ZgJcaQjI
M8DYMjYP2l+7A+bvmm248hq805uGENTQqbcj/49ICza0mHd4M4kYFNtIsxah2x2FUiSdxbhG2JAs
7sRhaURwCtd7yOPOltgg2UOcVFUZnry+po472dbA3oMURkixcsI6aFCHGhfQp6s2M2YzLWjE4NNJ
6K/3byhO9h4nIoeYBUGD4mawBJJVETTG0QRP9UmKDhc/5opqnxoL24xLL/GT5uYNtzPNpx8zpv8i
Ozb4ZwiGbkW1/RxzN89vU/rC/P1KtA0Hc1FQRA7yHgXTdX00huKCZDPy73VzsvVAwcPApz6flJL3
//ky+v86IIX4t3vmp5/58rvY/ut//Be9TeP4+/IXMyGQ38O/ogEuv8vf62fzLye0HO+fS+b/np7d
vyiUcgjbA6swXSH+sX52/L8CE1pKyHqZPKsIgVb8LzKFCxjF9S7jOPiL0ARY8h+QKag//NfxmeEc
FcHkq/AdsH3m/1ncYhcElq2CxJpwtvy9YiUS4UGCNWERi2oZDk1sqNXGak+gA8zE4WJrMfx7ktnp
Kd96imDz0ESyzsZbChu6p9zWnx3opdOUKutOIlFeV0ad3YRrM58zyFp1LIDYn8mvdbti85zzHA4o
O744deRiKdKYx/lKF1twCqpsTDyjM9kCzoTpXeqgDyr1qqtymKY9xMHtQ/sl6Y/ZDcZTS4vtNZA6
lNdSPzVhW5w1v/pgE4m75OMW3G9jNrxPqct0BtdmLzomPESlXaghR/s1+6QIB3Z28NelTOqR5FHF
op3DHf/PpS3PPaBkM1DIotYPJDCpl/OIGmfoGuD6e+eAG6m78qdpIdENTx1f8fxzqTW0UNv5zQeN
3tO2MKM2dOxIVCG5wRqfDgjHKQF3MJ+tMZuvLC4BnIaWRXBiFj7FJDkZVPAEGRaterzgeFfjSxjM
fFYXUhcsaxW57J/xoUmHdCuNsB/bYIkvCTz+OE020cbW68MPNnWYhIq1exoZw/AGz/VxxlrwrZFA
jlUz73VqT9gk1UoHRNOc8hY/Me9j+zANHGiB7LqXBeBBRJqOCI29+de8c/DBO9U4H3F2420TRe1e
t35rRaznt1ONMfJPk17IScqaszUxJbelAQ3XloxUmwE6oq9bOv3WboyV6363We9dzwPn+Za228M2
O+6DaOAyeB1Op1bZ4SHosRSF4ThezxsSorIrTDfVXO/rWXPwLjKgu6AZXkRtLHE6WqjBzEwHuM5d
pLOgjIGFuXFvc5pZgMfwhxGVFJLD1HMJTZCjPKwD18fR3sjQye4wTsABF58Mk2jpfcCxZsa+9t8u
DI39ctm/Vz7SB542/8pB8jwDxncj+EZsLnz6aXzklB2uV//EfCxPOWrysbsoYN4SHpCCzFfbsoNn
x0un/ULI0ohCM80hGtdBMilvTvK2dN7bWuXHYTKyHuS2aC5bIri75riqSJJfY60xluDxapKwK4cu
6VmH7h0CkoBjFkHxRaetUzC6U4/QXuQHll0pf2IeWBq/SIhlYLdg851GIfoSAk9lJ6pV/OXKzxKR
DGZJMrHDIXZUa7iYHFH0l+qvRuTu87wtn5Vh0S9q1fYtVI5r+I2SyL7F+Gq41l3oDGkyQk4Huy7n
pO1yc0+1D10Xs2ed+1677Chld/T05XbOg0b+YeRI83cd94vXHgcMs7Qw4bm66t3wpu1FzKAd09lZ
9pgW9zgQ22NjjFYsjMGMPKt6bwNwiovjp298VNVNWQb1g8z16yX2cFSuYSdY/XkawVfYd9opH+ui
BuMOcnlvFFV1j6MmZVc+Bf0OiVXdUr3sqCRsS2DvTdtXr2jr+mhfxMjJnv3fvc7h7gfKoR/HG+3o
Dzje7tMljyyNF0I6UMqSJTPEWagJ2VhmbJIQAcLmNq966vtyGimZVodDyx2G1ortC0TieoaVt/3q
4ZoXO4dV/6Hr2AFpx8NTHRjLztrq8LeFFz0O+f0ORrVSQltL8t2IbDvSk/uuRgY1HLeD5lJCMnUR
jpcrOABzeFe0qw0NolfVW89H/bb12YJEpdFsD63RnINscGLWiYKcjMjTHeuE9GLZbHlCMdY969Zz
upOJk/uQw2fu4lJoFmbYaQtpXAlMjDGwTgz3eBp34PZQHy7B7SQojNdaTd71hivxGTF8T/A7uMkW
lHBcOdRxCh7dqs3Lg/bSOG3TbMRIFGYnYKjwRmegSdwnnIPoJmIi1fzT7idOLFXKk02V9d5iYYjl
iScI+klFFfBIwKxGUC+GcjvjSJkJCspDiwS9D53mJ3CRj3qUJz9km1LXt46ZP8EKBzycZ2y9Gby9
Ak8KEfuZyMVxqrofc2qvZ2NtMWxal4fEJtVEl8uYKHtCaM7ICxypjPKvy228XUNlvxupRRdw7Uhi
5Y2AU5t2zyxE1s+il0FSrt6F+q7qqMdENe2crf0Qdf8ezutttYR3wcQLapiHX0iwA+F8hTb0P7k7
kyzLcSw9b6WOxsU47EEOavI6s0dr3FrvJjzemLPve25Aa9EaNNRKtBN9jChlmiE9wiswkyYxyXQY
H4ALXNz7N2595LSYIOWJ+RZ7U3sfsazn3OmuQGfRzLC9eys3opOpTV9LrMc/9F0dA/fCsioq15Vr
G5pKNyXpIfH8gcMsHuxzSIeWRwuiKBGKvtBCLfswjJl3n+eJt+uG7JpUPG9g7I2QWtiEBWUsX3+s
R5F9AQJNPpt7ES/2JIEYiBYE9Stn5rQb8g9LiFdN6xnrhQdsZa9ThcE3Bw2RATNm+5AagERrASTL
MGvrK31wCOVuCYZ37S1x5Syd872Kc/Odj1shLOtYpFDRLNrHUbbke7cLTC9d0FOIwvf4yDvpVUJf
4m4Ow2+0UvKg5QVJw3u+j4RhPWqWKS7wHQK03fXOrkH+/oxIPrYaGJ9/avByortVW9qnDD3gM5Cu
uTzSqDyLhtuFc9njP0gvszH1Q1o585Vjzu67DFA7eIXcqO+jeRVfSjO/Gw2KfSfSKgjuyI+XNywx
FZ9eLOXdtC7DeyvTP+A58DTPHi15YGEVcCWQ+SlK56cKw3cYy4P1jKIHDqrNSFWtBN8odpmtNwew
/Ugh1XhRocJdux/rBAJBVFvtFcJA4Q1tofoWUO740EbdfDYgAB9irYGbXnhLva8saIkINGnf+Mbc
5k00Q80txk1HrAH9GsWedvIj5Lg7u9+bTmseragIr2GcYJSSa3A8JzPP5l3mF/F+aFDj9DEJ0bq6
vKRNcjN5qbHLRO5HwWgL2E5jrBt0/FZ3lyGBehQ9yIlqRDnqCI7R/tx7jsdz20MdBlP7bL/Zen2n
0jpfeqW/IJRbI/cceWswAzd+ggA4cIVgr7EbDQ/9X0Nv7kZqwv0lOjOw6Al2VBuwuMGLPQ+Nz9hB
Q2CIPGPamygTXVRJFJ1ECDCaByAHVxW6yMNMbv1+bdPmU2vhugGzbgpfaHwOxmNMw44+by3WE2hG
K9zjf/u5TcYVMa05sc1TCa9434mmBBGXes921f1oLQ3QoWs9QgAD/gaBDLS15RUUDuvii4+SEFIv
edrgztP7t60t0HqxCu/96q5aeuB/1RCqMC4MtIrJSOLq0ba7duNaQjUZs/XBAboDpi9Z+fBxn27V
O31pQVPDa+13VWEWMNXm/gQTaXnnaO4HdKGW0+zg0oCrRYzcwZy+YB8uDh7YPARfuUmFi0EzerL1
kZVoLudxXZ9LKACQfz7THXZ2IiyzvSnSl2gp0uvSJxODNkiq6lwYxSfktZKdSJJrVJoeoxbWVd1r
45e0d27TrG/vujyLzuQp9+iJnHK3vm3b+IW63ZESzAMmLy9lvsL42fyFTLRFdXE5odF1jTTp0+TB
bs/FXZhDZZsX4zyvYDFEiR9K12icnLF7biOXu2fGK4ODEEEhqh7ZpB9yO76gkQqiJg1hDWfTQorm
92l6CmO3e1jmBi82cCITNnsDjhv3legdca9lyTdBBntvUnN9EgbVO97OtJ9LIC/36JM3e6HnmFRA
hsdsxCoewwLm2eojyz00vRfgYUE7DkDPO99ZFn0HQQJI0JoAN/dWV3O59aLo4CDKfI9wa7ScfCwY
gLYgRRIN/F8o6wPhXG4AnGuXHeZ0l1698lqIc27XAjjWWYty7Q6THdfbo6i53tr5mLzodhvx5EJj
AQhXdRuD7tlbInHubBMdYlEDZChnY9U5jC33YiDLwWzmIkdNlvnMNSCZQBg21GIbH1EY4BQu6vgS
fa/ymIfIdsHcTq4dmEQWd6/VXKXAOvaGF803m9gwXf6PbmUzEfBHtXO55GQQaHu04YZJHQpwCpR/
jbt64XJNTe8hX6krl8NHrFb2XCbDY5GsaGID2b+klN+ePPg/UeTAIC16tFksq79AT328jxvzOreb
OxeZqmPnRs0HXWuthyajnT2YKabglGehi6zx0cYiei/SvEBER0Rnx9RCWLb+elxIwd8JZL5vYmM2
Tw1SchcOCA6QA6K5Twu292pO03noCprdy3wzOsm9cEYDUzqwb8Bc8hsKuiBZ9BIClRsjU3fqsVR6
WPv5OwgM43ICbHBYDA1lq8WKoAEmg1ZC91jFhGhN5+yTeE6ehQkWoYoiH8bKlH0Y5hwzxT4E03uc
Jr17aj0fnQi32PjUCZN4HSU2/8mSiBaXSflydsv6SE8HqSqDE0FbDRfqWrHZT5cfI8v2bw3NZreN
kTZe45biofFe08upvBTKfM5qhbkeeEa1BhiR8WDNrcvMg+/WwHnhGZlGdytq+kdOuAJRorU/xS1C
Jw1aWqD73PlrOxrrIe2R8tovet18rwFkfUDQjJpjP3MO0eGAx1Uh9rSfnNB6D43euKhSN3scm0U/
ICeN+NDa5udZrNlNktpPbAaSn6GHCrZqXVPQ6UFhGxpXc+6HMDkKfYGrgtDLEWBiN2z68fb2W+Kd
Fs7zO4p63mOLpP/AK7XzPuIg2Vx1k9dT76jrG3pHmxLdsjx5q1MDJ521r+G6LPuu7JIfRu96H11t
Sc+Z3s1P/14hm7D2vofaj2PEW3R1+7gOrUsHyN0+EfoXsDXT1b8P6KylFDpAvmDCcqljnLBbUES8
xfzpFnfJcC9cPyJbSO55dqa3xmwsCqW4/xov5P83VU90MP+86b37X/+jTMrXbe9NA/Y/NT1/82zH
2BRlyW/Rurb/oemp/yao6riUzHzcyJGd9flH/9n4NszfLJp3VOxsZI0duuP/qNy5v5mWA/nMs8kT
DOEI7+9U7izjraKn2P6EDSCPpryn657l831viCNLFuJ5hMlZHYOJuEBOyEMWAw1L4J60KcTJxBEL
7SKKdG62Q4PN80B1TtXLpK05edjUzd/swkBvKp462plW3VaUkebNXqfzctJxLHXL/EDaDmMTMopJ
X9XzANHzYp+1g1l6xlM/O+4tJgQasgX0pXII1F5jIo4PEGs3DQCub7LJRhOBP8ypoE8MebmixY92
1oQxB+zWfKquKgfw5c4e2mg4w0Y247u04aolU0gzkJlulOl7atYwz0B8xR9MiJMkRj7dgqCbphk8
ZUvJcQesywGsVFPGMuo2P8wGHw9s2F6u5ggAIyxXN832RpokPxqRpA9DigjXkSHsjnzVxFgkMuY0
PjWW3TzZpQHvoqFk8RzGHS+P1sEGiFKVQ6fW7Nru0fSx6MRRsofhbNedFtLoqqYvXIMtvpah0WKF
wC1Q7pp1za1DYnfGD8u02+FIrhpheIU1Kw5/WmFXxznVaHnYwzB774pNzGtvOKEHgTV0eHd2tWi+
QkXHdKaE57zs2mxJc2SUhvp9D/SwupgHQ6/R7NyuB4d+PxaNZupRmoRUDPRz1FY43Lw29yJfwuVo
tl1H08db0NG3NNsQJ39GKCJthomD1hxe6MCb+ZVD5tu/S8CXd/vZbKkzCs3J8UhtRhQThrFAOA/B
hpaeTUjBAC0aOki8VWKxwLDDtQ6p0SH8sYQaLaaZGf240Gt27hM4i5/xiIPnAfwvLb1drTdifoYh
ARQQT1cL8UOgQNGWVNMBof8DkrcYE0QOe3ss7pyZrJOamJ9+WhcT9RyxiWTCVBonEtIO1TeqieIL
svmg0+bVau5swxj1HSICDrADZAW5aoc6wi3Xo/d0gELtXnsIUKGG2o3kymBJoZgi77mCeWqgPu87
MqtoZw3CCt/x7Fm2DOoE9LuHq2g23jcdl+pnhxb4IxIQlX9aqF8jR1LgxAwefPa+p2Nnf0inalr3
Zis21ch6ib/qxqDdNrCKdVKnaM7ggo9o+/jYkX0cQRx/pCZEMSyHWKTfaPVs4UiahD8QaouvqN9G
3wHrmQ+9gy9JP1oYBU1lGX6lz2z9APzbfjKHEYpN0trPIX3DT7q1dA20UwjnRE1Mhkn33ESd0i/n
QHc7bYn2NCVo+tp6tHiHfhTcnjbxOFE4rZJPvMl/V5SkTb9LWjMG1xUh3MHDbRzmHTUAKtICa+56
H3Yp/xTSLkY0ESkZYq9GAqWg8dP6QvxeOLDgA6A8a+R3SQuqD6MbiwZmbbjx14qi90fLS/rniaPl
MR58qqgN2qtEtLcML+7vS43dbncbFZN5x+qCoe2M/lzEdfu1TR1skMzZbr9qacOPIl8B4Sk6C6Qq
JAUNr4dOOLxZLHLNuK0I8Lie/W6XQRH6DHmhv+rNrkGYMLOx78O2JhR7x4qED9vZyZL9JIbhCXZT
Ee5dDWjpNfjNmLJIs45IZqJ23O45snhJ2lrfL5RteA6sFNiNNj8OW3sFBhwyHcld6djWhZai/Nbp
bjKQcHcIcU5x137V0TtB99upO/ugVWnW4nEaFTc+Ws7uNQoaIF7tGu7J5JZG+pAANTQQbzRGVJUq
9EHPFthLbNurGpfHdGnMzQoJq875aHcb1QVYhndq8UnOjrB4XHgXdeXzWej2NM/e2hTwL4THmyIh
I71putGPL7aaQnzB/m+NDwibG8u3hRzok9W0en00c063S9Ba1R2epshlZF4BHb3qNWClWZwP72Kk
GvBW6kbaP+Gk4dyInmNj0YQf+y9RpCN7Q28dE+RwoubEu6KMdTh3WY0fqqV/jsI0fG/i5XXHVidY
QtMofkyoy+Fy5GBRuc6jMK7NeHRu/34387+WQv0/1/N0/hIZ+D753//zv/f/hmHFm0Rp+0f/t8Xp
/0aD02CX/m7IYPxTe1//3fyB1NYlVTLE1sf8J0KQvErH/cEwybMM8c9EyfsNlB+Jl20KnI9tQ/9b
Lc4tDfonv5b9ZwsSLk9ubLqWtVSgeOYgxGQIEQAQa5evcsW7P8b4t5K2N2KNffcf/+1PRoYA/Cbx
oo5EBNc5785+oiiRfUOQ87Pa0FvO9wrMWKeok1FunwM0W7DOw7Uts4pxrzb45rHyanAMOHysbdAy
xaWnOMwVOn9ZaP3hk4J9SfRS/Y1JYQ+8GRw5WxpM8RQ4Yrj2DSQpaEeMO7UvlzjSntvl+Jvz5bA2
wpOVaeWx8v3yoDa6lEjPZQ+0ihQiqJYcgATE4B1kS6H47VsD/tWsA7dIe49FDBqqtUfw9+GVjxaA
4rcTRa9HJ5ODFwEENuBdHnhejoOz+MWKvn1n/COAtnh/PfSUJVBrsmUMcrPSMRoqAURcrFwVDXnG
uqLRhREzRfdw1K7A06C9o7QcG6r49d81l741oWf0VHUdSrkmqPJ8WNTm63enjler4VL3Jf21+8Ad
uXiLomhu4F1dKX25JR0MNTQ0JzHLISiEfxO2ehVkWTT/cQ/93QCzpKPBg9E/uIPeB5vz8AOJ1fCE
lYHikSa5Q2zMh5lMdgjKZHqJHTBQVfddaVJsaVJMs6jpp1lDwJPMD+8dGFLnxEQs4J3a+FIEeMPY
UpOLMfJr9P4CbgOubwNlJbXRpVn32Ygi7ZEsLnvtpjN4K87jk9rQ0nFsgGcshSGGoBFiwQUcDOad
vfaj4rxIB3Kngc8fmmYIhqhOH/TcQ1aUFElxXqQTmd5lH+taxcc3rU9Vd+Miheu92szYb0+Aul4j
d4349Na3/Oaw0Pz76sM//fLXw28z8JPMYJMKeX3AxGLy3VrngDEjOoY7LcelAmJv8dAgcNAdQhQL
zn/9l7YP/slfsqQlnvXVEvDFOG3SGI0+r9RPxZJmamtgSSuc0Ad2o8miyw83GZldqhrv5kSsivei
Ja3xtHghBCZOnLKj0weSCPvcZvimNjXSGuc4GaMoXfRBjSLSJ00zlo+btO4v7q4/m3hpiXtKCgn1
MUaPYeFNPp6ZSdn8UVT905N4W72frap04tCKX+opEh0oNGf6QTkIdbB6FXca7ytqFEOITLqPD4La
TJnSn0MEt12Ktm+DRvMxKgUQMLT5s9IqmNJdS/Ef9W2xtAEtx5MbzocF3XO1oaUrpU9Rks60uQ0g
en2whH/ELzFQGtqQrpSqpshmJXx1Hxv0l/KLtLXVLsLfi66v8gMHfWk0H4w+QPfl+5Qt1+Al1L7a
kuaaPnKD1y1XiT5GZxrMP+Y19RWPAmmykTyNUPQgraE9fUUJ+gk9uEelyTalyZ7gMbQ1XjABMprX
qT6elyK6UBtaulxxvMRzoI5IXjFz3xWD9gk7gEltSjbft7envF+Ntc7p2A96drMamPpVk1l/UPt0
6ewdwFnNVCe7wG8vlk0Kp8r2aiNLp65jpnOm92aLwphNmQTwYiIUQ1I6c+HOWGZcai2wMPFuoMNY
0W5T+2rpwJ0pDsARXvlqun30od2neG4UXwSGtJQrBWBtyJM2MDJao1TJo0pxSrbSxetdAlgppCta
tkEkqi++0T80kH7VdqAhrWTdwltCJ7sNZijxx6nKmoshHrKj0oxvCmWvv7w2TTemSd8GFk7WNjrM
CCUoHoLSYo4AY9qizNrAwQScAqD2HQnsH2qfLd1mWDTmveWyvQ3L+hwv1T18HbVL35AO2GoKKzcD
qBgwN7sweoGlrbiS0vFaW57TedtcxxpUGOsbxQK1VdwcUF+vIhVoyGg1l7soo+8xlHLcgLqvSlOt
S8frMs1tioJ6G4BPzXd9MbyEhq12SulSSHp2JJImT7sAk/iLXkDoyUe1o0SXQtLtaugUNnLG1aTf
ja37Eerm8IvP3sb4SeqmyyHpacZcC673eagafQc1NYugQxXNC2YXiELaqdcqvdfFVt98s7II4oo0
ctrAF1GfAeqCOoyb8+z+4qdscf6znyLF/1JCKNUNxh+BoDid+VmYzoPaxpHi3wdBWc+QigK40Aui
lhU9VVqEasFEdffNxERdhTBNb3BV+OXZ9bp3y9iplU916QSYVrx8/IILDioWjadiAgdWDLXijEun
AHIzCKCFWhMsBiqAMaquYa50DMCbfzsnhe8Y0ZpwDdWgx3YzMPmdVpnvVZZTbGiF1ztR+NXQuQPn
oud5CNM/kmQd1EaWToHOXzX0ehm5RcK4qZ1dJW7URpYOgUgfNW9GnTpYXKgGvSueKrROfrEDt2j/
19Chx/B2QnSsTyIkYbsgNGDb72AzNv5DiRtj9T4cHPGs9BOEvBmrdgrnvmsC4JS04BLOdxfJGqXB
ZfCH3za9QJqwDcB7XmZuv2+8UHFRpeg345wMH1WxIKVBuJFpRpJQta+WQh9nJGp0ptcEeve909HS
TxW3uDTX+up2erXyzXZXXDd2dpnUdaI41VLY25BXnbISTHUJi2CiT4+avVr+iaD3261Y2tNUAS3h
/h/X9LJZEFeDG2UqXaXid1PgV69ZOuYYk/vMt4d5KUTcXbZmakvpSaGvmeM8gb5oAoS/TkODQfAc
npV2CQIhb84rJrfXhSD2+9K56HPrGm6h0hscP2Zp6M5yp7l2mZDZPaTdI4RIxfmw344MKX8QSMGD
tJjMQ+15pxK+sNp8yAEprAjnVubDwu24op1PYVdxaCkg9YHjruYBEQwYFiO9g6iboTi0FJKNXeZI
pbFBLO6Gwcyv0ZlT3CBSRILjaMoNxh+g3WA+AMEGDmWlptroQgpJg+acQOGRs8SCv4KO+RPC9L/Y
f1t0/OTmAQL4ZmujHhWvEYJOhHvuNid7oFG0zKjx7exZ+N9HsKbAdnXMfNQOLyGFabuGcTagXBf0
roEzYQeRBmERpX0pu9pnISJh1TK1AXJd6XENPX8HUUKtoiCEFKoQLDS3RX4uQNYM24fmjK+R4odL
sQrSXBcWthdBNcz3wNwe/cT9Q0bqT2vD2xA/W2ApVosWf8whM5jvtYHbC4ql0E5q0y3v+hZDYc3P
msBYAQf6CbZborActfPLlXZ9a6BkauFdE8B+hbAlHLSNUrVCn3ClbW8P0EoEjNegQmTXgeWyc+ei
UFtNV9riPPYzc1y5Qn2IhOYBEdTWuEBSs5oV/4B0Hw3FYtopmg0BTxc8NSwEUyzFoaVNroWdcNeU
nSjGbE/H4q5vRrVjzJU2OdjGFIW9tGFaoGPgFEpD8Ki0E11pk3coe01pz07sNP3gu9EpwrpHbWjz
7QE5Qx42QRO2weR0eGLWObo8dW6W39SGly6lFDCGE6IMTk6eGA8zwOlLnMKcF7XRpQj1zBDeW9qQ
E6XmC266HzXPU6uBChl0tKy9aw4IA0AgCr+4WnvbISGjtgsdKTwTqHvVBHknwBbxBdmWPfyIWnFs
KTr1cYD447KglaaHeKzMfr2gno7gpdqOcaTohFM1labPwZUlvokEbXExdqnadnGk8Ew0K1+Mihhy
u+l2LcKzjS6B0l5xpPCsLEQyYyMiy9DMD62DzOP4q9R8O7J/cgc5UnjGSCFoSHzzKs9hyd4bDfrN
Jw/tDKjmgzEiVBmvzvt07EV69JyNN43qVDcq/jApgkEbWDnWs02QTM2PTJQrKOlGDUwlZEwSirxt
P3Zbc6RH+RhBVSRIbMW3mCOHr69Nvtn2TVA0y3tIte9Jzz4qrbYMgkktcy7GmtIRxtf6jzGZxAEv
CO1XBY0/yTpsKYDHtVusrhlI4xEd7XWyx6JHnUDt26UIDrsakcSSaVm6+G4M60+xbine3bYUvDow
pris2SwAOC+HsHxee1OtgmRLsesC62twGOAwtsojsqlXvdc9qM2IFLu9tiZ1tmJcMeBBTadhzCFG
KtZIZHQKou+5pbVb9qhjVkASU3St4kpKodnVUY4+AK+9RHc+mqPABG1Qi3oZtOcPkHQ1A7fHKbIv
R6wj9ksZ94rfLQUmOgnQ4npB+mhGd20R3nSZp1allyF7ud111YixR7AWYwghpHGR59W/Ku0TGbJH
HmOX6/YExlPsc+43xYBlLhYye7XhpcC0ZzTjppKSQz+HMD5dEPOGWvL4L9CixjRaWFLcTgYOm21n
5Tthq4EVhIwrso3QtVFgJn20JhhTrvNSuKtiRcOSYrPRon6wkClEcyR7CK35BjK44l6R7tVh7Y0y
Egw9t0lQhyTrXfSgtpRSZOZeO7pUcOsAqfD3SEY+mKOlOLSU8qIcZ00oXnHEDul1OHTvkc1WrABY
UmCihZ2N1kDUO6iRcAZc48KrlkvLsBN8ezPDb4l5dHguXC26Krxa7SG9UT5f90MqiL9i7ikCuiua
EzmKpFP1qLSOMuhkXjsUBNCNDfS0/z636GastuJdaUp3Ze/NToKlOTHpj8EaIYmqeg2b0l0JPSmm
ZElEGuV4L+r4wfe1S7UZkeIRR2m8wS0OWGvQn2Nbv15dxXjcNPferCMen9Y6FuitNfpzo6P3EJko
P6h9txSR/WxO+EWxtWGvnJaWwfsJATK1waWYdPD7QVO05c1SedpxWA3/oyamTi3ZNKWoNEL0su2W
e8Gxw4sZwaCYjqjSh8vIuwI6WT9GTR3MWvRp9PTHUsuV8MpCRt7hBTda/sqVYzroUaYloi/RuMRq
MS9DiOx6dvsxNslPNFRr0YuFMowBrNqsSJFJ/mBYSerUgTuUj17vPyGI9kltaCkyY46mOOl49k+j
2+1TrzwsbhuqbUMZQiQGCMIobTVBvY5oivnZgJpEf1T7cik6BSbO1eaeE+BZcMTh7VB4huJiSrGZ
wmNatJaCnNPBXqc/F+0yHRSU2odLwTmF/dRnztIEIR7BOC77dw3ER8Upl2Kz7AacRSOOw2GwYJ5k
CL4mOKkofbkMJnITs171gfWcuxkji/QZladHtaGlO3PM0Ib0E7II147xbBLuoxGNSqgNzDDfnuOR
gUAqErk0nPGq2uVTsR5RtW7UZlyGEyX48oVj1dVBQtxMevzNmTC5+utZ2QL8J5UWGU406WGarzG4
sGGekvecYMMDrOgoCMlui2MfhfWvajp/8sLXpWvUn007jGu7DsIQF/FlfEqNVK1lsdk7vL5GEYzu
XSTaCdQGe80+HiKMATC9+usp+rMPl2I1zh0EW7g3grhxrh3dOgtsAtSGlgIVCISl5Tm8t7lCWaip
4++I7MRqx5cuBSqaEZ3bi5nkArY27t53KLYoHV/oiLyd8BIuvd3bgH3G1tR2sZ73e+xMlcoe6AS/
HXzF3lvzKiYFFbFrD3+GPE6VHoXuRuZ9vVGobGsOWiBbsSZFxLHqripTkSaJPcjbwSN3GYCZc+oO
PQa2Im/uVsdXw8q5MuAHUSI0K/QUmoOwqO5VD6aufVHZhNg2vP1uaxk0XLA40KG8zzuB+QcqisJU
2uKISL8dHWOvdczi7RK1kN/P+udROM9qHy4FJm9vyzKRRw4wtHgc0Ttspua92tByYJqmWYJnbTkH
y11pICY5ekphCav87YSkHn3K1ab1hGzyfONNunEqJyzPlD5cRuP4Gq4GqLfVwWBqF6DwX3pNfFAb
WorLuS1cVOQ4T1LU5Lsy2WvprDYnMhQHC1w4lX1EgbZHVHGOEwO/kkZtm8hgnM2vb0ZitAlGPf9k
FcO1HdlK974rg3HaRffCRaP461vFwa+Lh3ENld4pridFJTIXjQlsjUxIxPlXC0FdHBWSTHF0KSqN
sJt8eL68ab3VOBWiuV3a3lG7HTwpLuGim3YxkvFH5r1vxhd2lyuOLIWlsAffSEfO76ypp8u666ed
WznmQW2DS5HpR8aStTUbxXeHi3Jcr2ajuVAaWkbk4FvXIFfMRlmd9OSY+r2f+R/VhpbCci0XF6wz
eA0/rX7Mc3YqcTBSG1q6LovK8RwLlZNApGjX9mu3XmRtMV6qjS7fl46JUktJe6OdnWuj1oI6j57U
hnbenrGJj0yL1YDWcFxz59rJxYKzqNrQUlyG+ojWYkfktDGS1D7ltzhXuyqFFJTcwaW54j0YRK57
SZkdxVu1I1BG8kMMiEosTOsAAetPhY+7M27SkeJnS0GJo1nV1yXhvsbYAlj5ta3/Cke5bbR/fZ24
QopIyoU5ZC/6wGuDwN3nAojp57wy6uQSqUTdPfkIo98tOm4vv/gtW9D85A/K3dluWktBrSILKn5E
vE/Q072eo9a/WicTn7VNy/gBsgXCV3hZ52qHsdy1NZsCCaKkJY+p+vSj7a6YS61IZqntWBkXRQch
9EKsKgLPt++ayLypjErty2VUVOy7wAxDvw7Kyiv2QBk/49LdqR3HMioqtPPeXA06CgLf1LzMby2x
KPVBUEJ8ez5w/Q1h1fHdXdciliZQcLMwclY6IVzp8BF9MuROy3z3Q/KjHK3nvsGw5q/H3sb4yf6U
IVFRHPvTFNtVUOsxPl9u+zBaqfshXCa1i0oGRsFqKZDPFjXpOtaudl99Scf0V6WjPwnnTVny9fOL
Ikmy4GoOPEHg/rfiY/6Cl5JZYoju9fE+yhrtLsTUSu3Uc6WDKQlbrLRGoFJW2n1AVPtGDL1SqRf3
m7e/BGcvnF4G6qWrX0MtKjDNKpNRjV/kykipKmkTNHTpHJWTa/2IdX0A1zRh2vLXm2i7qn6yiWSw
lGGhbSko3geLMyzPejinn6wWzTq10aWkwcobF8O0kqmZ3OpsGuh7VkU63amNLkXujHpgvo50MJ2x
K+mq+Whr4iOnVh+Q0VLY19qIPfN6iscZcpdzp1mj2pEjo6V8ihmTa1B+pMWdlpvVztju3Hj9xV7/
vdH1s0WVkocSWb+0TPwqmAZ8yxg5W257gBcJyuHjiA22GKonCs3NA54w+nOZ9jjGuXYhvuOhnV3F
WBKkpzLr/avWjrRnDw/6eeeQN9xj31V9yrwcG+Im0efvveZo9YmLvguvDdLxq1FrGGusx3DDmc9q
GGfXkU6LsukQRjbWMkD68qpt6pu08tVKTDKYKZkn3Fby0T+TF77gs7qvKu2b0gaVgUy5X5UtJh7+
2TZvAKy3q9pVa0thhXZVj3Qo40ZzvvdidlCe/CLp+ZPzQIYwjSHO5B0PwrOext79dls98rwqPqtN
iHQdlhUeJgjY++e2SXFQwRsy+a428vZ7XnGDDNy08zGqmWodl/vwyivUeO+ujGAK0wl/07Dyz2V3
1PQcGW01HrZrS5vajDEVnjtGdiyEzTvvegKWpjYd0nU3WaWDVzlDG356srr1QGFZ7bqTNcfiOkHV
12Hzlc4Q7aOINjIOUNNR6cNlBBNGKEmER45/zqLVOOhjeTeWnlqJ3ZURTCneQ6UrGNzWWqSaT3gU
qV2jsjQSovdWN0MgO4sSHWRsc6b0SW1CpEvOWVvTyY2SlczSPZoXO39Sasa6MnApTefJGzssabD1
Q2m079K9USK4q/bdUkDafajlokgFIGO9O3gDmr9rPOdql7Ml3XCAxcNI81v3jE9NcoWwfnws1yb5
xQW6feNP7k9LCszZEZqbi9o9+72V3ZhVHj5h5qW6xaXY9BsNd+rZdc7eVOxGxzg1qakYPVIqmrY4
y67j6JwNfTyY1eekXdUejjKAKcHBcUKM2D33bb2rwu8NpuNKG0XGL9nhoFvozzBy79eHyDYeUqP2
TmqDSzclcl951oa2c06n8V24zjfdpNZDdmUAE/5iaYPJunPWmzhCSiwsdlPlKqb9MoYpKt0Eg5nJ
OReO9bj06R3mcQ9qcyJFpuFBEdEzhiY3ObdGFLS2Wl4rQ5gmPJk9YBIOh/eSXBrdMFyGOX4gat8t
RWWLJY8B0sU5c67EJ6Hp/aGvilgJ8ovv39sEoltSC0l9Qmf0oUkKJ3B6NWSXKyOYpgnQolMOzrme
/EOIUndiqx1UMoApspvUWJPFOS+GVxy9dNCPuLeqAZVdGcNUC80Ps4HRvcmpj3mVWHudLEttOWUM
k0bxtMN4xjnDW7quhvRDtdpqt4Msg4Q5uY1rOVHfDV76heeVwGm6S7VO7VSRMQZLXDsQxtf5jPvn
ZdyZmJUXaombLCeyhlqGQ8M848KMiNi0+E9wC9XOcFlPpMRD1YuMYT7PTh0f6yxqTn0oqgul8JT1
obJ+alATNVjPGiMzi5cizp6G4kaXzqw19txEjzXnnCBqlYZlv7dLV/FgMaRkwstHsBcmg2PUik0c
cLf9ZI+u4j6Xji2/cavUMDznPEUpMi52E2rgUpIoVaPLuLJQFGxUjFvj1j4Xa30Y8TY2TV/tNWhI
+QTlda/Rq1w/d2GI20F4tiZTcaP7b8/bBeT5BPFEPycjNNQ53cemr5YFyUpRNeJ4edlF+rnRmsfa
zJ+aQlNCF7kyuKso4zyr43E9m4X5HvkPtOeySW2jyNAu1xrrXqzeckaue8RDzf8wifleKThlaFdW
tCP2B/F6DiGMmhSAkvGpywo1kQFXxnOVWTqbVio4tQb3xi2LY+fraq8UGbkEH9JHpiydz4MucMrK
j2UcKh3jmIa/3YIuvlYdF+d0LmuKYnQeN982+6PKjONq9HbwyqVdpCf+dIYQDQrIuakGNeq8IyOX
QrPu47XDDoOi9kF08TkTttIhDiTp7VcPdT50mNmM56RbdrZt4tWhVKx1ZNBShejcLIxwOKfufEy9
8DSGL2ozLd0Nqb3UcTXYAztkmh5cRziYCGKRrja6dDnklVXMVqwP59FoxCFGreBoTWpKAo4v3Q0w
/C0zScfhnE/OoXCMm0iR8+T4Uj7rpvaceFU0nmtruMVN6gASTekQdGTU0mg1ke001Xhuig5T7Sw7
a7n3Q2m6ZcxSM81NvqAMf46xFp9a7YDFptIZ6MjyQZ4/eihL/x/Ozq3HUl3L0n+lVe+obDC3VvV5
ANZarLhHRkbeXqy8BQYDBoON4df3iNNHrUr2kXYJaW8pIzPCizC+TE+P+Q2MQMdAPGj7tT8LMnuH
Ys5wL1sKXUNhNE0NhGeBPXlpGmZVOtPiWLfs5mU3NkAEE2eude992JrlXMvox7Gmwz+nfAzqgQtJ
Y67Uk1cYLT4nW/vpWNO7mbky1D3V4WyuQE09cT/95PfH9PhhspuWQHlagyOEuQ6yvbTLWsYHoScw
mvqzQ6ZGrG7x8NStT+DYE/u3VRv/PNYju1lJ24ajEmwwVz/6UpHlRPv6UNATJrtQrZ9beGbBEf7q
oyR+68xlDP8O8/M+yP6aDoMpzp8d4vctgyfHAi87Nazwx+x0XMN7T/tfK1wKw+N1Ys2xPNO7q+Af
eXw3L4So1GAxD+pbH9jMefCOreR7eFBjWCpAPZhhhf1u5uXORPsHm95NT74Fw+orNl/XZuGvExnq
O97B3O7QoNmzg6JojLEJefMVZmIkAzs4vg2cWo9t+fFuksbCNvANrLHi9u8AhbSQVX1sxd2LmALY
fS0BON7XZY4uQTrdgdx4PtYnu0mqcE8JGrs3XbcphckwLwcZHzr0hHvS4SZxCRYsYr5G3xJ7CtTB
ZncTNI5ckw6wNb5S6+Vh3Fyd4a+HOmOv6knjBqsf0htX48WgtTQlGD9/pzJ5Hwb/ZvLvZT0Bc5aI
Fr0B40J+u2AWlV7UTMd2zb2up3PRsMCmaLrC3+41WOEc3qeTOTZv9soemFqNBEr5+Vp50GcZXb8O
Qs+Hzq8o6/5zoYLOIEiB3pquSdqdmzguGxceSkXC5/HPpoWIm9pW3XzdaPvS+LoIW9igHxsqu33T
c3D8m+DhdO2s/0Yb+k0ZeixfCDnln88dzYlOmnaerr76HTpZyLQujj31btt896uGzyY6m6sth5zh
DLbJsX1zr95Z1tUf9PuArrppKSMj9SlM5ulvFtf438+evXon9XpqYlAZsHU2wc0CxfL3cejg6rrJ
emSn2ZsqmgUj8MfH3u9etAgX3KUZQLG9dp6nC600LA/bY3jvcC8Wghn1Ah36MF1FRbZsSMyYw4Hq
kA4jDN+78L/d4HfzyLzEttO197bhPETNUMR91x87s+y5StKbXRdpjE24KZG7lsYIAfRBcnC41woJ
VJsLWOjqa0phzye67ks4t8f4ZOFeLRT2Pmjt/qivKo0f+ua5rqKXQ9Nqj1aq3DgzFPvoayBttqTB
LynUsfTHXrAzi9rpvkHTWqH+CStxFi0wjj323LutdGmpqreB6SulAOG05G6e1LENaa8GCpIgWaxR
+prALJbEHO7Qx27EYUX65wBfUgJmEuv0tVb8vA2/fcKPrWF7PRBxsF/WBFBJ6gcFyAF5Mh88Z+31
QNEG92oPLKarln1mUpclQ38sINojjdZOSZQnbeO1U1X1JVlc/bSRyv9xaIy8+53/9+Ukhd8uhzHW
eK0AYwlbnnVwlz3W9G4PTeZV9Eai6SURcyFX0+TxMLiDI9D/88GVUR6AsGh9pM1FKlNCRl0ee/Dd
NgqGX1WlVdthr/PnAm5JfSkMJLfHWt/NyuG93izY+upKoQZCKPecDMcu9MK9KqheurDmxDWQqlAo
a3nfLp+6aeuOMYnDvTAIywnnk0D7dl5oMW7ym/HagxnEvTaIiSQAC98LSzulN/MaZDHIgYe6fA82
EnW3acvquFSeKRbfwd6gBdzoWOO7CHcFjMR4A4tKNgXZBuVRRI/NzT3ViMw1G8e6tuVYW3ZORLVd
5jWxx4LFvTYI4kgdV2FlS+lFd54Qp9QOT8e6ZD83k4mGM5LYJSwfl4zo9N7n9bGLwnDvqNUuy+RD
2mnLWq8fNexIssFLD8b9e7ZR6nXISkzvnWIqWMjFyRV074NPvhcHBbC9YotL4ZRdgcya+EuU4/mP
JRH2+qCOC+u1LkbjnL+AYfOZL8diwj3eSHdDP62waS+9dshpI4rYxscm5l4cRMW4emLxDU6ForB+
An3Q90NDcC8MMpp2lkWrLUnYfG297rxIfbA/dlsmNslVC7XYMhzd7WDrc7odwwCGe2XQgGs8X4jR
lrbp+DmtPJpZpvxjB+a9pyD8RWiDKw5bahcXI2le+Ta+Huvu3ZZpO4m8ymhsOc/03q8qUHx9eux6
HaWef271CI9t2xuLARiOD2kaK2Sb9bGlai8NintSq1FIWy7TluODLkFsj42TvS5o0kSGtcTL3Dri
ZbGvTl64HUyl/kUWZBs+jKS1pZpwzbHKLTqBKP/r0NvcC4Ng82BDg3rkUrnxsnVRhk46tuvs5S8k
mRXy5Gg6DmXeTnU+VMcsTMI92Ihruo6xRNPObefUvkM20oOvchfKajMSEMYxc+DoOmeqb14Toptj
AQTd7ZYjyqJC7Xpb9g3Jw8Cc+uhgTLXXvDQhqSzF/2W68DdcXuVijH4fGyO7SVmztNn6GRMn2NhZ
EWWzBNn2Y12yZxr13TrpphG27FTz4ssfyosPyfLDvehl7FXqTwqdHRCHPSG8VON8LLDfi14IuLCq
WdDZ9QTgTSsuqOs5dtjZa14UAw2M4ioZfux9FsFaIwJf49B73EteNMVMkV1jy6reChlf50Ed29z3
apfWt8q3nmdKJ2AtbkQGx+Jj1xp7ZSEZ9TqSHqtf9W5dWyeodt4OepiEe21hWjWRpBWeO031j3YL
X2y7Ngd7e7dPxi3xoJNH2yK4MzTJybYdbHk3H1sqtojgoFCaYc1W/ntIPh8ZIGwv/5krEYWzwwCB
nqaAkjtb2vHQZgBPoj83djJEQk99YsrRhRFgIBDkzXLyDra+y5SKREaVeQ+3J0pNAXHKZ2Zbd6i7
2V4B9H7AjheNR5+C9TK49bKoYyg6tpcA0dj3XQwDtBI3vGOm3tExaXVsUrI9uWiqY47kRmBKzWSa
m24bn126TH8TTf1zr/3rNRjbo4vSecNxSZGpJEiakpKsQnsPYkgNz0NqW/7SNrRJcAupF3EBs0HD
+CZcrL7o1Knm0pKuZhlZUycfxObGpYYzZsuOpRbZnj0Tttiv7NJO5UA5mHOUvsGX7MehabKHz1jp
hbyDC2G5Dd1XFlYNMsXHbKbYXsVhVcBE7MupTKa6rNukzuh4TBbG9jKObetGmUAHXjo7+Nk42jUD
1TI5Nk2S3XqnSFW7jdbvPS5lFsfBe4Hsdoz+wfZiDmNHNc0j+txgLmYV5Sqfk/Dt0AvdyzlMwy1I
1Xh0HoovZF6ugfYux5rerXvWrzdhGcdz+1XBXFCm8bGKL7ZXb8zd3C3RhKHiU8VymPvQfIPb4aHn
3uvwuA0jBCBuKmkb3IaNK0CGOxQssL0OL7Ek0U06oel08bMl9K4SqIaDO8Fub6y7KrS1t0ylJObk
GnwAiM3HMHNsL8WLqsCIjuuprPq+K0K7dqcl1cGheJXt1Xicx6SDZu79EBmPOHp0bKlQUz7zQycb
ttfjNU0nJCU9nh5v9lo3o7hL5yU6drZhe5CYSZcKpruYRKN9BQftXprmUDKD7X3IyDK0YY0hUvJZ
fVWuesI7+JulPET48W82sb2QyC6RXyVJi6xUyvpb0IX6G5MGK0Fd6RR/OzSV9nIiikI4MpMQS3of
J9nSTz+5HY6lpNlfBEU1jF/bwcd4D5uLP311fXJsJu2pSNjdPRSQomWSrlXeBCQnsDg5tlnsFUXV
PNCh39C4iMd7Pra4ehkP3ZqzPRUpclKpEFXTZcQGr+gi+ehV/Fjige11RR1K1jVZgqls3zUEqPv+
1tXyYBS7FxbNwbLpemBTuTb1PdNdruf22BTaq4r4CLZMHFCMwaqukSgVPAfK7ZgJIdvLioQO1KYo
eiUZ5rIXQYEz/aELOrYXFUXKazoPoqIyrdsLj/o86aJDeiVYju+OJMrV0QpsGxzCPNRR2EzUx+4W
2J4TFLopaQHnwDBxNINiI4kO5brZXlDkR3qU2kPDFhZQ916V1tnURMfwRmyPBGpSk5DAN1MZ826p
inkY+yobxIC6u0NL4V5a5IPumYBL+P42h3wIzWsQHKvhZX/RFYXDuNYjApbWdX7hC1cuJhXHlqu9
zGfU8QAPZoQsXcsuy5xmIiXHBvhe5OPRFiVOLZoO2vgGKZRCDMe8Ktle4cMBF9lsYDHAvVTcS96h
z1tcjR56l3uFz7tsG3hP0pcsqOiN8Iw4d8mcHJuce4nP1rFU03FE67WoSabaSXW566rxGJ+C7ZU+
obf2TdgOfcn7rs1GnCeGtTq24++lPt3s65HLcSqN3jJot25lLV6P9frulCWaKZ1G2o0lXDDNeRHh
lnsEzgHHWt9Fzyvyg7NuU1fWKRLgoXqKmvnYtryXEW2BF2o5bK60zqsLkKn0ySlyMOzfK4mg9Z1E
pFdXqjb5VCHtm/WhO7Z37rVEXMLYgPrjWsLRbwIEyvqXKZXHCCxsLyfSPtO4ceWu7OJ17jJoOoIu
T8d1+X3ole41RaJXwDI6vFIPj2yW5hSNf6cRec+u/ZvgeS8oUpKa2lm8Uly82rcUr5edqn7RP9XI
WpC1ABRvPnlb3E3HTo578NDmyLDGKXFlNH/wJg+gp6Nvwf8zFtj6rmKQcroylCabTZvN4TF/ArZ3
TvNWBjp5gl4Sy/TYxPRCDxrksD14KF43r5tr6kocMQA8VFub1fpgUmSvMKoYB/190q7krJavyB15
Jlu1H/xdhoGSf55s/80A2ouMmm5EYb9Mh7JHnS/7CI9icWMj64V3YkZd/gegzejwcapkDVPedZOT
+u6iJViBHuVDa7usxq1XP2bIJKrtBrY1QOq4rRL6hXZRON5S3Zr6RttxnR+mtarTkyQo973OQHnp
om/90FzXOVqSewZDB3rqeVB1hQ0rUB4yHqbVF+aFfpK3G5aAouWj0sUURvDZDFKvXcq5RjLqifnG
C89yJqy6RA66qadlSFi+hatzJ9xU3tjOZ58QRJkfjKj5Pvw0PPcn8QHpJjFVyXmC2vmnwaeteQjX
kKgEAw90oyAhyZuH+0ggcbBsVKjvr+PqHKyKqRfa+PZtc8CpAbXajQH8UWAfcVUuCLtftN9w6xV6
badK0cTN9qkZROvOcxJ56zlG2am+ooSpTW69KbXjfdiFffANWPTVlAGsFuo8iebmdarWsMp5CEli
bqga2mtXLZV+6EDYXD9GsB6tC6lQ4JfLKu2jHM4EIT/PdOPTzbstuShIL1f2iBvmeslS7nvpjxWd
rq+hPxl4Y7Zp0HyuG8fJ1VtQP1i4SMzdOYk6v8rTAPcDpyh23uMSboKdgCJYk5wxw6PHta77D4vf
NOpUCdOzZwW6Ap5m7vt3HJlKSD5WU5tkbm56eSYg3gSPUvi6zUdw5XE/tVkQTUXfofwmlgsE/wsz
lZenfazmYnNQoedkmSlI6yOPgGyiTKlLkkJgl40s3T4tE+RaWRMkg5cvRFYs21YTyzOA0yQ9dZOp
mjxx2nw2bUvBwBRkMZcgjLz49waCVVAGfKDVJaDwQM/MEMD4xwO+yeR89JabmPAY8G5IZqp8Gwf/
Oz5mAmA3bu0NDvpDlIGVOExfTJNMMkNaN07LOpyIBYjIRybdMcyibO6DyDyZlK1cZJNf2S1rOhWs
Rei415+NTNY6nypwhOGCs208V71C3fQSxMl00oMP2SxrCa9zPxGyOrd8Yq6gENN/X5rK2cwjSsGX
o28MLxIiU/txNCz+jMQBF8WwhKnOOr7w5TLhr9vSJMG8ZXU7suQRVwfRlAGLvKgL7xL8eRQuDkXm
RWMLA3sJwI8rtDFi/ULXVEDHB/Z9o37HdarTgtSdCe5aYCN/+1vtyMVLPPdTw0Ll21pJ/yNNehkh
Z1F7+gOv5EYAmImW7TYUCxjFecP0QE8z9yP2tHRrSM6m6tr+uhruq4tYYjlmU2js42hN258xtwKT
q1APv5aaIfPHgdA2JYyEvObirbb6nEYo4R4MYSNwj7qLX5dQeTfS4m+yGlSX+PM8JF07nMCVbJU8
LZNl7XMd8bZ/w20ejU7AyviJgZaYB9GNmwNQlbPeVqHoc4lroSHIIhLUa45fdtUPA4AD9jJ6zE/u
hmV4HwNeXGFZqoYKrwvnQv6CMraavkjj1T3cSydOx2wYK2TRoqYbXntKSP0rGYOu+jXBhWIsiOYI
seu6jbrbGvhud+0jurWPm26iT62TXpBLYpfwrJUw0wNWU8/lrDYqOuPmNPYz4Bdl94rykSB9rRTl
N8mAe32URPOpuhkiF721xu+g3mVxv9z3fY9wwe/s9BmIVwP7NWGat7m185MSjsdZN2BGefm0+bJ7
aczm8YJuiDEyENqWoKgRL40XMmBMEC8SyYNLeUUu0jNjdWoQqnn5mMRVcIpRZVYVU1J7KhPxFHqn
xvOW71Gf9ONVya0INqwd2YL7zvfu/eCnFntNggBScJYJvgLFqx+3ajoN9fQsPZ1uJywJMZ6wkhyr
c59wRs5zywm9eki7KloEqHD5NK4h8mU0mtLvmgbxbRKo5T7SXqNu0rjugksIjwv/zDAJ5ntsgDfd
OuQjUJDG1ffpEtWoKmnYdp9E/XiHtBZ29wC6ET9f4543ZyXjRWQrQ8Y4wwRNv4HYuT6kgrVxDgzy
V78Z019hOlY//IEM/fMQ1xtGQk0FzSNSJ4UbqcSGCFgm0GsrB7PQhx2WbOsfzCZny6S56XsynpBA
FwU4Nv1JzfxSO1cy0qgiFLg6muLgogNKspSuj7xzOgv41mUp4HCZAOIJ47J5RhhhshaVuLlx3pJt
YBLINN4KHkcm4ypWd43v3zsqizDWX/ji2bNPmrowMEQqYFd+t8V6RSpPJl4xw96t4J1Nc6E8m2YU
HL2Lq8C/wurcxvdp0n40qzZYz92PmPP5DF45KyIrl4+xrVQxNsBbgyygxzyFCaDBsE0qLD+hczcg
2vkZTJg+SoYThIcVHltb/7omHtbDakwzhpebQ0NBM0bXe7ryC23cfWo1OQF772Ck2ol8jmWdrxN5
aCPzFd0YnUaQG0sksn4IxrdTECwFZK286NbmDX4k9ckzuFFO4HiGAMC1Z+HEZe34mFcpmXMyGGwr
hj6RLnk0a3wTDNAK1iEkPigW7rO4MpeOjendwNr7SriliKL1ue31IM+1874yWFdlspK3s93uacVV
xun0qhaZ3ExRok/VEr3J2j5wievivEcfhq2aMROUy0eS3OHIub3vAECYO6uwBPXeTOvM5xrRVhAG
01kEkcwSJ2zut8LL2TB+qGIel/7MwQ9X5JmhiAR0pTYPhD9k0uisGQh+Ju5RhWCh+z21IZNXJCui
KqMLakwkks6Z7tvwCcb1MXaaqsAvxPtig7mnyIZ4m558TqO3Jarmqkht7X+sVWDWYrQtLh2p38jm
joY0RO7AGro+wG0oLhbSc3HhSStkjt+P+nnodRU9x8hMuRuiAnofEU+ojHHUomZOq+SnWsO+GJrA
S65JW0Wfh64LXRass/sCw8iInFM9Vp+Xtl0mxHyoC71JfZY4jEwNhjEf6u01ZbgJPSUAg+bd2vuf
YQ+jdKabWn+Oh5G/aY6bn9uuM+gdIzGnMJ3GGM7TdbNhA0Gi7CHyXLt+0H3K+5uYk8Q/a58TKK47
b2angeqOFUnbc6id+qV6mMJqMpc2YPJbt83yXbEuWA8hssCw8odpXXC/tKam4HOLZ2Uol2mfg7Sm
P6cYLnOvQpHWZP6AZCtypMv4hbTdaBBUJXVb1tXQf1Lzyoavao6XtzmCainTUQAlv0ZEjLurpaes
AEDbT56s6JQ6+aYFp072ayvLGA5NL4SySp4GJTAgR5OgnJPXM7xUhYn147wsfENoomcJHypn+qdh
HHiTd6YPKBaWhswZMqzhdE6nfqOZlnwdcxQ908cRWHz5MgI3MT3qiZDxPBAziXNDK8SGaYCq43xx
PqqB8Vv089kOQVMwRUiJoNlP1wJHwTtg3ibonym9AdZjim9BM/cRj4Xbpk8t1pnPxA829ytcK8g9
lR29+aIHMKwL1AU3/FnCpjS4jkHCKnRFEwWZtVSInMR+h3Ul4i5b8D7bMgSTGqxiJ1F8F/KmGZ69
3vXNI6VRXxchQl6azQoEpCecW2AXzqaNJSfE1k9gLdaoaiIJttLNrutWmFhEt41jobhJKJ+hr4li
IyADnJIqs802vjiT6O9sBBTv0kJH7+VRA//0nEmxvCkvEX4mUBv82q8eMJz9GLW8BO8eUUnkUERR
2Bmxe+apRN/OjfJOEhv5d2aC8OM0evImilMcKJre3WAppOIhDGZmMymtYzep4A3DEcACn8227U3a
cPqEU10SZ+2gqyDXPin9iouTJ5duLqyXjOwSMM+5XFlG3fNMm3nNA9XaAmtd8mUzsgJVG/bEPebY
0H/xSJy4U9ciFrgbsfJujxLhambgvniuol6RH2Segi3HYafpL7O3SnXaUso/sISl9WnzPEtvYsdY
essHs36EBaV4g87D8nwaVV9fRoRbDe6TlpEWG2vvZtst/mMr3wOj3lRw3AErUf1K/YZFTzFn22lY
+ynOcftXOiA9XTbBfFNllcfuQ72lOCHCOKaHlUm1Tki0sYAVJmKc5KKWEvEYjLWfx3rwPkhtBXai
WcbPyRIL87iF06CfFrp2P/qldz7qipXwslX42J6mKdAg7g6b/xD2wj7VkxxgBL/UX0SzuvFLRSNl
86BCmVmQJp5XYAKAFMDb6X2FX0edYrVPZp27bdH1ZZGbf2OTuW4AatuYyyeFszABu6n9gqCujbKe
+Q1c1fEgL1uaNr9DIZZnpMuD1zoOF3US2yyuE5xwESTN0dpiQkYeuamh/CkaR+2pimdRCtzUZcJt
fnMmvXHVrbST4w+1Jvx1tOEjTLNZpnwU7/piFqcYZvRBvtSQ8J2iwNXydhqCBZCwNpiBlOMrqlz4
kIrT7BhvHkwTbN6FWEnu/EQvn6sl8O57L2ZzEUStQgoBJUlxuWmcK050DAJ9X02++OGaXsiMIJJd
TjqkJrmNaBeXaypbqKl8O0JzQSMxnIZw9D6tkrIMSYQ475OwvZigG99lNj8HSx6YGeB54SXRhpii
jb2ij2nAL7wapyazfEuf06XdvqtQ8Ru6cPsgBU6CWeo62twn2MPXH7ChXe1pW7EHXubeDqWjW/Vt
6M2qTuMS99hthBvsua8oGR6Rk8Oh3PoID2FDyn/hDN2+yGmG0rbeonJMrH3RWCyv/hpU0S1xcy2f
kMbvfvOkS8d8EOtc+KPrboKwQnwjtX6YUw6uI2DAWMaGlAVfRui2WOYDELidRreph3loZn6qwiV+
pLBXncuKzziWdisJf2JmvydrSLx6H/ToWoMDbTrc9a0bytA37MsEPWaH+Cq1y6mjSmNUYVNsMjnV
6TUCRpVlaxMrL3fpaP1bLkOeFmPcv28Jbf1Ca/UgLQsKKbebZlvHrAkH8gF2jNvdQGDeee8Hifu4
Ya8YTy1fUGKuAUI4jVTF0XUwzvk3PTfxRzHBtgydLjqZw1mHfkOvseCmDmS/EUj7R7+fsOpMqyuq
ZbRPEYuxjtbUm56FSCpYD4suvVXt8huiz2j7PqG+/XfvW9B8kcSTmRTrmjsPINjLwteVZCtB9WEf
z7dkc6eQtbQ+dZ1w95XflK7qntZuYguSE358xeYPyRlgeKQPcw/1UL9WntDSrtv0UlPfyBwVRzDc
oC2dxivrEnDlk4ltH7ytNzQzLfO/Qzsvv1rfBKwkHfak3AahG8/NikIo2cIfga/+cj8ZqxF+SeVd
TIh8R77oZRM3BGxpc7tOuJTNmfb94c6TJEHnL4J8lBWx00MasjQ++1CBji+QSasp75a1Mx/nWtVv
uGSYVYEt2CINo6oBrWyo3gHt0ITNnefQ/37goqdQdao9q3GD8S8zeg3LEApSP+MpqOXZUlP22CS+
CnOLhf2eKL58F3XbxZdYDhCgYRVqQNkGm5AWTVWr4Qxu0fSVCYdbXpjeYbWZwdmQuWIUOx/83TCX
ByP8qBzi3sprvWKOX1GLMrzEMqXh7aDrFoOaqbqwPeubrMOGJjKE8kN6swbGVxnueQwCXNIZ8Tl5
t6UtsGfAAiVcYT92ZrJjU6F1l7bnOOin+kFViuPU49toOJlZ2B8zcFwkp9bHPaMViUlyOtbJC2Bo
Dc9HLwrrOxIgo/ERh4B0vQYmWOlHv4KB8a9YQKX/sCRyNjchxDj+ZbRVq5+SrhuC31vVS3EB4I+/
2dnQ+pbitL5h5kodPtIaCYJC6Lr2nip/AyIkowIXEZjpU6KxiVKU9xZm7XCcdgL2Cp9gZhSDBDP7
4UOA7KbfZR5WHfbkhz25IX0T22KJxy7IDEFn3DYojgkujZ+O8sw69OCnpZOTf3KVW1lhY3hz5HKZ
u/6LmVesbrjiGt3j4JCkzEwY9G3GE0mqHPT0mRcgntqXLqhhbad4H0Gys+A8nWEXEZ8j00z6bLiH
1IGZzYBoN5ro8CDh++YXfInj+sX1xBty1FeSJR/05uan2DTjqesNzo04g3TyzJOapm9II4XLqY/b
cMS1FSLtbEJCavgAeasdgIzED1zbhES+zCplhD3zGInMLyOtBKMZ8heo7sAsC7zHUXlYabtJJIDo
eH1ar1nMusneSURZwmWR9X3+vQrSVGQpYVJnM4yjvguJPyNEasIl67oNvwe4+vo7st4RTOtxGTrn
VaPxhro+3nS54APaQjmCqr0GwXT0nSgYwZTtEE7hh3TpFn6KKgzyzF9j9URaMsufifZAfRrapmqK
ZiUihqTAR83HVHSsd+zbFG5e+jOwakDmwY6mOUH66+H81MmZ5bGaSJo5xOLrMRncvjh4DoRsaq6G
coKhZtmnOnlEsowdvI7ZFwhrOlBFOj2UyUxc0fZSZVsv/mWN8Z8/3f+ufqun/3d5Mf3jv/D1TyC+
dF2JefflP+7rn1pN6m3+r/cf+//f9ucP/eOj6vDf/lv++Ak0/K8PLr7P3//44tTP9bw+m996/fB7
Mu38z9bxiO/f+T/9x//1+5+tfFyH3//nP34q08/vrWFN7P/jX/90/fV/qTuT7bpxbE2/Sq4cX0aB
PTDIGpCnkSVZtizZlj3hcsu+A8EGfKFa9znyxeo7EXnrhpVZ6fKwYhCxbIfFw0MQ2Pvv9t/+6l70
SP/jzz//H39496nl773s//6/PrWfy3GGmPzjB/6fv/Xt02T+9tdA/Cb92PNFJD0/JuoKHnH9dvkT
X/zmuZ7LUOAg5j/xJb+z67Up/vZXxxW/oeGSQimfITc+UMFf/zL1bIb8mRf9JiPpesJVfiDdAHLz
vz7fD4/ovx/ZX7q5fd2XnZn+9tfwBxqTH+PHsSDCxY88Sheu9SMHKOIqdPKQ8NpNuA5leh/etqRl
34/RBMzyp+/mH9f+87Uu8Wf/zXj9cS3U/SCbAZFf4rmnr15itUzNsCZkMGYLwSsSE39OrOaXqadL
8mWd/9rAtd8vKf3QdZUMfPCB52RbWMu2qrxxpf9c6bB86xw7XZQ/sS39ixsjK195oc9oaN/7p3zk
2CfOOQReKOCEihdx6EagjTKcT4VHUZysIcDvT9QK/+LBSSUEVYUXBDHL4ccHVzTNEIcAEUnGMJ0k
D8DO0qbYGcxm4vlnwaT/6gYVvaQXuYov8bkaoMrgJL1arsDQ3XDndyr8CnM8Xo3OwljhUqufGfpY
3z8sFZ94wSiKPRWyTHh/1I93x4IUS18ze3pZixsx2c9bkQ038xy+m6pQ3bZddEOP/0sMu3QvF5Wx
4IpISuPwueuqMNnWE8+2JQiSLSAToMnU9L+mXL9cRQohYpRJgceL/1xPvRD85Oyi2RJo3uWujIfy
JWjLL0l7f79IFMso8j0JvgL09uP3t9lO7oPGKTWErn6r1tq+rj1mr03u/LMY+ecLkfuJvZAXWnlx
+M/3MwU5ptE1tEmV12JP4V/XMCl9uz6RnjfvP3lGP8oufr8xGbFfCS+MAzaRZwtjxc3c9sBfiUN4
MAJmm70vhmV+zySp/GXrksmfRNUmfvKyPV//3COhmT7xzR5fKsTzj19nbqJxHGSx46mJzH3JBJGb
Sqru1h8GnVrbiV+bMvXHbSo2FB6fK9jin8k0t0qOUrRIEMtslEdV+tmVjO12/vcb8uWn/HlDvtwW
CbQqAvOANXv+WpchWFMJ5ZT4Ht4YA1p42JSf/fqXp4Tru5xioc9Z90xmkjV7XOxiYoyB9sZzX4fO
XTaW8bVXxuN3iOzxJ+asf947pHI9xf5xuTH3uVPJaiCnfhj3JPT3K+4f5+5+MZqZ+WloXfonzcQQ
7f5Es/cvXgMgbqSbASQiB8GzNy4KhNfqbtsTcoHio57D/kSDra4yZ5/f/uJju+xRXhiRYS2lR+v5
42oco4HwT98GSSz96eW659W568ZfszSwBIEARcR/4hiBqv/cSbc7JCgELt1MbUtLq8Oc98NA/MHD
L97MZZditA+rnBOa1fjjzVSjZKiQqZG6REOfMBROckLDyf3iVRSFR6wouDigo1g8e4GVJyGoAha5
GisHIgrlEC7p+CeugX9aA7yxQkUivOyEPt/ej/diQ9dbpGx5MIF0rnW9769lDHpYRVN1+tUbulxK
YZihoPK85853seWlXasLmBMW/p4ANIjghR3K+GeZQpcN9Yc9QoUxBQs5ZULFPqXoj/cEUTj3AGaE
7g9R5rKnWxNflbRxTurFdt1T49napoTTNiZxgg0pmVwruf3y/TJaiTcL9krwCJ/bYXhffQAN+Odq
W7b82gJzirPntz91c//zM4y82L3sHhSqXOfZe+xkVZtraLOk2XqSwdUYJ/u8z1e5P3iPv/oMIy4Q
4MD2Xaqc58Ez0Y6eRbebTKZlH17FTtBd9bX8Nfk27zENhkLoj/nQddnrn71gtmPSot9YmVSyy499
7SNBmdfi+O/vBezn2UKR9DCCHiKmsqWyeW6FDMuq2vEM45qhbdxgjAQSSLEW49dYwol+cKayoq/H
5RXPB1MOyAkSpHDox/KpLrqHSE9xe/K2cWT7dByEC9rbHPfgZS0Adlm3+9c4XPyhSypb629Z1vRV
GmTB1CagJ0I/5Exuik8Zp7E+MpRr69rEzV1m2oot21E1TIU/NuU16i/wlMS6i4VkXfuiDtQdm3Ru
CUPyKlXeV8UWLKcVCinyD5xn43KPeMguScUfB8e9A1O8B1OBp3OHCmEcQnml0rEKbXy2xCAVNwAy
w7sQQvHs90vdpgzAnYZXWaCc+EOhybp9KaY23pPAVzFg3hIBgJGradRVXRIe+XpXYW9fbBP6v3sH
LeJ4cid4oVvqbdvCU8XzFiYdGZ/qvHRru8GSuV7GmVqHfQz875Xhmx4qoTgVk0GX5++hE9zXKAAQ
jHnZeM/AKBdqn/xEL2E+97qDN1NcwcTKITzN4eR1T3BTubjuTVj7b71IFHueDht44KemCCImB8nO
JxEs96HEXRHO7cF0cjQ4r5e4pbrt+xh+dM0/1tUq87TUm1cf2s0t34qidHYScwfHOwS2CgqoMN2X
r2NbRG+h5Bp7Bf/XrC8WHfvf92nZxKHxh50YrCbuNU9tscy8mMq2GFJopuI+n+u4T9u4aN1D1NdN
Rx3KT78vnAXFmgOBVSV+GzZ7WjTRBqs5t42BbRCRuu6YDfN6HhEhPtpATvbFNAVdmLGZtatqj3rJ
qyA/WNHkhnS1bSqcz7LSc+Cnuy+26U5XQatv1tIJ4fudatFfy9buLzQ5xlnqDw3DEbqIBIokYK8G
eIE/9/zThm9APwxmnMvPVoeDD6HWCanVkTGgBltRHSkH++yU9YLJ2F075oCP+dioNYahAHL+qvxe
mNtAjs30bR4rTSSjYlrvnp8C67t3SCe64noakEccFx254xUfYvoCbt2F5ww1DiipGL87E1hhovrS
ODf5quJtTiiw2/716DquCWj5fH/5sldZxVOdtaOcF2rbo+WzWFuvO+ezaqBMADmZElKHhOl0WPrX
g6p0FSZa7LlMdQeT/0IvJSqdvSjH/H5rfCA316hFvdxMMUznIm/7rwykMcu5MLzDX9rJLwIEImN3
Y/Zc2NsGAV9zWuWwyBfgZa44Wl6e9dAU4XJnVj/PbyB7TfNG+WXtnst+K5xD4Yyjd3T9It8Oe8Hw
b6D0TNrEzeplONYVe+dx9FG7n+Gw2yFlJ+UE2+aBr8Gxaqck6dFebsgl39mmF8s55kcGx2AiUi6Z
4qKoj5Jw7P7KeKWfp8YXc58GEwqHVFZLDq0wxfW33SBEStaigYIfWtD3q3Beu/VDWAcjiic6HrSM
iOj8m2FClY1+EYXKe4MIyeG7Ukh2I9lI8vHIbsshiAodnlRn1PsxNOVLQehifvSaiyzMnaf8ZYEv
iFfToJ491tnQD8c1D2TzMGrZ0DqJ3r08oHn9FCzKoOmq++IRzr5RaadjVaXA1N1dvSFrRwQrS3sV
50hkU3cKvDCpIhr+q7Uu3PDQTQWKZMXb+NTHDoonxzbt/TTrTqSMX3LualuPD2z8sZc2vnQQf3oL
u0bXTUYnRTvUj0M9Dm6KI3XT53zLkDfsUlbDK5t5ojgWjomm04TCG5kechQJ6VgNZWq6TctT4A6j
Tvut0tlTTlVD607alXvrK+PoO3dV5Yue/SK46t2wqtCQeWX3weRzUR27eVcfooaDM4X5RQ40jpZY
fVwPnbkhG1svEELF6h3GWTI3KhpFSaYd2HzEFHN3YqzHKmaVcohDZQk4vvmIJtrYk0D2sB+KzMRL
Okw+siVX2R4KHBn0fl3wtrgn9HBiSuXcbeYawkIjXo2GkNF9dvKrF6MQTJHMm6by3hqjNUK0OMgV
FEMe2WRbW9pfOHuKoSayajz5HcDNEf1F/JltbRQvox7N9JyHAYQm007EaSgz4qiKuA/ij0uFZg4i
rhX1tZ3zvICZc3vwjmIGlBjszp2sOVODD0NgyyoNlx4dj2IE+JNFT7kmjMWoRZq5CxKrfYj9JnXW
FWlPvnmRhRkeKAqZlay/9Y7O9DEobbOmLCgUIVb5K0EMk0beDXE/IhSpw/xkOAM+llavD5VbBiZt
nYhXsWm082pwsthFk1Mta9I0cT4cvIrRjNdN7RFsbZVTbuxdga5OSD9H77CMG8o3oMbqu9d62EmN
QluVTnNrP8thnBZ0sP4qj7UeZ/b2KJdOsgp3ksSzMKny6InGayAIhxkNElT3uV+GqUtRwjReyqar
MnbkJXovTVfgJ287Zz5OhdtqUrPWDD04YrF7UD/bpdGEOoYixmGMaR9VDRHFoSNTNMDBuxgptpe0
k0tjOuWNqA7+MuPAbuts3QlK7s19se91zOcpQvfCZaNXHmNYmgRtt7JpjDwfzmKt6ThFGPVPHkcf
r3y3ow1ZRo00dQ1H/2sR644DcPWBtaalQzQrOQm8hBwxLDF65zA4ENeOSqhk1P0nq4Me96Pfu4+L
VDlHQeON15owsCJ1nWptjhE8F7q/ZYrv/Mnd5QlsYZMUSM2YApLkmYK88oR3HCBcq5Nnh2x8nWdi
zF/ZohlQ6OSyNWimqmVZb9BR7/7RYX8v01h0PY69utm8BHlotT14O+qStJdBWN0FqEKXcx0gkb7a
RcDaaQsbuTeZqVV9M1BLmMeuUhetUV4GWXkd+ehTUNEVU4ADvQ+zTeyn1ill8AJ+tTf5refbMvyi
V0oFzldvjNHUYT1A17GQTxPU6eD4wfCRssXrmdo+TXDr44qtOnBQ9JYciNN5iWClEIc5lpzOhrEi
BAPGIYq2jglanB3dgl6YTvBpdCCar3VDVjAX0y6ocB/bezmXozqUs3KbRDmIYE46i1D07XiW+wPA
jx4OFF0+Rl3mA/P1I+w0R55MeI2yZ5rOc2Cae+H06NwjHe7v+yLMEXvnhDUzNEkHb3S7LtfhVPto
pNmhbvPMD6o0tzoyCGIihxOqJ7P8uEK+LU9z7vlPiJkFy81Ts3sSmemYNi0gvk5LaU2OhFztXoqK
hMT6PPoK1h9FSb/ZeUqt8MfXRXAJzA755FgvmQWJ+GvunDuhRRyx5Dtch1VvgcgXMIX8OLll9ZSJ
gh3EcbLWJihIMBD7DCAbEnQg8yfNob6mMwOTEY14ralTjZDh/VjJYGcb9tYuwVkfPU7V3jAYjjQk
lJpNbSJkdG2JtGjP9XK0aGCWK9syfCchbrp7DB3PRz+E88acKPvi1xEMo0j8hjELqV8W1ZPnlRpH
Q7hsfkJgQncVEfFluTrkDPq9Tb5x18ppD0FbkRlFanVbJZd4y2+N8RB15nbgNcQPNunDXM0xv+PH
5t002+JLDwWNyFq6Shzo2dbvnbTD+6isUC1mGbWUQFZTI4nsEBLkTj3d2ljzroba2S7njUF13FaA
oMjc46FNUNX3nxhXFN/sXbC1Ry+vGiITm7B4vbHTDW9Vqcco3RCDs5RmW5OQqQL31IaxcE66iOoI
x8jedmkM/TsnVd95BiHNyKlX22q/n7sqN4niML2NnSXPr4uqc96OUR6Lt4P0yBvSul5e7WPgv96m
WfgY1QLnTVkxt+8YiSU6YR+Yb0exBJjNQjtKdrWh/xx0ef96mWkZKbFr3CuTF4074oeLCL11u8a/
HAdZdvaCmfF/VUSjcQ/msX6DCe6+N8MSMjPNmTg9y7BmSoZyt+7TRlRHkARGd2a4Kd1QAviInfcD
xWVVNtl1O+N7uC7pSfVNXlsv++BJ2sp7mynr8gHxgGyn3q3n+m0dLLD0ydRp6XYwwNaaV0XnNLyT
ziCmcUw7sxD/Oy1s8kmrt/3tGvN2HZumC5cTPpdmOqwmDJ/yqVoeAzpBnUqaUB9tf9dLVlJlTdqb
TcqTddzl5mLn2tJ43+lCeFlL1pyYI+ZRHb3AFN/06ExBMvRy/7SN0/y1GlFRpL3i0GGZOj4lpjPO
Ew1PXk8YauruJoyyAqsy47tNivc3yo6NniiA99bz3zHRV7xbKjZv9loiqs7E9RAO0nV+fRybTdx1
gd+0PAbyzJKYQv1rPme9Osc4ZJ6GsPGLgzFdc8IKyWzgyNvVU7iRGf3aq6M1o/GK/HD4PJf0cY9N
C0f2kXHC1j3WJJzbI8LvCu3zNkdvi4FZ1Id+gQNFiB5jbiLgZ1lOOfLJ4KaN5/CRdIB5O29Ugugj
FsAEde+AZlQ3Xexgpori2sFgsUziDB47fnFtGLC1RRW1SmzmLKRPrrflCNZEPd6bIB/IKB4874jw
DrHNuqPtGyk3p8Rxt/1x3535Yx6pyU/6WrhP0obRy87yQ1JCan5XAEbLuxXB3sS7IcbwqFn8+KKc
kTGSch7Qx6gYCC0BHSZfbtRV3pzHaYjrhDCN7kurGNWaOJC06CHCanURcMTTtY+NfTvaQqGRpf5E
e7/O/fzJWdGr3OKzwbtVWRnrM+xnliVUGvMbdPhlzykttzuCXFp19HoUwZzx4/ZmxzFZnxH7YvJZ
CS0sz6B+Prc6y3hgGa7RVRyv4QIUAe6chI5wx7u+LBVVt2yi+HZp3fyJN6BHiRINg0nisPUenT5q
O7ZQat2EWfaX0q3hhcKotG2HeHeqd1R8lvqz4AhNdRby7iPaq/NUYylqElK0W5HUUs1xusyB/hL3
+TolYFoLME+MmO6Mvs4MB9Ylu2G/qdw9OnmLt6XJK1Gn9Vw2H5HjVSqZLG61ZBd789YZ5f4qw671
Tbcj/o98Kxn4sw7L8pV1iZ7Hj+g0v++27nDTUBo715lbkkM3m72Anl6021xJPZvuLGO6yXR05eyf
aHqF+Ni2wV4nHfrR8aiF2T9vY8m2M7eF+7rJyrV/UTu7/uAHkaZmWkot8Yfstb1EV1gmeLQPhZ0D
3q9xttV5HahI5jsxSIuiddw999DvNKpfwA2q9qOoosVNc+1O5jzlAyhVMla06o81VRyxAMPqRc5T
E4iyeIBTjIMKid5e854WoWimN8TAhyoNcWjG12O9lsNLmUXr9xVnk01tt2GPZu8OTjquaVfKOCpv
611m38Jxab9T284fhkUV3vsFeXDznfGu1XKKYiroBEGt576wE16kh6LIh/HsNdIUj5GBqwYEGKv3
JjdvMENKTQ9h3CIJWRp+N1DrVk5HVxQWh4wR2ld8zx+n1r0dO/2q64PvqhtqEiHir/gmtw+VwpjX
IjA8R/F6PV0qTmdwz7LdTEoOuBd8yWVgi5v/GHiVMiRPuEO143aHZULZ5USdPx1Dr2LqSDQEQIYE
OZsPoBKoi2wMAnv2pjV89R+y35gEQ/dHf97lG9qmSizwRNX8Ss2++0BjhgEE4w3VqV3l9HpQ/Rbg
lOSE+PdQ6j8BqXFM4ojrBsJ1hR8+z1nt1BKyMiOH/qNCJQFCmW4Dms9J4D3795d6TgDSF0K7QCEh
JYgUtNmP4H64+ZvZhzVLXKesmTqK/TAw9tdGWEiXq8CIoNC8aFlQ1DyjRaYoZD5gUZE3E8T6mh6I
bBjYwp+IMH6nPP7MVHAZpejPqc3hGb3nUddTbnTgmclJ1Oo02UnXnDpJtgRkuMVTbe9wWsi7zvEx
RtpFh3f5oBnsKDn2vovIp/7599/tv3qMrohA3S+sZ/A8X28Js8B1HB4j1TJR+yZWhFZMgjcD9e3v
l/qH/un1Hzf5TGn17Jf/8/9NePVq+NY9GP3tm3n5afj/QH91iVf4v8uv3vz9P4f5c3ORX/3l69//
s+2/6E/mj1/Nf8G4m/d/VmVdftYfoizf/c2nKWbrhhC8LH0o6T9EWa73G9xPDA3px9FlUCZvxD9E
WeFvWIAvZDkzqSI3di+G/v/SZLn+b4TvCKgWyQLkpfV+RZPl+uLy4v15LXuR5IBQ7uUfiL7f80f/
NAVrkR2H9IYusgRtyQ7Y5Gsq0Lm0Q/+d+FHEjJMdmi5hLDEzlSwjrDO8rJ73YYjwTLM5r3metI0i
zRudS50dMh0VLxaj0HC3qm00dsJ9L8+QmfHrIC/HT9E85w9F7Tji6NelEx9X3GB4p3VTYHPC5omf
x2dOewgWEVMURARpVW7RR+neC+kfYJnKW7QgZkwWNQNSznbz3sNpaXr9vmneTmCI8E++GII0yvJA
p/6y7Q4V766LF/O6GJOQNOjtaR7t0ZeiyDZyRpWRNxfdspNsXd98zTio6EN7gIIZt2SeYPNqUI9i
lrwGodyHRNsIK5yWa2+PHYZEJlqRS/O2ZPjKlzAIYfKWUOLrsGWv3ERMpnnEWps5wP0lyuN1crqP
c4CK9bBNrncWxsO/vdmhO+nNxDpRoVkfnHpDW2OMike4mHV8P/pKD8fOVKNI3ElgwHOND91mMne1
JJuE1p77FtlP6pltuBRBan1akbbXScDU9ItEgUJGBj38xeJproPrPfhOR7S/aiFYO3iWAs+ayT2o
8gztPrpyNXyn6HUE+G25bC/GYXe6KycTJfHwdsy7dBfg4UkQBAipKqND71ROTsP3wnH4IFAED8nF
lfI4VHX4sYyXZkiq2sh34VJMy9ljVt27PpugDOimTCLiTdzsuqm++Tpf3i3+diEVdbZPoKYRXEsf
BF9jQksxapa5AEVXQVVAUC+uOdAF2eq4Lz2x8t48S8z8C4ave0RX46SToAuc7EW7ynCgqCvX0rys
p4YuO2jzWB3aHlMms2Zx00StGPzz0obOx9Fs9o4KKd6zM8l6Bf25HnKbNJmprrWfK6wUi7DCvJS5
A7c1zQjCk6CZMVpXJANoGghKd3TWZH7Ke4D6ccNGU3da3I6UFx1637ENszscI2N2XHC6Z0dJTE35
rtNEYJ6aBaHai8gr60AkHNE2/Gg9CK2jCjRuBgRsfnWzV0hQbqG8sp1J7aqnGvaIFeETUzocVUP8
AMAZ9fH1IJ1lSqsl8iU50U48Hejqa/HS6WzoPfldEOQPwHtlmAIRBWE6aclkjjkrGvF2AZjeU0DF
IvvYeKps381j5K13ApAM4VztVOETqTiqueko/hjTQBLeoD6jHRmqNw3a/+K0oeIJ3ogWCjYtVmC7
s9i2db0bhjleboa688YD9H6s+MKU47AfzMx1xdZvV/EQjP7C4q4ggZOuyvSriofIZVxU5mWSGT9k
SglSlePcju4Eb1BGn9ugHcjLYFhU9CFvygKsBITx3Ur7t6bkQmwlgtRQpxiUrLy10bTSE5gQlJTR
bwxQhUP4FsCuype0FPS+eesHQVrrnvgM5QjJhCg2GwOiVvjzJ1sE+wPNf2xQx0uc1vAqaO/csQ0Q
iC8MMX8juqheiZSRwX289rKG/s+W+wjjZMNzL9iaKHBgEjMTrrclhfT6HeeAOXlkW86EPFTdivKN
R5qQMdpj8wZieuCUqtqHsCrLN2UNpZ3ip8mvVgvyqlPIRUyS4CF7dhKeG97Xk52+7LQETzgUhy9l
XAkSr8Jt/Sxjx+Kz8AWcapk0mCg+59vUVleULt50QEqs12SOSj5DbvBaHfVaNtO96kp9gSO3WiQN
KugMD0DJ1+TMYh1PeeYCbVAi2Vc8/Sk4l3NwYQTGoH1ZYAwltCoqdqxdoJrdQc1N/4oEYlWzCQ2j
st89TD/1uZql3NIyzzaZLrJpm9PUl3I4L4toruuholHhmwwyDAmmfht5+LSPW+Sx6apMRK+bOrrM
PGm2S6elHEI386Isn8y4+B+amInK8Kfu8CHAuRkeV9vhLemjZhrfjKIYbsM9MnifCb/ZeHReh8XQ
7oU60DB279xRzfboLnQEyeyV64cur+IHOCWN9YOK3r50h7y+K4c2+95PJYKATub7Y5+baT2PLkvu
KvIX0P2M8VQiwQzXPmY5HohDuc1AcJozR136iC1OiUxH28wgof7sj7OiRa4uHxVDWFOmzNUoiaGZ
HdoOZx3wOYehx8w1ZK1katYZqONxaaW9d3UoPvTUPNXR9eJho3eyWYpcYvlSBljC8etbGne94fVN
c38Lp7Qo5vgtMup5SLE4LGSKO/gBU9atf9WTdsMRvbGbJZk/r+0RQ6Th304vbttBwP4Fleog/rxy
ihDz7Dq6qtdtGA/lIJbu0O6r46bBMkXDYdNNfN4YOhEfTDXIR6+veYbzatUbWlBEFU1VVp8bTucu
XZEiY4HK9v715LlZljIl13+7DLsvk5qM8lesC/GxGsMJw9JQ2j2Z+EY+U9WEzmmNzfahQdjw2ZVx
XHAqeytfsz+qy1L2HcxqQfG014Q9NF4N/ksZQPZJ6+d8iHBESJHGqhUcnYUEMtSXQBHcFOGtwLYu
sPbMNaoNEbWUDnLdWftbCz/iKa87tljawgfUneVKlg9BJYlDp1AcJrC29jZuupyM0tZ1vtU5Zo3T
YNYKs61xhhc0lUQpQO7mUSpXVz1BVPWv5g1WPJXY+djbVa9feXlTy7TisC6PGDzn11mcjea8wbqU
6QZOCMeT5R34Dc4uaFQm0r7Rps/Go1/0M3o8hyi8w7ww2ucYDD7/e1buckmBjKo6KUeMwad6QzB9
yuuiuUVRJ/GV1DNFGvkadj/v+Z51d3vp2A+LBmA7h8uyf/fRWrAYphJHcQjN0d5Om4y2g8KLfRtp
f/gabqXzvs68/DG3OXE80qzq89D1NWZINBvfMDlm82GH+/6QbYTdndbd8W91NgM5Y5zXQcJvlpiK
pv2Tr2eE8V7jgBmRU+SwRqWoOspaMbyb3ZjnYz04pmaZByyTGxtKuuIIm2nudcXgcyzvx7Ecs2sR
LqN/ZLSRue8oab+ueTu4WAWn9mHSzfhRLVv1NTcbyCIWoXZJtsUvwYzyFbC21N3buejsN/wuw2tQ
QggcuQv1CA1eX4/rCuYWdBnPzyXijTNZ3/cYgHW69C6YF5qL6l0Zlu53T9v9QUEsXa34RPnEsBUf
F+G0b2awCJ24fRMwt6Joyi/BZHqqsilXn8eGHB2L1eoTmn3F05+n7vOwY2VM59qqW+NHVFdZgfk9
pcKUHwjIMC+ZguYGKR01TEblg00DQDegiJvwyC9Q+yBv19i2qALzahsPikmSLTnG8fAZGTOUvq1h
bROj5+ExdzYs3MW2gWjlm3ytAyiiZPWgwRJAV/VAdlUINTft9oXLtp+jIqvX9+xrZADkW6MtezOg
XersPrbCzZ+W/lgFTaiPw2W1ePVCcgVBvE19jFsdQVlKHa4nbQfzjQRn/TFwKvjVaO2z6ohYjGwl
mnjnfba165eoj8QjBKEc0sIYp0xKCv23tqpJW5j2au5PykT7FSlOPqVC0yt4m3xysjQzW2SPYWiW
OMEMWYIDZMw3uhrCPcCdtlpCP0qXWabHzkExc2Uq7VMujxXY+U6SyZLqqoYLCvtgqNIMWRCEdTM4
j9mUmRWMNRiu+SvZu7GsnCaBpCWqRXad7RO3lgCMuRlt8HJrwNqvtNqjMBnJTqO4jOCOIzdAceMT
lAOgtFCvp4tp0WHVsoOJXFpkHNu2ROqYrVS7B3irgILVKk4XJ/KrT4ZV0kLSbhxAg1nERwJm6AIX
ZDQRu0OLOEFmsZHpILjosVw3/4nnPLx26zL8oGEI8nSe9XpH+FbzlBlv9pJ4V0YeQUiKdwWBo/IE
elvsN/SXPaHvygR72sFNf9tFlQV8JFdUkHujyU+8LvMVdMAcHjOvWSG1uhAlr5cLVLyadq8/yC2g
iRywyHQAxBgM4XebqDiR0tLaw5KNNJeT1xI/5hC3gEsNr1pB9pQRJolqkP0kmNlrTlPYVGPilTkU
WFjkTnFoQrcdzniSNTIL18hTVQWoQMLIbPQcOZb1RAYOfHfj7bO+g+qbxnOjpvYlCUmLd6pyyaSh
cXMI5CAQrq8PZrbxljQLOrUTIWtUm/HiNtOxjrJLLnATldFD41f/m73zWI5b27bsF+EGvOnCpieZ
NBLVQUiUBJ/wtlW/Ub9XX1IjWa/e5cnHZEa9dsWNuA1FHO4EsM3aa805Vi67ihBxLTXGJYlWpVJy
TE2h3lXUdfUhDYolC5F1lKVU4Tsq9NO6Q8FzcrCkckFIh5kcqgg6hUh8CWGSaJwsClXT6XQKCGja
J0HPymwTorYEgZRXNDlQM6qcbl5V7LJQsrQDZDbFdE/RKByngsA2aJsehdNM+3Jrj0F+nhwpMnm0
bLSs32kjVINTG+c7MSJbmhWhqtBzJ9b0dt5kaDsSMFXd8FznALSCSiehapdWK8sbORat6Fm06HkC
ECobaeM8I89wmpicrj1j3W5d1kts2Us7m7VrTA3lcyviGLJhxlllUOdMLb/R6VPAyzVTQk8lZ/6q
qAcll+5PueByIaxDl8QZGYIGD7LkDHHem0EhtVTsYqWNufMUeVat8tpI47VMLcpYRRzM5SEc8yZd
UTWvir1chPC+Of+TiPXdIVXEajF3a+QY5clpw5k6dIeeh+v5NJ1i35QSPrOskRi+j/DHVjaZxlr+
DdOgOrcgF0/FIaIGdXJEIcrrwxQrnJRSXixpgEm1iFfVoMeSxw/MSj9rokbxFq3gst/1Wtd4WduG
lRtxPfybiuMiBfSoOVluVwqWgiBIJvbpllIDdMRNPT8IiOAWdwKBV3BsYsNcW9qs9m5UzxPYpGWW
E18daWdAeZbZ/9AOsoiqM89Cza9MqiauYIlhGagi3RV61zqd4RCJjPbLH5S+HdfjVBrj3VzN4nDI
u7IvtvjYp/zBKnF7P4VGTR/MLgmH8RUqJPPRTqRlMY7DwlVzZ1FRgEgwZu3kDzNb/FwNTbrBYZTm
zihXmoYiBB7kU0/rSAmimNmnHMd9fZr9mgsuKLaG7InHhIItNaU8P3ygeOl3WVdLFJBqZSm9fFLR
DXKDp1pQFzqoDAgj4OvkHNYC3W2XuHbbOJFaT9dPVvqLSrLw3TSKot5UJTUCl7xfSUWZVwxbEWtk
t2uUdu44UZNZoM1spMweSqexCnR0odRj1SUlI1UNJ7RokoHStE7h+XiQxszZlSF0xDDBWpRneo1W
a40euW/XHPA9M01rGv1Y08QmPfaAGWr29qUq8OQrteRrY9JPziAlJ5lC2xBxciu8ykCxJmVHsQ6x
B3ZXHRSzjqYfgYPSHFM9T3+Op0gT7KqtYEbMfUPo27SLUNhlT8bB1SkQHaCkGfd4AQo00EPe/zA7
qQmWqR3MQGZFIQBolqZ0T/zi0gMlQUgYl8x1KBAz4AQxNO1wAZ/jznJe82UWs3rSacs0kQCQOtEm
BXmaz+g4Qs0mM06mk5SSWaLpWvJ7kgMdLv980tek38rRmcsUYieQhOLVnKYSBe1odYdkKYvZBzQT
f6cWZr1Q2psrm1qajIisL40fSL6yX7ME15V3biIDCQXoU+wSybCRVClp7EzmPbNbkkfkOKeQak+I
1SIEtfmMIKyw4MAJHQgHsCREKxLBFkcJrosaNFPZ/mbxIxazjKaGSzq00vytSbgfrGca1b70fTHQ
plFHK+MQwU+EotlAtZVcWEQ7jz2L6dSci5xTNx7yqk/6HG1p0xJIlSK3ZwDDpzjSXV0oEgR0FMlJ
rwVhL03NSpH105weB3Vo6m6NBcYsZiSVhXqm01hF1fmiDgAC4wToquoRnCS8O40cku5BRsrGt96k
Itiheu4b5Y8gqGroGtT9hG3ciAKBe5gglELPP4mnJ6kstNqjS6Heu7WeqYkbmWSLKr+c4cnMdqv2
9Zwjg5crVfBVPSTdGQ8AE/2hSYSeE8DK9VVuKGGOjK7Uqw13wWHxVNSg5CiUnsx4oJ4QUzRBCr9d
+knjOGs45hFK45UaU93lYyMIoegnztMfcI8hESo4Wm6V6KMNDZgoNxquMIiZNU4eLskx20VWjWb/
FlvxMCJlbbjZNYoh4g0GPCeqMVm6AlWSPY6ynKU2bNi5/hWmzRz+QGaT9U9A3jtSl4kYckuwYTOS
FkOFDMIP4ABeVfU7AXXcPmnRYqbOIsN1+y3TLydGg0Xsqz8Csypg0GeWCpFL7axEJoOpDuldxNQo
jxxIIWTkokmryuWY7Dx1yetNqkTzcxNLUxoMYA67lOqgcZY5nfNgOD9tVVCXFdf/WndrWehRskVN
sQ7LRa83vYDb2wUhg25rnOL8jziH9Z+qTKQXqE9iClqIDoCeUlPa5TIBbYfNdUqrIOoyyIToghZh
rWbJCfkeqp+dUZ0tbejr6FEJiTdsnVFSE82eEIdOqAQgh9hRVBEnQ/giz6IL1fzYCiYIibGtx26j
LH3e2CbvmxiWlllERfVJKlwsW6iR2llqZVSdZJRIEYn1d0uq4t9Ceq4ud3MmPFZxaZUUBKpC9may
TAtSdBb2+jSV8f0g85eoZArdnlRRNNpjPYL5Gcsu8UhnTtr9SS5lgF0dBGTwNJDBEaWO+e/SPE0v
7UJBz01ys0LsJMRnYfbYYlpsjDD5K5ED5REQZYMDbbSJJIA8tbJLBSNqwYiZw1sNk4vtXFYqgsEQ
vK2XziN65ZNS8cD5IB/TsZsGV+pm6Y1rWuSDnM2O2WmKR2c0YUwtnV4/myXNhJx+0cB8dJ3ccneQ
z/UVdLCp6VLAj7CMdEBnmc3cxicFmoezVIvxo5xGKpFGJDd/BqPXUYHAZHqYDRExnQkP6w4DlYI8
N8H1Z4eZod2FNM1pvZk0+1HlmlK6XPXiPx2B4pGkyBlt1iGW7awZThBbG+DmAQXUvXCG1PETJyQh
Qsp6dogh0sSvGrOfbehqYJ1yoRy/FZqoc9OoAG3iAwDniWiJMFOoQuLRhebMi01VpzfcEMDnyOUL
J6CLQFT5JSTWCJ5MrIq/ZZR3fwYlQqVDqsida7aLnRBqHOJJj6nCHiJEj7YBdQ2isiB0LwgnQmCF
ZUTGfxTm8SmkCBOvrVyIRgpSyWS6ssS566iCMe4nS9BLXKlq+ofbVKLxjktzp8SJWfhlBJmTI6Qy
KagwQdfAO8zaya08+QuNRU+ctDtRuNEqaHOeqqREy4hrxMVNKxFBMR8Yrlmi6kj58dUQvDXsgfGm
6aOSQLkjjVRmSLVt1hZVOJxaSA2XWpCe6P08gFdME7HzrcJsQ5oXygpyLBruIPis21N2ztNQGIIz
ycWzagTSH1x99cdwRGeFF8pCh7oo8YOCYIi5lC4pikTyTb8zdnuSIqPZVWRzBi7lJDNUcYOSsn6z
pnp6llhPWDKAWR6qHsmqY9As5iFfaHBDbryceztqO+pffS6HT41Kj3pSt4oERK6BEWvXAPCSA4Gh
+VBNZa+6E5nGc3q+RYcMeFOCBqYXuuj2eR1/t+oJXl4BHGaFf2qsfBO3cuuIcl2T0NFnQFHdgLBi
zQ1QfuT+ZmygaUaq16qpNrliWBU4gCYqdPCCMBzhgzwtuqPUSpO+tuh6/qbITCCNFfnw21CXIjvS
b6SzXBkMD+keeOeZY5plf+zw/ghb3Tgp0Li0CeMYOuDvepGLDyO3sC5QKxVhVMvv24H6w7039uHy
olJ6qhwOPEUk63Oq/qpnILkjjjKxRiuIMGQUQ4qPQwFkHZFanaFBrIHYWiUKELHKy7f/X6jv5jPy
BI7IV5X6p//1P/7nz2T8+Q+4yvt/838q8pIs/wsogqhRV8fVSlj3nxV5SfuXdVZ2oFP5vwCV/6jI
y/q/YKhaioigSCaLefZc/0dFXhb/pVGH0EWFgjwaONzL/w+QFOmf5XhBlhBw4Ca/xFAMkUR5dWJS
VTvpbtqZ98VKBqRg69vuWbihF/kn2eDfY1wYTtWoESdI49JOf+gP8Ys9+sLrh1f9H+qQj9wV6cwC
+bea4N9/+jzkBxUBKcxEQFuPH2ZnHMPd8K3clb74K/qrHm6NcLYBfzbEhbZnHDWjA6Es7pp4yO47
Yw4xB6SNl/ZIyjsIJaVbUMnb5KOwIqHbrvs5CWlGj7o2lwGPIY9WA+SCCPXHVCJLX7FLaS3q5DBL
XLklv2HBnl2BaNQdLQZDadJHzu9SnECjSt2LmxkYsVFquC2mYmCJ8ehiujU8veJ20zctqfI4jgOp
0c1vppRrvkyQ8SaJXfl3tCgaGJWmrrDvFC5ekgiwWlG41gwpbU5PdUyAUDUoz4o99WUgZdGxgy2F
b63Cp0dlJc37eHUyM4oag1Cv8YZbXjQV+T2cqTdKZaVipzC+H+Wk1nyzt8xHsgNqEI0ScRqo0z9A
JVsPUGgRQKqBv2/J5XeuQcoWTX5FDb47eVBsskPYkiEpjaIM2kz+mU0jt9jOhMrWtdJ+iPXT09zM
HGZRMm5zq6l2GdxiWwjhjILaJJeYdsgHisJ8M7IekDUCZ7b2mggnFqJ1JhqnIGEH3FJAHh3k3LMN
CeIMH4skVCaIG/JQUtapUr8WkNP2qSxg1KcQcQNJIZ1pEJ9NpAufeSr0Q9hMtbQzpB2w0MTYNssq
rmub0rwrGFtdfxgTPKPrCHX/17P3vMI+G/L8Uz4sD6jC+DHRce8KZRypOQ7yOZZNyT1RttPlWuYW
h1ZYiEkz/PdGPGvGPozYq6XR9zMLkgdc6a442kqA7FO88UDytQV/1vt9+PvGbJAkOi94eirAbNAJ
t73pvuBxuN9Zg5se49MWYxOKB5szPHIlTHjJ5kSIOxy/fsR3ctRnb/W8l374DUikas0SrGVn1oln
Re3TaBTe0louBpa9qhLxF9bhhA7IFtOMjuzGK0iN1Iubpdw0C3fwIjjXYUfpWyyFdt1ETi7gPlqM
8nUUqi07yo239U/Cwb93xwuCkgGXNVdP7bLLa7Bvw8OIxUp1garbSbvVfvfy6sYbuXKKXAoTdQoC
eixHyy4dgqZ5GmA2EREtvf3dGOHj+gqxZWZ6Zbw1NiNGLMgK4KGfDeG+o4918Vhl/0+ElP98Yuni
qCF/VZI+FOadGpSm24/uSdnp1S9LKj1rvCHHfG/x88n3v6R8SRDPJCnP5h0lJjfb3g2+sJud1NUO
2X5Ya35rAwRf927pjJ7ocd+2RX9yDtSpAuuh9h9xt69n75GU3GGTe7Ldb2+dtNI/pZn/fv6Lw8oU
cWWlSEF3khmIIllhhHJ78NrUl93yr4J6XHdO44ZonJSnXf/6+vtfiyLef86HFTHNuMAWLV12tKlA
hoxwrp0srwStorWH8pnc0rJFkXIDJXhtJ73UDtJlpujavmIBBtEKCbrNZdqx2GeUTeTfepfXthrp
Yr+m/pDHOPgpDQdh0L+c1s2udUhirsJH6/m0GjamXzmhF+9DT1inzo1Xef5Sn00u+WJz0RRJFPVu
2QHPsxftZ5LepYpHZnskJogP45g6hvYUW/i3GjCcmdtTC8N5L9+Y3da1KXSxu+kGAEEQp8vuRL2H
nlkvkDAPiqL6pkb+h6JYaqwHa9uUP6jvumWN9z9T/VwzgjrWdaCsuZfwXbRxLabdz7xBDdFphldk
2+z0ioSHfAsW4gl27/xjMbHsiTrmesPHj+wrQ+fhFjf7tZDu2vJonp4Aktp1vq0XspDlRqheWvHY
pywh5SHRvqXn+yBte8TGFs0HmV+I8dvLEpFKXXSkecVZzESdyZ2TN2POKY2sw+U7FRfctVspL+/T
EtRKl25jITxrMkhHBR3JdZMyqRLfR2oHomJ0k5PhS8k6avfdSV9NGiX28Ui4M077Ue+dKkQ1WiZ8
KJVmT/qjPknfOqv/AZv47GClN0QHUHWM32Kp3yNidL+eK/KVbVe8OGwtqP0dir/zOki2Go66fb6V
Vtm2T5zTvbTqvOWn+SbupmeM9vvxUd61Nzb8a/uMeHEMJ/08YAdh5Ei4RzTWkY089wpYh/g3X0h0
AfnHebU5v6m53osKFtOHrx/6vTnnJwvkkmEnGR00paJZdpCm94tioQFVERlyqPXxGEBcvF9SbW2N
dHsYXk4VGABhQQNDTwgzUPunqK2/t9Zxmbanpv0RZ1DdksWbjCdNgw2SIlKTQCYjA1hEEsp9UIte
XlAWbZiQQ+jCTQmqOnP6RrS7caD7Q+zDFdiz527SOrOpQDpSnsDVPizRjm45OFTJeL02007U78Le
q5RH8n42Pbxmtfb0uN/1MgErRVLoxl+/IuXzK4t2yQcjazTRniGSd1rtVpRrv8/Cuin8OeiRszn0
5WD+ehMV+0fSeNbrT36iedc8U0OmFwNZrZfUXg70shYbhwL+tFOxl1Oryp6+/n3vxLD/+gk182Jn
LZY+BsgkSLupD2J/nnunwJ3mpwY14m3qUxytBVt/XMznLMDkqE3f2OJJD/8BZC2vxnWp7Or2odTv
hN7RD6dbW9+1Wf1+y/xwjIl0mzLJ0C67viU5LA3BJLkx/WvGk2hTUJeK1y5bMcNsS9+Y1GgMpG4l
tmahuNHL/cree8n+C0fkOm3O3oijxCkm9zTuFKClN177laNFvAiOMuKWijSYvMMoi6QijZcVTBpq
xHStQehjDb4xUGGlJJGgDoGabsQKGXcps3jaUbETNTkfNAVaoSVLfAm+0aoN+8Gu6OrqVBGm2roS
CgeFDK1tLB3KQie1R3CbE0tvyLs3yk64z75+nGtPc3H1p2WbbnYR74pAbx5WJsEGOk5slm9f/33p
2gDnf/8wGyYTManasNHMm/Fg+aWjeYIDUYB9VfL+Cr8TP97cYp6+hy7/dUno4sWxPyeVpI5tPu/i
KOilEKG87onFA3fWsGF7PVLkISXu0hpJbbZleofn4OvHvPaUF8d9Qhm0yknP400L6J2XU4YshbuG
IsvXf185P8FnT3ZxCbHGgVol3u9d4dU/RM98fWvXo7uWbP3FLzbn9Z7blDs9c3Wy70W7cWT3TXK6
wHD7X9kvop3fX/+Q95TWf/0hmnW+JX34nvpQdagGjHmXSXt1fJtLXypXtW0kP4qX9oEioR4YW1xX
tmk3gbApBj95ojgqBg35G9EVKlv6W7wO0aqlo8qmv9GGVj4fmZ/9rItVCRslEgY1nXfAKW0r/ZGZ
L11K+nwIaKiSNc4YTdgr3pRDPQYaFUuEuXEgzzMSdZIf63ZyNRozxt5s7KnqFdqtIPvzmzY8uH++
LlSkSkojwnm3+OwHws/eH7zClb/pRLs3vsi1R79YYbKlL0sx6Ez6Xet1u/HY7uvgXO3dpu5pZe31
7/V9ujp5OIRtOSheNFexI1+6cVeUz0/y2Zu/CJ9IvIoniDos8PybFQedPFESaWxNRY1JdgQzscBZ
7iqxbhsmds23fJWGL8uErt5W1yam5PpBTV5BNLkN5vhflGd4lv5GjKVcezvnf/8wXzV9iUHnafMO
ZZ+nCfvurtO6wzJvaSg2DM+ABEp8vo1Bidvvhg1dShsP4kJcBWJyUBBLovvJ/On0cipXmrJpdVdA
f5WfxHU+7FttA6vfSbr79nSIEa6qZXbjCnNlxWvWxfF+oiItQEqdd40/uaYHYMceXM02XECDLnuY
i2XfEezQ7ezCida5ra91N6A1gwNWZ8Odyu6c/EbW7epHvthYB0BGqLdOhItJvG30CU//a7GsBeMh
EVf4OpxeOTQlXRnpoVwVGr1wiS0oNXVEQ2A1aDXqR+mPhZJ+PJ/o7JTTO7BCfsdNbHAXheqM4YiD
0NzYLt+TCJ9Nyov9GAEu0qXmvOyIPRyuShLphchdftWH1MVlL9IHBc3RQTSeI7p0Wi4dzr5eju/I
8M+GvtipiyqvxX4hLEMQ2a/khq+0bOTCpRutFbvmuiSBaltO+NJ+yw7qClEAJBz7hL9dvIs8ZV4V
i59+l7ZR502Ps6c/Fg/F35AeZ/dV+k1pJc+8McOuBGraJWG6UAbJDE1+qRko7uJGK8OnGZ6jbPjN
d5l72sSe5n79Vq5k++AJ/3MZqmS00xMS511y6NbqRnPzp2pnbmhow/+KJ7RjATjUTXSfraOnyhG2
lnuLuno+mT75IObFFjwIVQ7QgKH1jbYjg+JOHgrAvXEj2ryStsEM+s9HQ1seD0CSpB0+we5pejRW
wzfhD90tpH1GG+5bJZTPo1qqVhfD8C8GZDPpnB3SC7ugYV/zAn5iP62gZ8trA7PFlliUUF/3vv5q
V+IpzbxY9tJYTm0iM2Y8BKLlqtODzOp91JRz5xHykXfJbqq3hui1SeRkv26Mep4Tn32wi8Vb9KEo
KGoo7cbNDK64lP120d0o+j72niLxD8pbT+su7bQu9S3CT7tW7vs1KsiRgv+NgOJcnvz0R1ws45h2
RsKk8+glHdXr4FRvytCRLJ/SEaQluvhx2/Vm4a98L/ow04TBTSIXpi3SJ0QCe/gH1vBXlO/HzNVV
L7EecGXWxQahqII0D04HntR4BSoHyfjyeuPNXYk2Lr3knRDmIw23KeTdhc+V2/+UVvNrKbPRpTem
xJXFZFysYxmYHeVPRjAfJPeJ5oh3uHlubklXsoWwRf45yQ2oRVFzXqvpWs25M5dbyB7+sFbcdp+o
Nsk7HGIO+8R6vqcx5uQUNyadcmV5XYKDMQyPsoVlhjDGjg7Ji+LXx8ptN6dgXlVus0aL8TO/l7ZI
gl+EvX5fBskzcs0XaxPa8YHZ745+tCd9ty4fb+7QV4IX42LNdycLtGTOj7Ie4dxifqPXpUOSlg36
u+iWa7bLu1uR0pUqMNj8f757WRRLERKMtANEigxSd6xj9aIULjqofXLrHLiyto2LqAaeA8w+cL27
wc28YmP5slcGdL3z6b8ZLC7ySDs+zutuq7r1rnPifReIW+1+Dn7kXvX831wmF9uaHKFXbLCr7RQ/
W4neHyMYPCsQ1rdOu2vhh3Gxg42y2OftOTXT+bV9fq420F3zCfmoLbqSAx3JFfzft9jK73WZTzZM
42KvimAvZdb5y8XhLyCCS7snFUH3clfuHGJWuEs53fUe4yBnCSV2vBeWwLrxRa9c8DX9vFN8CLAR
1J1GHOWcSy+QxY7Levw77YyV/ii+lU9CAKbzpX/M/3z96eTPL9raJXY7CvENNCqjyY4Z6JunI34T
ChdHlf9bXMm/yxz9LnJMW3YLt/VeIhe+qvf14FeOBP1icwIaSIMAkDE7zPhe4bATeLdOd+Xac10E
ER1qaFM/T0lsyORcg8VHseaKdu0168IrjrmLi9NHxu5oK8WnqauXsmTuMXj+pNGXHxI8avtpS4mM
65cr3vi4ypXt/hIKrirJAkiRnzW4onfyp13/MtjIrW0KD+tkVdippwY9amuvfZFsEqJ/y1141/vF
bvK6YMVNei27RiD7uO29cRWvI99Yf/015PNq/WTW6xf71ZJnTQY6hSK2H62GXe/1wbKC1RuI1Ath
YeybQ3KPptfJ9zR3C9Ck+1+PrF37WBebWIUHHbIzmWHROvQZ+W4nNOmd7SCGmAQbISHmEqxNXe9D
stbvrGYvlPcjFC3SDS/y+BhZHgV1OH+nl77y5YdJojkIRmnPqP2RpqMtzakLX01fayCVrYvKV9Hu
FypU1mpqV2Cpax1MLHXxP30IYTFD1/KiKW7R30cdopC76FieBd4gveyvn/i9BP3Zu77YMZUCDcSg
8a7pq+3nd3Ug+RSIvP458r6RbQqmQPVFX9q021sr/dr9V7/YQ89qCiMTGRKA+Zru9MGLxHfuvcGV
nZhDEEydt9h/JKrBrVt5pl0Ftde5z5NXBTR6Xcf2442Hv3Jm6Rfba4V5r5zPkbd0t+xGTw9Up7qr
HcmdbHndupEzro2H+r7ap/sbI16ZYNrFnpoJYHcxu6Ini8C2GnepsFnsezqixi0SHDdqf0rMPFpT
OmeqNCqdG+v9WsD/Xi76sJmLCv7x6fydUR15xSHblM5ae/BkN/ceby3caykZ7WIfjXvU/1LFIHIg
UEDaY13V3vJ+S+daiAe9xEK6Fw7DesLBs7iNZi+r4Tg4Kow50ZZfpHWWvyqlSz1SvA+pKfhYj2jr
bY73PXF5d2vOX/ns76v/w7swaBCZSJMp7ZY34fvyRGGLbEbzm8rKT7A16l1VuJi+6TP5OK7VX/W3
G9/+2rAXMR+gz6przt++cYvj/HdxKza1+LzVSw4aNY61lERe5Da3Jtv5D3+ytrWLfTQtOjJXNHfZ
LZzaf0Llsa8fMuqAuf2g9S5ri7Q5LmBXxU7wdOMhr415sYPKA9Q6ON9E2w/WHfW1ovXj30Pn0E5T
JllkKz8adsTMOM76PkluJGOvDXqxiY2C0oRTq6Gqmn5I2ouV1JTq5lvT5bwvffYaL/arDiG90Qy8
Rk2yodvL++iIeWevPorfGzaLl6/f3LXZcbEX4aVqYFroLNA5N7iQY2eoY/F71cEJt8woKAHP2tWU
3hjuWrylXuxEoaGRmUoZr34xQJcc+gNm5n16lxHXuv1Ts2p3yyZZN3byt13Jq2oj+5Re3O45Jm7/
+pGvRZiXTcqUJD3jNZks41/NDfdcDJXv6T0QgCU4O5v/Kpvq2BziB/343xzwYoOyJg37Lgi5XXSw
3iwsirQ95MqFtciytT/yN/kxwQaUOvrvCMOm9Pr1sNdyZJfdw2J6qUJ0YQbdDY/lsTu/4/Y5vxtd
lPN/rU30eAoGJta29GhOq3Mzre+q53L19ehXFgfdIv8RxgOgUvswV9FVinA0hmNcv/QYxL/+49fu
9erFHgPGCghTyTTSA3nTrWEeOaibzqlRktfxz58/xdXiLd45RqxunGXqlWSIerHH5Cc9wozHE/Eu
d3G6w2QVh3bB3T7ayvfFj1q1STY64534LfxmbPDBn6qXZK0dx3EFVhTFzUJRFq+Gk+ynv8pL3trV
xvxVae74DcyVvI0fihtT/NrLv9iZynSh16/BT0WA4mVPyY2z5LxIP9mS3qV3H04wsJyW1bf8WV37
HlZ+bvyYumP0Koa0fnakObjxca8Nc7EngbkphPF953tLjvJBWiu+TPuH9Rno5J2eFNnWn7S9eYez
7Blfus2RQhrngLCUS8K+9AXqhOmN9Pu1q/f7TebDM+P/iGmVwUybPaSzzC+Azk7u08nE1t0/itPe
xV7i1zdWzRXxkHbZOFSgpZA5VQxn2ImXcPFY/NjXEefr7j0QJmfwCGJcfTO4vIp9dGNuXwuh3rOW
H54yn1usT+CFdz0+5nNcIourhDbRh3iwk611HLaAw7byK+jdfXIvuOpD89Zu4x/VAxcyMgC6j/9a
/N5tin1zN3nhFufb17PhvEd+MufeL7gffpkK3bo7wcjdad33HHxbh+xHRm6XinQuoiP416O837k/
G+Ziu+qtRgPsK0m7XEciF2eDs5jCvhXoY2K8hfoCVMnci9MaQo3TCbWXomQ24T4s5WszPHay4MlI
LM1zFNmvxITJioC4y34ZkDXiIUfO3zkSpmRaAKbPFVWcxGwfBMRMCkyeJf6liiDRI+fE9S+cwDzV
s+ZL2rhKTd9SX4fMG0/mOhTlnznFRMhNmrJKoxcMRzoiXqSH0/yjSZ8a6QxueDmNUhBnOu73obIt
eZNJYZDm37L6LotBlYjc7/WGbukDaWZ8y1+/wncF5mev8GJPBtItSv3Ycq15U/GlVa7wK8Lh99ht
5D4o3sTQWUavvLEVXV2XF7tx0ed4dIWFsFb4NTVuLoCtxvY2U/ODmjGd7vVp1e6hagvkrGktDy4F
QVWOXiCV/a+f+Mqt6v2m+WFqil2DtTjkJ/SN7EwZZ4JPM8BVV59uDHDtmqxcxIDTWBY5YLZzSmJw
Zy9bpUSA3Wr4JXjq+i09nm+leSBvhSe0fl8/1LUqnnKx+9J8Km5OUU9UG8xee5i20jZ9BLvvShvd
7wK8IvP2dGurvxLkXhqd8jgfaeWC+2KU5ydtDtdKND3NS+KPs3buFEQCIj3UsRpIsHiWWfEmzI6S
8ns2aR7aKatqBHnExa0D6IM4NNFJl2Nf+fpVyFeO0cvemsVJrdWellY7cPbtXnk1VsrjcJeig3OV
4ode7gwEcg5wihJpveb1j0hyaW0gOMtziNwcRRqd5G9M+PMq+mR1ycY/4ym6z6dZj7t/Z84/G/Op
h9r09VNeOW3fI/UPszgxyzKdwoqIfKa5zga/piOdXgZt3VrPWlJ6ReN9PdCVq8b7W/4wEL0q4CdN
PAGYe9pViPaoCF5qbLs5D/J4305/vx7n2kb0run5MNDSCXoalkwqqhx35c96Mz5HD4aX/zS/Ly/D
j+zGF7mWMHyPuz+MgwK7BdPJm1MDurHt8nXs5K7pYkHnmNbRU3ClGGzdFrfVc74iu/Dt1nl9bZG+
/6QPQw+UEgspZujmXlHhsdjnbGr0AwTCatrIb8pP+Kuhelv/fu3bXWxEUpNMWJkZD0DmHVdED1DM
KvZzUlazXwWJ+2o4kTN5t+o618a72IQsiMNjODMeLbvWlv3U2fXullvpWmHqfbf98PLokdprucgf
71ApzAea+9npih4XBFZfz8DzmvxkrV76XeJykLByMQHz/Icy/tYe6vUouvFwI+9wLUh8PxM/PECi
lh2cZVbS4JebadXcFRuwEG7qk+XaDtvOK93xzlxhbtqoVLG3wKu+frD3Q+CzJzsfhR9G1oZ27FKF
HZGv8j33caQjcAeDm2m2pK2WagWz8VxXXQkCHvjjKffayo5eQS9EvTdvFQ9bJMzBeTXnrmg4hpvc
Kfdf/7Zr1/r3tfLhtxkjnUTCkbdeI/b2QSGuw99JZgtHbF9b64EeXfshKFy6MN8Y8Npnvgh46ga+
QS2JXAhfll32Q4GnQ0XZ2C9B+IhO21pTG9MPXZC8FrcCgvP8/+z9X0Q9M4F6BgicZ/TCh2x1/toJ
AhsMD//NTe3d3fPhLQIEnkAtMkK+JmM3PnTrYqN8QxPiZjuctatqNbs0VtjkP09crsXAeLqVx726
Li82GSMxxrE+x1M0tLTKpzKIEvuk2dV2SjfxNr5xo7tykL6P/uEBxWwOBbrrcqhPsjNXipOPNy5v
1zIEl0Jx0Jpylybcosr/zdl5LUfKNN36iojAFO4U29C0VcueENKMhDeFL67+X63YBzN8g9jxns80
AqqSysyV68mt9DWazewqCWZzCqXXgrnNnW4E/0wbJiVyhwroQ0SuunDBEV99HMabuAv3ZX7sTxhP
7CUzvQidOxM7+mo/4wSHISsJHejt/RS1jp0Mn4DmYWMhr6yqpQSdgLfK2D3aUhslIiNywU/zIPh0
tet/vMJ9C/3x0IsUxHqql/dq0K8Q4CoJiK0RHuaVNcDPvIW7pv60PdO7sjGXPGxA3OB0Wo14DxgA
tYcX9YQc6Np58Cf15kv8FD50R6gJ6/dqY1+ufK74RfbI5CFjCp/eiwTUB8pDtmWoTT43C4grx+Tl
YA/hBuAe8VXBrD6W1HOM/mx9AMDrIhq/N97Q2jNbRJY0TO5e6Ijsg2DV2Oqp3YKwmStuiYSzRolN
D8QHDS6Io4+vs0PODYO1Jt01G9ty7fri3ysEzjSEp+AmByj1jF/5w+CHuTls9STu36d/xE1+EVoE
cFzjmnJ8MJ+mU/g+eGNl5mflcbxG/giojAvPEwy/prOpfPz8QFeO1fziBBMqMIvUMlxx6E04FMEG
efArr0vM6rwlUv93ekKW0vkUrgIxV+ORId/9yPcx2fjK//thEf2+yv/YrGBNNUXY4HfBhDS6oYXJ
zzGmBoxsf340K19qshSx17wObuKkwbwhQf20vGmXO6820C/AzgSCz7lwQz7B9HRL6vjvkE/0+43+
cUMt4IIJy3Q+yOUKfsoXKlFYEtudckxieA5YM/rgAoYlj9Utlm9lf/n5Pv+9pMn3LOcflxXEeUjk
+3OELOgRG+ZANxPnFZEoQOt/3xKnyWIxgUuAlgJ7Ss/Vk4S+ngQM6nt22sp/V2osZCkZzxtdSKGt
hg7IIzYGw/fqy+RlvljDbwh1V0Cf4j094fupwRmq3lh9/46lRF8EArh4zD3P46l1HhoW1aPg5rv+
Q936+bWXsogELBzSiQd5NVB11KZ4MA0wvPPRqxt//UrySfTFvm+BUpiUjN07kQz2y705jOYMQ4w9
PErna+jQ3OkFq+82Kv0rHXayFF2DkQuIAyxMQEc8CB/yAU7gMOeKvPgClm/roHwYQNO3cbWViLNU
XTMgOQe+xXfonv5Bi7VxcFp5J0tFtcZPbSMAIBLMCrzT2BMHr035SZZNXd8QVX9XzP73AwBuyN/7
pSqGRh8zFZ8Xv4bQQ8aQU+KD3HpW9xCf+PKltOpTCxFWZdQmj3EHxUmsGMosSLuftH1r94bqbQm/
vmsr//prFucFtGe0UYe3GURGmPx3eF90M1T0whuQGQF6GSbwhE7nx0dlN+76HVzoLKilITmSX38O
TSshfjmLCiwzLDtHZJANA37UxGgy0PY2hz3x8++vbOLlLGk9pi2cyCuUYAwp4I4wUDG4c3j9+cdX
nAbIUkbeV0OHDwh+fc7fkiDu9lPoAjBNn0LRilEeh8YFpKKtftRKsYVoy5ABmFajcxNSIgx6zLZ2
SVN4ogreHJto3iU4XmYw4sMQjZk/xVstzrVAoi0CCfyDeXjdYo3Q8eNdapxRdAAzpV4K51EMfO76
5jl8Q3r/8zNd0aeTpdRbETs5r0tcLtW8Wfdk8QuUiKSEC6ddySZfzZhRurODAZYAVoMSX5x3fObV
MVja8Nr0OUgHCytrggRqYhmcDk7wqzE2pRnkU9XMADTHECOcQIGACDCflXavRHovUGKGJJ/WLz/f
xsrcHgjLf+/zjlNDWGLjXaXBDO3jpBvVVXVgQ2Q1+9GZjPqGpigKdMp5+opep/fk1MJ456k9/3z9
lYo9ZC5/X3+KJjWNYAsVTA7/1D/1x8iXjmhVWrJdBamPwvEvBYKy8spb+X873JKl1FxpdV1R7+Wg
u6BN3le+6mQX4GfRouxM7pXfd5fODe2f73BFVUCWGnJRpbpWwyQbV3saHKQkh+5G3fSaHOSPKQi9
Koh3lQe5IXo/bmSmx/+PCaP72v9H3FxKyvV2lGaS4ECCSaOdMGA9eXPpqTlcI82Y2QWMhWC1+/ON
rnyUlspyIYTNppDj0BhLJvyvh4cwf530J/H5v/28+PdCqSloUG2LhRKOFtpkDH6m/RWzY2yrcbr2
kVmKxuG+BIe0RsaLssjj7ImPPKxK3fAsPd8P2SiEQaHOoB7HzBj2hZ/eX5b7BibCR78RVFbO3Usd
OScrdEi7igQiSQdDLKND1Q4bX/SVYgts8v5+gEUop0SWcXtaFRtp7ZU3XnSQ2hFPgse57gzaIwjw
Cn0aS2vGVFht06vGzJI+V/Tpbt5aFi9a6k2q34cUrUnZRMOmnP0BZRskhXIwyJit9yZ31IGD2ono
IarFvm6cGIN3dNhYZSsfyqX+vII5KtI4HBfnUxc9St2VwZskcST4o6Qbb2EtV1jqzJWaGyUhSYSA
f4pv0q5DLW9Cdm/kBxxvNrpIa7mCsjxgtUqvtn2HXKFXL71Efgnxo4h2vbwrdHNiX0QHYG2MbfRl
XtsEeBIZ5lMcGD0Yz5WrU61vnQ6+ZZ//CBJLjXlfanLc3SuYfLaXGUapeID7brS/AjalhKIBK19T
fSYnERNeSQoTMhcMFac6KrUrQcAQwwZrBiksvxvVAFLFICHld+mpIJ91mjuw6ktT/CYE05Oja3ZR
8UYM0Rr33OtGCpAVLKv7ztJxW7kJT1JF/OQxiwnYPAhwh1RF+Q8YLYn4ZXJo6ARYhIVpB1vEsKbW
BTx5+zm8/Lv8QJZi9hzmxXJdo3PMm82D4n8OfukPbur+/OsrG1tZFIsYYTDbChvEYfkX372G0cam
XjmWKougCCfBiBYRXt1cnNBPqOKdXjEj2rSoWvl+LDXgs5KKckmQNY+pJ4dW8Tj4ki/YSDxgoL51
BLg/hH+tv/vF/0j7+ylPORV+/ujOwLvDyIzaE3aFlzqhg6Kjfs43ttxKMrYUdSsV6QXgLvCwYOKs
5K9qA8vy3vv5Da80N8lSuQ0n2pbHKsICQhZ7EoCmh0sdjlHgynhQJe3RBbCx4ptd+QTdst89NW52
21RdrYTFpaQb6JkuJlWMCq4BAjxOceSp3GtBgnn0e39FNxN3tmMbsmL9Vd3IidbKUkuBdgWDc8QO
rOrcG5zQbd0hSG/JvrA1S3Y1B5Yy2i8WqP9xnciLJJAxHsWhElt09KeT5mcHSIrImbvmhmDyz/qZ
XX9+lSubdanHjpsKxtqwUA4I0AUSJFOpfPv5l9eCvryIAxNckyUtQtAX+v6QAXit0hj6l/CkSnAT
kyegSVSzCh8nXrHpjE54KFkyh8mSokWm3QU1kWwyfG38NSsbT15EjxCeq/KcIi3srNFur/2hOHzC
Jx1zT9puOMQbx+21pbnIBrOYgvQh4rU1Qhbw4mC2U2UPdN4XU2Y1pPDKdgtkvZboyotQMhJevKsM
7hP1xMeQig/djxFwboURLXlrp6/EkaUkGw74AszY8RJLT7Rb936RyM4O4iuxoDh0MS3U7DEO7kYP
uZs+qmfOi8HEQ0qhb/wFK40/0Cj+jphQAEGvcb9NSE8wl0bNBLoJTKOaWzFZ/3dIJousjGnpwDcA
EARZ48B1PuLBpbNaR8CYT+f38cZXca0WtxRcNzMcc9UJT5LbgZ72/cowU+NjnA0eGszKTlu6qbX7
WYSOmZtzMKYRnLvWhvwEWBOUWJJzc9lSG90fzD++YUt9tRyGRZQBtQGPg9bA6fgyHbaE4Ws/vYgZ
3ZCBPFLhpyX1USJPQwgQBybKT3W8UXZf2aBkEQaopPYqN+ECTHD7awhvEB1VCooJNvCfN769a3n+
Ugo9zWXKIb/Cwy9sGOv11XucA74Iaw6pNAB9F5BgAPmFqXygfxH8vkTdghtyosPeyPk53q3VOr4z
oz8OGqIsSfMo4G/I0FAmZlec1DyA7BHm9xjjGOH5b1XcUwWeZIp5uvalYDsFjgLFAUAmqAaQ+9QH
LoCJ0u+f/6C1cLXUSrMwAQMRoKlgfhgsbl8dRTu5uIIrywbmKeyNq6ws/qVEuokVLuFHpEwde5Yr
r2F7HpzpDn6Cs/JGNQZo2y4BTaTEZBPasLHoV9qOcXt1uvHvd1JutqWVXBlDIEvZNFeqoGvoqBHI
o3juo8ZJXpMS3G1VAe3bSaTxkEqHRLqw1FBwqEif4FJXCB4PBmF6KHhMYO7DMt5Ykysba6mU7usK
sFuKP4YD7q7vMO4kwuZcxVwnrDjjDe3RygldWkQeZKvFoMYIcTWQDTO6dvKVAqhXbHwKVr5F3/r0
P5Z0P2ew+65xDyUgIESgBgd33FjeagSunBC+rRn/+PmSDlyn3z80GHx262A2hr10HExMOdtQ66D8
8fMSXVuhiwjEwdG/A6LjngH073CWNu7jCXyw1ZdbO5svZcGopw5EuCd3IoylztEDM/NT5iuW+lK8
D8/iiwrnSNgURQcBZBJTAMjKiuCwstXjWlsDi1NJItR52Q/324O6JZs82LLrcWHV6UaXaSWA/48o
OJXASErut4eJfHrEccDU0EHf2CZrh9alqredI04BvAaHqgzBwRifSkd7gCm6rYFjbc0+GL43hhKm
fMl3P6+HFUMFshTv9nM8V9U9XxZHS0Ng2AkAJBs5pk9TY0KrSdw1qaUAQeRmZ+4eLNnGlVekguS7
OPjHihfLjk8qEVeefmHeLm8sAZo0NL3tyCWn3OHM9AmuGLhT/ZDdMtg14ehlbx1TVsz9yFLyqyeA
DwJEde+6RW8V3ubsEGBNTf0h2oUWe81cdugP0MhaGN4pr9xlbgy4YB/SveJUu96EcDH+3HgH9/P5
P440S1VwFOsEQBZErtEsrdIZ9vOldSQTFE9/y/Rl9T3f484fT7sRSKbFMiSIxVF/KQc8TXMIsBWf
QguQoD0NQke2iYMhYxkiro3tshIzl1pgsZxbPp1mKdAS8YvroD3UGKyG6/LXz09uZbt/L60/boqh
4h9XCh6cfooxjNkGW4rNtQPM92f1j1/ORviZpgQJWxmI7yiCY2c8d78kB/WyOhjO9JA8YonaiVud
q0BsduCZ5778KgZs49GtnVi+j3d//AUqhUvwt665gcfBO9yCga3A9EHLGaDKmNOnZsTRVkF+rb6w
lAWzdqZxAzQQzC8wVpUOANma4W/+rLbG7M+oc/2CU3b7PPqjr2zWZVey/+8o+McdTioHBt99SXYv
xRPFGAeOo78US7JCr7P5feZsjtXew/8/Ntj3bf9xpaGWhBnkJmRxV6CQNQPIdnxZywNFmNvIvddu
ZnH66DU2CHPSoaWsFf1OE8fZbDPabHy21/LQ77zujzvQqAJXOQHrMXqHRxRng6YmG5H5KGyJT9bC
8Xez948rgPbC4r6nfKA+RFd0kdPb+EWeoEgCpgBALHqfJRTOzC8Po5XnBrPKwyYz5376+Nf7WZxK
AB77f7KuGUmA3zizeipc3S5hRJA5amo3Ft3YVisR47sR8cddtkAT5jPpobdCMXzmW5CBj1ovGFy5
ZaawcsJainjVVG0iJt4VAKED0+6Gs1gMn9YCiiSuBNj9qKQb2eTaoliKehlgQnOnIvyp48ME5lzz
3qvEVGGA30evHADXL8mWR+fKwed/dLihLgMDCB1umVgSJk1rryt+97ozqc7U5tZ/Cuf8PX344+WQ
QtBkPqRSEAqx8K6kdWHmUwovoGaMe6Mu9MH4+UJr8W4pwx1iMYyEup+D2ExHyIoB0Uzalzy0ekgi
CwsW1hZouEpFjar0yGwNw2vZxJa0tdvWPsdLWa6qaW2upsMcDKE/Vvue8cACG3Vp8xgUhHlt2GBE
0qV+MnlF6LFfCPt99FnkQV3wG8vnuyDwj123lO6GnVro8OWH7Wpzw5ygIYAsPM6vvGrHUpBO9hzC
gU2bj319zLo3RkMcGogpVC9F4oS0MoecPo5TaRIek5u0NGumXtN8J8FhWJ8iu+mpXUjULMIdKh0w
Ic2RkrkKTHOFYi/WtV0A6ItOVCnCIpC3xeTWqr9Z7/zHV7w48CS8lNApwxPm9qEvfgEGGyS+ajIn
PzY74VLdysx4SB83rray65d23EBAlkI5gP3Rm9GOh6nnaKPv60R38yy418XvqPXCqhruzMbGZllx
DSJL4XAlhJoAABXsfjH9Ld7aFpWksjyJEWwK88dWwahJdAat3aDzrUxlN1YwnQ4UY56UgaLOJ0pv
sCUBqABbAMa6imJHEtQKsVGkwFkqJ1CYa1IZg1CCiDAZamyT/sg6ZWMPfjeD/rX8FrmapmbdrEoj
GEBhB7sJtFNm4szyLktVVCJuGiZ42hb7EiWaXmSuGP/OuGNdNb9hcm1E+a85e+8rwWXRp5Y/lwIK
Wt5IOKMhuy595tJTD5dreB/rD2HmZqjqJ3CykNNxX2CXK/CobiEAA9eXCs8KGjm8XJ5I5dY1Z3D8
RQJalEvNOoaxXMwZRfkyNflh4Nxct1uAMhh+Do44ulQeVF0z1cYGLBkSpI0W6YrCSlrqp7lEpVkn
w9SXRy0A9PKrsCstFGyfqBdDd8dtNDX/HdWlpZw6VZjSU5mwQIOgnsBQ2YiAwYgqjGazmz68/rw5
VgRc0lJUnWBB5aMMf+fBGg/gpuhO9tW40KDKO9HFt7c10B+cBc3s3TRQXwbBBtFKVg3RrO7k+SBD
8dK5cnf0UbsbYrNvUcyEj8Zw7OAYom0syJWPAlB1f39+ekEgYBxgQyEgZ+UHLMX35DTb/N2KKHtR
za7DIDxmZUwhtbYSjZWxNWmpxJZDpeOjKeVREq6h928vZEZzASOLyil5rjUrqk+zcBvrX33r8Bca
mkwzJu2FCJPRdtWziBFLTLD9AtvTktC14oGuHg+MmXFuFSj6yYc0VjYy9pWURFoqu1MR89CchCOi
0Po0mh09xTOBOyFsFgS7jV51TO1D8N288nSrJLK2QhdRfK67esp4XBJ+fNfciTxl15630tOVLE9a
CrpTVrZZeR9TGDBg4SL7Fo9yjSfsDR/khjI5zNzhILlne/mmX8qv4drk5nwWYKHtVvutLtdKwV7S
72WBP449TJH0Km/vm/2i+OkrWENuehA8wcr8YZ+figMqHxy834rfBH/Kz3tSFr9bWP8bf+Fd//dl
W41A1tGJMNMv0hvh9QvPXmou+yiH/lJJSqdCFRILhpBBVTTDo0DoXyThmsiR3ySt1bTloaKRJSIK
lhcWnrXEqZrLUD2kMlCBZWZStB2ATjQkUJ+iaTqHNXzyC/Y7Dnu/i9ixkYudVqE7nwJIG6UwXhZh
JJ21OAA1SDb10CwoMJRJs59DAKKH0Y7yyB7h8JnHtgTAM+W7KyfozGh0BfYjlaOLgkUnYsEH39BE
ryyCvKeHUX+gGPaUeA+aNrsrtRijeychtLtJMznxHZ88qwtHp9eq9z7xeHkwBdyurL2mKYEkB+wE
3gj7j6KaMzPPX5kOFLH6FbX6TptaM5tFauFzk3VOPT3zhcN1qKlXWpOaeQRbhGxIDJGdY5IXhiTU
x6iIYabJRuicEgCE5y6zu37ycVjSGg+4LJ/IylsY5XtwO5+HNLf0rHyU48mtCXmN9dyc2uIjnsZT
N8WeoLt9Dd/TruR3XacbGHgQ2zSoE1DVZ4JdyMS0hIMSScreaCsZgUtS7HIGlwAWV+JrlrmF6KfR
76rtLQIHIF4jRpxqiL6loQ4Y1SUDJlL6mu8udFTeWk066o2eug2o3YWtFkr6awB0+aOvaAFbFgrS
QalPeIJw0wLUiZtKKwJA0gOSuMH7bFUDT5EZQ6PiXw6iYjMyGLKE4IVBf7vUYXHNNS+x0kQvclU+
p8Vbl3dDIGeyK0yyVQ2ZtssJexNalu8qSW5f4hie1Dopv+aKuvPYwl/STruHMD6N/WOjnOK4NTkg
IWqHwYmCDjt44uNEr5bxOW5MEMFtKXIzwUxDn5UFUAcFEIua3qND4zUxgK2XjDKMmv0OiSEmZwnj
xPE+jbwi3XW1PzWnFkfhOAtNqa+B/bbR8IFnXjwafGfBmxZLN0YcVqyCcyf4VHdJQPqAZ2ZPLjAW
z8kOiSgM4DTuOkxB3ELSorhyY6KArdog+UpmmD3x8wGsiGK8A915qxGMkGP7nKeHEKYhBfoosEI7
a3N81QFsZBhIqerjmD3UWLfqC+OBGKPgWz7IWh9UzWdBPyfsOdIAjiG+1xMWiTRc2y52tYw8o12H
CTEVKQk3AQcOEDfHx7D57E1k6WaMPS7Ut5Kc5/BWjWLlqSV/gtnIKW+EQyM2NgXly2Nd9NwLmhMp
qCfO10w4Fhhsm8a3Oav2uA02ojfJwbinfQrpbA56t2d8BP217o9SqHtdKT5IjFzBtJVuWji2uwIo
XC62OGnK93KKogQ2b12UAA+VMLLC0iBoYDXwekqNuuJNkj9LNLYmlt5gUjoyvPMYaFqqOhU9DvNM
TU3lPVWyi6GwpwzAkMYppvl5oBhQB+pt0DmcRY0pOvavOVPwUIvTMIKhy8FPKh5QKk8gLwfihIvQ
yOpsDktFzsGVR4GwawGEGW+TkDqNOluVLJmV2uIl8dQTqFWKNn+f9YLrSxWUXAnivXTgVGtAVYWH
ZbQN+pF1/x0CKuQUlDLc7kXdTRNZdyjfVjsphqJdV+pXWpNzLbIwKKKHcTz19LNLGwPk4Y65Gb1p
eOtKgmpRZ2HuALujUCpT7XmzlfYKt0u0MrTK/jjDwlVLaMDFuVeg2B/xWWE2iX4LARe2BnwNJU55
ELsW6C8u8/GAR5fmB1Se9MiGDWUTqIhsJx6la/U8dPAwxeRSnF/4weDyNyjzNf0B5BB++FD0UDY4
yDXect3l2Q4EDUwbp4rZ5abwgf9JZy/tzBpgDc0QRlOAlBENAckY4MivJMcRHJ4q4GcjKq6VcE7g
eVXaHRKYiDqasO/CCzd/xQVG9MpfQgH7DrAvVJjVZn30ODTxjktzT4nzxy6lMKTNKtFtCz9Go4O2
hasNsepImMKTdRCAJ8Vt8b3qJRFm95nZ9s1kZnDghUWpjE+ajCh4t3LcR9INkTxhwAIxWBa9yWgl
RPJeR35FyhEWFGptyvIu5ucO/PoaV4i67kBLNfkQHprEmWQ7zDHrp5jivT0LvWXhSqrqYhgMBtqT
agpKYmDx2FFLTK6CAiXBHFJ0HmXRmtXO4DSgFNVDC9COFiGIzl7xlc/wdsHYx7UGkyEDCM3rFHDp
KzDq0nJ8JW1/mjpQ3kBWQOmD2WUeACWXibArA8lusHvBryWbi20qoWcMV5sO19V0Mx6TDiMWeGrv
SXZsYUebIS0aMYN5KGdPypBLkk+Jh9MAsVh1TPnHAlD5CpWAzlcVW2jRYmkeYR3lym0QESuKMRdI
+4tcHevBbmHZRVAIABi1AN6pe5gvAwQ+aXfFKGYZNiDnlTbgIppq9wnoAuSRMcSjcnIUjJ63Ym92
bAKw2ur5Ny39rYJQ0SGNcZLPXkOQwCRthTgFwQtEswDbCV6lS6YoOoJg682tiR7lypfuocJQhkNV
7tGNioqjwuwGZtuoUBOjUs26Rpx75aaHYr5VSFpIbw2hJ2KmrXfLbqeD/Ika38sc7dF/JNgcc/wO
ipSjiXqgK/SAUx64vSMq+arQ2T0tEIdSdq2Z7EV4o3XEnwiy0LxOuiAFtqdsGrSj0J4zCZ1tfZ78
FOYjdsS3+MSw7KRoqBsJsZ0qyrv2Fjd2Us5YtKkpKeIuavM9rKj84f7wUdHVxszpQQilM6h4lTMg
0Nd4F6jcdNPkw7fDFGhvleyYo0s/UPXcdKbe+XncWeJEXdYPpUkbGsioAyggaROJnmgXiNxDKOX7
VnwHWrlkIabzu+EsJdwZIycmhUEoXCZvvYqaEucrHPCnFBaT0ygYZDJTLT2ME5UQnkoFjM6q2fei
Wpn6zHCyEnZi9NKrKBn1RMWhim9x2MOhLBZVhxVT8TEP+OCnqmSlhQPxMsyQ9colkeIw0sOFqbX6
WTJ6VP9RtOQPao39m3n4CKgEQ+TV7BOmOWKJtFJU3JiOp2l8Qb/YoKQ1eXgHNsVoiWAwsoqYsRzo
uQxddsn2+kyBJ4alCD5sifJQj62DwUrwI0GTRS1A5wrgk/n4pQxVlwvfeZQMUG0zZt3X1Qsop64e
iQCf3hczBoHCkhjapWlcuQj9Wte+mBRJ1pBy56L0wpp/F1JwmBK8anmgrliPeGKozD92aDvNrvYA
Ibksa4au7iH4pjiFzM0bY5OrN7B5Gp4K/U3kn7r5iTAc6+w6v8xAJwqdwwDugL976MXwrMRRwBSV
9DqK0ueA+S6TBwgFvm89VGnFiSb1oRp00ZBKzlNqrFiu2amDI1YuX6S/iErtWO9goXtvK1Yz4PGA
szalYo+5khqYnp/AS4r2tCzGYFRaQPHKLvZiNvkDDLcNDPNeh0o4KB2LdxI/vFb4hu8we6m7VfMu
zKldpvrnNIGxWqXmoDylCo7vkOyjzp6cgXYHlFMoPrIUiclQAH43wvFloFabQ77Feh+nWY+G3L4U
0l1chy4wo0+w79sTwrlsxBFnKJMvSYelcgTWnAyovaq98UzFIQ3LTgGfHNESKomqPOLjvJegLm6b
YE7fEv2VlxEqjmqmx0aGDV8OgHoCUZDZNYpMrdzaHEUoGSbY7KDdvW/nCXhnjGIZid7HwdRpuyaU
TrXaBDKablFd7OdJxwgbkoEmdPIotSqhxOOr+R3pKjTKZxZMUeEkc2LK7Jknyls9IU0Tyn0hYEOh
4prKn2n7GuOE1BU1iPGYBLCpLNtz357EpDN5yYnFjxa9Xk0qHzjhWsM8pRkfwUQNCpKfpy7CpIGG
XwLw59jjCmLL4PaeMxzapOe2qV6ZpO+qNnsq4/FJRH1mEs+0D6Yy/gT3AuxLkM/AyBpYiO8i+jcF
h2E6I6xvEciYAlbgQweWCPZCZmf1ERG2qmyx3WdoQgsO090if9CRDuCscd+7pPY7XdwJJdhl+PrT
EasEBPGb2lOPJgi7VLYYB2Wo8D7yN4VZfYrJISJ8inn/Io+/sQgt5GOIH2ZYFHYTp1aYTVZIfykq
cOPSZzXYs0oDhoNcOyaBIPEG130qGmcIoFKXj5J2KRKrUOFIjlJ3BRuKCbVUqXyV5PSshwLYRFzm
MYyTUIUhxqGFOlaWqLzMce4zrXqkCdQDbbETebPgYWiNIZpctlTdV3FOlH6lkYXY2mVvRMVDMhOM
YaR4cv2uTmyS3EJM15YvsWRpMPDguUDjd8UHGoyNbEawDC9fR+lF1jycEubJzVpUMgQ/GcFBbWNf
1R2Z4kuNNGUvT/15HrVDBMMMzBvxbWlxaPd2HY60MEwdFHOAm1WXwTMVZ6Lu9zSD7QRKl/QSMjcF
rKHBuHhSRLaYHgl9VzC+pA0pwIhI7QaHVw4ZKrcwwQRvrMscqvpKdUT0bPCFGdJAwqwmfxFhLDlh
/9SdpfGAtoJVSDRL194iWOo0IGOLnoweZPjOHmMIE+jdf7gQHXV+mjDS1+Zmh6ITKCOCV2ND0WMo
OXJ40HQAikxkOjVOfB1n9eqxkwrEon3ewe121o8aTsEko7YAPygUhPsms4SsB7kIIRun7LaIvAgZ
l6RndoRsQcywrXn01K6sRNG3s2oWHWB057YdMoqp87kudnQBnpnJvZCQABJF7aj7DEEVTXLm0KFC
jKuMpHGHyG3kHE6Qjw2Bx45bCLaah7iJZp/mkVWlEs7GiaXw02msVE+O0G8n0m8+ghlV0ezwaT9z
I3G43AnhsDi9hJjfaMrcY7wtKX5VfKkIPVOJtMMWUC4NU0+EstLQMLaNTo7X0zeVeAPE9RV7b+sz
wdRHaaC/1IH0gwiQGzh9Z4OdM6P8BOnBoJXyVLSeGB877gV0b5cbwS3TYBIAMzk8fa2zwHHV9IOQ
42QU7nV8aocKQ2ppXaFOVsnJ77s1JLJlVe0vcTWOrzLlp1cS0halSq0nPsdVjjROblp2NuoT1Izj
zFFAhw47ZL4iRr7T6kvDXovKBobsI/HzZvLHKHFFHegIZT7PgoiJqczp2OCVQvN7VpTkgCPwTeej
cgepiQnHplsn1VdajF9RhMSNwE4hDGPV7eLyWmuYnwo1/cozXTEmJUb2wkJQbLlLJTKzBY4a92Xx
rP/Q8iF2o1D44jTBrvrwNxuvGT3OrVm/SfQXeoQ9Rj+Q8/SWlJv5LwUGY+nQ2Ky/H+DUbl89cyI4
OHCjg0Wd5t6bLRoyMnKoEwz42SoHWpYljAYrbWFyuuq9SvDXG0S4kdbIazMm9/EEDzuWVHaS+5rg
yG1kho0DOBpKDKx4gT8lDoIlJL9Wx+8FVOxqChi8B96Arp+LCuPSX8qHcCJP0ivHHMC9BVfoLUGx
6tbJk4c+PfRya6JzLP8fSeex3DaWheEnQhVy2BKROUmi5A1KETlnPP187Fn1VI/dtkjg3nP+eOm5
rLXIAazAydpp5CH6WXVq+bc5P94M2rbp8uOQbkuiN0e7TP2GxEvrrKS+Tnk2ouLScBsqmdmCo53A
oFO96oRKhbexkd2h2IzZd6J7IapzaaseFZSI1Ura4peRZps8hPJ8a3CtdUGq7Iui3qa6Twk8Vtep
/4oHR062YforxJ/h+hL132O2bmvJa0mjqh1WvxKYMGoJCd7QSNs1rlWfK2PlOEXOFoGBZTsGubWu
vNT8tMb0lGtkCuv8Ml4PjaKDmr5ctbTnlEcj22Z3pY7YQG9N6nKXLKkjl0RgpfERNbHfdPFBNQ/6
WasPuMhNgnSQzdSO9S2MDVu2GxlvBchEee7GrbTSCJ9B1RMb1ujs4fs23TEmCNj2RXoOMFVar4W1
rbX3WMKAmE83Xf02COhNAZgoqZ84zMp3taXbUdBdtTkUpROLP51M3G/5ZaGfK/7q8aLB/it4yyuX
oE9JA+A4ysUHOFMfn8N622j3Mju22qHCPY8EvMA9j7hJFFwuvaXdSvKWgWCtfsrQzektzwvHALTr
XeJQNzJYVTr3TxsiifDxqDvxH1dSSNXgrL6Wncox6w0CQAsdxMORcaTGZfbNjOc0dSARyfYoqo35
xaXSvVW/WuNFzUuub1U8+fTcU6vT4+wg0rhXrPEcFtWVBtONUvNhUlQv3qzQp8AyNl/5WYzqWt7V
+C2az2QNC+trqzDZxImdJuWp7tnjWar1uEDKNPi6yA+3HsNHKaxYpmlM0rYqWXFZDXKzz63cN8qU
N56IQMuR4ouwU8mQLkkOPxRN9aZzS+YMYXLMMpu/adUlWjZVcQ17HvmjzjpTqnwDSAJFlfhnejcX
OzIvS3a31pWx7wizPrZn5Gobwzgs1aVUXpvwpDHQVrBguaeEzigHRb5P8FkPCuBh5oFbpeW2u1Wc
g4QzdzKPLHvNvS49Q/83rLtCAOP1m39dFkwYf41PhYockUsT2+D8j5/LiP1JpJ5d+i7VAHBzk1c7
LfEIYaGCxDK84Ze3TLDcXg1gQCcmkPWSGK91+Tvkn3rTXcHbUSEo3aHubTXju3vn71qmH7PSbpoW
ytC4IRa1+Po6SwxisIi6us7Fx5KcVhJCoveujDaFck1Dv2QfjzaG9arODrCbdUpbcDDFV8ot6izb
4KQaWcQAgXL6T4yH1Ox1ZEdZvB8ZZTlHdLvteN4PKff+oLPOS5wpq+AADTFStOWWCYhlOeF9pHyI
ZyGccVRvSGYH9bIwslleyF0XfarV95S/d62t4ikihMY6l1VpE9Grg5VI+64CR9HPiBjGklIj30gv
7E6lzLWp5xtDeTMZK0K7Wm0RRWx3bciSLLg8/jLtolSXIrf1yI+UH83KHU1/ySI7T7dx6w9qAMnB
NTwa9kSdQ/1KbnCaE1smHJfy3tGlXZ+G9BJ3D60EwN13wuSOeAbS/N9sbRXxj4muESJbZ0qRmWPi
fbZiYcscYUaDYzcNrRibkmee6UVkHtnErbmdQvXeVxH8CT8fQS3Usmqb7meqAt6UOnbS1jfToG0Z
Xl66Rth00W+o7/VwtyKCjR0j98efJmVUI8EJm77mxm8zPbyzI3dnfMPMgh0LnvxigbgfFGqQTVYU
wCWRdznhCvR1UBIh3TZR7uTtW6bThl5AeOzTgaHR2Ard52oatp7sCvIOu8oWjaBE4kzThsx16hun
bHZV+W39VZKHTKW6wPL7CLHJcy7rpS0WfPv0RzlR6RicWMURKYmg/XTArS+LaoJtbwpC41vO0Zxi
3N4TMEzS4gQjMP/MqtvvSSNfJCRAwIsv3EBGSIKdHMj6dza/t5eKiyUOEnJbGNPCXz1/TCiBgbJy
jlrVVvrQQaMz6oznwI7gH5up2y6oJTXjI1KOnUpiTuZNMR/S/CpPe56EvAEjtBXseI1jdSexR9oJ
2OvI6iMBfDAu4+yQ/qSwR0pvAny3CpIsNLozzkBiiDGMjdH8VuFpIlba2qofOnhOzNgcLOa5oldr
2OgmuQNvk1A56B436/LzxAM/kP0a4kGcrzOSIlb/uvKXzq1TT5zsSnDCzu36LbHVYvLPHLdZWjrz
BBMmDldlDDerYfpRRM58dy1n3jDWT41mA1R657S+RaPb1kEz7drXhhJQEub/2D1DpJDqI0KtaLrh
fUBQ/mH8DZkTS3YlklAfyNYGl485BeOuhz8YXJk7+ldJd9JvoZLcT5hgFKruEP0z+/dZuqovCjEE
8njt3pXFr/gbKe66rECVtzKSAmYQGststvgw+bcqoq0g2SI8QSuNLVcyuAzbAp+Dnz0hO47ec6R9
SgknpdsXe8B6S/6NIyfvvpLcB2mlIducXyVh37VONgeh6LPw6X9qZtjtR6r+1MMnIC+V0Zv0n8xI
fc9Kk4esfmoalMovQN7zUzg321Y/wmNv8uWgcusKAyisVyvggzMVs58DCQDmVfyrqhurRK4HalRt
mnmvVVzTM3vr1si+G+lH0W5P/J8gKE42ubj8Byw9Hzl1kx6SOCA6xrK1KoAfQMUlAgzF65eebkWa
mMXXnK984jevGKSzO3jzBq7VCO/iHd6ko5tZn/1mftXye8ozFdeEiRNVO93UbV+fasU3FiecPdAS
BGGUARDCXaBuZJfh7SLfyG/FbSN5PG/G/G/gWogOveYaoT1EfliXDpWw1XRfYyIP9lZzByqevoeo
sat3Vb3ztYudk5NUrvtj6wFVT1gevlZ9n4bUGlAxTFhhw1AjNHxry5sGPZO8dcLv2toyD46xwHvs
n0UE6lPHZltRYSu1a0mVMxQ/pD0YkZte1vahqOArEjch0fvvZMUJWcAUXS/uiF5K4Pr3WxUJAN3N
7Rf1tZa2zzU/zYJcsi1mVypyTNLFet80OaO9nNWXU4jadKEIssHn1dQLD4RboJ8POCn3ROst/lx6
NvUCbkq2xzjQjJOEzE8+9k1gyd8T/3Ldjsa2zjal8Ajr1/qzlMNdmL7CnDyXHmtApN8S89W9d0cV
SL+dFVvJr62+l0Yucwnb8qsVPuYYUUhl8yUwq0kM2qvmpFBinMQdk7MOQz5uxPEZgJQ4WYW2m39a
KxNV/aLOxX7WWdpUb+LZyrChboQXHbND8asq0kcl4b3NwfJmiAzcVa2scHPsl9Lp9fpo/P96p7Gh
ogFqmSY7pqWpqj5V+g9wruhXo5HfBQCIjaANTw67KuyuhbXnGjJBnrUiAyWirSbqXlql2XVLvJXL
ytaHOmjr8E9M63/WaH4JcuI3UMubTE9stQv0LPOKSXUN05X1kYtlU0aeyjZ7QciEgHRjSk4V/8jx
l4waQd6Hps8KTtlgq2ylev+E4WJH1P+g7IsfWuiDRCF0G89edW7uQxO5w/I3jIqDAqXj4gJzDlT+
y6LiSqsy+HPfxDbxbd6oua3kraZXQrVoQ/I36zsZ6mQ2h49SdVnGm85WzemYNWQw9+N+6XmJCzAx
GXsNILWcnKqb1X1EmuilE7FuTeZFRnYFAvCy4VnfJd/G8bnYA9TOVOTW7XNOFon35wqa29mNGo7X
ej2CqYXr+CGZ90RJr1W4TfnVmibcVOFOtmibcU0QdH+J4yP35rR4q8WMddD+oul3QmkdgQBsGPCJ
oDAcSd1PSBcV0rIiErVsjtrn0Asz3D/RhwXgu79MUVCOuwUkFrIKKkGJrlYJfwHPs9Wk/aoDuctu
nXEKrrtqASbarits3JFbOBlsU/fU+V6St91uQt2tMGiGtJj4o9htq+VU/RhorjJjvAAug1KM40UY
dsJt7Q/UWeChHI0PzYz4dJ1c9gsjsOoIbcOvTlRKdZbvs7ItMrL7tpTcbTJqGzn1xsFj4VbbF9W6
oXYhTho5gSDfZR595mS+o0l15mifMmWIDAjktZhEqUEYRQRJ0cE38gsBr7uv3PgYpsCQtwtJRdR1
zT8jmsACAu88cparA9Na4WbQxOFM3rgSB914LtI3Sz8u0ymDZQXo1XZqj94OcLd5lgDOjZcPCWj/
O9E4sCd3hjxGFIl8xtdxOTfSvf+zfvJE3wyJq4ff9QyAlST3WR8+JG6Ghd88xI+q/sxRglnTfqTJ
T7WnxIMUVXpHwN7Vj7Z5aEaJUeIjY3pkjMw98Dtl3liBRVNVeM4zPy/v1nhoR1fIzyLc8pDtaWA3
FfOxvDegnr8iuza4p1//VOGvZtqZxdKPVjkTbT53UTuts6Pxec82ybm6vagMrnb5lky0JUmFGycf
dXMUv0x+zZC5c/ETVm8Dia5qdmEFhISEPVLV41qlTq9yf+IY7KRdVHV7tYUDJJEIirEQt+vIJgFy
DNTn8S73zE5HPX/LVuh05CwD4oC881Q+3vxB9M2sLvuGOU7WHas/rNI5b+x5IvTZJ2jDU/eh8aw4
Vd2l+ZhFeH5bVX6Xp5wCRY3lsn0oyFYaho3nfpPJDBaoSHK7AvFjZEDpY2H0TT+6F4nVpLZ7JZhX
V7lZl7F9ax6pZfM8AIICVkgR5Jbwl5f/SCWrC8/6KBk0pfcWmCVKA7G0nKXcRChkC0cxNnUsOvIl
KaHDnefs9rEsXhgGOIFE86uhb/UMeo7FGqbobHEdVBIf+uSr/a4e2Ggsuj/kfTN8Yck9GGR+q6sn
QGOuX+GIWqJ8mT6EZxJMfxBQabQ1Lba9l3BoiNuZValaCfo7Rgqq2Oc9A6sg1244HNfolC0fTfIe
xa4l/hOh6BL1oWeWrx1m0Z11uMd9DgJvQf9Q3CEm+qsliV9DIeyjhpsmJOjxzQTbF+p3PeWYdWIa
3QlBHz+JzI8zh12jRGVoHhaNiCudLwehvvo7h7siFXwR/joOt+LEB5Teh7HxrCLzGwMOB+JuPddo
6SIIUITY46EOOSciR+fVrqvvND4lINNRZLeISKI2MNvCXmhnY2GI2y9NeFGKCXHQhCYfuydvSGQw
vCN9LGMvXUtmCHBtnVuq0V0jm9xFQ4+TRwAPSnbu82lTS8ZxgNEn31mwFfk6RHcqJuG6IwuB1IZ5
ezRa1vvsFtckAoy51qKBAjGR6yDTKbcx2cKL3IvZFWGeQUz6h1l/mpLPc8kyDqQoTMe2+swtnokE
wIXp1Iyrk2TKdmlehc55ftTjVe3PBX9glH/yXzNSZIzmNVd/wpq07EcqIs+XWMDlF4Ga3Vjz5rUn
5ohllzk5RBXOUVEE0p8MaG/FHshIs6zIIUNZdUr9IdR8KPuao3D9rKyvLoqev2XP85+iitEj1oSj
ajB3J7as3qY5RvlVfHBlmxJwoqFvRiTahZH963Qg1Hwm0+YBDoJNBwEZxMC72B3K+K+Dh1/Ydse/
Ve2c/4Qq51U7DVDrETtaw5komuZ7xUiUtO9jnu0UE01WnO5k/uKRaeypxdwXs3QfyCSYdqX6EmYX
FS1jFL6J3dQ5qyWdh34M3VZ+TpvVR5ynfrEX5g9LAr9G6GYP/CjDW2LdZHn05nzXrfBU4bWMQJSU
ax/tKhnm8CYJgWa6qxU6+vjbVm4Mu6IbW8pdmXa1cpsIr4k8Mml/69WXCsSU9FtNhW7ZpC2NkyXI
e0YibHHrp/6UFvItJz96Q31ZXOw0YhSLb7VFLtEvIqxzAdO5fk4dF2ls3Ymx5p2b2y99Tl4FC669
XjWvlEb4J5SPSlttm4E3vB80zjXje+hBSriBpUkwgyEzP8N42dHT9xINu1l+NZAVV1gIkuahCdG1
A9RuWTASQxiPCew+cJop2mUCsZsxtHiaIsZeLWs3Q4+Su6IiEGoiZvpyrbaqFd0rg/IeFeFo9S1H
mStrylZoUDMW62MVnxAQR04kWuj+T3kMk4sQSg2fykD2RtVqH4VFlZ5gjjt1GvECkKu2UUs5GKw4
tJvUyOxBbEY/7tWvqDUiDyYU1cISH80QAYmqjHSHSkz35TkUvD4PVMnC3+bgO5iU6U3gfg+1yzK+
sH626d4y8U40iVOiSCq/NF11DIoQ1o3Wsk5lhOmbOGHsNvpLhJtCSRFLKFYZS5muVDRBwkkIGzIJ
j9ncK9QENtUtN4V9IwmTbQqKq5HLIfOiWo7Z3wctcaQyWJRPzYT/kv2852mQP9uZFb9ATVGXcCVw
luaToCOFuFJsgyCjtW5ObVw/dF2icnuEiZJdxOzqLpW080jwJjDBwhRrAmFReswYHCQ6XIHyocZk
VMbxuG274jBOgwqrFcJ2ETAcm37TiHyZGOZswyxCOxQ6ddM2quTGEZ+3YUGTDHK6OBA8x65sL4Vs
2SaniDDXJ6X7Z6XmriBopBmHigYnzZktdKiaUv9owsGoim0SDXjjhgR8v/DF8KyNXkoLioUtS6EH
fhHOikmgLUkB5SlVGJxtpkhDCiihULgt5uiITylh6lyK10XfCa0nW7tK86P5Ppp7lTZT7AG8bX3d
X3msI6+nsAM6S13B6lMBPFJBAyYhzZLcdFbA/SXjlehUrvmSkKZk/dfN7Q58hW206u2ifalpzYjY
bs7Q24KxV+ObrrkdUROdYyXgTBC9CTfLwGaRrwEbgIVBCkuraboDjgbFRf7gVQTYDovhKBE/br2N
GnM7LLE3oEAYZBbL5i2e3GYYgiZXto3aq3BvjEwpmkNEz5y/b82tAk4dzG+Dc5vhtx8/894isEb5
qNsfgLOwLU99lJykKsjl6bBav6oJ2F2wobTybtE6b9H5HGpha8Zfikppi+BgPyMtapdLXW1bpfgp
Wj6Vj05bI3+x2vCzLRsKdNIQEQlqvFlSHaHSPxNDWpl8KAbshkcviYGcxvclzOywMWm7U20tTFBC
VAI63LFb/K41iPucq8H6GdtadAdxMR1BihJX0sJfqUKPykutDB2FknWPbDgV6VsoNKXi/4A+iGtu
8rUQkXR2NIIZkbVHgq04MIC8Hd1QeFmaBkNj7eN5hsmj/AYV0wQhX80R2FitzXbcVR5QW1WpSM5G
4BtzLNN9OjfgUvGlwdTWAI8MWXkUIOOUUQpWlIjzUH1MkuUlZnZGnnvKkvQaPg2KCrjTwHi/4lsp
UN3oui664lAOnl4/FWKnWduLamreVqSd1aRbXvkU7aJzt6eYmPww3urjZjWLwELqrzFQqWwnKd6k
CpWCcu955RvopbBoGdl60dXHz3H9pzaBzN6pICdrUdrEjCd49AQn0m+dfJoNi1mndmi2DmVtI/f8
Ff+6mui/UD9kKBBaBuXSYErXPzOhYYMRdGcuHmWdvUrmop8XaG6whJzV/KneljLFycezUV/0+E1o
Qal3Ylk9X7gyIXey0L9qnQdNeUfT4g0ZdjQRBXGsNH81Uv7MHs33JIp8JYGsaEDhMlG17KU3t9QG
0bz018nosGZmHOuOhKMdz2P5k4Vf8QjcyStsLr+IDCYm7CLFj9+DUiyi5La6tw5ehztCvIyqb4TX
UDopYR9fMpybCirEuzavP0k9Tru0ezNzv8/1X61IqFkZfQ25GF1+Hkr5SjnrE70BYw6x4vS1nfUv
iS7bOvmwxmTnqHEzpQ/6p/KOvGu0IbOF5td0kz4HYrhUzXGJETyhXjXlApa/cPS4DfQYJbZLvJ2x
0OTA07WZCJd6DrUl/IQIsycEVi5gnnzn8kV2goSrRQUisnXX/xKS/QqJ41V123I6rdM2Cfeyee60
1I44YrLxbWxvkE5Qy1MBkepZJcgbolMLW64tSJo3ilxrMDTxmP0bhficMY2r7X4W/g2T5XFoXxO1
8YTpVVVUolcnvAmKU2aCdtWY9YocOcPYcdLm10g3taBvVzJAGP/dKhzgTaUr//1Rjm1ETAzIvLRV
1h8SNrGiWI+RRFI3OIUCCNSPKbTqcjZz/alikvxCDPLqc11I/JhVu11lW5I++rDaWXPOz4ELNvs0
DLRT/MbuCQfCQ0p/xYAAVu42Bph8j1ejUvLEAQxfFx3LKUhHvu4s+qvl1SnqGIKEIO/CjCZ0Bay9
qfBbmDoKUtSNCO2T1I8jryYfpgLAzpJgrBeT/W7bmONlFhfcLWOX1ISqQmiXOcS12rN+NgSi6N0C
5qB44/gXN4Z5QxnQbMa4HC5DDKLPsT/Da0WxtDiiiM/DAqhKD+KQNvZYq28GMhQMHpWuXepS8RN8
LrsWVzLGFaEMzII6R4HBe1hMXtgVEeUsh7HzTHR6r2tyf5f1ka2jgHgjkHqx5AIEHWmT3pej40yT
U22o5qaR03MpuDkCkaEiYE5RWBcNAWZBNHE95m0gjwKS1hkMkEHsOgjRPRpzZ5kV89DPy+csgBsq
mtg6pox6uDKsWyNRnWbNNxDXrH20z025k6O/yiJlPpEuCoOoWk+ZXVnGRe5glfOzHL6gUs/dLP3X
UDgyP4aWS7Nu7qF5VQiwRk84iDQJmG9z9h2yfLXNI54+JA632Hzp9cesgepKryKgYfpUBD1SFbJY
4c9xeGxO1oR3IIyb5mAskEyhlkuBkcTyZ4hbtYA4jVY4uSoMHYvhShw95bncDRDn4dpYIKnGdmoz
9bNfG3eSGwzN4cucjIESGk6RzdKLaP6Eg2BzLWhNkrwhkaKXQUeQ0Sq1gSJ4Er5aMcKBkn52XfEb
rTEo2aNeu22Thm8C8II4vCQzkGysI7jptDwLYmOWeX1Q9VaiU/D4bTiHTM2QMAJEB1UPcvF7iSkZ
NBV0xcp3kZhHwIthNUXoZGYTbDlI3zjHtYoD0/DL8k8pdQjGnkiiWRr24hxLhAV/V9NDH/AJgcmr
qsV9l/ndUgQ6KF40fFakpA/xC04s5O6oEEc+bo6H6XWYkIaqYsm2kjoaiIq8wg4ZahL0jNEg6GBT
0/OnSVuvbK7QsjmbvGV+dIZ4i0rrX1EXDNDgl/pSCGgLnuEOiB79omjfep3xDsAt1ccjgcSp4KEb
j/rZNzBEoWBWIURMp23Zdtr0KVOnImMTC9AbENqFgupF05F/16kWvgP8coA1v7pcf418s+g4pBjp
KGF72YUgY2AS4SYMJ5NaGrtjv3CW5kGuI2oWJbKLCZSTtOQBW5c0cE6yzBWVdi34p5Stbj/220FE
BLKae1pON9iKZwlRS2vaeZ/4SbjQYww8IzyWiG+skY61cQCCPLYjwLepX6SoCpBPF9HUvs/0yJZD
hX8ItRoJz0bP/y5hP1iWl9WnNGDbtbxYGtGG9d8UAuRVs/U+ZC3Uc8zWLeBwLnQVXEatPcwJMxmn
J2TtzbbLLTNYrQb4NVYPZQraxywkOlFlNUdlQGlmSi1iY3EXygzDaeekqcZWF/EUduLIXIoTpdPQ
pscWbKEaXvVJB0AytJNgmHcja2wpPFVLe9CZ6BUz9joTsNi0Ocb2mcW8AgEWdY8mQ5wyzUGlKmdK
AaHuXuEhFzwW/jT9yo2xL1LLVU2+Yfgv/rwX0N22mIJobLYJfy2pQ8M/vlbS5GnpPw7+YKmKfWIZ
Qdj5LMfxcNReQzQ7dU23N6qVrpLsEGx3NUYbGfYuDj/CltORBwVxTZyshzrSvB52W51noFjztSYi
rppopdEvOlJv7NZQz6LdrL8qSq0+HLZN+c+ii4n4h+fkNKGNK3+s4SGo98H4QQcWJ5+RCJGCjm1w
EuFzIqdb1S1+VBCNluqIbHGmesRElqIeh3MD4s/Ui5J+hNOF8bTqwbBq3mJEF4Lhib1wl6s2sGLF
a4mPt5cnF6PM0ZYt3VdMFPBLFYzCY2oyXyfJ1kr28vxWY0aSR3rdVNE2k+5Jc+hS3tr5KABGPl/6
iYM9JbBl+La0KQ5UOdxmmvEvpt92bHJ/NlRqxTG8lRhvCgR5cqajMkOYoEv7hDlIxbwZdtGxG+/T
lPj1gvVPr3cKFgJMgS6Bik8f/KDySQkjZCeyK0PdsCOP2Ocr0DLWpEibdxlqDw2Urojvrf4lJHdR
d/AXIV/7WOQvuf424OWlhlTX4aMqVzyg6fS9zBXe+rr8kKr0UieE2HZKf5Fm4zVeRfILitWurWUv
5PvaImKuo93O3EqgYilb5fNziGL+mgYWxJbvCUOLGMU/iJK4j/dgx7xbnJ6VkflRhfw8g8o8DvUl
Du8sM3EFKbwvoqdt0muG1O219FsDOJ3ui/DKvJ804WXUoK5mAgDEaEJsHfbsG0Dy7P+7PkMHrk3T
VUSSuqK0tZYx6FlOTDPJN7JZnuRmcVat2C2xJt/oy0ITq/R4JpN+ds0BBa4kRZzdueTX2vItm8ZX
KX8a+WU1BztvBQQucockq7Cik6nNnyjYq8xyxxAZn4RxZ0iNraIY+X6onlNSFRavUguqzyrsRGk/
8HyUT0b8mfLAhDPXCzsv8RtKCaW1sBvXkRGIpie1lC0mqEzLE705Xi+3tsFbTUa+air7rIBk7s1w
N2fKXU1jL9MUJ7JmDBl+nfqSgMIUifugOnLrl+lJMMMbpog++Z4m4xot71r0g+UXSp9tVNcER45v
knZNBeXSgbe3Rn0SZtHWVdOrdFG/GXOGIio2FI9ljiCnYvKwJP5LJtxXE0lthZmqn0aYkTo7NpSC
5tP/x3YhR1wqZawpZiNAoDVYgoeB70ubvTVGe4Rxci4fpvmJAnBVvmtIAwXpw+jMArMMB0v9Zurr
C7vTVuf2KSU4EisSTyNmKKH/mtfsxGe9NDAeUeUkZY7FwkA8tATZvPixGZ0ENAfNnB61tN7JkYZX
Zta8oZZlBx+Qm2sN6JO4a0LQg6SO39pMdOmn4yPAf5KgHK46ry+mU9SFdgTNUq0L+vw1dRTTcPJq
QkvXNdJnvVp6DMRC1Kvw6IzWHixO1oAmBwDsrYzIbaIVQMe15uQRYO1ZmT44gAfpYS5bNeRLs7Fb
MvTf1pgYF9TrNwbtOrrzfKjWFV232W0tVufQfKlLHVbmvureXB16JgqpATxQe38ywzvvWSkSqyf8
VojllTmzW3XgbclrBIpWjWQqrQVHUszeTqKOD1gqi13eTWTSAfamqdOywUeJ08DbNNO0M2r9RglX
7XRade26+xL7iuKoibKvQYol5bVvKkbpiIXArfJQ2TQN1rTKE2FfFXO282cKE1uLUp7TecBA/sDa
trXE0o+kTPZXaf2e9dvEjFavF0v4KeYHtDir+tMZSjkOAb2audphlXrQtvmiod80dw0KCLMLxFj6
GrsasXGxmwFk5HJnjj+RsiJDT74NOQcTF7gDLfLB3voqOc6EgVNMZ37FK0tbqKx7FSZ/ZaYY5jO+
F9CUxV240JezwAs+ihqWBGmTDPM71qHe+kmUP0kP1q67FNoZRhO6eMF3LDSnuC0dBWd+qrXHfL20
au7T/eq2cEhKcW3LDyN9W1ruQzzn5j6f0LS3yMaVU0tGVdaagJVP3sKrDCxUiZM/1YjwtBrDK2q0
bjWOrfCnEJ2b4x/WW+wwT7HSkNR49E0XJ1FMPl3XB/QN2UUSu1C9C82JMs5bDxG0rJt2NI5OtZ5U
veQXw8yFECMJd6zQADEiSMWaWObBUh8K+SAz54h+v+7IjgXg36zkIRkzxtb17UmARW5Vb3HqJqCT
2hbgSFX9fjw3g10Ad0V3NXKbkmEblbb62zw7sgBIzOxVQOWBXgLFUnxAVL7JlC+TPRpWAZ2VMELA
tjh1hdMQI0mhBjdDlGexnMsK3xEsQXKG2RQ0rlkUFk1Y2ElXetMyHeoOkuOYDPtu+VhUJ9U1W872
ffo/zs5kqXIlS9evUnbmylLrksoqc7Bb2LDpIYKYyIAg1Pe9ZvVu9WD3U9ysewklYpfJ7EwOBGpc
vtyXr/U3t2V3FABHVf86kyWmphc+Z7F+bloWo/dmZzeFlByESbe3sEFnQpGUXkk/zjmeU/aDsE09
aVtG3maorENq29gDQuDiqJtW9Lc740nWfxlxAr5LHHx3eAzyF1upY/grUB7yVtnAUt30agUMItxL
AUBZ68Id36h+5bjOlwc3RZUaCmCtO9ukyh7lpr70acvUJgLSxYXUuNDFpK1XuA9uMM4K/9aw/UPO
SKuOsqP7staK+rzSjpbcGyijksoGbonrX3gmV+UVpGOSvAfLTb9D2AAIQGNghx3bNlDPnRDB5MYA
XNIPyaZvXg1Do2xUUyZwsz36WNRVCyoAbY1iublW7f5ckft+k7c60pzJZRpEKLR4ZGNJU1FlEY3b
7RyrwnMt5/ibd/V+wClMCwtYnlSg6q589IuUaC9dGac7A60VvVLVG1dSxOOo3ydvBOf8jdsY9bmt
UEBwbWoKug1+0+qAi0KFgpoi9d/y4RqIZ6h8D4t0PZQoFoCLz+lBP5ts8Z17n9MMMiBQ2MXOCYoX
vbopBKSJHl5Y28XvSQnpuS8dctUahL+SP5lYDxdxTRrWVm+epl4WuXKwRk2ILL7J0DASqeWfpc1t
QQGZ3tqghCuXYphFA9lU2BahznSGscvFT0yO0DsKunOnfXehKtseBznPubUb0qXE6rPrpACsBs++
4QSKD60Bx69Vrp3xFJnREtHk50gxviOBJKX1eRwFz5oLLzeJ+zsTT4F7qqdnpKCVTu2ruWkjAFAK
7IZtSawV9Z2FbA/wfd9766tz1Ze2srq1zPqcLss+Q/Api+J7D90s8qcByBoag6TqODSA8uv1H254
HccbF5g26FC/B+XQ3/iom6/It9ERAALsSeZNPAxrrXXWQbn1yvJNrbI9sbRpSu+i5gSlhdLaoAtp
RrSwc2evUiHyunu9J0ET9xbV103p9MPajCNSbVSypLj5FY8Tzt9hX7bXxCXAndy5b3XMGa18n43p
BdW3PPsB9bdud5YPqw2fKkGtnHeFgpCrO8BEVkq3Gl2j1LyWwfIFnDOUEFFnAQ/ZKbqOVALqGzxG
z482Q5Kwjw/lldlKIzfylipPGjzk+Q4CLpz8G5+maM8p7hHcKDoCMm/duSr8MYoNOzd+sOqt098p
aLNI54Ql1NbM3hXSj7YCYBPsamPdFT/Af7v4/Mp3pXPw2odeOW+cs9CVNp1/4wSXERhUe9Op91G+
69ufSby1kxef7rz44Rs0qZ4quqn+s8da0T7J0dbEjKo9qhQ6pQSZmoRz7VByzo9vupjKuaWMYE//
0jVJbK5DFg27uRXGJumu1OYp0e+tRlxLrvEjY++MrCty4Y3cXNGiLOX6MfcOtf1NI2nOqIdHjZNu
S1s411bdrtWSj+bD9ahVyGAcWrD+09vavLZzRA9L0PZpZOoX2kiuzXML6U/a4+sCrfNYKclEyyvb
AOIzBCxRQ0ytMdauqwJUlpb2Z7Vk0ZFKy4NjpiwLda/uG4BY6xz6lRJ/y+W3KOj3OZySPsOttxgG
hHAan39kXPSac64ExXmR5WeRBGsqkvYKZAALZZj40ht9YbqtN/z0rLXlBNdyWtmUmsUhU2ROIAoo
aqqb5zbN/5LyXtY+eyGG9olKAiPocSh79LXum5QsHljwRWGQEPXQ8vL4B/pzl57MYTqFGxx4t42Z
sPz2ewutnC7eV+JaU69V7dyiNEQnUjYvI47sZX+0DGVl5Hlx0E3P2QSe8Z0eBcIjtLsLDykpGowe
X7xR9DdXtc4CuF7hQGc7BIlPt8NrNEJcWwkVbhZCWXLwGlugXz1aNL2q7ynjZjpJrTUcCi08xlp5
7+tAf6XoUXL9CweMhiG5V0bpaysrg4xWBWe25Z2pA8QIlNa6tN8gudHQCExu0QBaacVTFsBraLep
dOnUSEf3sbHORhpSSLf4tmaqNiyu2shYFiELXZ4LUN5C03jP6o4qNy36dOVwavTUDtKAX8arOpe/
S7nzLAW0h+lQCYHqgWf8FGzWRbRVAOjb5Xnn74RPuuL1v9wguEhskOwQFsigjJRiXT8iPJN9bddb
EzibpyRbR9x6rn+swOgYMtWKMT+PYOImwj4oBeJOD6qJnJwJJiikwEuHrco3Adx4vMwNWIal9OSq
xcamQ1BFHsCNW5cnAt4dGPlmGOjxJv3P3AYOItGaQfyl6SFGWfGlSfWwAGha+0CLQAeuNPqCcZRs
Sz2/c9LkWkTeDTbQ511s3WT1MWgRV6rrdwA1gXRmSdduaGyQ3viuON6FEwt5HXqQFMjyaUfaK2pZ
x9AB6xR0AIu/lqVSRl2vT0Sppp7BoZsMsWm30G5W8vp1+AbxeTVKJ962K7iDJ6QTP5el1qZewVkY
NIasGiD59J0nPWTVXeU8nXiBz7W8OXv9qaqV657cR5qqXMhym41AUbU49qoXAEk06BIpfZY/12EL
RdYoDDJ6j97re+1atJf0wQOFcOI5Phe6Zdv68znCSk2KxgalM3RXo4xuBK+dVuBu2IDzgq+kbvNo
jW86vU9HOgbUHeQTtzbnhmAihVxUmhiEyc7Q6QjsouElXEeGmNdtqemBmr4PsemkhwPNNq6ji0Y7
b5VzUb90FYIHJRNMyveVDWcRVohffc8jdRtI9k92sdI7I34p0CWMpljl1B708lY1+rXak6nZvFR+
5/XfEpbh8kXLlTMfHIhsQzYPXPHitY/soZCgoGauLZhmTtZhQVGfBYZ0iPQSmD0K8ENNRguBnomt
wcmPV8J9wJnELFA6y4nsF7mBXpmc5XVxpoTVIfEkMEk6Zq1khT8jzgdqflD5WRfBwNPo5n79SbVx
Cn0WG/qfn7TJwiiNE3nAkNG7vN7EB+cm3fur181TeRZWK3kPxERefZPWUOzAzK4O7eq+3lgritRr
d//LXb/BRTrKYKK3Xz+RKuZm2USez7MktZRMV7t01eYMrSoZrIeUf0dq/nthqqvM1ihTultKeGMz
DHQr6FE/aGEqaeTlyDjSxYgqsrNDTduqIfU8yxG+fw3Kbz65eYyyqXGTeze2Ep2ZIL5rF/X1nm5T
i5CpbKhXwF1v2jc5e4yMi+6X0Y83MBHuGs7i5C7QniTUErMtqBb3WvZQrxphAldqa0F0+taA00vE
Ad6rXm+BPd7iPL0176lOD95jb+xkZDJCZEOPEglNvTFJAelEM6UO7nOlgAwHFgRJcTvocK93SUvp
e49Q4d1Iq6Re+6s1wbxAQVzj8CIftTek6LKbtn7RWJfZu5gccXgR0fgZsmt6r10G3186AMwsrG7V
ImbWrBw0oRLqH1SV2ifzG21cQ7vU2MbIF+vmjBYGxLeyPRfoB9Xh1ajWFWsPHaK6wMnUn2VGEHAG
doAV4D82gJtoXw0dXLJX7/x4uIKqyA7jeepKlgUT3b2JChdukP4UqfqNHxzdFGyMfR0DQ0SYIKBE
VG6r/rxUdfCc95Z6VTvvmNpU3bXW5Vsjfx2SC6hFdKyfCrhYAoOPjABFUAl2jEIlS70PCSklvy90
v0aB27pXs+amqJNXNTQ3NmcehS0/TjjjoVeHRkR/ERr2mpOEX2w7FAM4bJLBrazgVXVwRu+ynUev
Fc/rzD2LnZdSvkpIpDm2Z7qFhi0SWCqqJsCbzsKIVUe7Yg8bqNJrQHATnips96BMgecNAXomGUmi
hlma9q2HFABzKygfi/5QJxcqSIMCzDNYujyA/u0HrJ9G/ctCvM2RoT3q7RprajFQDcAwDy6D2d3U
+jGOb1GDUdxzWyCV429JFVuc3Uv4aCEMOfe5VP3vluc9hclZIq/t7DGsbrNE3SiNeyeR98VNA/UZ
S7DEWns1DJNS8/ZdGq4AQWdAIes4vf86nn8bJX+2wkwkIZkijWX3GdBOVFmgq6DgKDUvfkmeC2qx
AdAq6Px5JGxDpNxK+nWswP5GQZJ+eOsVK8AunQYDMaTmETnHNjd/STo457gaSRkvGSUumWMleXyD
7Lp3CwAZoYQLD2AzHIuwBsgoijV4ztwkmyE8wnOlLGnbHFvpUEVHyTo08cEWCjCLh4jOWwRIJipv
s/6sD8qbhoJQZFOyz+pqH1G4XRmed2v49lvqGOvU+lk6Fw6wHxmYf1zdUxPeZlV3G3btq+Y0Z3rX
rzV49F2EbLDqXunDjy4516qjOQyn8puZvVGbaH0monWMWlfiY38b0J9CmvE9znYq+dwItFhTBKeG
8PXXnMlytMnHNB0vqxOJW6WBp5xbSQFJHl2hbmwuLrqDOophfxQuTTIr81p4HMZoUjq8lXT2qxO7
3eeC2trUCieRijYgHwqPgboBqSiDHYT0MxaSNzlMqFNC7OPe+cmMn9rf6FHWJ5Y5hMcUZo2kXmvR
+ddjM7MzTt1tSPz1Qvh1SDc4pspZaitTt3cDx3sjUZ++vsfMF7bUP8e/RjU1wnFJvXRCIsuX2HFZ
5EHepIjxfX0La2aArOmElW3Q2ZHUXdJ+gQ2E0F6BABvQU+RgDTdYWSBCYzfagSY5JmAksvBS8t8c
1MclZwCu1W3i5moACSy9hzn1ZT88d0uaOoW0s5KDF7IkK1R9MzDmJdW8uNkYsb3RAMf6I5o/T/YO
LT7OV+johaV150VvinLvBc2GetiaDbhQjiVyYFpJETT0n+vkKgWijV6GHbG/KD8KfDDrbmdLT5n3
poTybTHQ2gviTeOBwVNQW7YDSvFSjVfdU67fNjhqV/EVgIouw+ig+5H5SJPjeVDTFuntg8RXpHiJ
WU/y1g2PakE7xouvig6SCic8OqEBzSg/yswTcazMrBnmJMzkioO2IUpaB9XekxCwg3P7XdLdR92F
qHJwYvRkIbs3yyLPHKWYP0Q1u2fbA52QLyo3E/dmEZbX9J+gC8RpaqOyniRIhETmBnBViDyaZRo3
X8+1OQFuc3J2kqVB1rKk1y6ksqB3NzjJLuzFvVST4yRgwhKTNYD6uSFXVL7e41zeNlIJmrPlsFxT
20wpmdmyb52Y/L+D9ZPVwZwcolovLhvXy7ULry0lOJhR5WhoySfSs5/KaDn59Pp+tio4bb0xaewI
VQblYCCAqVcR0h6m3r0VYTTCZqLsXKC3jjpmUiYXVQshLg/V4rYzyXLU1CkfWlsEYF9bhe75GHSI
APhA8aIBZZfaKp0Ti/bv9f+zl5ocz2pFDQIZ3dGjqAVafCZ1lnSXIqkISWpdOyZNN1ozcvZDAtlq
WOmx91Hw6a9dzR97MGA2Sv89qeP7LOr3OnDkGOCbh9OkhV+gC6a0KOqztqBFAwu1LTIK8gg3mv42
dsUpa/pxD/vsHcbV6sMc7XTbkdXQThF+amlNgadZyy/OC2rTAaV/JFAsDeafdWZoFIs2QCIzcNrv
xn126zcv7aPEeYMe3mt7RVgh1rMfLiSgSrw+uHJeCMsRRHJeRYHkxpkZvFCjRFxWXdnfql9hdAm4
nHn4HmHMTjGFfeNbgYWHvpXeyE8l0BZoSL4DJ5LKbXgoERCA2YwX3R4EeZUgkLbKf0BoLuRVfING
paVvw/IWkZLBc8EHXlBCT074CIiZXdScnM/UXsnTAVGnS8Tad9pZeKAtcQmicuXhIi2tHiwswPS1
OOCluvZ2NmDIlYQHWbYT2DEJzo7hxlmRvZ5RVxv/ahOvIT9ukElZ61RmXrQt5LZ9tIZleA2d4Sra
k1BfonoMSHZPM/A82tdn9YW3tXZQqpbO4Mm+JyzXKUTKW+GmvIZ6v1f38i2UVHSfcf1uN8gnbcU5
w7zqVvoGzdL1+/Ojuwl3VDsvYHvnpwTxZ07kvysgH6ahP9Rhx6qvYtxG13EDi2Q9DpFYkcytIfiv
/J33eGJxHF/usyk/SecKlocwHO/lHKX75Bx7gpv+DaHtdbJdWBf7PYs+vI5dAQQp1N68dGzA4nl4
Zamg8pKOtOvrl5hJisRka6nkJre6sDUvFWmkQNY43uRBik66tLOj/KT1y8zqICb7SKLZBbLrA4US
up1ZW2/0/pGzBLADc9cK3AvKC2t4jexTSdJMlP2ujnwYtzptm9yJAL83NVLyKFRK+SGm8Iq4HCIq
7SZTcR5JTkyEmaRPTJZvjc6qHkV0zNg49oP8osH3FqeGbibbE5N11dVF1oe6hmmOa942OdQ8RBK/
/vZz5SsxWYtMM7ZS4dVUJIsU5aKwoKMeerao1vAokLvuxGBsZRPabAa65lrp6PT6BmJTiPh729jw
yDnxdUXsWkM7oM4rqiOp7a66Qa7BCauIg/SAIvGsQSJdlvwLUaryeWR58kWNcsSmq6CxNDC6EZ1K
rGddRasRx10HsJk/2OalFSvofDoOUliRbP+sEZtdR1kHhD/SU/QLkKT7eiTmitxT70lNIcyswA+P
rRug0yaSpr9WpKSmocqur3hsIQP2lGeI2QZb2hvt1h4S7UxSutewsqQzxW3aEz4QcxE5WUrpxBYD
mEe8J0pkedD7Zj1bo2ywUo0Te9Dc24rJCcIvDAHZh1t4WujvC1B7q4SPuW1MQHCGYsrbtjPLo9pk
zrXvFfUhimG7IfYaQLPKhk3AInsib5iLncka6vUxrW9TdMyhnIqBf7AAVfV+fiJTnxlMY5KoS0IT
gdy5/aWUH3FWULudZaMic+JTzTy8MVk8y8bR007DJMCPCqrW6MKWx0aVt19Pyrlnn6yZcuXHUQ4+
9lJYqMnosv2jRCpVLdvXqAlOTfyZhdkYb/5hoYR26g3qIHOTnhJMHYAej9PmEMQ62aV3YdnD9aD1
5gr1842qA0j5+t1mVjVjsmTmqMzkuaN2sOAe6/g5DU44To8j/8mWbExWS8uk+1rkXNdVDmEyyumB
zlZgW3pbMWyWPftk1RR+VedJOj67RG/a2vlhcmIznhuVSegXaFKYRcyVR720Krxv5ROuUnNTaRLw
NT6iscNidQnGH6nhXtmAMEY97+sBmQuDSQwXZeu6ksrVDdNbYXvhqAjE77++9swH1ScBDCinc4Px
yW24njKMoZGdntxZaGfIJx5/ZnB+u/F8CAEvdtyhiYCy6CqEb422sUBy4Y2a59evMJOL6JM49pN2
cJG+TY8CiLgrD85KMU31XG+Q1cMTz2KisvbaEd30VEX/8+u7jlf/JBL0SWB7EUCrQU/SY+3Xr2mo
GVTytXgfRsgqpGEN1wEt3a9vNeN6qemTaBZ1nbIlDsER/k14JT8OMZTktXTbPWqr/sREmPtKY8x8
+EqZ71sZ7qPBsdJSDgxJ7qMdm1uvgQn2M4M1f8p5d27GTcI76nxb0ZwS+VXA7PBrIv/J7C6kHjJa
+b3xshM1nZlY1yexnsdSpOvgO4+NbPmPOR/+wrFT5+zrTzITkvok4D03cG03K4Kj7u4a/yForuVT
hvJzl55EO53jSnL0KDhKaHPGZodO7jYvTuyoM7GiTcK9NckulYZRiZ9QR09gUqFwpiAluB4QaD21
zs7dZfz0H+aSoQUNcMxx7GnLNfviJz2bAJcGZ9UhrvH+9SeYi4rfWfeHu/SWUjV9xF0CtK2KTdBg
hYBqwgoGXC0dHCgD+YkVbO59JrEe+lWIHTF3AsgLEp7iKaxZq9yi9V5gzXDihWY+vDb+/MP72LjN
OmGKnmNvf2ui5ygqkb14+3qw5q49ie4qNmyn8+MYyYKbBpYrethe5Z8YnpmI1iYRDfGq1FRg5Ef9
iDh7DbGMqveNnG/19MQKOBPMvw1BPwyNXtVN0yTcoa6e0B+Dl3fi0WcurE7GxTYcr05EFh3L7lrS
L3GTOXHhuRK2OhmU0usjK4/i6JhB2Ldp24G9hqa8qt+c7yVsRSygToES5l5C/XPiZINSe1acR8cA
WG9uPlXliVkzsyeok1WuVpJh8IQdHq1B2uuIcRSUnX3k1M1T6+jMLqpOFrs60gspS7hDLaHNXqFy
ceNIv6oCXUst2Hw992fe4rcJ4YfJ07s+FWbDZ3ggutb6fejQ1qYjnw6nDLBnPsDUSz4UaS+UzqNb
q8ZPUVmB0ZSev374mQFSxp9/eHgv0CS7GMLoOLw1D8pr9sv5DvHw62vPPfZkWau0qolg00bHqhcG
alvqt0KXTpw75557sphViHG4ps+g17/0LeZ7T2Ln3X792HOXHl/nw5B0MkCvPHCJLMwD6E8BKVN1
NEGGQGCuhc6sE9kLR2gSxGYWi9qtGCH4DVgj1VDzv36HmSVTmYRskuN6hd4YM6YC9HGR7OQbO7nI
Xk71kueuP4lcuy6NxHIZftwTlQf8vkY74wJu5wq0wdevoMxNn0nsNlnqe/LvT2ys4qvyJbuR7ugt
aD+0tftsna2dLSDMr+81swHL488/fPJK+p/ZJDObpCuBdGN2RCZu//XlZ97kX6ze0cNxFQhs9H1U
dBpeo/Lp6wvPVYLkSfg6dpmKqEyjo6Gu0isgyCDB8SaoAfb+6h90oMfGxvnmnjidzw3TJKClFL9B
v+c9Qsr+T8WDdAdnlGbNPl14g0lUd1bR0uTnBmiSDCj4XIln9QGlvOHFOLHezY7YJLrDXFIsLeAW
7kv3lryFv/Rf5a10B765UvbWW3VUTt1pjLVPTnDyJLgB8pgqzdfo2P4KhzVQPgjGqJrdqTqG4evi
4L3XZ19Pg7n5NYn2QJKFbDlyeJQSkHfm1takE4ExF4TyJNC91lH7aERzeBJKOKmLY1tpcBBFYY6e
bCnD4fbxqEhiKs0t3LmNVJnZ1hJlfVWVqb5Poyo9sM87269fdWbhkSeLgi7KtNIyJTzm+MkCuvvu
PhojIm4Fz+DrO8zk/eh//LkYlHILgx1Tw2PyBucbCGVkraJv6pt563znFPP1XT7/ZOrUJ9zOU1PG
WiE6mh6VYcrmaVGceIG5S0/WBC+TWzDvPL9MVT82sTYNnBNP/Xmar079vOVY6wv4Pyz7A9MskWD4
a03WoRjZ5puvB2buFpMlIJVNZCKGJjw2qHrBl0faQ9BCOHV0nLv8OGgfVvq4Tnp8dUmb45h+3EXv
71vvRJ3o87xBtafxLmsV1pJcur1FuhtjnWLTvcT3Xw/LTL6v2pMY73LfkKwWSBDejd1DcwM2Z3SF
vq5+lNfNj/L1xG3GOPrXRUu1J/Ee5T4yGCEvgc8bHjL96CGxQs5M2ft03zBv1k7M0s8DWbUngdz5
ju34gHGPoFDQ4jIqRAf3rbPy37JT+edcJE+pD6OJtY7qHcmth80txiswfshUtmaxA/yB1r91ql85
E3NT/kNexyX2ywxbjimhI53VtXFinGYm7JT9EMhKNzg5PYpGQtINe2XpOUUw6+vPPffYkw1da6V6
sGFAX1YZBhMkcI5y9/vK//7W/Yf7nt783ylT/uM/+f+3FHk13/Wqyf/+4yGN+e8/x7/5f//mz7/4
x9F/K9Iy/VVN/9Uff8SF/3njzUv18sf/wJ71q/62fi/6u/eyjqrfN+ARx3/5v/3lv73/vspDn73/
/a+3tE6gp929u36a/PXPX53//PtfyjhX//3j9f/5y6uXmL+7+e//Cv2y+u//+tc/en8pq7//ZZp/
szCcNYVi6TL9/hGx2r6PvxHy3yxLV2VLmLZi463O1pOkReX9/S/N/JvMnxg2kgy2phk2n7BM6/FX
qvY3E9KLsG3DQq5U5lf/83B/fJ///73+DSzRTeonVfn3vz6dCsKcVhwVoKGhGPCXBIYFHxvdz1UL
W+zDSPzzZv+bi0+CXQg4+KHDxRUpfmJzeqQVtSS3Fua04lilmh4GdmxsdQN9sy5wEGsLBrHw6uPq
9WG7CB3Fb9M6FWQ03XWm2xeaD8x80aD8S32xt4TlNS7SaY30I+5QTJahVS+79iSwvTYoQ/S1jG2q
6vdRF76U7SJAAwM+2aBdXcr1oYuRZh5gsYagrzetAWdt2YOP0/PDgGtNiTOfykxxMkz0XDM9j3uE
bZZdfLJDa5lh9g3AdTaA2F23tfEr16BHLLu4+ueT23YLkT5iyPGVhrIbo9QIWHxZAE1B7qZaoCxR
Ydti16l021SyhehxDRV/2bNP4rN0PdFYXW1sjbh+dpp2JTLtcdGlp4j2FG+fMs64tBkDZDSqHD/U
/HzZtSfRGRVREg1qifBdhhb5oDogDovqfdnFJ2m0E9SdUzgp31NJfuIqhW5DfrPs0pPoZJbYGmo3
XLpHJTayNi00iq8v/Wm6IMwpEGbQsxGjExjbQKuQMtSQand9F/W50FnS+OIOkwj1NE8KlN43tqoC
u09Gbr79+fWzj1f4l9yTK0/Cc9ALe2hleqlKKw6FAbsFw85ll54EJ16duQHPmTZtLLfnMfztC1C7
J6oWc889yZlFjzpVJDvdttH0SzHEZ3FebZc99yQwh7Y1oLMT93qDgryqHkK5PVt06WnZWkEJT1Yl
y9jiSWQdXFMqf9maGSwL+2nJWjfURkbxiVni9N/0urgShr5sTKYla1XENd6cfr+VZPXn0IJXg/V7
omgz8yl/4+g/bD9e2Cc46rj9trW6fmc0GWJv0ImXLbPKGLQfrp5Ymcjdpuy2kSFuHBuwoZ8/LPua
4wt9uLSUoLSp9biv+Zn62Br6T9+xTjU45gZlEpeRHmouKARkwXPjQo+MqyZsTpTx5y49ict4ELUU
ITWGfCzaR06Fe2hr/1w2JJOw7LXYblIZJ6OEQwty1GgTa/XLsmtP4lKVhZcLH+1DO0btMDftX1I8
LBuTaTG6LFq82mk9bwu5fc+k8snVfix66mkdOtY7ZbDh0mCsRLMhra9kF8rmsmtPtkslQDvWDjFN
ykN83xJf1A+1mrrL1m95smOKopfUMMu6batZb5Gh38eRfWLHnJmC8iQoi9SA9N7WGLELHNmRHTsk
Dkoiy0ZlvOmHsGywA9OUJu2wdGn3SqnewbrZLLv0JCpDp7MkVN96aLfqLeKhK+F4y2a3PInKyDGG
vEDeAkBpDaDX8C+9Gg+/Zc89CcvALRwByK/fZn74PRG40Mb+sp1hWhx2LduNrHGWhIkUbeyGg6yV
UB5e8uAct//8lo6VOaXDTNxabqPiBhXhgRw0i0JTTOvBWqLGVpgzUZpaOvcT7TuCkotGRdiTyHSl
sNElhQke6ojSFkmH81gULkplxbQiHCDilksa+ppRVn2X0d5e1fIp1OPnkSnsSWRG+eAVusmSkhad
i+83qp9+uGxTE2M95WNkjvV3xFHZ1ESf3VWuhyKwWDjgk8gMlKJxkAzsUOr2jDtkEJpvQXQKYTU3
KJPYzDUt1K0KBXbPSR4M9BUHKOXLJvgkMhFQxPjEjcd9PoxXfWO968YJAOvcU0/2Sz3pRFWWEaXX
VjvE1JGVSHtY9NTTIq+nCUuuVTxtaUlj9JbFD144LLz25ICJWk+GsSMjgjjcsI0qBDcQDFl0phfT
yi6ZoG4ZdkjuU5i/8ADHQrPCIHnZqEw2zLZqzBB6IXNQhVkn3OQlT/rbZdeexKWn5l6by4y4p1RH
LVS20BcX5d/iN2f6w35p17IWedboQIPKadfab7o8LNrnhTWJSi81StPTy34bmFj+Ohw/EVbx75YN
ySQqG0SIKoPTw9ZK+rvQpoJihuGJvtJM7Ez54kUUq5mPictWh2Cz6wy8FNQYx51lTz6JTFOuEF11
mOKVJ9tb3FzwKpASf9n2MCVamyGyw1mQD/SGu1H1sLJfHKdtF9V/xJRXHYhOia3S6LZDajzKIrgz
q2XhM+VNV5qCwKMLhFXH39pvkVErNNRmFw35lANdFlEuFwODomb6bdL7m7hITpwdxvD+1xKK+C1D
8iF+JDVohC8jdCsjmp01WOZU7WuL4KPin0KLz0xHc/z5h1vofhSWfU1vsMs9pCXdnWwpy+bilFsr
DMeuXYmnd0cAqZTVjy0VlWWDPolQt1NdMxvSfmvWmbTVQ/Q1GkN6X3bxyc4ZykUvwrQY0EKunoKi
/ZGfQmvPjfYkPB0z8tRG1VjH2+hnVJnvnGWDZfNwSk71ZMsogm7otnKcPqeqcyN7r4vGY8pK7Yeg
k+3BYWsLqpsySL55iEIsu/Qkm43kws9RtGO7HyWuO7vEe6JYVhPDU+rPua0NWoRKPpE5+P29m2T3
crUIRMuVJ5sm+rFWY2ZSv00yDI8TcV/CrFw2JNOIjDNhsaIgf1BJZFiOaLfq4ueebJtNJUmO0RCT
ea4eZEd+sPuFKbiYhKQ3VIpdGHKPYV/zjaT5IDBMWTYkk4BMI9lqbaiO2HwiP4ZQ3ZCaC1cpMQlJ
4VNnM33RbQsJ821d0Db3Pf1x0YNPCY/uEOhhKGdYO2TdRWfJt4N9Su1uZimZsh17v8h8WWcGxlr2
IOUlHmR1YywbcGMSlkHq5nrWqSisI8WOX+EZksJ3y4ZkEpSispAGibm0kqjffXytLR1u87JrT6LS
92w9VA1Cp1N9VAaoP5pW/W3ZtSdh2cilJvS+5/Dg92/Qy58Rbj6Fkpr7lpOotLEFL7uQOrXdh9ep
GzfI5sYPy557EpaRrOD86aQqOyUCMah4ZZp3YqUaZ8Mn6YkxCUthhRiRiIH0JIi0V79x1glQfNNN
Vyahb2BhszCMJjGqFn0klSmVTlOLnlvEAtCZ+bloeKaMRqdSQ3SimY4yB2/R6Y+DsL4vu/TkuGnK
JQaxOsMDyOYuxBtLSu2Fl57EpytqdOgsqoWuXF+7wt5ESb7w0pP4DHS/L0ufp858PPNSI6C+lC4r
i02ZiUVllqUXBqPEZYYDStR350kq9Sey5Zko0seff0hlo9JtrMgsWBGlvnoOuqI8xo5fnpjsc1ef
xGjXIwJtuhw4E6G8gfKHy9yIl2UzZRKjemy0WTVmyhliiHWHzURb2MvWrSkSCCUgsxPQucY6J7rK
IR4wMsISyx58EphlJQUywnAEZmMe0alcu5q2qDEtpkggLVId4SWMSRs5l30jwMCX4cOix9YmkdlG
YmjxQiahje4TK3+JK3tZxWOKAmK/Lx1Tc1H2l00EEvvEfXZENZwYk3Ef+2TB1SaxqeptggAYw135
GLRuXC/qriNjQLDbsz1vs2hwpn37oDX7sjF4BcPKL3B7/KZk1n7ZpSfz3Mu0goXcwzOuV15QuLsK
enVZWWWKY+qzNDEri2asg//iqpHTt7r3ly2J2mRhqWSB9ENLVVyVq32gWDtVO1XYm/uik1UFqrms
IJBEpakM0nPDgPDqwb0RkrNsUZxyIesURX+/Dygwp+H9/+Hs3JbkxNGufUVESAgJcZqZZGXtq7wp
231CtN02CLERCCHE1X8r+/8P2ky7HcHRREzMpCnQ9n3XWk8VRx/XIP/a9TX/R8WUgvyYVB1aVp3j
QMnOJUBx5bJvrPydzvaP1dyRIinBvgh5U9nvGVLYj83a7Wvdi62MKfEN4uoyXK9IhXyZYu0+Atnx
m0l6HRX/Mkm3wZy2lgxYv+tIVNmrb8abYhE7m1bbNM4lKjuYB7EoZlGEkOBKfPOiVfsO/dtEzriO
m1RyPHhbBQTVLeA42Z0SRrFVMk0IJaBlQNm9qBk/EEiBBgv39a6R+D8ipiibQAvCWOkmD193i0DR
mUW7BmKy1b4QwAH43IKSZWLxCfJeDQpvse+yn2zVL8yNTZKVBcsXC37nmibxqcnc75Ix/30oJlv9
C0GnUIVQJTmvyXNi1vgiwpDsKtcmW/kL7uMLYtDw6EMYb2fD71RBL3u+Z/K3fekfc38BFB3BvHUC
PF2EDHzb+leFKNff1A6vu/z/TtDkby/ZP34dnUmZmdqCvR6hyZQrSeVHooE5PMxXVTrIPZaAxNU1
AQQs18px1xaVbF2cxPYL1IEDDF0uAVCkSaIMyL3ut1yBX33tzXWMzK1D6yZiOYjc5tAZsAQiqt/2
fZLNSW/N7ETSoklzZtr4w5y4+lnNI7Dmu35+q5JhipQ6UhhMKeLgbSnXgzXgNO378c1xLzZTfM3E
YXnjfY3AOXZnSsS/7/vx9OdbhxBR1siAH6dZPZxJ1IKSjKSHfT++OfA5xqNxjvDjayWLm6Z7s6zv
9q1rW6XMPEyDqUKZ5LCdvva6bZ8R/kt3bYIJuY7Rf8wx6xka5WUD4SqZw8EL+cccl/l/v5R/PzMl
Wyfm0tPQaJJB3lwN7itaz/UVcTsN7DQhcfX9f/8jv5hMW9GM1abSJMLb0dHyputkOtDu/7tpfjLT
/N4/kWxdmMQS0YQZyzIRowYCkJq8a/je0b6ZqYK0Wb9YLJ6Cs/LQ48xwHuO2/s3L//f3wraymYW1
SkwQLeRN4QEY0MjFY6c9r5xtNRxxgT1bphA9zgs94r791JfJrlMw25r5UrBuKVi2yBZYEdiZqTI+
r4VNdz54/PNgnxLbpyBq4p2szB8kCNAU6J99L2WzqPcrIS2pM/jYJ/vBxvK5T6PfxQr86ltuRkoL
f9AIrxv4n70G0qiWuSrc7+ol/+41Fmyr5FjVNNVqTniu21G2F1cS5JVHGWAwYCzZ5qUjRQujbIYV
FBgplYI42cbzifIE8Leh1RU4i8KjaQv/YhufvSlgwfzvl0rp36Ek/3sIYFuFVpnJlZQzrEBxDxjr
Q2mFnQ5K1nF0cJMrU8AUW/FOlU5XRyp63l+6ni29uYlnxMsA+BpW3H8AqasDxX+3AEBdJ7S6VS4N
P4LqEOKSLUKfyjJzt3M/xeFc8UhPJ+TpGw1+MLSyKKw5+RpxH3XHNnIKXkNh2rce0RSIBvZqaU/w
zhZAWLuu+MrnYLqT0tp/XIhBxESYKAikhRwAMwxhdu98mNf0R6zbojqDQwiSY9e3/jlAyJU81ZWW
4qGc9Fo+rBxl+HsddVUJ4TLokG+w0KT+Pvi6B1UG+SdTARbKOJoF1hcCCVi6TECO5Gj5S1Aja7fq
A5t6StB9aIrpAmEuoisBRSuHTzbEIbsJQTbxcbRjUX6Ecm94afvKZ8+r5CC2aCY6dZeRpAaMpB5h
pgcPXrUPUV+1/oWPQ7cAY040VP6HnvbZNYsa+lwYPnXD5gc3Zov6w+Njm9syaAEop8dSql4jhr7q
QxWvLmsO1JG0f3Vg6prHNqMcuYCx8zN9HR3p7C1O9OAjtyBoW/R4G+DJoSeGzeLEx6KxeVKVPf9j
6gBNBmK4dnETTpakFjDSkmnrUeN2rc6+eTMU9Adq6+PwgaVTNz2YhvsO8UBplN2PPsraZyfXGR9A
zjBxATYGPBL4cIUI6/Uh06Rtj2laqerDXDveP5c1B6P5mAwQWRhgOGg/PaB6LOQb4tBTpEFYvRbV
pSZ4y1mZqPIsq7XoDUBubfaudJz656ltTf2YAnJTH33rO/sXot+L0eXT0KGay8BpuU9iKyeG0zWX
ghxwGZ7fd0Ut9QGm4YaCHgKu5sn0pTyNIE3Xp2htQdFkPAEBEwf0vjqSFQgKYALaCTySeHgqZ2Dr
gDhssy9FIk15B5XUiOwrW5Tjij8oAhGmKIakPwrZXl+OuenxFuiJUT/a06S5+kTWvrdA+LXRXavH
McrFWLUkD6NJXujQ0ttJzmw4dm0PPAgNrUvPPStBC8sSGAgOCFGCKjJLeNEf5rmZRgR0CPkFGHkg
6mUpSwrm/SiP2pIR3L8+PheEpl9sH8hhMiAfAAw0gR2UFB5sVipbkDKNZ5/9eI2mt9wYnS+lkv4E
dTsszoYn7K8kpOPH1VdfIc4i79Cj1DW8APVanHialP2lH0yLxxnXErxsnn1ggdtTlwm/nG0pePW0
lFl0jlDP725pNdgvw0DLO+Wq6s9YUzyZ1hGQ840Xnt1OMFr370wE4caxog48iLVphwx4zTYbX4cg
9WvTl5DIj76gL0sB1NTJ1oTIk2hkDb1O29/22WpeCxPhwhZ4hCzRqbPvGjuIS0ihqwCjJvXjOWq7
YM5IVwo+xwmaa7BpVlh2y46RR1JpQGSTbhrq+7IF3PjQO6iib7ta98exiJruwsAnsDn23WAfazrc
dtKP38GT6Hsga+uTBS4XVBw6sFvd0+mtqxL8z3UahulYz4CfV6nt5WGqNHsRNmuaO3TdObmXZW35
mSWLfK8Hqt19Yk0tDlVvvD47t6rooW9qZy/oMi73XQORPKiJFIzGuUTw2EvMajsc2QA7bDuGZYHe
n4T1o+nkcpMmXfmgkqruAN6Osm8cjBL2kK2iIcdFhF7mutf2AVHWovsx+qZLzwCVp8sh0xLx91Hf
qeUVOF01P4FtDbAHAqPhiMflRlL4oHihQWLsoDfWS6bWdz2vPLA+oMqD6omg4XcJx7KBxkJm9BeX
TSiQQAcF8o/qKv9YVFOVgAw2LYiKDzELR6kkRql2QrsbhcxrELM4mxtQwhS9p8BonRHeN75lAQo2
H0Y5XgZthnA3hhDGF992pqgOLDKDeDV9qN0j9qOCP9opCx9DZqg6R2sUm5taRhDEHfXAIIZBa1L8
KFNhAQbNCCuAuVc6u2tcodVtV0wEQeJ1OTBzclPRi8dpVoCtiomS+h4janispFIfdPBtmY8aDdo8
DBX1r91VG/PMeN2zo9OG/pGkHsNYdW2JwiIiJcVHadKhau5ZCabGKRItKYDt0hPIzYkk+dSXP4BM
n940dUhFRhrwbV9lGaIvU2sSXBGS9LWxjn1C6sj8LVubZTjQ2qVXUDTQ2OYaNppiUj4CdAeaVp1I
cexHEp/BQ2T39popB4Jq396jalMCpYz0EGoaAuIXIJcL8sHIyUsB/ZrE/wgh3bYyfyQjpy+6N9VS
H5LCiP6U9Bj373ob2+QyspV0B4Q7k+pcNzqrwTNuZn4aYie+UNA3p0MdTQh/w6xGcm4fu4G+YVK5
4gSkZDQ8lM1afQKuAoAKDdprcjMyWZsDhp69B68PdTCy0vq2YpCNHyPp4H2aWpFe+qpegVQuECF8
kTpLQTjFSRA8jahZbnhVqwQQ6JkijG5cwHwF35MEy56NrlJEvXZoU58yZJe+NgM8UCdjifoABCe8
1KTwDBlVdTOByQERyGEUQvunqM5SBwJ4pm/7rmnb+yVN1+ZmSnVk38UxXR0AuuksclbiGFLKoNhZ
ShP1F1XXKao/DuFQctV/tXTuuvPIeW1PGb/GCi99rW5Ah4T3svcIUW2EtEeWzDhSWSCzP83QtM/g
z2EfAFAaQYkS9HClrv07aKRqPUC+rFgdY7WvxwEw3oVKe45x6jgsmIzFgQWKjRq5oPXT0gCOpYj2
BA6Q+TJp3CNST8GA7imQdfjnTmNWPC9OfQ4GYnG2cHZZ1CxRiTGIGsvYhL3MJXVG82gRJHqdiGs5
0icrXh7nxVj3OK1jMR+FLdFGN0MViTMDuDU+lLKLYwdaMi89yN5dOhybqa1Bro3XRZ+NFNPwxObK
ueM0tay89KuODCI0syq9m1KcSQB5NbP7EeKGZ4dkBR4sn3EQ9+AEe9mchqG8Elsozg/IWF/I+ElW
RWRPA5WFO/Ul5Jl4oMV+QK3MqONarQwgPtRGL4wX81/eSfij+wRevqPXGE33Ih2yJxlhG7gBBz6s
N01vefiQjWPDMZZjT45dOYUW/MKZfTbcIE8pCYBo59jjQLqXcOu3eZXEvTpZGy8ATUdLSs+syBJ6
CwVgAw6SJGX5rhwHnCTbjK9IeGsdOHcdjWK8gTaeroyGoj1V3hfZ0TQZ/eTSaNGovykBolzkoK08
dApnV9DqVMuemrRIKkTu2xqfdLH6eY4RgnSoEqJAAFwBVr9wQMKb+6GS9IMRDLxzrJvdTRpT+Vwv
gUyA2htl36109O/w3OQrk0VAhGDcdeqWrOiAHZAHLOdv6xxknMPDgVrd0k4+nOpU2fStHK1Arj6+
vk6PY0qz8qtrJ+hhV2VQ+C+XLvsA8sxSAxVeCZJHkEIrYBQn0p3Ljkh9cuPkwn2EuIPxmJRdDIyk
q9HQx8GfPKiyW2acgJH6dN+uavnEaifJIcJRPBzmHnMTz2GWP7O4W2h1KJX3HWjLWKAvtpk6UKZH
DUwdnnXO4CqqeZXXLbbe3LEhap6xjuvlfe+W0N2vocJ9NV6Cbm+XhWfxaUzRqT8VMK/JE53iBKw8
KgBBVT6WWG/muLL32TSF6ULXKwfc1zhWveGbM9gVcU8Zv5sOW+gNF8k6/Klj0WRHJmi5vAReBfrK
gKqqQOCqC3nqatKeRZLSz8hynp4qxETaU0wH5Ll40k7VTcvimJ+aZCjWU9b1DoRJu9TsJJO6AyS8
Av7nFYdR5o6QV6rxo2xXYx51hWPcAUvRgvJHNY1ngl9+6ooVh8y2rVjzsY7hvX+oO55mnyM43PrP
c9wSAWjD5OUlILTsw8w4MxhnjXnu55Gry4iuLihuXUL1cXB11uWLy8A3nIaBZN8ZI6PrD4quPk+T
4KKHKBXFdJcYq4CGb4bGYMaYfgV9kWcAXqfJ0KR3GPVgW8aER9GzIkURvUANgOMAkjUwg0BoryvR
5F2G7wSWNAmA1CQlzh1UTI4AFpSMH4BqEhh0olqX/ovpXe2/ZT0WhW8TAjXWv7IZI9f+iGNMVHJV
6DUjrqmZFMXRNTFxh5Ailj+3w1UYpFTm7522I7CEC3avgx4RY3ss1aT+TFohPheSZtXZKwCagVNP
U8yAg2e+PIPiaOMA8Bn+swDQXTu/3BeJH/rwQqFrBIc7A4BxNiesBVWHj+oki481Lk79Ka7t3yTP
EI9H5WyUIcwYkrkTUxowzQh+LXIo4eY1WBWAEDjMuHC/zTorIxSi56RoUxiHazL1B5EWhaHwnzYh
+QxSFEtx0uhpdERElyqfZ+pZ+R3L7NCdfIaxdK7ckMpbCfMx6w48W8bsS1aNsX3nKlQJ3nV9CqI3
UrG6EjcNGHNPbcOw+KVYR4ucU1pek7XDxNZHfFah7tcqyt4jUkPVN3Rm8/AcWUbj04wVpr4D2c2/
h+wVOl3TuSp5hStvxukU9QLy3XGW0BzhM7y9DB78l+OII/f83gZLZuBPkaN1F6wv5pvKUoZW1xr/
iKcRye6+L5c/SZTS99KVSCNUkbFgd5eOdaemd4m5T70H86oLhTUHG7ftjCN8rzEKKYRt+uwbktb4
K+VhLgG3a43sL5iE7nNFmkIe2OzkJRar/FGTFFdWQZqUHwMaJjYHEyNF5ii+ikFO8OBQqUY6XNtf
Ezw9w5dwK3+B58GMBySsA1eMz4sEhikBIYEP8YvIEAB6z9CyYzj7YHs7lMi6GwG0a1x8qEbkKxyh
d8zYOR6IK/PMxEx/W2jZuXyNF5tA1FbRDHMLB+wjxX17AnS1HLDx8oY/xxlETS8cOokePjxEER5X
XJSbk1onW92viwI9d6UNiLYMPBeVK9xBp1sWpugxOAc+ILQEXj7YBGFMBhcIJNIcoCUWn3hj5V9s
icj0hQDIszxXaTTzMwq7zoKHxgv8CUvHof/Qpa+OAvajV/zEwB9mGUkwulpKHV551M0Kf/hQ6wsR
voVNxgEzA4Zwy+kbJag+HUDk4O81TVGZGTmG97FZRC9vsd9M1W3CK3aL6novblqnGUizVhTtkUTD
qB59wDKX63FecA0QhiSnoeiRxOXADynuRyQFwn9C0yI+4oon3/lqyNIDybzsjkZa9VkMarqd+mKM
jyUskx8LJ2uORSmrPgzlID5plwKVSolWf5piWt/LtOtQNAnkrXDB3OD2k2SHuWLZC4pr0YBT1jyJ
I6JSu1v8S+GFBRblWF31q4YDM8aJafEtksWlveHlMpHbtg5tlScS4wNkRj5cxy164CAYchRWFoYq
BjY7B+GBL7Bu3oG62VfvyzlK+z+MNjjrxGjJJD+iQZbVe7jHK/RqKLYqFG4k7g+qQMXtSWdT82AD
J3ntohKcAbyTIR8BYZLvEthH/DGNYiy9Bbauzp0qFfPiNDqc8EHoQhwCamoRmCZ8QTnpuC6g7h0b
lEkQmQhzbNY/xUjC+ehj7S5wzJIAMGHfjaCNkgI7RjtNJbh0toXrEuH2LJthdGXJy0KAuwfhfEBi
f5KyKHphQ6gQ6F9Jciwnk96ucomKK1kwTU69Lkr1sS0hnHpBJc/JB+RhyuzoVFm+kjRG812xFS5x
wjQit5uiD48Lbta3bPAI5ivixB1xgQJTnRfYTSfcy/RLlyTyK22bRp10iuPJoQeL9j0sgPoOPXGE
mCVuHnHUnNXyhmJNh2N0NIYV95u6n+6jMQVFcxl9+FS5uH6o1hZBo01W1E9m7tsfDcAOA8jHBcWS
UYRmbe/bGbe++3mUWX1wK3XACeoFl33eNRFMwBzf7EbWzWyrA+yHqnif8tLI+6iO1F0DvLg/jole
oru4cEgaIjKdvkM/ppFZgWyvFLDMJAw3iWvZFyeXZT7iMAdmT+zjByCmX52rMlw5F6RRnLB2ro+W
KRM/NOh2f2+sSF8lYsG+BIkbBqDptCkuI20IvyGJCKDfsXoE2n3w6h3njL0mU1ENh7FIwxfSLOnn
uPPdnZ5Yl5NuPocKBRfeffOMuOaQWOs/o5GQACLKcGRD2x7LZ0+eSlwynxkK4ZBNWGgF8hlnqLeK
rsvtgA30VYbJRretWFArbUThX5MsXu9mmyKtMxRZc1eam29m9QeEQo+4MBF/SsGmz6+o3mtJuKJ1
+T5uYMilEoNLScSYHZeEuxvIBgEPHxUqe8ep1fgUNbT4T6Fs4idRruHPAtW+jy0vQNc02UQvWUff
MhIOwY8/eDl/WJuGosI8leVdzVdtUPvj1T0fquoWHwZEQysEZnzj23CaEMPQwuSd8Y9FtC7zSeAE
PR6vaRX6cC20/WArzr2YDQzFaIj4sncZbs7PKnPyOWJ1a7H1hNIeKIYt5qkNzWtN/DKfV4PEsrxS
AQXYmSTDF0YEibF9M4YyfRu90iyabikjEwSMBZCoCV/DdxlmA7phFPiAfaGVPwAV7f9K+Fzj/yqG
WR8LLL6ITwSGskJJsorfxyUq1bnJvPsyxF0bH3zHYpQ3EZFUnPosrcdDXPJiwQkxLA9uWVQNbLxb
P8gkY8t5maOuxM3U+j9QJzTdeRaD/I6JFV+EWJ+6iLVP4LzqR7aOs74mRrnnQWTlI9bs9Ktu4UP5
jfziV12nTcOcD9gZDVcIwUnn+DZmClBp9Gd2CQnY1sHeENQ3Yt1BOoIhHs04czXx79LVf/Xk14b0
P5rapTJqmOtrF5HWl3rGckRjwCj/uyf1ix//n8zJOVG9hV48X5br+DEwjQCfGO2yy7KtO5myPgDs
pXnusoLKixJkvYstWqK71NFMboQKYDDVWY82U+69eEeKhzird4kvmdy89BBq1FuqFfKrxB7WUrxE
It43Erf2ZHSZlFIdxkpZFl+Nb7/QcV+EKLqf7Oex4rq0KViF3+Zl8cnK9Vin1c5vuWk3K6saXi9o
21ZR9wdv0dAq510CfbY1JzOsr8xFMc9FF+F44QVDN/T7vgG+6TYzkDgyXA15ztr4+4pOSzbQ3zGv
fjF5tsZk9JAoGnU0gRs8+tpaOp1o2SS71Ghs60vG9WZpGQ9J3o6gTNS4Rb+hlzbskyZsvcksCagi
2usgdLR4oKhXGLbu/fHNtITg2vlW90neO/uEZLNjbOyumDS29SY7UCULJQyW8Wl5Q30R5pnq066R
svUkywkNs4gOUCaNgb0oXSUILy3dvgVla0tGf1Rka4VcOhmhn+OH6Datq33pLCzdzE3uCUGmq+F5
w1CgRQMDGgZcrve9l40WZC6XIl07xN4xk73NAxpTqNLt/O3N7GwXlc4od0NnMsaXJnV509F969XW
mDyLdShSicdGQRfA+/qPTPe7jDO4GPy8yo6mrwUX+JYpc+vRMx0uytr1tOt9bzG5MkBhUBYIdqxd
Zq+c0RMdVvGbHfN63PkXAcrWnMxRzIF+e8BI8Q5nx5IVvLgbyQL9BTADGfhjSa3NpQUqZl9Wk9gC
eizWxX4W8DF4Ei5l12JBm1/2vCqxJfN4Ug+hTSFMj4k5Dpm7m3X9tuunt8mGopljpWaYxtZoqo5c
YA1e4317KTKcfx5Ak2Z+YQjfysdCP6eTfUIBZNfCLrbS7rKpeNN1eNuDqL9SWK4o4a/7XslmWUcm
qFTZgKc2VXGz4GM2Mtql6hZbVTdFM7rvU7/kNCDXObh7ZLXtfCHXzfsfx2ch5iWtOwqVfrKeC6uf
UOP+zWT69/1fbCXdfWGVkwECpRS13APukfdz2ux87M2SHo094l0VD0jImI/tUry3Vb9LZCr+pgP8
440UOKlAHQo/FLrm8pIWa3Urnd91ExJ/x+j/48f7EKWTyTLYOXh0Y0J2GaLfKXB/8bq3au3B9Es2
VjBz+GQxT7NX8W0zLPuWkm2sIdqKNU0Q15u7EFUH24bqgMvxrr1IbAk7sEJGQ5VKGBYH+kjG7r7o
x13KWAS7/zy8lwq5VcPIYOViy4Q6t/iBYuWu3VlstdqyBjh5GjAGjedPE4jJGaLZ/nst+XuJ/t+N
SGyl2ozISkwGAQhc6HI9ZEjjh4iLquyOJIl9PycNeUzXBUJFGo4iNP6Roub+CX1Zf0/Qn/pk6tWF
87ywxN0sc2cefeztM+ogaD+PEylukfJRvQZPot+BhX41/jYHoX6a7ELp9VWn7BPa+PfcdLsO+2Ib
OggRshhR453zmjZv8TjdFnrad8XnW+10qExnGtbO+Zp9vWpupnWfoZVv1ayeIqhqgkYsDy3NAbA7
xbLe9UL4Nm+wQX3VabqYPO30gxkYoizErp0dB56fZ0w0q04UCyIsPLQ8p3hQ6qBTv2tt5du4wSqd
MN7savIihdwrKYDShp5gH0ngb37DP/cyVXnU9Se8lYG0LbTk5QlN9/g3zozr3/+/M5Jv1epxA00i
ZHomXxBF/S7r509QCxx1nELVO2a7ih9ovP/88m1aDD0yWE2++kkBMV9M2ROSEEa+czncFECy1Guz
VgiWEr54aPh8V0L08t9LFv/X94Ny6s+Pjrg6M0wEq6GMbP02RjixHOyABt0h7vDW/vsf+fc1hm/R
OUXIVGfjweTGTOE0+1YcMh72HcX5lpfTZ7VNNB9NbqGaOzTpBLSW+rDrybfC+7AGTmONJycuutHQ
r6HX/ce+n94cl9fZU7UMFoMGAmvUFO6iwexyx/FthbKNSkUHZO3ldWOh+khHQK8OaMB92/fkm7Wm
GHnU48ETJKaimwVhIQDmUczO+379OlL/cdaCYlqg7oxwahY89HgL+sp0X64XoDA///aq166x8KDm
K4GxpBrlYSXJzu+5maShNFx2EmVho12dz5VCY3HhO398M00T6PfDdC34VVygBa3Wx5H3u64pfFuo
LNNkmVOIz3I/rt/s3N2mSu7bOOSmEjIkbNBaAoBXRqiBNt5CO2uh3to1UraVyhR+iVFZ/LqKdR5B
sqGY/8228YsVa1un7FWxprULqLMI+akS4kFCerzvqa9FjH+Mb4in4cuCmDevwAqF8CP7XqQ4aez7
8c3UrIHloOjkc6xX5W06pY8z2zkvt0VKtH6tZhr8GTbGUT7U7bFKW3na99ybiYnG/QT5vRG5XVd5
ISp+75PQ7Hwpm5mpIT1BvhwYtdaYNzfTT2s37zvRbWuU8xBDCGhgrFq9+jAIeoT4ZZdbjaebg7lS
YiZMYZyIrlWnMCdnmLn2ufx5upmYyZqKuLWAUACGtB6Z1R/jXvzOEvaLybMtUvK11KUoUgzCkjzJ
jpzXiOz7lNsiJbRsgqPrKfIFVazbaZzQFLJVvG+V3RYp8TFh8y/x4EsxvyHs45MZxcddA3xbooTI
McQcUQ754tP5kPbQzo3pvv14G6AoZWOWkDQiV725J2G4b2CM3/fYm3npg6xrW3uQuFJa5lfxz9TE
dN/6LTbzstRL4+Ye70Sv0T1q5vZgErKrpYI3+/MqWxGOTG2HB4fPRp8IQjhCH+0DWnGxmZqpgqoT
Ul+eh8UdRdo98bbfVbHh2wjFqzWjLdXMc8iNH4o1golnXxIziuKbVwJMrVjhPckHzM6b64JS0rAv
xJNvIxSnsmlsleCVcD9CUEZu4rHdVaHl2wBFYVwICfM8B2egO0wRwLOm3zcE+Wa/TB2JtZ/xTmRA
4nBbkzdY8MznXZOH859feOGtrJoU33JcmgXmmoYcRjPtG+B8MzMlhRhx0Q4DZZCPbcg++J1INQig
fn5uApJID9mpyFvXw8qsXpSU+w4/fDMtI5WSCHHRV+aZSaHhRf8Q3Jy+utv3xjcTE1Y9aNWvQzwk
05kvpMmjku4jrXC+2TOXiMJEF/DsSfQWT10Fn6fbF0bEt9GJFEngampQMICP6M9Fo7o8t9m+MHBk
Rf78PbmciM+uQ8VFfv2gFBc3hJTmtOudJ5vzLPa0BYp4oOYoXZ5YAqTsvv4JTzaTE+I+KGy8Feij
urs1+EsxmX3ntm16oh1Ib2HUEHnSxI/XOA0EbO58H5uJiTyKWclr7SdNRH+JmVXncRn23UuSzdTs
l3iK7VqJvInL+8LV8P41O1/JZmq2JYyO6aRwvufRM9MalkRd2uO+QbKZmPRKcCk6HFFStaqbzJa3
YRz3ZUbANP3z+IbYcIGzEm+8g0H02PaL+hoUHKe7Hn0bnlj1I5bxJLqiFKv0yJltX9B6K/Z90G18
ounpUpVwQ+W0DvxcoFz57HTPv+579s3chLEu8Q6tcbDP4N+wEsrOJNh9dYNtgmIRlmqxDj+u++Ib
zGTu0Pp133jZRhAauLt6xFT9HSmxwF+kO/BRYI/779dy3YD/pSi8DSFckihFGwULYpuw6hH28hKC
5ZbBrLKI2ew7ybHNVB1MMuBvADpHF9VTNYyHidhdnTe+DSIUtW6xWVxXAVhijy00a0cP8/++M/82
izCG9WhdDYZkU+F4qAvozKFQSvadALZZhKbDj4MGj0P/iJizSXxYuvTLf3/W6wr7L591m0So2zIN
I8drYfM1pIPU/mlOf8sP/dWvb3ZROJZ81mgMSegqv8zdemM6u69eu40irKMGh5YOvOMJtrRjoxCA
wiHH2XfG3WYRpotJS4xzkUOGvxyvbi+ESK073/nmjDv2zTwtgFvlSCzgJxMv8ALLtdq3Om7DCKOx
i1MVobxS1fwB55iL4PuiJfk2mrXxKvKswYPza1WFVtqisY/0qH1DcbOZ+gWu0wy2oFwIWKITeI4B
TdmXZMa32qOkWQvdwWeUI7IE7s+Y/tn0O/uIW/FRvcCaKBbcyYsw31NApovwOwLLLybQVnxURTB2
/L+hkrXQ0LP/o+5MliS3saz9KmXaUw2Q4ACzrlrQ6WPMY0bkBhaRAweQIEFwxNP3cUndv4KqVP7N
XavKZBbKdDgDIKZ7zz3fdzIM96u6eyk9KidUFwpUn24l6ql2MID5oiL4WKxrfLGJ6tRrBr/08KZ0
9shzeMpSVn//+7Z/sBMtXSV9Z64qeDMDBjtl2XNjlbjE7pTv6mFYp+L3lyqkycV1H/XuCPUxUMBc
GXYn3nbtT7bSHw3q+b//KZodwZgJsm+Cnu/FtQS/egqideeLpRAp09L1HIumIxIC4BG9F9WwLra6
tI+kIVRwORDRCB6SqwGBvlDASOrvh/RHPbI46hLWSNWHyEo4ZpancbLRDn5J60CO/lKJlAEpmEEV
C6mjEz1PCoEQDnfsdW/6UosEOWzlg0GAhEo5l8fahR0u7jJm3auyFCNxuIjARQadznPvLZVjCxaL
q1c2vpikI8uiOu/QeBZ1Sd55F5H8mbLsB3N0KUZq8j5NUUwGVbn0vDBWzDVfJuWgaN/rOrpyUV/K
kuZJaOEafMuYFsVlq5xhw6ZynZbaXwqT6hp+HIWLl3Ly5nnTD8GYpK7/k5PujzpocdKFx4Ek0PMj
gegM6n7OvoRFkKAIj/2k/R/MqKVGoQwbhOXF+eHT/iFo9JHQdR7zMAj/uHwxJpwqHc6xxQYFYLV2
j0XEzcrptLiXtilFsTlN/W3XqCte20PmRXdrFhm2lD8VqDtvpgDPnStYaxj4j8aIA64KLbKlAkrX
UDrOCrFcAb3atlLkpBy7ThQGYsLHHod5VdeNNQYT7kIn3dB7eE6sY9awpQiKuGxwagbhveL5dcDS
Q7iOmM2WCihbGks6cl7UI3bf+9VVpOBxvG4sF1sodPGRYQxh4ilrwrjo9adp7tcd/lGe+LG7J6dF
kW+BLhnG+QGmV0deo7p/3YO7H9v2GdyuZhTSb81k4d5YPTi1XPl+L+YlpQyMwRGrYajcszTW7pyg
Xwd2ZEvBkMeESocQBXZRhDpuWAdt+8bYdZ2yVAzBc26KhMKb0orsDjbSN01Gn1b197KsETdnVvst
5iXECPczIWZbgBqQ/H3j/34RZ0vNkIThYY+U2TlI7H4SLnwHOCxdWrtqf4bd18d3BeLsbGhbH066
WTcDHqe6+8Yb5aqjIuCwH1uHq8sATwOMaFdOLBlSDsFW5larwi2IBH9s3QmIkigLR7hI6nuUix8D
si5hAW+ERdPKjFoKTCEpGwGLGP82HfhK9+JoMT95igN0fnZ9HXR5KlT5bLN14jW21Aw5EyTLkmM4
+4rDw8SOMA8Ih3WTf6kaUmyAxXCLs1wzOonu6otZeeuGcikZCpwat7kQRxWvtir2DMrmC3/+9vdT
6N+fU9hSNFQWIiTcw3O7XF6l+kUx72Fdy4tNU6LuzRbnO1yUd0lY+xYyRziLrWt8MTVJ5MGNBnGK
bUOdq0o9T6x5XNfyYlpijSVBGHpomQfvRRt+G234vq7pxZwcaMnGFtYbW/AqeOzJbtgOK1nLMOz4
OCvLyOu9tGbns3h4jyzUzuRttrK3F5OyH4Ygg/sSFsJBEWh7JAwsG7tKwAIvro8PnvFhmIIevZL6
ZAND0RvVB+sW8KViqHPzNnVnlAXbAFZEsmvvzNStStuypWCIZFmLqm/0d94Vc9zAXWj26mqz6k1Z
SoZY1EvV5eedR+r2rpBe+QgnDtjurGt+MTWdQdIOLlYol668TS5d+COvC8SzpWaoHdK+otA+YD2Z
axo7MGy7iEbIBte9ikvdkOEOmNbgDWxnO17DbifhWbRunQ0W05O2zMoILk1b1YM6UtvsS+bNz+t6
fDE7rc+RT/XQ45WbXQ+wCLmIaB2sfBUX03PQlHAy4cHhoXndOdHDyNdVerGlasgvhQvbOQibh04O
sEhOdX8swgkmTev6ZXHd9IM59QOY7G1DMzyXLryY4Ie98l1ZiodsAOl0lUGNOIloq730Wozr+NNs
KR1qp9RR8NcLto0e3FPQC7KhrJp/Mj9/cK5dqoc6mN51Y9NCJ+ieHX+LxvuWunkNckGXZdtVPb9U
EWV9CzJtauAiAQP8WIcjHNHgLr6u8cUmSrLZ4q4JFQQpNbuqHRj9oWBmXbUnPJE/7hh1NAOY2KN7
ED67mKX3znWlVj75YqIaGhR5bpAB1T5swomMjm1RD8m6bllMVIL8Z8VLHG5nE8A3XRQbJoN17gAg
CH3sFfiVtVFGzhUOksJKrjAwN4n7dFy3Oi6VRJUxQ6VdmDKwPoehdfVg7bpSJLYUEjUDzDuABUUq
UcB+HiCAGnZddt1zL4VEgEekFIsuBDl87jZRaU1ionzliP5FSDSRCVblQH8EIex9W35DgnUJc/YX
JZFGeFhKinBZUKYxXsyvY7du1V0qiSq4P8I0EPKQqoAhmQUqYlumzroEKFtyWGcYafIpgpNRxmAF
6JH8Au7d68h9bCkmUiUM4lNKgq3KhLqGXXu/bYO0XTf72WKCUhf24P5E0TqML2MCG/dat/erJv8S
xGrVVDRlB4XiUM3TKbRdFOdT3q47Ayz1RLA+8woY6+BFbL+4BX8pI7oqW86WWiIN9ESq9VmVPIu3
MsgMQmfZzygx5yX7r/IHtpQS4e5ZaVuXiJmlFkLZEHZwl04w8adVfb7EsXKYJcsW+SGUN0LMQjr/
ALzpOssUttQSNUHBKyXg4DE63r6Y4H780wrQH3XLYv8UTaRKZM1wCe19cWWr7j3yhFx3K1oqiToc
LuCQj7Oo12tnS+r+O+hZdr+uxxf7px5M2okWfKi+5/m2CHQB9QZfh6hkSxGR1JNsObzwt2D0JaBy
AS1WryzPZn/REHVZPeN/CD1ZCuN96r162bBKLcOWCqK67iUPelzomo5cSO2+Ralc1+NLBRGFmyT3
z3FEKsTtuenAH3erBnOJMuUpV6TTWMm7iScRiDIpa9ZFP5fyodJTAaxnI1zNxQBHSByFeEn0umV8
qR6qTdVrq1Fno2RxK5SGT+1P7nHnCfhv1qslxjRNDQ9sATc6P/fINgsG/x1+w4jmWNCNHtf1+nlR
+JM8Ya4FcRxcsbaQPBzh1wmHSsRB17W9mJ4OGatGVkDPAavS3ZXS0j3kUCr5+9ajH/TOYvtUlfY9
oXA5L8VUXKqmFY9+O0BgiUILp4x56YaXZcjo9wm2+SuDU0tlUVeJodBDiqu1qS7tOQYjgGv+yUmJ
/+A3WtxPQX8ZUBWLbRXFw+Sxav3K3foQecjYhV1Wn+gR/ryxaq2pgTYKATsaQT5c9yIsxUf1XHF4
u5/pj1AJwpedP+vO/4O29x8fKITmX/+Jn7/UDVykUdq8+PFfj3WF///n+TP/83c+fuJfV/mXtjb1
9275tz58CA3/8cXJW/f24QewdwFPvQMfaL7/ZmAi8tsXpN/q89/8//3Df3z7rZXHufn2z1++1L3q
zq2lea1++eOPjl//+cu5o/7jz83/8WfXbxU+FtedGd/U2/IT395M989fXP6rF3pRxLnrgSEJN/Rf
/jF+O/8J5b9yzglsKsKQuoyc1XcKvN/sn7+giuLXMIxcZIYZYjcExKxf/mFqeP7iz9zgV8hZ4PuG
D4UoMkIY4r+f7fb3JeX34UBX/PHzn5mRFCHED++iH4RwDgkpc31QDeDbsNy/x6hLSdtVTey3Zyvb
1muNfHcyieQuKymoGgxGLiYJhe/BvPZMfwOLzjdRfzs2uNwmvnZmmgDHXJRJik4gVznoczLm6ZiK
3eBRDkVK5Zb9ZdqnIPsQwFOiOJoG0z2FE4Q8R3jEpp/ynk7mAOlNJ674mJZvZLS62qgBbumwth2i
N8+rqiJG7O9WTBF7CwsvgzTXyJcc6YAdGEpZrGUmXwFr8eHBLKp3DuodDK7zKInCsrh2Up6/iEnQ
GAy6720+0gODWe8OYejwew56xZbpvrxty1xtQkq7LSNThV6YWzCQ2iK7hc+uABcDwwq74sBxNhg5
6MlJOAPz1zvs0Z0afdNWDgghpa7Tux5GxxcVcON7hIyn61CdjZFtgTMGiFLhloJUck3HzgybSE/B
V6LNK3dTugmJ6mIww+itSccQcLhR1IChWIXiGDD1YGStp73tJIzxOwDjTgS6wiEGDyi6gRNH/k4V
obEIy0c42WRHlU3pI0+bpjwrJNKDF4zRdp7z6CkfCD7XVqbY+pH43kbNa4VAzmbuLcrUm6I/4aII
RM88DTFEV/7RCWgJ3FYjnwJv3KFAL8lqNhpYaKd0h8CMk2SB8ne16PVF1+TVHoPmJNYz5kl2mt5k
gl7ltXzKPfC/wCxpeeJOefps51ZcVGnH3LgWQ/W1xTKZOG1pD9SDmWDsmDK7CkZn6mM3aOtNWIRl
nOHZYB1Pg+YG4YTpZEKM1lRay+Ianu/HXrQOQG6u88CDIdtwZGATeEHJbaOCes+zzO40eAqbfiaA
5pQuTmnRMO886W5RwMLxfXC5TJHY770sjydg2EAzo0fjzWESDd4V1mknCSSfL7kOrn2w8C5IJuCH
Xs7OJjOtu0elaHol3LF5VEVYXYu6K75aZgFimk1fHcsuH/aQI+WQmWT6OVAleG9Kny3vouyLMZVO
DPyr9qgE8AFVI8U16qvPYBb3okW33eZeZI6mcsNN5sDkU80ShTYVti1ZNQeVUjixRz1wtunYZHHh
ynSDvabBIMBbL4Y7uImR+etxx5sV5lVmHhGZpPfaGV3UvKV67+bzk5tz6JmxeMRBUWdzUkbq1MPs
/8I6WZMol34ePVYcz4yge1FwIEtSVvqbugGtckRV7k0EHs0W8LAiIRBKbCB12QObWt10jg/baF14
Vz4cHW8KZodr+IL2KEYgNovBn2NfgWz1NjMx49HoKb/QeRbuUIL2QluU4tYanL45nBVwcGm3Cb3g
OXWjYLoAJLNMNyMvumg3YdRPKSruEO3Uc3MEofgRt6wW61PWhjvRp9NLZ2sR23zeVrPGaGe5KD9H
kwu6YIGPwXMCTo1s6ja1TTGtJioTQfybKJtAb5LZmKjWTTciVSaKoTUpjqIFxSoQaflpRCbqpEfK
LmDzDtI77ANONRVbErZfQbV5z2kT3uq5B2DT8fONaWYgKo2qzfNUFXbetxxrIzz6ZXVwRpWmqP2U
yFi8GwpmzHlu+R0YUcDFRjDvB/EuMakPa/OBqDfJ5hSAAsY3umDBlQC+kCRFSXBQynJN70PDcXVF
Ijho5VYOIQXGM8VSg2otOCOnFUbtbjLpFMXwvk1jb6R1ooZy59X91TRkB1OT5uC2zbEs5Y1j4Qov
8K4d3BQAU1oBQ5fPz006nDRc1QN8xyXCH1suwnfGmlPBsl0Tsl3RwZxas/lAyuw6dSuxGeryofO6
KZ5QlF+XOiEaGLAy2xtKdtUo8HN9KIMpjsL5C8sfiMCihmoEbQH5TckOkLB9PbhXkdvCqMYiQlfB
ITiP6yK6AKU9rlh5MVTehZjqfV3hoW27hybgOBcNOCXq+szdC9ti0wBFVKXeDhSemxnWYGrsN5xn
WCsGd+MwuD91BkStqYFvv4FxDUryY+o1SAs64t4rJqwE7kFi5wH65XIs68Rh823nwNS+I+wRqxlH
NosOAnUI8KMtRjfPNrDEmvxN2AfznVeNXiz6xtsiiXGnR6W2Q6RutOdd1mnxICu5a8t234KxlOiK
uAeflOy6LP3sq+Mya0+5HOkdbbG7Zo4EHjISwZN205ZvJZVPIQihh7JFBLAIPapiGyCYOWDl3LVj
Xu18XjrbTkIP3J6tAPyOf3eVrvYoyCQbq+ilYumXJsD6EdSjBTFDsM0w2/7Ip/EdZ/UOcEFiQLtv
AWPUmbgJplolOvTaDXihpyniajNlXb+FH4C/4wXwcHOexcGo3ThvzJiQtklonR3ShoNQ3EKu2fVZ
IiE4TZB4aba1APBijM5ztxu+CltfwUjoGEayf7fKw4zgN5Vn3YMYebtLWf3gE/HgOwBd4LTy1hVB
GsOsVMd+GcgNB74EC+YuK/VuLJxrwMrsVRmG86YoxztQVE/cV95mAr7yCMrQp2IY0gR+Mad+NgBL
mDuSepd6dLEiDuUh6sEwjFpSfRorkMZwZBgPnZbqSqs5fBuhqzuVXKu96ASgN5AZ5jsPbIR47Hr6
muHEj0AQAOQeWMGoEOY4+wxN9N1QkB2CqqpwXcjlS9YT53UM7RW2jRJh+UiB6lNz9i3HIwWKuMdO
92qLVW/cKJ+mABGyzwLg3G1KeooCdVKOcR+Waj9m0SssYX1QDcXDWHJUaRRY7wKPMBnPA/hHKP4D
V5PV1W3ggv9B+m5XwMFykzf2k+DViDh1eSMtGMaD73zurMGq57Uxxv4Sd7XiVJr2OIzOK83zXUR0
v8kAxMsmlFQVxrsDJ8i9rgrvEtBPFlcudfYOKMVb7jrfTTOyKyBC7i2RUBxCZTM2FO9vcwGE1M7p
62TKuATkB5sEyJJBIrzuHPC3+2Lg9UEOQ5hkOJfGfJgDnOBwr+40mZ9MrutYljh1NbMD1gRCMxGt
vvuicHe6KgDUahrg5hoO2K3+hAyOvwHSAu6DBXwrelG1u6CRXp4MjGj8TlnbXDViKk+AgdAktOOj
6+K8FFTsDfgpEBS0sUekO6ckHECPHOh9ZkB2K3xvo4Wm82ULNOktPHHanewyusURGPg84QR7CQX3
19S1bQloTTY/UdJxMNcAQX7zjQKxJyo9G8OKwXixcubLepq6uxo9BiY502TjTOTZFROP/Qhg0MK6
9gixIn7uR22dA5UcuRFQ6eVBgOyTdD3oUdscY0riUg8zOZWBnjcaDLI0BgEkAKMN2Oo7ZbzyM3NS
fKFroxsBNPRV57MmxvVVXIPsZ2+7BvBycPO0HUHJC9QVMM76M5nGLANXgh5lSHrsRsDGaYCZ49kV
fiyoE106TujHrWvxboeO9PZV1OgdTtnhCW6vL0UF/GcMwCPdm4HRC0NT9mIA/MSZqwzivPP1bsor
swUB/NZmtAbkZnqHfIUeZDFN6jbtOtIkPmyvhmc6RU6xbzoRYtF2gvFk29ZMezIU9XU7A3fXU+r4
AQgrMxnSjalVaBCYrS39OvnWHJxzIcwVBYk0SKo6uhcsr8YDR+FAlbB+ap9AvsGE8TtF3waus+fS
E3bYgInpXzZh5oBfzoZu3FdhmrZfPUcGQTxKB4MPp+gMFLWZFd6J9FUeXNV1rdQF1urW2WMZz53E
yZXs4jY/ByznCFA1cG060uUxmYno9m0AGvbOhVkh4Ig5Uiif1KQjYHmzFkOSTe3k3E+maJsDo5xJ
Awazm4PL2AaBhsjcOOHJAsPrvsgJyo5DE0S5s4GbMUipfabM52kCcSkOqypvEzkUaXYMse24twOz
HRZXOxvV4+aEC1kMr5oC8Cu4JQMFnKUZ2Qjp++8MHMVH7TrtcAwCrDQPeqiEe42bJbbpUIPzeQmS
rU5jkJckvHKJaYc31dcKNq6iZ/kdkp9Vc/JQVFUfLdQz7WHISxrbGRiSkxxk01+MAmdrEFHwe0Et
Edt21vDDTrs0QXUBbi1FnX+b1ZAevY7K9zJTPMmsO9wJp/OPcAAObrMK+KIaGOAdxscBdsFE4CoF
qIByoBFPgDTKbid3KB9B4krKMNvgtQSezbGJRBVZXDiGAEbkPIEIdAOvzh0IzMFReCYEOzdMvMLU
N9g2mpgrXF+rrH0pyqjZBr0GfxTeE7Hk/S40VN/3ed7VG1bza7h1VC91Hb0JY6IDC4Zn8M01/OfC
NulZTW9dobMHQYKHssJztk31ZPus3laiAydcn3iV8k3Rj7ddDuu6pgECs3QuqGyhvnS8R+NSIGua
Cqy18nkMmmY355OERZ+mG1Kzu7n2XtuKn3AlEJuIA3XnNPXeld237qyNqOfnceTX41x8AlSLMQDC
4F/L/eIZQ/0KasNtBixTArwWSvZu604efdV9KUgNb/L50trKPwyFeQ0KDMDEN1VnE4aic5Rr0DhF
4UMBu2CoROE/ocg9omi7bKA3PW8pqGTqJPj4jfAmiJv0DLJyzANKBQFtIdVtysZ7afUV1e60MYPT
bmwzXE3CXIjQve0mB3B40n3nLiIhWp7g4j1fel6GU+iA43s9bXPHxcFYD3fIML3MPPqMq/h4gN33
MdCgJ4MelShMQ/j178+boMoPlf5eCKAOA3FbRtjKPG9bdv0Oiy+qlUnwuezsRdbDGEXzIRHWsJ0j
wPrGBQPgrfduRn/48zFyvdeZw7YYzsivc2ZQwDrmx9kKwGeLL6xW7gUArp8R8ICjgI5TLJJJNad2
69bV8wQKKxCxwx74+jdHZCXA6wQ07yAfdwMZ2VlmdmixCzZpdx02bJg2g2vfOobXEYUVeO6hAqK3
Z8d+giJakwBoXesltcEju2gJsIlXSrw6nnFLjWHE9LXNAW7tMhJ7WNA3Li0uppJcgqGUFA1sDB2L
dFQM8i7w5d79GBZPSvp3phj22vfbu3xwcb2P0MtRcAx5fnRxugUofGPx32XDwn3UlQ+NYw4wLsb9
Re3Twn0gOLqTKb0u5PQ86VE8lX21LXORhK699rh88siQNF10ygZyrBtnn9v2ENrg0La6BJG+j6ew
3KajUXsCI2IQrQ6tmE9R3+EiL58AntwEUbmlLD0qrh7cqDGIz5Qn2uYJBWvnkhN66hq6Jzk7esZ5
Eog2bpo+/zYxiGKkth64W90JpaTb1OX3HtCGh2zGBMc+r+MQIXTAx/0YE39TAqYdWSe6GQJ9g6DJ
EfGZF+gvvgocDC226CQCKvM6h0HyJRkHGmMXf22z2bvgMA04EDdM2gwrBpBCNCky2PcWrcNvx1GB
KVWoNG7IWUqj6+dpAp4KaTHU544T8JWiq+7KDE4Akdtc5C2237YrQQQn5U1ZkYfA6G1UOHERmKso
RzBe+js7cn7fpxmCFI4c4rkB2ZxqBDX4vhq8TYiQzsk27EQhaPAHuWWycw6I5pC4Lt2ty/yHzuK9
Zc0Ge1uaaEdfWB2xnZwRPEKM4w54txMiWbh3IyR5sKC/TsLZ5sVw8FWl9pqEO3esRNzBMcKy7AU0
zlMomy2CS5goeUghilHXyGZvWsKPOsVyJU0HPGd4Cku7jSqOQ01zrnnaplF5YBNxrpz2uq31ZQVh
ejzOZ6knmGyMRonkfKOY+KpyHZMGpMlminCaAKEXtcLPLQxluE4/AYSEN9bsDbbsGnfG0Ge3WK9j
pdtk9Isk7HCOr0LPuXJ9eS8E35XwFJy7+xKUvFZHT8S1yWCrexcdznh77F3c1hTO6ABHgsu3C8K+
B4qbIDBYeyAWCp/hbm7HHa7gNc4Q+i2CC3w6p4/glAH3XhbBjqZOH/uObDaG6AM8x76pyjlYar9H
YOKVPXxjC/i9YU6L8xfUfdxNwyMsya5Sikc3GifoMrjPkBOIoyLaGoW8IHCSOs5D/XXQ6jTK8bMs
sqtyFLuOTklQ2k9tU75SLkHpa3BYaQKEYlQNUNp4G6XeVvkdhO3Ip+HMEfZV3NTsebKiiyE5+lRU
YCVT4IZ7c6E0u84LJ7zyK6wdQP5hBZMBEvwi3Qaz/zq37Ab+t9dqhm8AdUGFLEnZgeZGjzhIPDd1
tCOwGYn7+hXBMxToVnvR52UMCqF3FGK8JNyQjQ4Q13WhlsPN1X1KRZ10VQpQOJqJAzldwZg8jCOV
P0SkekXamCf5RHYGdp7wgibVRnr+qfMV3VE3RQpfV28lrQDzG0zcT30fHWlWII5K2SvsRhGLa9Jx
VzLEtFWOqyAYbu2pgR0HtCigtCGW945i8QHs2zHcj4E54Dz4Ko0DaWDWboNSiwRH0mYzGA7XrvJJ
iZ6PLxzXKBxlczZzC74zeHWlRqt5LYJkMqHGYB6iKnVK8lCZrCpBDo9gnYfCojBvPQ91kZmSOxtV
bpO4jWztbnSouDdZNHu7HAq5+oIVVmb7UhTsyVYBsgG+CPxwy8aAPlYNmOabQWc6wxWubl5bnNXL
XY4VFsw7vBlf61CMw07Kzv8OeF94X8MF+F7D7loiBOkACj7h9BTGJmqwRoC61COc2TjWbCHLaV6B
wwXOuAFFosZNKlLY6apRXoPd6tzr0W9efOuHwCqWtdYbd87mFy7MgHu2yeZ8B0P6AOgs4L+yTc6i
/MmdBIDABlnRJu68MQw2YGFbcZBaYxg5WI54IxoGmv1eZTY0R2DJAgqhDfEAFJCmR/ReRc5+muvq
s1uw7m6MWntDJ5mCswfgNP09Bf1HlutDAud/UmfL9NoPc2cf8m03zTf10LXfvnVXb83/hSzbuTbn
x2m26/zLW/uW9h/zbOfP/J5ocyL31xC1x0ixUU6Yy88K+t8zbU4U/hpEIXJsv+XSYICOBPMfqTbq
/4rMW0TP+TlGAHLEp8zvmTZKfg1J6HscSTaGOxxkbf+LRNvHDL+Pf4KIk8DjHN/vIueHLNyfsvBh
SVzOSm12rbIa1aq+/4ALUwf6PHzw/9Qx/yand27q/4kJfvsq5BUZZQELIvcvBb2g8TZ+kSPwhczR
UVfdXdHIfRa5jww5li50fqL7+evXocuRjHQDRjiPluo/UGujecx9BEV67xHG+FuP2hLYyKKM1Qwr
tKJMf6If+Wtf4hsxwiRwQ06DZanb0Bof93N8YwY72M2ITXIa9FaUCIL9fU8uIBbnrgyJG4UBcCeh
j38v9A1woGkLFc3tTiPOd/CQGtvmtPPSeGjSGZH8TF74oekefYSPd8DIH3HaekBLnwfWvFRzsFc1
6DpI33GLhGF7Q5jA5c4VYKlqee/3lf6JLPU384MPgx8AQ0qQOD6/Y+ihs/LgT+9ZgdMyLXla7gqn
uwpwiJkrcxumyFFV4YRILY7Bg+8h0jZQBcdeM27/vst+s+v4ywNw18VkQ/UxX1aqT/AfdOsykruC
Aki8UVMtL2omXKymcCUInXOmKT1yIM4jbDrgu1+6gp8QgXwjZLwAGdzZoMr4i1vT8Sejef7VF08W
8sgNiQ9SL6b1YgrmUYbiQkQsdsKVPgISIqhTgLJ8c+x6hfN93dht5UFlEo+uP7Kkapj3k/L94Lci
zz8/BBYiz3WxpviRh4O1iwXsw/jYsGag1ufIZfTpdweOZ58tDBWRnaxAN3ZcW9Zwe7eAGedl9eqI
9lGM1iYCuFUVK3dEjVdj0W9u5N/jYw1Sv5bsWMTZzguHR1gQCezhab6JMEMS3tSPta2PSCvJl0ns
3MGLHpkRmbNN4S+fb6fKHcZ96YC+vC3mIkdonSOZc+nWZ/yhYAN5D5ouHO5Tr6TvkBEW10rUSMnQ
2eGvLRwbPxn888mByuh9tvXYXBvb2jBRXmjreEJC7bZQOfiyDRfzzjQF3w99C7xzGhiDGD9RF35V
qetwnCsw4GszfMut12fIi/QCyDvTyjcoosRzC5TUEcuQ9LZ6muweV+15J5V2cOUK6+mT6Wda7GdB
5uDkBwPfT8j0HsOg9cY4bAJkdkxVbwfpNN8qfNmjh9h/ECtcWC8zTXGTlLj8uzMYGTh9RuK6NF39
CYze9rKRLkjHrJkRSitnjfmcD8D77su+Li+9Nuy+Z+44H1BYiSAbFyKPYcZXvagwENfKcgBuws7f
oFwPWKMul2esOGjyqvEKf9NJ3OUQV0NWIIPQpooHVs8HVQrqouJuGJwYRHRYViFlIEgMgu64zxBc
7vcGYjd3G6XNgBt2GFxyayRUBaVr3ps8c27SHhD54xkRM2+LFPqPbWRCSKnaKbB2IzwwCnfoSyTw
K0aK7lRp0h45mLT4Jf1IDkHSj52ejxr2avLYYDtJRN5lSOxmebjLfF/ilNcg8Gq0rKIbMNXm9ODO
uD0kgye9C9sHtQXrPqBtzLzuiaV+QRCgN9Oby3TRx7RoBn2SLeWQMNtuTq+sSR0kiUHERa5dFndC
MoTg+7lyHgErnmTc/hd7Z7ocOZIk6VeZF0Atbjh+LgJxMsjM4JXHHwjzIO77xtPvB1ZNJ4mMZkzV
yMjKiqz0IV2SXWUBh8PdTE1VrWwGNyMz08i9Oin8ZkyiCVeDmZjTJrUKNd94lWWcmAHjMfrKb/ub
nOmmz5U16j9F4/X0VkslAwSzwh09BXoyGGpds3DRc0WrY22M4qM39sNKS/wHW9jXcZBaPyYK/kIz
jQcrS+MrKbHbHY332PHoUuG1KKg9PGZ6OlmSjeiAy2TTd1rg5q1nnka7C/bKNELzim3f1fVA202F
zKDwRI+uAkvtnKTVja3QusoNdKq3SI2SdTDZ+UNd+vmTF2WfpMH3V6qGzWVSmOEqHT3LbTvrm+wL
f0ONPLiJOXqrSaHGrKtGOvlMpB8gM/QFVXPIWo/6KYcgIRD+XvV6qeykIGjdJKyqfcSY3RWaeogX
mnKTS5Rlktp+GJX2qJDAH2hBbYCUhn0kV/QmgmaiaBR3kkXzXa3pgXZSuslneFPOtcah2RSsh5rC
q2+tdN/korhOhjDbaGAr0Nzs9rNqgllkpfpR7aPnSKFZpYR+AmFHMu4lWaEWn+zwaojibyWtjGs5
06bnIVIYF8+5+bmy0mDPzIPU7Zrs5AfA/pqVcpKnlZ2ulFBkq5o1cQurqQ5aGpnbPmqrbe13jGQP
dT6xrGun0+AxKdwtkKiFbp8mn3RD1jamH37Ahapw6wJw12EUpABPj1OyNnVutGPV0eMdGwNzQc9U
rZKymynpGfrHwDF8P2FXpdVNUknBbZxGK0sPv+ixqpMa5dmVacRWtpKjyfhU0oS98aI2vgrNtFsr
hlUeOhqibh6qqQOtxtoz+uNY9P6wyRjlcoP//akPlSFyzIkMkunFVcUXXWDvl4ztcyAJ7TAAiM3o
lXCaaCg+0YCzPZotU7Q1CwWQy0/2adMDw9iNtfGL+gcoLzxAtSo/AP4WmavnMt2FPGifG5+1dhI7
kmLw9CrZWT1pBe1uoIK5Rs8CH1fxYTrqg2mfstQeD4rZlG5m69EBbo72GHBYbH0/V7dSRetSaQZr
ZZXZ9xjY+EOviJSJ7dOE5HK6tSXf3wnQCZz/TPg92jBpq8kGVINRozs+6umv6VSMnxOtyQ5JNtjf
zKoZviaJmNa2ZUTQMKRcOzZNRjuLoSM15OJk3BaM2f1Y5mSFGDg39/kYTxul9foPIgEboBvNiJKy
VNY4yI17NKXGKlTlfFipXt7tfMs2Ns1Q57iSTrTitQCIjaqemm+yHb0a6xuuZP37ENq0eOKqPMpp
Qt8pVEPHHEDaGRw/bcMwjQHYym+YJR66fHqKC9pbmRcl1LA4wTnC+1ZzPAFDZbd2rU1bOdE+ai2D
5hEEP6VtD+eoBHyMirzeF5W/VrqworNl4qnR32X1oF6Vhfrdp/vhgtuW6yCLDBcIZ8DZXFnVEkwk
jCEsx4iSmBZB+Y2Ja9WHiqbg3pMTd7K7gx5a35ny7m2zuO3XZsi9nZh9tmI5vzIuL/g4jRldvKKR
fqpWdOtjoeYDLqwKrL3XhcLdJvV1+NPEyYZxBGGwCe3APrUVuLYeCuzhk9YWrp83uubYeYxwAjzG
SXSz3URj65ierXyjO9g+BWpQJ6vRqIebKS5smsTsdcdXK/0z2YZ5M9OGaLCofDK7oQXyCKUG9NYW
3X3RQ26qRK3dd4kAQxUzS7Ax22IdxHrlYg5of6joDNMqD5K7JA+7r3YlhR8ypYpbSCd5GF5Nuaoc
+zGwvzAkB89CZfb+wWxdlR/5EsJ9EmhV5SRSVv6MDcEWsgOj+TyNSnBCcTZsw8LzLTdPs5kYwpAz
D7IDPiursNMg9SpT0wh3HERJLhFq5HRhISOsUwNhKS4ValytYGhBeQRhUz8YgZF/lKahlZ0srfJH
z6SZ6xYGXna7abCz0hkZcHafhzTL6dT0UQ57yIwetTSDvhOIqn6u23agZS4NuYE7gAhzpzLq4j4p
J3K9oEq+5mXWusaUcAoVknJMtRllQz+jH2LNt7xDnkZDvTWhKV8LEUY/zEQk/tq3A21fm412TKtA
7Apfb27tMRV8hdzPnyLOgFWtN9nd0OZQb/Thqgh0vXJMHE84smTvyxgP+hbTv/6qhmGx6wu/uA7H
Rv8WB3OG6dDbtr+ORS+ekxSeI7t8OvWW70FpY5ijW9SlBjQMDlPz3SubzutGGzyQMcNOkk1069tk
8rGzj8ePkeqb3W1oizFwWzA6rkDTcH2r0fjH0nMA6bPsYmXSE1tj+Mr/bPE1P8DTi4+xJSLawUU2
fFb61L6Gu2AEtuvRQtbgAsBpdQItC9KHxEqG7xal1c+iFeOdEgPJuU1SVHuhlLbhGoMfg6ZVsvwt
rAfOcNKk/K70syT42FXzYZDbDNph5LXHLTzmNu/SG/PbMmFDbMcyl26aEjsqOvFDso7UPlurSlB/
lgLV/lzzzw7W4BepazZJd1KoEQ5hHjS3WThJW1zsmqPVl/WnGhwzJKGeygj+azc8FuMoJpKqFsqi
5E9Qj0rZzvO9rkG7I++ctGmVekNnPiahQSJWTca1KmtyssKjwFxjEjaC2el6tEnHSPFuOuiBHq0M
5pD95ISvGqgJmpKKrVboQtzLkJ6Sx8aQov0IuzOjILRh8dMNbx7jKPU/pkxgimCqDPFtqVZwEPQx
anZ9qTEnVc4zFqIa+aFd58Kg9WB6hmqw7VSJO7Aqwgh42jauYOHxlJTi5d2k9PWXqGnSwVX60HrG
kqTfxWO7K+WRKmSQ64ch5cKx7Gj61IRFuFP7JGWaBW25rSqyYHbRyfdmX3vrYhjUHSRLOBftFFzH
1dhxJ4Az+1lVbrwcshrctvKH6qVN63idn/HJtPL9FFjt6aXC/h+AACHh8+8l9vcGJfy3WOL8c14j
kH/9vP+bPHwbkpIxq+7/PUro5vGP/D/+13/cP8U/6yBM36CF//r7/0QMFU35g2Ic6E831RmboxT/
i5o//4mpK5R1FOlAWlDm/8ILNesPVQdltBXDUEk8ZijxL7xw/iONnyhkUlZgQ0wS/wZe+OK/+Qso
sPD6YEoB/S8hW6pmyEsHIDCeKZeMJD/56TNI+yBXHHHQ8C1rNcBUzyufUqxYWQlVs09z2LtkafYC
br33C5S3UEWATbIGtys/lfgyJdMAMdV3cxG5/fW4N6rYFeUpbL+mZrNqOIxt6cf/3+j/JcEJ++69
TX6L3OTHm5398jf8uas1+Q/EJkBvliFsRVFmz/U/d7Uq2NRg3QIwU7zd1ZLyB1sdpbxta/wdxotm
/q9tLal/8P9mxwsVaFFW5jlCf2Nf6y/+Ur+2FTD4/BkLRQBMq2D1S0PrHLbo2NjWXRMHRu2ENmIQ
2fdozRZ99aiqyOwQxSU3gSnyUzaN4rpXjOEbgggwlMjTXCtI4Ue0GsPVm274Qgunv+NCVe+NXCs2
Ld24vZEk0SOJ2b2k+NODwnhG6Ka1f/KSdrrSmfW5DkZpljR0/rgxS/46i+Jmr7U6RUrXgOqEgTik
jTd7lCSh5oOmVi3pl2p46zJous+xKEdouwF2hW6YWcZXI1WG1vWxuTZXianVH9QqF1cRtg+m43l1
iqkH3unctmZjObCGscRNTc1KVnJC5uegoZDc0ZfCnazLBeR0Q8tHqGN6cUrRNgb7Rm7bx5pqNXXg
S+snul7Wlp9SX6eezs2de8pHICpr1ehK7+ajUezNAd9wB+cfIJhSRkSRRb4LR+FQU41uPS28geQh
X0W64qZyMXzsrc+21sIKIkGJpMExy/K51L4aMNVOft8fulp8q2JIMVm99lLS5fDQd2h4UnllxG21
7geLxKK6QwPxQ/IoLMqq/1zk0FLaolM/VLpY6RZ8sAr2k6tG5jdVHsSxbsoDSwWdXr8bbMaM6l27
Ccp+ROoS+N+gSSZuUIjvhhpVK/Db4UlOmx9wj2kDprbyZTDqL2Fp73tVOjAGgIzE95LbXhmjrVEO
+Y8MHpSZVc/6pDwIRb/zDHk3dtBIq2pTYxCxyuDsb0q11kkQNb0jOecfPTHIexMVotiNkNLWlaTf
mkV6X6VKeSQBezLwkPWd0NtBk2RN29btq3iCIA2b4kprI7KTPLxnbNjYO9ih+bAIe1ldI+mRn/Oe
96VKjm5aAORSMASqY6JgRb2UbyEpu2HX7kutiR57HQ7KQFcyDig8us8dJMf2hxS2d/CyXT/7UhpM
y1o1Xa3/Odk8H0WtrssiEKtB0qvA9RA5TA68Gg+FgDRTvUNvbA+ZDcbDONQy7Y5KGdVPkmxlH2um
jK8x/vL3RqAq4G2FQobXDFnohFHmhkGdPkqI9xErwpEK0sYp/fZmDA3+yrIZCVLa0CXqXa/Xn1RE
jpWW3mr96Ka+ehdBSi2TUXcbtTi1fhIym6iWHcOO66tWG7RVAlYij9GGYTqtI/IgdWhuHOqE52mL
9pjVQbCDT3PU2piWfDONq1QXx5ir3am7vtzoDNkLaqO+QaIvHyYKHkYc+7kLCg8DspNkGD4T/8Xc
P0enDN+mav0Bzg1w7lB6x0weKFvS5Cg1U+OkWZVSPAPN0LCAE5i2oxPl/l0ahGKfjYN6L6WGf5IN
21sBD7eOZopxw5DihJFITfsjCf1PMCP3UvLcjLFyD1JRrtPSlB4zU6/3VAW7oCg/FRgpb5LU5HjS
YKimwHqmaLf9wHowugFX0aiAj2VWvevV5Oq1RHN9YogGHUTRmqtJ0yGseGKjZL2yRbhhfVOoQTdt
0HerqpjUL+Ng3/pxtvMkGd5EEe2CbPjmp/EpD+B+0T9ygwiOUN7c1RRRqzGdOTyygLSQwkRrdX8l
6ui7x9K5dWrVbuEZ34Mu3kPsdIEoHoGRvutjG3+Ls3oXVXrpVL26GmB5e6keuvoQr1j/D6He3mSK
ccsIVPQSEsQgVW93g5A/yxWfI2XHLmQmQ67yDqAiwSj1GBoP7pRlnnGD1qv4yONUK8i34U1qaC3z
1CNvJ+kAFjnQlw9+vDa9fmf5irXTg/BRNic3b1T1ix2qM9HWCrz7Jpv8Q50qqG1C1WbQCSUxTC//
IfGST1Gpbxs50FzN/GIJqllKGD3bFWqoeWsOW50R9bb9UdMK7aHoW0514X9TQpVvFzbBSLMPzjTN
g3yyuq0ewqhPk07/3nely9EjIMpR+uwLlEmONgTSFYQ0uX1K4ia90pW2+ZbjZYzqRTWM75mKGxSC
Sx3SthIamuGIWC7ddCqtbajMLiJws8S1mufKQxtb5YpWhyRtU9m4Aahob9Iuw6sPmrj2cagUsrOq
UlxOboBcaaz2fWVEV5bitcJBTBE4uV0nN1XWB5s+M9OVFPfAHrjCuxFDlJ2hsw1HMUIQ89gYtygv
rU+Fz7SoNL3RvWZXtT5I2y4f0D4oapTttCnpWohmsWMCuu67mSOZmM+SnZdX2iDLrj8kZufUg2g3
YalLO9H00SaXY29j8SzwCqerKi2RPkrDii4VS8AzYOr32Ax9zw8Ki9upNmTHq5+whAw3HvjWg9SO
3maw8HGABN24uV/3u4hOFxPzSnRhcpw/SVoy3fvCouuFxPBaK+PoUQr7YD/GmbTVUVwcgFGCQ6za
0o2UVONJChFEhqPpS05AKsLtOQpvH+tU/nrfmLdNJWXHNJSzx0bJs2/oEae7cNAQKZkDmhvdkzci
Fd5HWwC1Icvw9rUyTt//p9Lk/+coIVRk/77W+99t3VRPSfgmE57LqL/KO8P+A6M6haa9ZZIuzX/y
V3mnqH/YNMVsYdGkNl68Fv9Tec3fo6vIoMH9yXnpo9Mk/s9EWNf+sLAC/FdmjX/F30iE33ajCS3P
taJAR6NRZYrleKfJ9/TYMjr1GAsIRfLaDw9m4sA2Vm6q8krSL1niIRl/1f3+M55B9mFBdZnT+YX1
QAFOY0jlqBxlVLBR8lVNvzNUfBvkmvPqLZyhn7xlZ/wViGqBFjf1h7l0gkutKhzGzle5ssW+DIuV
EAHEXfdvR0GaqOuQHPgXRJ23xWnCYGAjT3P96OOYdd+MXrFKaAS7yHq0CwQXiq/lyhEKpgnQIFp8
exHKGuCA+EmlzxovsbJgjbqDHngX5nCceT9YVahURpoiY3Q5/4pXxA0ImYWiwMw4Zn0Zulpn3GO2
FgBK0kAb5wTv/fV7sRb5VYa9vKaZ3IT3gKarur50TOmEjxZcFfoRWg/9Bim10oe8zyFo01CEP4BS
VEDjMSoEN6Lv5AMeX9UTrXuIwjVXBgPNe8PrHUmf5UmdVVhPbQSUu1GMBoXGFETRfT400wpnk+iZ
4V99SKWkdl/80FLbj93Y2zuISQyLjwf+8MLjKTM4sXy8uVqlbqW5zTHwdjnbupd1f2p1Sjk5WDdK
eaPHoe/SKNN38gSG4kkfUr39imf2hEQNMUhZCe0CE2vBxnlZZNsUHEAyKnSTt/v2V5iFR73XsciM
cVFQuoNp2s11JOAU1+S6klyuDYixmY1Ms5ouGd6fWwRbQHYxVds2YZ0syEB6biEF0ibjSMKbrxBO
jqdMua2relrrDWVuGOkuyFPp2ma0j6VK+0B9dclG9MyvEDDrbEAKTh422+JXNEJFkRC2xpGaovxs
IojdyZb40pEi7Mif+vWYyPF1i350K5VNgfFQqOzqIfl7MzR5GVwCuP/jwcGmt6zl4NVCo8HWi1y6
MmOYWaNtDXeTgaL4/Q/r93dOGEO2OJpMmY95dvx4/SFrulJrtdpKV9DZLW+ifit+2LE0USPIKyhI
tGQUEbHdwmv/7v3Yv51Uc2jQHW4TGkZwnN6GHnKFkTI+k6SFcqjo1/bmBVPl+ah781WRbGoMd4MR
iVsIR+LbAHnCiEO7tu2rBl8Pmu3GnS5VsHtViogIRzEY9JcMRX87FxchucZfLyddC+QPsWVfWR+S
8ouiPoj4odYe3l+43+6sRZDFO+vjgLYCPcIrX/7aZ08G7IXk9H6IM89BHgIvDvoZi7c0j5Y1EAtJ
DwMUjlCQfbGy1RbF+qnTus37kc7sgjeRFi+pr6NMUacgOLaKt8kNsW3D4dP7Ic7sgzmpMrmBhQBb
W5yupejUIS2j4NgXLT2YqdwLPGLWzO+7ir1ivAab/3sDTV6+Xlh7EOo40Liwlr7eM82hKYuGkH61
Lcf+S2VaF9h55xbudYjFVusqn15bSYhqpH7SrAqpjHEpD/st7zM0y+LnczpAQTTEIogyeW1VeG1w
VNWThz8C7PGRi7ZhG2T2lSjvGvGXJxMdmvMmP+e2HsRoEF5ZsXDAWBwLrTyWagKn7uir17JPee6f
gPRCZN3v74qz6/crznKLK4UdWZ3RB0czrrZ6r3ROMKbDhSA0WJZH0JzzcfbA4xayubhS5cSrQqMj
iPLBpA2iO+2YfOiicUvJLtFbf/+Rzr6tV9EWGz2NY2sK8zE4IgTZqm16UCr5RxqMFM2a60WKUwFo
GL21fj/sy524OGjfPOUi51RGs2NWPXGr4FYum21tAy4j5MD/SFU/d+Xoxj5lOchu2LYraGlB8tMP
dmntrULpa19dpyHQA4pXv7n2+w5fQ8wT401qx9taM7ZD3mAJ4TuKtPOpc9//8We326s1m9/gq0y2
ka1SpIkcQF8KQKY8dHahO0gamNLT+5HOHUOv98JiY/f4FLbGyF4I2lMlFzflFPzwq09+CKIqtZcG
N79wc397KZaYWe7mTAtfvJTORrdkTVpw7IzQmQQWKM92/VWhKTyN7RetE/c+VdxQfobGmKJnT2De
Q3euRhdQCCOQQ9SdzGhcaRYOEVCwjOTCbj1zjdH/+/UDFysPoSyQK2Fz8ueJvZFJ/W7aQQ5W+jRe
upbPfetCJhGwKIrm3tDblxzK8C8K5iofkzxBdkyV7bS6nu7ff8HnttLrKIsVHxFae40x8BmET3Vb
XfcYTIz6IYUk936gs4+jqmwmg6aUucyUo6Q2YsrW4BjL90GRz1yqCxHOvRvxrwiU/8sFAwGvOh6l
gfQQ24joqtM/yWPwjUMAoOn2bCm3eCtt3oxTFU7B0VNO/qjtchnDCe3SxPizj2LMSTTlKvng4lHy
sMg0bBM4gtn6UsfMzq99ccF4+GyMWS5D3WCqeMS9XS7VzGUzjMzgGGXXHnxAZtNGRum+/9Z/L024
jMWrKIv10vCIMUQZhMcBNbmTNrrq1iZeBpOHyUwYqddoaT4XmKjgq/TFqJt07WvVcOFXnDvFXv+I
xSYfDF/zkHMEx2moJZok6ArHIdSccBxAfiWYltDq/0lMC73TjCmgTV7kiF44yiXjSoPjPoXJ0uX4
KU36Slc/jLfvL/HZL/hVIPXtezQGs606az6SAIUl7ckAseGSmlAl//cCLVL4aK5aukEEx9y+a+hP
AS+vDO0gikvzjM/uTAvP3ZcqkqLt7RNxt9laD8RxzKQHP7LW1fgghZcSgLPLJhRKrBcJmrLYE61a
aj3mTiHNxme8rJ04urFF4upNsHp/2RSdn7u81IQA7zTm+lx94aG8uq2HNsM3AnP/Y4fFWzk2LtTc
sr/OIOMBTGS7gU6UM9munG1qGyO+C6/tzGoK8C4kORpZMSjF29Wk1xCFDADhQe2HRnsIqL8uHSXn
KvI3MRZbA+JdwyhHYpi6tCULtg4mtiDFpoFRj55jKyU/kBeu31/YM+sqFIOzWAH8AA9YHC2tpfYk
qn54FF5/ggfgQtG75FF7dvFIgwlj6wYg09vF86y2kWqo4UcGjyM6fpC0mJl7f8/2+KXyAk34FWVx
VrSmFDWDloXHAK+1FudAG/zs7y8W+JBCw5H/cHe9fZC87IJBtpvwOInrNsOyqzMvRDjzQVGognub
ILgCS6+3EZBhJH6T1eGxkh9D9bof8ttAvYbMeAHyO/dKOBpUCDaaovAFv41Ds7DGR8xgP5s/9fRW
6h+a5FKad6YooW/wK8bim8lrWgYR/fKjHkztgZG8WFjmerEFbD+khfUpsuv4JMPO6rHDcN5/U5ee
b7GOzSSXUjsbXtTio909RsYXzOHeD7Egnv254V4/32I3TAKhw1Cb4VG6wn50a+zM0YHl7OHkpf3E
o9GxlK3e9g6ll4WF3/vRz22U18HnBXh1Hjaq1tM+18JjjKUhbh2l8SlMZceOv/+DOHRHDEXj8hfW
Io6ZKVKgTRbXyGj3DOEOb81KHR30bszQGuDK/JNwNjc+NxbNr0U4K9Yl5q1wHFlB4tR+AVn4kJSQ
OtRLC3gmnQHxthFYqi9QzeJQGnRMdCuL07ZSMGpSTmqEZRnWUvpQOWl7Se967ph9HW3xvSFb8MoW
fcdxqlzrU4rBYpWcFKgSuhPALGEycDE89DmHlsXwamzMRv3Cyp79GukKyRppN/y6xdeYDUXsKRYn
y+BTZc8UUTRriHAqudNd5G1wJ0ttcqsx7re5V9S377/Ysx/kq/CLD9IuVRzI5uVmII3ThhaGMg8X
wcuXLGCRJYAemXO/EiE9ovK3X8WUBkKS22o+1hpHkj6UHQaAOGKknzFLdezqk/Wg5HtyCZf+0IVS
4AziMwvwYerSF5uls29jtzLWT10A9edxzJE2QNpIcPNFVmwNGqLXf1DdvAm3uLhznG/TpCKcPCTw
mk5J9XOKHv/+S3v9SIv0ztelwVIHYhTdIc+fwvY0GhdW7WzWoysWqwarE5rl4jk8T0HsO7Iv66CF
VYMFqn/rF7A6WulHGxRHGaOLFZL1Jo4vTKU4H3r2W8DTYL7PF6GLPtEUprCEx7TAX8Wc8F+1+3Zw
sbsVW0tOOsfHgncLWqUgoK17NCapf+n5543/25bVmDYKRG2rUHbebptISsISqjbPr55yc8w3cVu6
U6f9gJh1rbH2mjTtZxBMK+R1Im27fh9m8oWu7rmvk1LhXz9igVDJUG/8UB+QsinXNuohuT5dbMqc
/T4Y6GQJa87jl7CrMOq4S5qcdKDCGyXzbHNvmH62RgVj7HHB051qHK9ko9C/v7+Lz530OoNvFYzo
8X1YtqwRkKd5h5bqiNujfMAGaxspCpa7mdm5lm8IN0S1cgEROpscUC4YpNSctvJSQN8WYxclbclx
a0jXbfkQdztVW+dNs1Ek1wZda8UjymF8GpI1GMm6+/L+Q5+7cKDmAwHCHlGgF77dVn0jvNbs5pw7
8q6tBgUoBsfvhzi7aV6FWGwaEYUYJuMfd5Tzx6koV5N8rWES9n6Qs7vmV5AliFMFAUZhAUGktPhM
rhXFdwMCqrQOT134PUku7JX5k//ta8TiEUd85gTA/H67bJPnoZm0C54pPWB44CTJAew0SC/chme3
5OyxALOHZu+SfNIpkyjxdWB3iNFpXry3viZMA1CQz15qhp59JEulsU8fBxRscfErSVSNCTTfYzSI
VRiqqyZ/LtQRd91LR9nZDYFtCLoSqAzwGd4uno2PelPUHOV5glGn9yMYN2q7EcbVlHirvS2KFa2j
sMmgFK88Mh8z6zb9+OP9DXPpR8x//ioxxquJy0Thw4uipwAdcBMepvDb+zHObkowj7nYhBmlLGJg
9hrIUAWw0yNtMsQO2fcqKD/6wcYqNt50Idr5J/oVbXFN+V48GSWiuKOBsWFVuWmtOEVwev+Rzp4X
rx5pedVnehKHCe+uUcuV6X3Fw9J5P8KlRVucSOiYizivWbSsRYhz66feGu3xJsHK0X6sJv/C6fTy
En77lF890eJ4ajHirWBQghhF3kodPsRYWkT1hzzcz42NNjwUeL44hnwbGekWri4jIvDbY0fGl6gl
F9Z2eajEptJHIcbRxyCJsGY9eagC31/bs1sEGRZ0Dog8oCxvN/00SXZgJSOnZMhcs9aa9pNpfMZv
Nb+QM509TF4FWuz8si+NmRbLwRU/KYjGk4xUN02REtYXHulSpMWuV7xKh4tFpGwydqWaH2hE0LR3
s/zp/bU7+3ZePdJi54ssw7++6TkwJr93QvNnHFaX9v6l97PY+6Oe9jkDhSn/rIc0wDqv/qbE6fr9
B7kUZLHhIW9aWiCzzQQvJfae6Z//s8uEYT5goeQVYulpJcNVRirNRksZsNJnkyOlz6M8HJvwwkY7
/zC/Ai1ev+Znga37rBgWy1ep9lOMYi1V4sImO3sPC9JeKJq6ob5kca8ui6LBewxR1lwUG9aVSlXs
QMnF3YQBpMzXUa6Er0QXDqbzT/Yr5uJbZVgENEWDmG33JCvjmh3HfIYLQc4etrDpoNLOarjlgVDI
fkDFPVFV5M9xojlmt9PDn528qszNkMn7v7/z0Jm+cJJxUlzuiqyJ2giZNMh1kMlYc0g6Coyo39Zx
nlwI9dJSWB7rtMMwOoF9h7x0gaTUbVy1Otw7CDbTrmY8heDSipN1HTApo9jaDYZEIeai9TpG82RN
J8Nq75pWP9QyvtISLu5TM27ff/5zZ5XBVFZoUyqU5eVcbFV0GOHE/KYQkxtUdkr2nDWSM7QXvvBz
R5UBlxiZEsOwNHvxUfTRWDSDSKJj4t+O/jMtnfef49yuef3PXxyFEZLHXkhpdER4J1Ica1BXxf6n
YmxXFRdkFrvvxztbgcMhhgaooEaWl1SFIDb0cmrmB7LRRlVlrG+m2NQc7OstpmowcK7GJQ7H09jG
+XlI8bOGC/r+jzj3Pc5sLYhOwIHYH769OzUrxpPX5KEV/1H15RWNHcl8fD/GuReHASAmUVD8OWbm
P391zsTZ1DYYQzMdMEkfaqp97O/LSxNZzx1mHMmmpoIj4NOovQ1ShuXIJM8sOpZ1pq9aOcCMHm6L
2xXF97rouKxtc/gH5wwNRhM5DSJzpOtvY4LXVoxaG6PjKF/79UOH0WGcf1G8dJWm1yOeM++v4/wu
lh+/NTOEEfka+DguyrMwsUHcgzY6ish6LDRHbb9E6m7IduHgfVSKj9SfF3bH2YgmBni6BiGSUu3t
A+YMck6kxIyOXb0m58lFRt3CFJpc94EyMVYoh8/Yc23ef07l9y9RlzUY9jDb6czRonkbtjaKtGAc
GtyF79ZGZ85GeqUkq/ab9xOEZlBW9nAsR8hrKxjvXXyYzHoVQNbwL8LkZyBVfgkyCVPwY2ZC7dtf
MgZyqcGEh3LSUxI0oTvtpMr7aI7lXjYe+oHBBMWqr8qVJnk3I4Kz91fi7ELQB1OQYGtYki7Wvyws
cwymOjhyFzg+EuSe/u/st9ysG/0LXawL8X7/iNDOcM+/DBtExLl43MQqsipr0+BYWjWWOF/rWdnY
f2eQS5BGF66Nc7EMpCfW3HtFzrPYzQlzmoMcn5qjhqmbymz5e8maIN4y/elv43vYfivwECFBQbdZ
Em7sNrCCOOeClvTnOCLJwRI+vjSe+PdPhRkcnG605zGq4Cx9u1NSpZHCKQWqaULaCulDOTDe9mk0
n6Tsp/rJ7i9UrGd2BuHQ+c/M3rmL+TZclaqDUTP585j3zMeSJHzhP+l4R8Z7kdskPD/e34jnPoQ3
8dS38SQIKuHs2nJUzGRTeMqqKwzMljD6V7pHDZaqPzxPzVdpn4SNcwlxOIMnzov762kXi4uF0dAL
vJSOUiDtLDEg4PQ2nlUc6vAQxcyibJHhFoJRUs1GlXOXKUcrcvQLX8eZC3ues0JjBc0KXgy/iYxk
TzAWgxrDtIe92qgrXf46Ro9jEm7RQK80RkC02M5ql+623y9pPkosUECOEVHhjvp28b1UVjC5SYKj
jRG2sLEjrFq6qpe28BnQANI21LqZ/j77LS+WGTg1NLAiguQ0/pC3AV4KwbiKUc4GuuKMqfNg7M3t
1O0yycnrC03CM8cBxyzguAVjmA09b/hXScJ8QJSjH4IqWd+VoXaS6L6q/g9pZ9bbtpJE4V9EgPvy
KmqxJTmJkzjJzQuRlfu+89fPRw/mRqIbIuJ5GOAODKTU3dXF6qpT5/xyondR9GPFl+fIcv0d5Qwv
TC1yHttqdVvqMVX236LxV268CeGkM/331nTQzSOj2nn+ecXmfD9u2FxWQRhoVwqaHdxXZHzqN4Fx
B0l75B2G7031PjCgcoJxzKHCdVgxLFosLR6qIhQleQQv9tX3KrZ74OoEyVnvfsnlzMoja64PpZrd
fNRhp0yltcf4nPgsV2syM8lRMilHsn59mF6uVO048H4dqt1cePVsh5nJyVWzlTAoQEbNnNZ/LC1y
SzuuJ9Wf61wp6iNMs0n1Z5QedzyJNIfZSRe5U7QpT0ERvFPV9BA4771x+Gs4Cb9hRsUw98A9fQ4b
F6471N4UoZpFrU2SFLeSYPT0INzYmEgXuSvHKQoFvBnmiVjCIcMd1zuLIskUpMoYMlKJ0JDWwDb6
FvkDw7ordcTgdPuTgkxHYiGqoqe7uYunJvE5iKZdpXpPt3+M4JPHuv/8lsXem2oXaW1O3yyjpFfM
6nbOt9iCRM60NhNKEVGAsO/at2BtA+a/X2y2wxDQ/NwmBiOR6BT2ts+svd3/esXSIJViCgjQFq+K
ayuw9BmMLDhc10m5q2BHayGLa8ytrVe/Ins7IWYXtfLdbaPzfi1vDaTpANF4iOHTi+dEDuepKQcK
tZEEUH5X6JKbalq78hUT3c1LK4uPiQp7rF32FEdUKTk0CGC25aPWUxhY658LDSkEbiZU6W5DtXV1
UulgdDBdS7gHha4d4LHikBvWb+hShr1S+/ZKlifcPaoCOhN9NLWXs0fNhH5emevM7IwgSyYksNrt
7fMRLmgerSM9Ro97WeiJ2xrcnkQMT0vH1YwHRc53kn9crf6J8gx17lb9z9Bi59pRyqZhNqQExhkq
XeiMVDdCh48q/lapO0T0pmEvO9EPygL//H+LXLjHoBl+1czfYXO6i9BeTt4VeYS87LjihsLj4l1F
yYg+rb4kercLJtNQKw/O5FMuoyFaOu1ur0SQIjMrwNzb/HiCpmnxmdeQTk0YTABnr2aww7xHCmpj
Kl+g994XtIOtYeVTK4pMzCbAzQViG3OLUxslrYuY6AvPiARF3YDMb7JRx7V5YaETXlhZnI9mIBwK
kTsjdr/RZdtY1iPI/qn4dnvv5n/lRSi6sLLIGgoyUcbCWcugVkjClLtyQB35zRC1bhGtnNPaihbn
lDoZ3VQQxue2QLIqQrIh+DWUn6GSen97UUJDsENQogRwA7PZdUBqY2Q9GxnXhltyq5eflFF7gEFl
8KuVr7TQEy4MLb4eYJMqA3Fm6s9KQeKszM8zx/jqZaWx8skQnhOjimCInHlocL5lF1/DKi0UJ4s5
J4a33VE7xrTYPjYRPSk9D37f3j7hfbqwNa/6wpYCGnKYIkAVFoTQb/vMkw/paL9tLOVXVVvhIUvH
76Y85SvXSnhqsOTZBAsKlctrpdRqqgctHXxLbvKd5TM2kGfeh0w3mM8OouE1cQmuF8MyGdCGy/J6
lfUkj3ppYC6xKFQaecyXmGmuFZ8XeQhlX2goZ9IT/uPaylR5hVUUyX/xa9zhRntcD7FrRhYXK4zt
tLNniEqM7J1RMQ6J2MgaiYMojs8Yevg2qa+QtVyvxCvQk80dChG1pZUfFMi64TCL8pXXoaDxoYNU
/WNmcSyR3+rNmJH2QRWa32VRiWKaknxNqijdJxAqAZVVxq1fTe1ucFpzh3yIvO08KdhmMCYiXgAh
WQ/n350SQJqOupR/hN9jdYphLrss4+blz5yd+eKOIORo/hdBU6lubva03BuEWmET0Iw7Wz+23gmd
Q5enWLNagBKFAqpcJoSnFkypSzINpDJkLZyo0JAsnIDP2btKz3aW0aWURoK3+hSuXExhmjLndjDy
yc9V0uvFwiLXxv5IJmkUhbMrWgmdih69OynrUatXq3hTtn7mZrPEQdHMOmNGnr0i1M5MCmRLkLpy
aa9/QxL1Zht4Kh8P5StTbk4E02r8/e8DH5VoBukAtlq2sXDxzI/VXvViGlzWVlaPpVZvJV7N2Ve6
8X690vp9rty9cKELawtPVxAvQ02B0BCq8t7yXHkcyTLHRxocu64p9lL1NdXGme5uZ6v1/e2lCm+z
AR8GlUym0JcpLiTduJZEyBi8dIu0xGYK1xK/Oeq8WN+FicWJScMkjVZPgNXLfh+r4V5FIhrC50j+
mGufjGGzmpgJb8aFxfnvF5eyMRCM1yYWFek/kkGyN04Qb2G12dZj8CtS9re3UBh1L6wtQnsqS6rd
T3hLBHB2Kqu3c8xt/eoVRQc+iRBjKVQccP3rRXmK3ckIHXNS8bcygoLzuD4lIPRF0nNQwnPtkQ/i
tZGW3noCZTofw6g9NXnuRunHyQTF2UCkZ+kbW+uZGA94F4ftAXr5tYqkaC+pHtHS0/hS6vJiLxWz
1MO85wlpqL8T4C9U7ltM3z4wQV7Dv84e8jWmmbNssmjaTA6XY6RC+V3TUBlqD0mkbXkpb/MAqc5s
5ZIJbgAG0aYAokDoXH78wRKMlqfQqgQX5UZe9FaX+VIgAeyPzifDCI+tfGystV7efK8W9w74I4PH
oKxVeLIWUaySTFjkzTI6Vw4FI9OUPtZh/NBISFRmMhy3tzdVcHJEEXDOoAShGTAW/Ylcj4cEYsnn
Zn1CX6xQHnp7pfgnuNdXNhb5vBFlIMO9KDo3dMVG3TvG1rgJhoe+/VSF9vb2goReMhfHoWqiAr9s
jXk9uYnmd9FZn56buzOxqqEHexWFDogR+28SSkA8Ks1ft+2KNhKb5jy5wtkt09+cxF52kj46O739
4HvNiRoqKkG3jQjCPmkobEhgtik+zdTWlxGyNrtWdnyMWCq4il85Eum3DYicDzg4A3fOjPhdRqtB
qQ0GtKzoDB2IzYh4uDfBzGXe+9tmRB5xaWbxbam1zOO1QL86TKDPSPaqfa/ehUjL69GX25ZE7nBp
afFNoRBTatXIgqxxL3UooCSy/GUwSto/6CbZu0T7++EwHeKoP1s4/6KLr1imU1eWZT06a843w3ow
wx0KrhtGI/6/hc3B68KMY41NTQ4UnX3lXu9hbpHy81xhiD/FJfzG6GXctif07z/LWhbPI3RXGgup
M8TR6NtZXu3WM/tbm/6+bUf0LWP/aC0xakKBZgmdghjVgULUA8uQgamx0n9UTb2X++pNlDc/yg6h
9V/VLyOgSDTl8hqxhNBd6HWDGoSOiTb09a5WHhIitSaBLbKBZdXoOJlIO86yIpsCVb9ygkPmx+0F
r5nUrk1C9ONNfYrJXlHeJm2wHTJo2yKYBOr6Xk8Q3fHzVwTkuaP/v1UuwghMflnRqTGqLGbkFoHp
76sU0fm8V6RNFSR3ad/FKyaF7kMONL8O4dJYdpqKCSrJaoZ9qsmupfEaUROrzZXSstCIRSOAcRaI
rZbcTAOEyIwWUJjX22+g7IL2abWRJTwtHlPzxAqELebididFEEGXyTsmhJo5hra+kr97BW8pgGjq
neqtxGPxbbiwt7jmsZQHGfJuDLeF0aNf9pupONrTgxLuO7XeyWjcpNp9nPxTrL0ahXv5x/ByEMqR
SplBco0qqXKf6UyVmTZ05sq7284vtgIYbP5kct8W22k3qVeHcEefG4qwVn6sUOBo9cNtI6KvJlRx
8jxbwqfTWrg79GFW2KQYiQzlHFfJqdO9b7dNiNYxQ6Co8EG7ABnt9SU21aCfn/qUcEA1j9k33XmC
FewVNiBwAQXOL37RvsyMNG+hjiYdbY5onSJdWKFRWe5uWxFlACBE/7WiXK/E9ju4MkyfOF89Iha4
GxqYrdKjIRkrH5Tn4a5lontpaRFrzSHx/BRxqLMW+DO7u5FuBqBFd00bDLsqLKqtrzXWoyzB6Fbq
qYn+VPJY9/0/Vm8FzyJLh1yBVLvQ7XyLInm5kad2QqRRhnC1sj/bps/Acs6Mcq35SGJEiDemYRIc
rKFpzw1ga6gDeaV0fr3G8iB0B5LPGdhMB3iJIvAKDSoMip7nKUK4MGlQdnsI0Q64fVTPeJIXO8hA
JFM3DKWCBrs+K82beCz5AFONZA9A9ehoo2vr6YzcN3ejGj2pyQcVZY1h1uatHgMkzZSodDvznZZ9
b6NgO/X5fd2/gTE1tR+BQe9l9cmXVNfIdk3yRgphK8Gp97d/tqhGqM1JLPSlNE/JKa5/dhoxqy8H
BUlmcYr69DHswGMirGtAny+P03mMgocmBdWblYGDzDIEq3l7KOt6k1vhFiWh4xgi/1CO8kq0FR7b
xQ9b3OJYM6OiNgDZmu3gDlGxCY+17t3dXr4wGjHoCfh15jJZzp+V5VhymBWJ2/A+ciJXlldikfAG
XxiYV3mRGQZ1WY9SiIE+2cKLyNmr6ofY/3R7GaIPoXphZZFYV4rtcALcXtV4Y0lb5Ep8WPwqyaHC
+5Nju21NVMMEVsn8M+gNvGa5a+1kQ/BdcjTkD5o6ub3FmOCQght5j0RlVCknnq2dtJZlzzfoxQ27
MLvYy9yTlHzqKQFUwc6Gew6RT9SXp8FVAmtTa45rDsqmVco1CLHogXS53PmML84w7EM7iednueYh
BevqLExh7sdwdhVp6O29FdpikHSeVZg52xYRf6wB1I8GJ9lZx6SJPSSbGT5OurvaC6ktrnF2Ci/Z
hblF2I8sI+z0ivqG43+jA8A89VOernwqhWkTeG/4yIDIQZ2+iIxOlepGjqwleuiD6SpFcJxsV5m+
eQyWppBI+A06C9InmC6zKnp6zX7+a3sZ/LMJIZihx3afIIBc3zV6jSawtSnsX074mvrNxULVxeEF
nVTlhQW0XeLpQC6f5IcW9OFjFk/pK+CNUN7DsjIPdtATW8RtXQnyKu8prZwKo3TVAppQeVgpqwud
8cLGIgRPLZRgaa9E51puN01jIwbyzayQSYPlmcbM7ZMSuuKFsfnvF7eM6zDmsN9GZ/SuPytSuPMM
66fsmNvbZsTBiyFPqCMYppafdewv7Jht6TdBxeRNoVWb0UjeovxyKlJEbPN7KZ7eFNkRce70+4rZ
+exfBC/G4Exj5v2j8Xy9POROMyudMFt69TaPLDctnvTyY9N9HIoEva58o9ENOkzlGnRJ+Imzyef5
CEAv8Hw7L9Yr8dWPJkjrISlPEQELh+G+9+T6cHt9a1YWy/MUxjkrdbYCyaQrWcW49WLC120rwq8p
PfuZ25AG1rLPrJcAuNOBrBuVd3WuBBvulMh8gEaEhhiLeJU5CHDo1lFLNOf7cbF1cTsYgTbynZOh
1dd+GxAMNR+jLH3F3s01WfA89AUtexE2RlO3wr4nCCPPSTf2fgz03e19E92tSwuL01H9SItVtSY3
tX7kCIX33tsSSavbRkSwUl700JBRedVgGl3EeSkcpETq+U5W9ZFJxcHf2lG8ddAhRx+5GFF3fFDS
O0mu9pn/Ps3erCs7igIWIzD0CSDdg0hjEbDQwe5QG+DAdLiD4WuGN6jVdy3CuFlobicjfrq9ZOG+
Xtib/37hIHriNE6TYk9K7XtmW12tLR6kfFzJUkVQfkZ7EM6E4F8h31qMfZSoiiXpwDBY2xXbynpw
+nFTlEdKOK5iddCGBfYm5bWgZVtpgIz3Y7vGtC1e6Z9fsPDRMJKLLhv5BXb2qa2M/ZQ6rh2tMVCK
ooimAFlhJN3gObo4v07tJCNueIzYnvY98E3bDQpl2r7m0P4YWRxaxMRz5s1Dbzzdw1I92saPxstW
jky8X3+MLHLGGKVnrUeQ+OyExZ3n29tiUO5W0aJCK88gEijJmDWe3wUX/md3ZZTbaMudc7Nkor6F
NqruUCefJCnd39414dViYHWmeAd6ulRtLZS8GP0IU2hB7awvEvp5Q35n9OhlvWrvwGPg8LMm0ZL8
MQlygwLENLf6ZDfzv86Q0TpdKU+KPiUz6ON/RhYOremNQeAn3XDUEA3DCT36oB+tvaanGbw72hpg
T7h/Bv0iZmGAXizZdULLrpB0kXFtU1IoFTWRC/o92EtKXG1RFqe4HfbpyhtaNBSoMYX4r9VFSNaD
tJiaikbBVFdHtZ5cJFQPowJtTJ7tps65t8Zuq37TO2c/hM5PkN1vLMM/m9G7KY6OmvQ4oyVmtobb
ziT0W+bXqAwDT1OWlUY6qqU6OTa5HnUS5D6rWY5vlQ9izcpi8UZS16NROnwNZB4Y9LScJ3Ncq2cK
/Yh27bMgFyNsCyO9n8kp6VV8zlV7C+OZJ0Nr5Izu1K04rHg1/zOE8Mz1XfdypgpGSYqeq5pxpx9l
q9kgFPWa6PjveujuX5vh5SJHdcd6CmfYqr5zZ+oIIq6SUYoqFnOX+7/bxqDotRm9jtBtzFlN6al7
WmfvGEl1otBtm4d52Ae89spbRrR9ULYxS80kMGNoi09L0fdBOckElaD/EEy/xu6hDddqgEIbdGup
OgN0p212vSg1L2Ib0lLSrAw9yly/Y4IxMoKVExJtHcgtJvtISeex5msrkmTVfhtH8Tmsxw18ogi+
ZnNVWJEyVyqnTRStbJ0odBmzTtg85WYZ+rzsi6+MxhydNqGZDbK+RWsXPcKf/hRarl12tls4UESr
nvKaeAl4BV75GegO5+y1UW9IHLvr0/is61+KbM+n7iB9MgI3rIrD7WAk3M8LSwvPMPqsGjK/is9e
1+/n6a7A21d2x+A2Eckpe/9O1tYCoNgmDwtmPBh9XdI/dGWv5trUx+e2BPBIgys/FI2W3E9OjLZI
PMg73nO7MI7MFQSU8PkLYcO/lhfxasy9ocgg1juP1cjwnOKDNxwf2lZBvMkFAoOcJ4ocVfQdWObK
10h0PUgd5rIWlCiME14faZYwdKbmRgxbdfx5yMbxXh/jL7MK5UqoFC6SiRYHigFUEk19ucgysPMk
JI/U+mKXe8Y+DNwuzvfG91ozT13xKe2dbW3/vO1IontyYXU5nK2Ono1MMollrjwEzSkrJHCIHwb/
qKGud9uU6KtzaWoRpdNehQYuIr1Mab3X4HbK6qEOfZorT7cNPSNgl3WLS0uLQC2xJjmeUS4VurVh
sitDgBpD+gsUT4yUrWZ1+1hONkjlblKv/9Kmh2g45v23Ke/e9GtXdb6KL34MeAQGimFy4LF57UGt
5adWkFPNM6tii07JkBb72+sV+SiM8f9aWGxsSIsBGgUswLa3RYJ2x8aupu1i/2TChnYLmeCLCQTZ
s8j4woEMNzAOCbOeucwkABmh5237qdvk2qBumrY9ScnaMKTQSS9MLy6hXSlh7k3k8VWyV4jf/rBx
0go648btzVVSivlAXh7Yn4UuvlW2lRok2mS9gfMESM81/XDf1EilA9w61PoBQWiXjtrbJpJWUkyh
qzDGRAdKQx/vBQrSiyzVN2aIjP/N9n77/srFEN7Ai39/EWKKEHWBuAJZhI5BUVVvrexgBPkOXtSV
hYgNzZJks6IqCcy1z0dj7AzJSBFWV/PdkEwIDymHKdtLoIFv+77QNciP4EqZeZKWfXNDj8j7ZhRT
g/B9nYSzvukurO1dqRmoLH+/bU140y6sLRwx0OqYnhUbKDkPnk0HHXZn8+ttG8K9I3Wh64D+wwuZ
yEl1srqD1e+sRx8aGcX0rxHcByueMJ/0Cx//1wgl5esDslFICAqJxwyeJkHACweoajLB/Ysm0Z2k
RZtkWCv+C0ttQItniC+od2U5CBh5WVD1GrisdvjYG+8krdrOJLygWPcaapuwMQzIM1nFzsg1yw0a
N83KXQHL27FI/17RA7eEYgHMMzzWyhKm6EmREjc1vyWEDbmZwof8OZJBnWW/ppZ9aWoRToqxb+M2
5kUXycGhlqtNrSgr2aDwEvAmhQ2Jh+kL0BlMrkFvDrx/tPpBDewtBM6b0pzcJIw2qyRPQmPgsMBR
M4pBTnTtOo7ddlJTYKyqg0/okzZ6tZd81EJhJCnQAbh9G4Q37pkQA59kDF69tqbxrW5iYPxUKx89
K3ar7JggQHTbiDDuIpsF3BdwGcjVayNVX9SxYYUxw3XSVyOyxncyw7hvbxsR3WsgX6DbmbeAonnh
B8yLlkasFfFZnrJNlD5QRGqAjoA7z9oVU6Ijgq4KGDFyzNS/Fm+63kgLKerL+GwpW3nSDlkSbO1k
PBYUpZB42d9emOiILGoisIYALOK9db17Tpl0RtYSSwbZ3KQ50qqR43bZ2vNDmIBc2lm4QiaPvkRn
mZZDcoZidRPAdGfVn0sQPDBx7RW72gzFrzpeC1zCg+MFTpcAWm2oha7X1yVJitIlsSLrjnUPA1X5
OUh/JlO0fcU+Mh4K/xYDuWAGru2g2QkoNuSNDPdVEVc7ZiACZ03hR+gaF0bmv1+8i7sgj0O1xNXj
jGYXOIvkgxKbNejfY9+s8a0/v46WnxkI/P5d0sIRvTTr+3acY8W4zyTU9wwoO31X+aeoD2aunsfJ
fpvIH8xkcv3+MWhAWtXlPTNmU6BuQ/9rWj2m7T1IDUfh4/6ekbN2riANpfH+9t6LvodA/dEX0yDb
QJfjelvCTPHMWmfvs8R1pK+qKe2M5icCg8gr3PNA8V8DZ700uNgZu6/10GxB0MqVt22cYjvjWbNx
pT8tPO2LZS1clxaLNYQyVpr2VwYJvRTfyc5HI9omxZrilyiG0gnnXaAxg0+x+XoHNfBz0jAS3jrL
++HEd109/Lh9RsI4c2Fh8eGJvEFp7JIqQF/ku6JKI6iwCjdqjHB325DwwjMDZUK6RY1lOQwVpLUd
1iq1Iyf66lHfi/tj70E6s/biF57OhZ3FhZfzsPcNiSIOFeWh65F/OA3hCXKLQ1F16HC7XvI9UJ/a
NnPH4eT0xYMV+Y9wj99l40Ano17Z4LXfs7gEVQl1bIMw8hl2zyC66w3rQz5LsZftwW/CNWSU8DhJ
jCiX0UMmLbx2mBigvCl1OVfOARtfHqtu2vRrc7qimtWMdKUqR1mFb9S1EZQRnX4appgmcv+lDPRH
Laz3dATNfEsVax+B613JJUQEapoNbzB1dRYHp8y1ySme9d0YQz77tub20l2XHj1ESC2au+XJzPOt
rkPIxExM65rWP3/vuaQxNi0oXugv3g5574yplGTYlt5JU3fv5EwlJ62byWtSP6I78sfSiwcE2m21
VMmcnjKVxyCT9vBW947xjsx/8/+sCfT99X5SMmos08SSkzQMVY9vwV49SGnrymG8xvMp8snLVS18
0onjNAwkeJTCCb126Wtlvxuyb69Yz3MBlVkv0DxLGwrVoBQR9XPTH3Q9OPn1Q5yXbjLVK/mEEN1r
X1hahGSjkiRfVjvu82i7lG4c4K87x9tKzEkptfnT78eHZKgOTpq+GyPVTa3s0UrydzOJlDLJd/W3
uk2e4qjb+75C2d46xP0/QT/djXLtbJj6uw+kZtqAt+QJJa+lXeKLBMuWYaFYifrAIjz2mZ/AJs/P
z/rpKTI0yOwP1fhDsQPXNtxaik8I3b4xUvsU+M2Gkc+V+Cx0cYtOJJj8ufy7CIdt3hY9XPRcptSL
D0pkm/ddnmqftEkp31TSK6QsydRnIXdeVTIjo7NzXqRmKFsMEZITOB9NwK0ut+a+yZg+hJBUvbvt
g8JcmgkpSHlgoFIta+GEnTnSLZawlXvvOqk4TJadu3lSfKAQfpTt8cn2q53pdXstrd/dti1KFC5N
L7yyCZqhGEslPidMwLvQFoBT6tS1qqvwJtsWxa75jcq+Xm+mCniMXI+6vQGdKzeZHt16R0TkIby4
QblQfXX4wFwbmTxk/ercI73NmvvJyu6DuLqL27beADdaKXSJtg0IA+woSFNSRllkP3ms1aWVSTyE
1fiDRflVzetoJdSKNu3SxsID1UbKzKCf1+PDCjs8NFO2Xc1JhZs2p1Y2xDnMiS6M2CV60UbiEJWa
YZ/4XwtaDkHY7iMIW//e05wLS4vjGR2OwvBsLGm/0T/YyN3v2waE+3VhYOFkRal7cYBwyTmUD5Sz
NjHYj9UUZm2/FvkEnLaRx6Qy3wvpQUsoslQPYwf5abZ/xWIAN4CQZ0AelMm1Mxs9qk1ywWKY28np
nQOrXm0iCJ34wsYiHQNTFI9JgBOj1tvVqNagant7FcLdQgWdcwfoz9vzehVd3TC5k8bJuYzzXVU3
h0Z7LONm5zNGe9uSiESVtw5szc+DZy94WJja8cvMaQkxddhv1ICETpLifqsYHXz9rerHp873ZEhg
Kmmre80XbfQeWnSKTkYXh9tcho3TMvpNZUvm3zvm1U9bOKYlDUOEPhCvy65y++HYJOZmdSpfvAEz
OneumkErvwhJkt+l7dCCh4C1dusDHYj8px7NbM3f5N4nWrXmcJSsbqP7hRua1BcY1pE3wSvE3PlA
Uyo3yDQA4umLDDG0lE62cqoMViXtG2nnxKqr5U+3j1tw16+MLL6YY+bbz72G8yx7GGoIWtjxprHW
qCEF/stEE6PLTFPwWdYXJ5cEQ0iOAIRAiqwtCo7QHGwlXBnWvL+/KRB+UO+YwZm8wxan56VGXZkS
lvgduxL+pKAt9op1MiDxub11829eVIF0h3lasOsQzcBrfH0n0RzRGqnhPU1FmfGrRj9aGdjxSar/
oXKUu11Y+CuXU3RalyYXYcApzLQxFKoRwD83hTe+T/Ro60fK9vbKRKc1j2tC7DUTwSzTqLhS/GxS
Rk6rV/tNhy7mXdndBe1bw0jWlE0FsZNhL/LDmfiJZ9T8Wy7Tw6xLWoMp13MSmNkmM1TDHZxq7fkq
2LgrKwv/k5MCmUZ65qQ0+6EdNvEsYzWssXwJrbBpTINACY+U0/Va0Pkq0SaMkjOKtEEzvadhbTfl
SqI5u9XC7QzEdf81sliKmgRhaqMeei5zq98BXPkACYCxDaLG3oR6nuwaqbW30RStPPDEi6NUPLME
oyC0SHCjoG1BKVKklpUh3MpljR5i32+t9u/fJ6zvj53FBU4kxw9N5BfPWRHdOdmnwOo3Tj64Vnd3
28sF9xdDoPfmWUvAW4vL1FclnGJVlZzRL7jz4CnZqvobNVHvOkmB9TAO7m/bE24gowXPkqUQhS/s
aU5bBVaVwZ2WqnverVsJta/EWnEP0RQpHCg64XQGpfEf107IJP6kJjXL6kH901nwN4iD76xYfggY
HR1b701vf+8j64vfeG4zHQMT2Ag8DvFHWG5hCniys7WVC+LJ1U9arNxwAsOjvJHMdNodL5YYyQ8+
Mx20B7e3WHikf9a+hP0oeWePY1cn5857Gjz9TqmRhbZyNxv2aZuv+I/oJQ8TDGqJDO3O6fLiugdq
3bC1RXLOR6n51KZJdF/2CvAmAFeulKbZo13Y7fsM2p3dFMXRFsnKb3CSRI9llzlfbi9d6F0mRLEz
4zNtncW1MZELyKMJ74IF7qMkl3wfLBnRH3/l2yBCIfFWgxiJ1zzKKuriMO1JbSZHYo+9Kek31Kpa
Ao+RVRu9eISjew9m9eDp7aGDY9qTD3r8O6XHGX+Ik8chWHF20aIvfssShKRNXZwMKo4V1Ty66LoH
Q75bnZoUedWllUUiNuP9UebhnOX4s5RvdH2DCq1m/LPWFBZdk0s7iwira3VaazY3Vy60XUq9PI1q
t0yfaNWtpC5C16WxTu14joDQr14HiSYyHV+S2biufLTqLd0/YsNkHJXoXq23gfRBsnax4kbdh9te
KqrQkFr/MbzINwut59MW9rQ6Bw/ioWPf7iZtkw97s3lunYEf2nRlsuK0Qj+5sLrY2aKtEj+wW25q
ZG4ksKSziOPqy0FoBSpHi5oWeHptsal+nY51N5WkMlAB+TU8ff0624XQGWnZAvSQgd4tWaEZ7ZMq
M+b6QRgZaNUh5k1Qw36CYFmyBtwSjQvzaYRTa0Y7KfS/rt0E9HYqdXqWnm293TWqcg8e486f9o35
AW4Er+92frkzyq9R84oDA+rIq4ehdkTw5l24yApDMl3fCuv07BVvep8mFVr3yZoR0VbOFuZJ1xm6
sDBiVEpq1paTnivL/Nn28kd0tvZDqn4sQAoN6Fvc9v0X5oiZ4IRg+qFzAzvF4nORxVFgmpFPy6t4
K8nKvq/bjRM/+Jp+aMa/5nrHGOsi2M/KbPAfXm+gLTWxHXp9f/JUq/tZymjpKkHgb6FSDYNNbPdr
k/kvb/ZskeFnGPOw7CyrhqFfZX1uY3E0nZKPQy6hoBD29X0j2Z/McfhZ9JJznOSqe9N2XvZPplmf
/36DCWYMo8734wU8r8+g4WykYDilrUap8muWGZvEKQ9OcZLpgd829iJY87QEU2PwyoSOEA366w2u
OiMu/NgaTtbwBuL0XawbD2A57sLMXPEbgSWK9ZQVKQRQxnzxkZOmIa0QDTqNgLrGPncdO96pUrxJ
gzUYhcgURwehPf1hNnLhouNU2y2MfeNpAPvulEe0dGbmwyz+dHvz5s25esOAGELYcp5MZYoSbNf1
5llpbipj1I4nNfrsl1/gTL/974ucERovMHYzR4X8InA59H9SLbbHU16F+8QLNnoWIrtmvrUTuPQz
ZWdOnyVH3oGzPdw2LVoasM05B6MGwbt2sTQ16rVW4bS82lM2TlhO217S1z7ggoOC5ZASFeU4hg2X
2V4zKGEVN7TPJQfssFX8E4zVoQzycFNRXLm9ovnBsDgs2CKo3OAXCgIVC6dQ1QnqhtofT30lyVur
NPVtaEjhvg2a7pOktdGJ/+udVUQm3duWX3xQYWKjbEtuDQAL5PLiKRNMVjiOqTGcCnRgAqWZfbH8
a3K02QjT3oQvChDMIV4fmKxJuZKowXiSmZGvS8PFiKr+7eN5NgJbKg9OPgKw0V4byabcqActHE8F
nXKF5NzpXeTWV/ZL8IWhakNbSH9uky9rKbnq61WLOMApMX9Y0t6gbZMkR90BPtyt4RxmP156BU3Y
+e1jQQCwbOsFBZ+eJgqnk6ZK+2A0PndTehy135GsuqrqKtVT66wBQkVerxngDOl9AdpYEs9WNH2n
SnWGU1AfDe+hst93HsWB+OdttxOZIdYyXjuPjr2gy3NAxXCTLA4LCIeCuOgmGYs3bWGd+iTb3bYl
CBdz2wvGo2fqvCWdXC7rVRVX03Qy9SS7p2vbfMjLyHp/24poRXDYQC1FXOfMFplpPSRmHunGeAqD
GnVf05EfK83Q3nYxcT5XGnUF7C1yxJmll/9RwKaCfe3ufjRUWhro04mq+HaQ3kZF97OrNpUV79uw
/HR7caJgz8d4LknBIcIS59VfJIt11DpImQbyqY8bKI92gTLtMiYXS+2TWR+S4G6MXJonK5dNsKdY
BYUDH6xJfFpYbdqolqDskk9qC0O9k+ykAWKuX1r593sJE5/CNDCcWHzO5iB5sbpxsijimK3MB0VB
mGuM9K85BLf7wgzsg5ToyVt58sqVr5gg5s9VelCvszAsZfSFUdMI68xSp1M4PNp1u/eSU6wYG8cz
eKsFG+ayb5+hwGGu7C0eGuOY2JWX4zCdcW8lj33T7xz1YCYPRZOsLE3wUaGBPrcGAPdalG2ul5YZ
hpXlYzqegOAcpBpAatrtqt5bmdQUuAdvCuLUjJiaka/XZpqhbLJRL8bTOCjRJvSqRyYJo7Y7NcVa
W0xk6lnDAJoNm4R04SFpHFdhlmbjqS3cuImfJB3xNqNWtzbz47fPSbR5l6YWTp9bo0p2g6nEeK/E
yoaY700rwUrgC0C96OAYnNLMP3G9cwZPGrmJhvFktvlG0d/qP9qOVjpEUWu1LEHwJepSzJ75V/mQ
LbwOKj0EqmLCIsSEGwlwojr9ur1fothE0k5Vjvz9GTp3vRgJgTJl0BUW4xePefjO8++Yay3k+6r/
LwFyaB1j+eNtq6JTYh6FuDRLIMnLHBSfhOM7UAn3hjRu0HW907Q43Ph++/gKQ+hWAGSCPODFXYq0
SPN7i9XhDr5XEnwT13DW5o/Fm2hgYn7cYWdxZW2zr0ZT4pyQ8tqO0u/Y+9bvw7eZ29530ptxDWAh
CH60A2aqT6pxM+f89Zk1PhUqS0qmE83xrS+Dc0w3EtQIkXqsxvEYaNLu9jYKLvA8CT/r6TDuAoTk
2qAn51OQ1MV00of/kHYey3EzwZZ+IkTAmy3QlqARSYmUtEHIwnuPp58PnIg7bBDTCP1Xa6oT5bKy
Mk+eo4HjzPMvYUCt3aPx8lBM8q/r1j5S2NByDDjKRFiMmACbl+Ys2Q+MdqgntyzV/kYxEM8bqGg5
Rtz3J+K6mYw+Ku0Q2Vo3DgflhIx29qAbiV7Z4Wg1bpxOWzooK0eRqi0BCohZuAGWDTGyhKqG3DST
m7WBSPQIAWRXFv/cwMfIiX9o2EYaiUB8dj3v7tJGNH1VzPvJlSILgaQY+q1EBLrfxGdlyDdO4Yof
Q/N3ZkAixUQL3+IlKLQccd0YGZI+2F6d7boRqiVcdD3t2unnxqKuxONYm1mBELPBay7uG28oWe2a
oVVG4xayeKLN6VR6+uex/ZUkD5r3hdaOO6RfjGlXFm4p7mU6icv00Fi+k2pPqRiIp1CJ7evftba1
yXoZANbwsPiJyxkPJn2i7a/lmaA8qfJd1Ee2Ot1H/87phgw3ZEx0itGODGfjwpX7JswqssaZ1fsv
qvVsUHktk7u8+ktE/RKFqmNaD55+I3j//g7C8JuCK1zNIKQXW8pHt3Vm4OTs1j9LpI19gjSzc3Tt
T/U90OwAiq/rM/pxoWmIo+zEfQKZzAcY/yhCEAyV/eRqYnaPN6GM1rKCxW0rg2nvz1Eh9btEGzfC
3Y93ymwWsmY2l04H1iIi7C3oPo0Gp6Enr4JybKznKdxwTB/9LiaANlowW8wJ7sVUVm1CE0+ACQhx
xjHcjb0CLcKLhR6m2OUH75/BlOyZuWBGhxd5GnUZorVGUguaygEVE1k+5Sr1O+Lw4LtUhBs17Y9F
2TdTMEyQlkTs5sNjYZzUAac7ucWvrMyOqdDuWrW+rZrBbspgB6/8ofYzulgCd6jv+6Z8TCe4GRIn
b/2Oom3vqIm0saJrG4kNa3JeQDrx7/JoxuRDpJmUyJXSbwD77fHQUtmST7V/2zhRvhE5fnTwPNA4
okB9Z/DC0j+RVq+8WJWYgZ5UwU/l38N62iHoS6C0RK/TB/4teMz1DElO0QWDe4CzhXMRtC+CEW6k
Fj96dewwAMB4ZD0ISC5nbTLRxVHKkGdfINuR1B4sK9zRE+GOfrDzrI01Wjt1QF5oP+SlKVMJubRW
jVqqNeY8a1m085JiV1AFGcZNOv3ZPV5mcxgV5Ce8ZEH8cEFe2hkKreJi5L0nsP310CaHicjcmMEa
Xu764HdmVc/SUDz0sX9UBGguNhkL53m79gWL3cg+zDwuS9xaEx2EoL6dPYDlWzdjfCB2TcTmBRqR
Q+jtYDqOG2cQtzBqq3ON2jfzDBhEWr47vLZW+65hDsTi3qTkmmu3QrPRwrpqA3JJrkTyIlSDLudZ
E7qkaDreuXr/I5ueaJLYzGeuHWsiccYxN62BS7s0Ic7aTE3hcSHp8p0QTA+JF/+hAfVFkU+e132G
oMxAUmAjS7E2MB5sbFUOx5ySvrQaCUkX92IsukVcO1F1J8gPCGxunIbVob0zsggmIK+gRK5Fojt0
1kvht/t86A70zzqFKTtmLEMCbRzSPD5ev3HX7iUiUiqhKsguRnc5thCdwCDvS1TYq8+68UmHF1ZR
H5jZCCntsXq9bm1tJuldIIVL9YAC0+IgyEkxUjvBmtUMX2vBd4WhvkUH5fwfzMxRMKUKoJLL0u5Y
qjrMR/gxTSafE/hIq7xaOJjrVj6Gf3PjOUT/lOQohyxLrFablTVoWtE1w9MIsL9THgyy3128kW1Z
mzQYAuA94Jlo0VlzuUSVp/hRVXd4/6hy1AASLj+wpejnv4/mvZXF0lSZkpZt0JNofGzrP9JMvXiU
t6DeaxcMDphEJg0Y1Avmob57owisSzGOikgb0H3Gr6tt7Qy+Y3XjfjuLv3Irz7KQiH9wcklnLp6C
2SDz5ByEzp0gZHMbmNXtCA6u5+vz9rFhmgwmQtlwseGWKCMtDi7fLlbR6HVumbql8bXPDl4OKdOt
KX8TpJeq3HnRzfhH/QTzY5q5IX3byXhrPofCTXBCxU6Nbc9Rfyrtrk4O1z9t5TF8+WmLGzaKrcwz
Az6toR10uuv9yFbynWHtM+UcQDr2rY8fVeUUfGFDXTf95uwXV97FrCw8dcySKH2H6So/h+JZ8Y5a
RpLGlqUbrT6l0atK0f6rAKP+6B281Ak/58Kn4kC/fiUktvU06eQl/Nv4NKl72frTyMdKv62mO5//
nNvyIfgSPRW+nTXlqRZuMpMOucn2so0j/tY3fG0Yiz1kGn1XKZ3VuTXNheENvPEmlU+5/9JIuh2T
kzQMO+K92QaHqXcC5Nnu6jQ/+MJTGB1jcIBRfjaHr1oRnFVX879K5acs22lqZjeFStvBLpliR2tR
JfsSCX/r3rdDWnejjbvlLY9+bRiLq1kPBsMqB7931ewTKe4BVitk+XT/NHf4T3bn5F+CX6ldnQ1v
N+Fh2syOH7Tc0VmF0k3gdQlOoXEvOLH/Opo7CD2bLtjF0UsuOqXuNg/h43D2b+S9Sj3JavdMms2y
VDdS+pwf8k/C4Mjjg/poWo9p9CUW7geoMu3+eXgpJTuMH7p7PbZz2R7orZBvRe/BSndQCljBxkR8
BP3Mh5XKPATHKHHQTXfpgIrRFOqBJ4cLrYePgExa7/WqnM5pmUMNOmSyG+VJavuK/pCMaf85rVvo
soZxq5vvrbf+ckVkiWBaIo6hZAq9/uWHSElXtl0f9u7EdgG+40ha97kjM1S1sjNVjWv+KRHxrPTI
zktpn1j6XhHP1vgdqTSbMvx+0OyRN1ZjCzAoJYj6QoRymtMvSYC2rwjdnuA0x1avTuacA6MZyUzd
ptZP4hb70eZYFpMqt7lcFlbQu41wA0O68VU7CRyL/EFx/RiJZRP41n4YThD+hUhmpQHsjiTx83Ms
PUQPimGrwinch90xjx1P3nX57/wQ3JBgMJTHvLVx4/aWENGKa2T+gU8QH5CX5HlwOf+hEhArJykY
ItphgRAdUvnYmKASc2dOzQnSvdVN+2ZMv7XKbV34d5MebKVX3hoAP2wCYMzQiBPTEoJdfoQZVZGY
tlFP6XIENiV8grcERbbgUx5rNxm8oYVcAU3D0+Rk2UZ5J5aO5yXHXLaeWnN6DrrxF0/su6AyETns
6ruu9E6kIJ8QWWLenVBSdj49HMLBghY6m/p9oxwU0zXapz4D7Gboji9sHLGPURETC96A9hHZovi7
uHMKUenSxMx6F/VvYDbRLk87MoR7j0Th9TvmLTb9MH3vTC3OUFFJaln5Vc+1qz9VfkbzEsXRXH+k
O/qLooW7JBNA9SEMrYx3XZ987eJilz01wZ+kbmy67k+dKdqt8qOvbpRUdWRtOMrpaeMrP4YhTMhc
LiM+IMu/VKj2/M7M62DqXdjVjcModIcsk+pd6uv6LhOQYMkF7x5EIG45hkReQIGzUbtoJ9SjZZdJ
JjlTLaicjbY9lFQuDyrtuLeBn9GEO2TZPixNG0eW8nycdF4NjX6oZbV5uj6MjxTPdMxAvIWwxOxB
6Z293KvAWulMturezSGPMmTIo1r4xoRcO6tTd6y1s2keh/GHKjhWcAcb8sG07EyC6VQazwXBRh//
kMELXf+qj48m2Ntp5KGZjWZzUA2XHyWDwJqntnd703vKrGOTP0q+emjr9AT4qezcYGo2gqqV5cQk
DTc6DLwzy/alyaGk78qKRUzGlTNFN9BQ/ZdBofE9k9MjhrmUXCkaoxeaZOjdjDs6CI6NfG/IiVN3
x4QCSnuTjxsgvJVbkWkk4TN3kZLPXqLwKksY+mRgTJJxivLoRHRyp9374n39q3rpEu/gb0lezO51
cXQhZ5opAIGyURxZzGLrqzFktFLvmoVnp+N3yxMOYfqkBN25Tb93Wwm0Fad0YW5e1HfvjlFWxzIe
GWCHPlqOwrL/2xBuYd3Y2Bwfn2qzuN3/DGuJ/cvKwcpVY+xJ9Jy69r4eMLhVdVi1QT8ZGS3gSTRn
XI5FGMIMqVS2BxC5m6RmYyBHlW2hytf3xAx5FeceENoNL8009E7GdAcyFMLwTp5O7VdLy/dG5pox
mukicM3iG4wITq96GwfgDbKz3B1zeyqo7BmZtwyOkqmpi8bTuBfL4FFNjrX+aiTdUc1uJ/FBQ7W0
9X9Wqq1G9LrL6GKi/OG7bX3sq8/j/HHWN9E6+Orp3ymgkCCnxYmMEsBLClELJ+iFeQcBVAJoL3wq
+r/C9H3sX667tLXlBe9DcyJA1Y/ClaKQGX4hYWIcftTy/ZAfVePxuok1r/nexGJpNRqruXjiwW2T
Z8OKbT0SjlNCPUI/VuK5bk7/3hA/zxt53rn+AdX2EtJZK2lvRE06uHra0w1RPkjDz0Do7unmOl4f
2+r0kSGHTQeuFoCdl9tWjjy1kWMsaVCV3SeCZktFthF4zPOz3J7gsairIEvHTljsgjibklC3ssHt
Yc3r9xTsnLT8HLefrg9lw8wbcuCd00rFIWtzHTOdeRKq5256mNR74F7/OysLTzz6Oe3Lbclg9K/i
cAwCyY6rAaqYjUM9u9iPkzbTpAAaoi61uKpTAwYaj8eXO1gRlcN7SS83lmX+hY8W+G1keYB2LdUe
Ul/Q1UorBtcEy6C/pP5z+QmCFnszi7Xqn+grossa4DpsLIuxwA0vlx0pTOqivKQt/1ZUdkp9jh4G
RXRM5GzN8TGzzn7yGug/rSAAxnnw+nPY/Ir97NXPvkRDd9+MymncgnesHu13X7Z41pS07OVq0bJn
qldVFmwl2U+GLf/Kwkd/FtwcN+b8Y7PVfLL/n8HljSd5KqpfKMK4UXlOPlWjD9boVa8Ofve5kn6X
yfdO6iCef2w2U0yrG+qd5cXGbVCypwlEHFzfzKVdKQyAqDxB2YiNVg/hOyvKpT8JZSlBVLUf6LI4
VbItdfNi3qhbXn/1un0/j/No3x12bczj2G/ZUoT/3VnuvqXiQyuh4+rZSqHPuZFceFAQCL9++tfc
JbhLOACJZ3XK7pdmU68KIuTABjcfYc0ejh2adP349B+MUMwHBETrGJYujQzoaWZRrXClyTdWITll
8ygj/Pu/M7I4k0FOs4TmyYObKC9+a9qifm6yjYGsbTnt3UAWpysqVHSDZWyY3rMX/RTg6r0+iI+E
yxynGR8AdImMAA+qy6nqTdPsG0Oijyr8Qh8JCWvvpjFKp021nVnT61P/oVMtG5+LsiJ1LtKjXrX2
6H/b+I4VX0qlef4KYh0LVOLld1SerzaRobJkSYicX6cpxQ/TDIObSB4TtJgSTR/tsBdJ6kqJmD57
QaGCgY4kaTjHlWGdOhB1yU5QSzGmoy41bzQtG24RQ2p90rTFVu1x7Xt5RswhMbv5AwbBjMxEaFAr
wCMDaMvaVPiVl2VyRFlmdDJPC1xjUoTj9VlaNTrvZ6gzARksn02DPIghtDaDW3Zf5P6HVZ/LQuVu
+12oz9ctrRzTGfFI0E/D26x9d7kcHQR0SZ9gKR4UdaeWgX6K5AqN2Ka1NqKOlUFBJAQ1DLQBoGGX
K+8rhdCqInUgCO7EMgZPNd3CPOoJd6Oefr4+rJVXIEUgMkWo0IL6WWI5R6tSPZQQKKx24itBL6lO
636GxCj5vRhNO+DYG6HvijsHRQHv8YyPRplTXkwkrzeAmJLoZpXlH9IptnYmDL7ndrJONSRuGztk
1dw8kcTywNbebs93Xj3IzCzvM5F6J93OCu9PoVGPsWj+8Y1qywGuLNyswEX9XQFs+aF3PTRTiGP7
RHLV3IOCoXKCYXIQiDvo6vS5arYeiGtrRzcOHDFsSXzrwqmXRWDoDSVY+nGmQziemrqydmEk7E3f
uKmN7GupS3+ub5e12ZzbBJhJKqH0di8Wz/BF0UtN0Y3/KqnyN21KOLV+oVb89z/YYcnIKEmgNpc1
8SasDGjvW8lN4WCKxx+T2zeSXf+7YjyJtLkVkf1BBwTViMvxSHKpZXHTSa6fB18Nqzj0k7ajc31j
E65AjGf0HvA20MUKEetiqfI6rnWyjZIrC8X0qGlps0uJSg/SIA170+qM/Tg09R/TigTIBjr/3Gnm
sLs+pyu7c9YRmBuqtLkxYXF1tnI8+KEgS65JeaiJu0NiFgfT9+8aS94HW11Oa+HUhbnFPSqpyGLB
0SW5RiSikKwdC6PcqcNPXKiVxEedC0hHDG7I9EMAG/rGNT7/+uIlgnXIjKgwUIBeMhAMo+SVGa30
bi7ltuFx5U3esbdMypV3RXFMRPV3IhQbILSVA8l9TVfGjKuAdXBRwDehWKiZfXZtFnyGdj97zTrl
LIifcy05KHqxAYpZW1CNogVQawxqy/NvSlngWR0Fs4ZaXRZR3PWK27CMD2ntw+queRvYtLXhEXuB
spuZFMUlAYEcT7KY66ns+oEziSSEyPX75V3nw79R3UYk9f59w87yZ8Rj0Nl8eOQ349jqedPJbj61
9sxZYd1qSXhKqYqmcvjvj3AwJP9jbPnU16d+MEujlt22A63SSaUbZbxn0jAMPjXdFmn0ShhLEzkw
LUCFOu3zi0sw0BM5NhA5BqVA0xpRMwVrKJ02Tvy6FcDh7Eou+aXXEePaa5Gukd26b6irhPpfPQu3
NI0/EtrNxQiYamYLMEa8Eeq+u2EBdUxto7YsE1pqhV010fQpE6vxE0/zes+rgJd3qu39AqmBwoPC
V8hhdokG+HKDgUs58EvlphAn3eZq2eImfnvZLB0B4ksWXasIzBFzXHp4MxymqpR72Q2CiQ5BGcpB
6xjr1rlHGzNNXE9Lf7Rh69bVo2ges9Kw/emlSo/Q89IHtwHUXTuxdOmickgoCfXfwicKghilgoaD
oNTd1j8sej+r/OihI6PHG6bW1p7KNqqnEBbIUCdcjjvwJ63OZUFyASG3p5i95iQxEMvrR3StfqqT
5+OAvr2Xls1hSVYVadf6bLEUaqt8ktVT7wXdSRuY3tDMxKeJZ8wuN/3X3GOdNfBNR+CfZ0hAP+uq
3p5bsx8O1WhIe6kpy8MgT75T9Z3iqPyyHVUeKJkMLkizSeTD2Hv5js73ZG+aIHdQK9RPnVZodpaV
0q7pEQ5U4vQcdJLHtIpf63ZQD3GbBvvr415zhSbEXW9k1KibLs5vaeRx10+q7JZeFJxaU/RctSji
X2pQf+tTsoW6VJm7IamUjcBo1TBpzxl/SW1q+ToNYkvJG9+S3UnQDxX0JVmQHYoaVSrIIRR/vMkT
aePls7aTqLMBfyN0Ibe3iJGEsK2GQE0Uum1ly/bDm6EGYnB9Ptde3VCvz/qPxCbgtxdG6kwdBuDX
7CP0vAFKRVB99ntNfDWjPTrXdm7xInmJRMFOor9AYjbMr8S1HBaed8DHgIQslZ2G3ON26z3ZFQRz
AoKgVq9eUhqTo8KFd07zoj90oj7tJ1OiIOcL5aH0jfwm91Vzp1nlcyZAhKZLTbzvw6y6rTcxbivP
TziuwSeA7YVUZunGQksQdVmIFFcqzOkpBxSzl5VGO+ZKv5W/X9ti/8/Uh1aMeBwzS0l8xZ2UvY6c
oq6eLdkDM5efubdu5S0d2rUE5ruxEQVfuqo+HvVKjhlbqxY3Y9ndjal46IXynnfFIeKNXciupCQH
QR+doC9RM/pxfflXR/wGap7585AbvPwAwCkdV0iokLowczom6q+FKO5kY/pe6HFjR5N/zMKtIuLa
zTQ/uZGCpkoCKH6RUdBFbxD8iLdUqNzEg3n0NN9RR/nemn43r/5j2ZDRHu58o3ARYNpNfEhp9McR
qoVqi6po7Q5HPId7gmuSPq9lOt3zLXTGJl6uxoxi0D57teCWoe6E+6S7H1vRlgvxRiwefP1UpU96
5n3yze+i5294t5X7kWCCjjbWgP5+YzElgeHXiaL2kuvl96z0py7w9uPkAUP8E9MHcX3VVxdgptGk
72i+kJeI/Gzoy77w5gcR4bImQeKXjUeziF97XQNgCGKy2IVNsk/klmjaNQx/l6X+41DVn8Ks2Qub
qeC1N5MBf4IOBwV9oaDBLzdiN+pBmgu8WiqxfJnkL4Hq2V6SPltdutdG2KUH07ctfzg3yqucbSEC
1mYf/os5y0WJiJ1wab2Ndb21SBW7nSAc0vFGquN9huooBVbJetqY/JVbhewPARlC2nO1aHGDRiyH
mRSx7KpKR05/dOgbtYPfj1EFDDW1e6Ri9WZ0xiZw6JwuvceRdqXr37D2CTOBDzlxSqJQH12O19Lb
KFahEXEN32x2sLh7jmUk/uG6lbfehEUECvSIYIHCK8iOZY4S7FxIY2hIrN95R8n/KRnaZ4XUsV5R
y1eCm3yo3M7bodh2FsvM9khmttOhKIq/wSgdLbxC0odO6P/Os84ZpvQsFcGxK8Vz5G9VCD86QhJX
MzEvr2aISZav5kQt4CKOeQQ1VdsTrO9L/0vY7GvlLHooSxl/rk/NijlCGNqCaDdEf3zZValQ9Zaq
gdi88Lu56GGVdqWdKt53YYdYRTPXsvR+S7duBXiIh6MOTg6LTBbZn8t1l6wgw/1Ispv44LD1nymC
SKm1s7QIdeQb3XiJpl9J+VulaSFFDzputjIx/58v0HiR0H1FDXtx4wEIt4SejmSUi/rIqaectkrv
thW9v6P5M5X+BkL07PdwVQj1Hy+UuXszpxu64/Xp/5gjmeeBfkuQghYEMYvzPgRJ5pPMl139S6oZ
+wD43ZgeWjRNWks7lfHjuBU2rzi4S5MLB59VuZ+inCwDaWmBosZKeTCmSXmC66ffm6OR7tRIzX7X
apseqkRJnCYNTVtoi3/vxrr8kDkgfPdozdElCXG0smsJkXAYkqD8NFpTclCrTny8Ps0rDgBbVJXo
TeD4s+KXtnSBjF6uM+gqUA+RqgJ+UsOXyNplneYI9UNoPUJLmaPvXngAvnMwE/b00uiO7j2kw8Ec
fhkUmKDLBIk7g7ThZ7v+hSs34eUXLmbD94O4qRqZzE7u/VYBB/vNQbFQ0wLz6g03RfIsS+ohFF89
85xCaJg7vnQfWpPdSlufsropQa2SSCcIEJfokaBIrAaheNkVlbq3+/4B1fSpv60K04406Sybv8uo
OEn5cdDQgGwOlfR5DMtjExgEbocREFLsmP5GCfoNi3zpwxXiNDJRaLTNIlGLJSzlosyFgjdQ3XbJ
Z3kM633md8NOHKc7uoOEh0mLkEQFuPkUdbWFO8nEvd9Ij5JnJDZEJN+Mtul3lqebTpkHyS5E8/4U
WPUP/gjGRl1EA0r+KjVGTLExyR7zWE7v2yZpdwNFY0ed0vHctfUW5dXabIPE1+Zga26fWeTz5wtY
7zrh7R3bdzZJnvExl6zKMdVccHJT/6RYvpHZuShZtkFSend9563dAPRUzenoOXm0ZEdTzbSRlQn7
eqfuSgom4C3NIrRpgBBG3a6sdAvxvYKihSGNnD/AIS591nNxGg3B8MogU9xUb+n66MTqeQAfvGvD
JPilZcZ4q6jdCKdODY+0louxU0zKrR9L1UlOwnFXVb71oy8ayfHDMvlj5TDiZUkZ3Aqlp2ychvnc
LbYdFzFPb1hJ5gaqxT1Bwj6JSqlTXNGfjqUqQ1NXtvKuHeLWkYFe/HPOCFYcdjeS0DSHEYdeTk02
dFLU0j9KjeyrrIbUAv/9xqEaS3UPyBb0O0sEUgeLp+onvep6WU13QrkrTdNW9Ec99Bw/aU9JbNev
13fYx6AWHg7Ef2Y5LMDCS6xmnuadUTSR6iIRrZ1SRYzukpbeGCUwJUdso2hftPqWtvxKvQdMkgnF
1dz7ToSxmEkBbTfeyqHmqqP21bMiy257jrL3bNTxq1LHO0v0962q21O0RUKycqR4ylFh5RlFTmCZ
SRmszCq1zlRdq5JpElKnYB/l2rC3ukE/hLEA6KsTwj9V5lcbqzs7wcVunW85tF6pShLVLUJ6z9Bb
0+NR5yadRb9EymZ9qcaN2/Rj0I5gBI+GGeTLwVjiGM1CIldDNtqNKyHa+2No2JZQKhsJobVJpNBB
4hyYPeXBhb8fUiGPolHTXLHp3B6qcSP4MXjnwA/2Bd1yRT09//M2JTag0AFeEhLMJaEuHrpuizzV
Z9RJlh7E+BiC6R/91MniYSNpu3IkKEECzCcprtEjMg/+XewjD6XfkpXXaUKRjyGirVIpwfoqHBXk
h63g6/WRrZ2Ft8hHV2fSDbCBl+ZaqS6puaORghSTOt1ozT4Lj3muBLYcP3ateWupO7qqnetmP64g
RDXMKGB6OoThbbm0WpVAZbTRM9zU6/d+JnUgaIikLb2yxaHf6QrS5VY1bOkbfdyemNVQTiOEoctt
STRUW8GU85IzXbmKx0MhAVmLI/98fWwr6ZpLK4s7bBQAjeRqZrptGXxVfLjVpfCJ87DzzPyg1B5Y
vPJT/6r4dK0FLqBP2Cp+d1G4L4aNM/9xL/El+FfyJxDekcG9nGZDKCNBbH3TLWjBTMM7ErTFSMMY
fYOBv7GkH2/DS1tzMPNu33pWXXY6ftvNgujTZA48UGnJSx4KtM03zv/Kpp1tkQwkOKF7eckJRu+H
WmpVZbrSPKVCF/4I43pwxLiId61fUdvNK/nGT/UBVg7DuNPLuH+9vsprW0khJCIXA2AbhM7lcIc4
p6W5r01IMzrAdE3Tg0NU1Y0FXB0pBKE06bNd4Xdd7CUaXlW01VvT9aPnoSjsIIXWWnlIywxwW3qM
vNKefBRftuh41laTdAiMLbzENVAel8OTDXibCp8Zzsu0PFN+HR41X7wzgkG8U/Re3Dgza+ZUDf/6
RqD/QRA1Fmorg9/VfLucBOGhr76HAQ8JaSu9sLZs7w0tbkFrUPKxLEfT7dLC4TEZmVso6zULrNXc
BQHlDcWgy5kLzapPx0Q33TT2GgesUeUUEszC17ffx9scEBZlPdp1qft84OjsGr0dqqo2XFTn8kF0
RrQuky0m7S0ji7uhiC0Y0sLGcCNoIupOnCmY/9dGliuitJnpFS0jSXxHLu6Bx+zCrdLuykjImvKs
mJl0ZKQtLxfFkngPyiMEQWPon/rEo3Emdkq12l1flZVrjdCcM0OO7q0t6NJMJfe9Fgqp6Oq03Fh+
/lDQoa/uqkR9nftH9HrYwLSsnBtapAHYg4Xl7CyFJ8dsSidcDwBB46hrnw0nVyrbijYe2GuzR3sK
5EqEPx+JiDLRH9oxnUSXeKw7mWGyi+nCOQTDv6OtkfjDDfxfCCKR5OX8GciSiI3M/EVa/r3SSycL
rE9d1W941bXxUKibeQDxIB9Sa+CSdDn3MKPEuR0Yd0H03Gpf/n0rzJ2Cc5KEvaDObuLddRgUsVio
Vi26adnYYwVxQ7fvij9d9mo29lZRcPbGl7E93OUz1lCZM6fE15fGMgJt4DFsA/++8e6aMt+Vug4t
3M2WRPaKc4MnfaZNxe3wSJ/347tRRbI/iZHRiK6g/1S9v33+z29cBvLu9xfXTi3JcDn3/P403pv5
j//2+wQM1Gnn+PPtun33/Qp0vIleQhXTonKL06T5MLaq0/WlX9teM5Bs5lbjMb0MDUotDaoiAkMb
538SpXQGiuZS9uu6kdUlf2dk4Zs9TaL/OZAZSRcigN09sI99LfihiN9zWDKuG1tzM+9HtPDRcu37
cdcA0wVrdVTkH9nQ2rEe77QtxPiaA8VFa1zRb8yyi/2ljDqClCydC+tLTlf8yzA9qZjUD+nWe3h1
K88gVmj5ODJLNi4PpldLqS18dU3RZ7L1/0B/+UbBxT6jcEsb/mKJVK2XJr1lM2dp+kNu1CdxLG9Q
l0n8rbbatfUhYzMnzGbdi2WNPhC0yQiobbm6ckhVWyt5V9k5UkfXt8Ha6szemSoo/GHUHi5Pvwmq
JkiJfFytJWVy3yAZR+JRQu1aFAO7VzeCwrVzRMFzRqLzdiFtcmmuCOMgV3gLu4YHizzFSP5mn8ff
rg9qBeDwBvXjtuFpT1l34anTCPSGZoRzYbW8y5DoCWGFprHEPDTajW61dhP6tlS1T03u3w5isvO2
ZEvX5hV+fmvWjaTguSSw8mjCCCv4qN0RuhK1fcnNT7OWtDjC6bPLk8frA96yttiWk17oSCKnYM/S
wK7UYl/7Ym+TqTH9A0S8e6AN+Ua0uuasyC2gkjynGEAQXa6kmMVJJTUaYYp3VGkKMvvuCGnRzBjd
ATr+9/FBcMzLkP0AdGMRgKN+F3d0z0PUVbCMg+W2JBNMf9xBaww6y9bCLTjz6vBm7gdq1WT2lhbR
dVKkIWejykAG5RRxw6y0lfREKpMgc6swvlKm464H9kIvzyz1sYTfp1OYW1pMZWIgLAcDw9lQncb8
3EvSblRl5G5OVEC68FfTbjiAtYHiMnkXIg/EcBePXq67Vq77SpqTRRPkkLn/q9cFZxiPxIKH68u4
dvpnklsD2oy5W3VxFUhBp7Sjjy299PZerL1kZeE0dbqxNdfNoHNGBQeWm2VEM4uAjLFEL4OVPyqt
XbN6fbKlzbLmn1momXUb38kz/nL/k+0qBaJEye390unjow8ze2V+moYNDPjKnQZbElDAmcXzI/d7
phcwocyBOizBkz1QoDnJeS3vr6/MymjmMzynJMhL0LFwOZpJlcYhzwZ4/dp02PuKWu+VSbI7f4AL
tRA23NXKAvHwIIUFkvUNAX5pLe9zTQl6Ah01eo6Mu6l+Kqbj9QGtm4Aqgp0Ns8Dy+vR4zbRey/WZ
ALGxRV+/yxDzc4Ky3lifLUOLC3Qw67goGayrF3/b0C2Cx1HbiKBXTZB6n1NT6CgsU9UNVU45nMcy
Thlt1jdcLna2NWGr+4yGGfgDSFJ/6EtLhVAIgz6QXEXymrt0tNQzdbLX66uyus3mjhhVwQ2I4mKy
emDpWiwVkpuofbMrPC12BFXzTs1EB2FoATe8bm/Nr86hIBwv9Bt9hA1PtdVreZtJrjiV7bkXhGmn
amXkkIcRSeQIwd4IU+0oxSUbvYtAQ0tyseuEfguBsjbyOasJZzIUruQXL7d8Y4UEJEJEPIDSty/f
1Zb30mU7XWifrg95PqmLdyPcWjPIhsoiRf1F6DOQM+6MvpRcwDC2Vpy8kQsZZQ+jKA6q+uW6sZW4
Yy7rAuhSZlH7pT5v4ffjINZMb57SguMKJshB/fvUFjtTeWnNDbexNod4c7wTkL0ZLrWYwybCS6YM
rZNswfhZpN97DT3g7D8ct3dmlqFb0lu09PVc/bX52umVIwY/UmtjKGurRDgD89DMCQod2+VQJsss
OwjOuAmVQt5NtA3sNT1VzuSaEjtLC/9hQmlkf3215vm52BpArIhkgN5R/KdostgadRiJtIaZlitP
0/8h7bx640aibf2LCDCHV7KTJMqSbMvphRjbMnPO/PXnoy8O3M3mbcI+8zAYYADtrqrNqh3WXsuW
Pf+u97svTXsYLOuuUws7nH72cfDpttGry4sSxnyr8ESCuAF3e7lShCrVrupk4UFI8yehvIP97b2l
1Rt8sddF9dkMULq51T0nM8twNClSwVI94SFJy51kfdR/qqVdgs5n4MOfRaruhmyjULeyMm4yul0I
H4KUX+aCWTyBU1bFwI3BTCCS3HQTMnAbjrJlZLEuCJ5lJYXS1w302tYpz+D0xcYTtrZ5dHCBRTMf
RQVlqTPXhYklZgYr6bN31Ftt7bNlfE2Ggz/cN/kvPx3Rm/t7t5hrquDgEOtjtHVe91nVBtHBIm/S
KXBnAczQqmzmspyh2/iUr24Mcj+6HTBfzsUHntBLK70fUKZv9MAlxHIEMbYLZMQkdO26X7e9/Op7
vjS0jKLFzNSFWlYCt4s8EpPPaeh6MAuBcxS3IB3XHkGWzljIjCNkTVcXPHwfuV5pqRviduV0bBII
VP/6DuQPnxtZHE9XqySvE0aEwLsXLSwI9QHd79u7troUpjbnqAbNhiUe0hu1qOsiNXUn8z91qJ0s
uc+CjZO5bt3OSzkzslgKpK0xpRwldQ0fgETa77vU2FVF/GU0u0crSiW79ypbbtV9MAI7UqoW+qTS
BZjkDFUBPn8rtVxbtT6nP7/17aitXDqlOqHGE0hB6A7Wt0q0nPn7KpmX/fu9PbciLazEgZXXVRi6
lf6q1YWdSh9aeQv6srWURVQzK/QW4WzE8t+HYuFIY7PTQn/jfvrNv3D5cFE8pFdKkx/Hp6ZyuZZa
DsO8SsXUrbsErWMEAJF9iVWbjqnZxo9iW+xztMWYtXSl/HOovylJdejq9CABJouTNw72JNbqnRwW
9lT1u9s7fX3JkDrRruMXUndkTvfy11li0BcAOXK3UGtwfMj7HVpUJp2wgWl3VNrweNveVaROj/Dc
3uJkjbjwpdgIcrcEf6BO9c5r/48WFscaJy0ckn2cu0PsO7r+Fm7FjdeRyOUSFq9aJ3pjoGksgT5Q
184kKtgR3iT9pcr1HeWkvT5sxMVbu7YMfuKYaL9IclfJNUioHztD3Ni1lY/h4lwWF43V51Xeegit
tNJxmKyHSbvX4nADSrRqBO5cHUkdygLLOchRCwM/GYrcHalFOzS8vnQFd4iXVW9/72Xz20z2xAdH
N/LSq+MQ+RBjKnM3DaaZxjwM1XcMTmyhIVY+HoOnWUFDhtoDFB6XZuoG6uyQWMCNhX1aiC9lLv5S
6zugnVvt9RUHYM+Y9YB8k6rscuIq65lo6/Qsd60pyx88PZAPVlh/ur1rK8czN3AgnaAmOpMmXi5H
BEhdqKmau5Ho13eDVPnf4RmN7Iaax9blu7Z157YWW9cjkEE9DVvh9CqW1Z2mfR14yVTYc28vaiU+
nDtFFB+442iALvlxmm6ENLPT+XZQIU54R50pbo9FVTmKkuw6MXXy0n9KAh0ixefbtlduigvTiw0l
E0f4ULbw91l2E6+UdwkBXJDvm+SnBZYTYT+3DeHPuW139SCRXGTikRCLmvPlQXqKzEhzh/uLvbnz
itc2CqCyMLqtMvqaV5LRUqZk/It65WJ9oKuQJGpHHKYJ1Hslz4fdmJRbtNHX4SkHCIXMjHNEyHzp
+7JZabHq+QUhB00IIX0YjPYdZYQfIWNStqXKG+nY6u4BZ8ZVYOWAqOBy95S8VTPF4NTMEO2veJzy
vZBU5iEXA3njoNY2EFHMuaisz6zIy9ggbjW9UuLCtUrvWMs1Y1Se1tKQ/3t/AMPAdw1wC5DvIpOg
mpzyC/LCrc3nUS93AaF9jdDsbSsriyGbnHEmgDLIxuZzPMuKmjAxJ6VsClcVj7IkYuEfghUy5VnD
ljkoktfFyQQNyj5B1ZVuHBbPZp485MH0psrBm5Ypf/0eMj0NDJxQF1YhWkWXi2mTNM4kK0zdKPpP
yD8j3awaL7f369rPLk0sDr9JAXl3eZS6NC+GLrRBCUvZ620b1zcQNkAJU+WC5PiK9GUKQq9DkiB1
kS+48/SHMngt+0fTf4/kmYg4kvjXnga0k+8UKiYqQ+zd5bbJMf9QKUzdooZN3NcfkvBRZTD29qqu
d463XWMSlymQ34YurZhR7utCNqTuMKj7YXzfqdlus7BwvXUYQfgX7VoqCzy8l0bKkkut1Mki+3Jy
8gHRA2QZpu5XGAwOYzz5sc63KLquH8VLk4v7tBnlxmg7UspIExyp/2QA1eGg+q1a5Or+WcggwUkN
JnD5PoAuCPVBlLHTq/sU6L3FROkmkG5lNbQf6SIT7NEv0Rb+PRY8DrFupK5cJA46YKQYKdmp+GHz
qK5vHm7PM0uL+22cUrFoNCxZ7edweLT6LcaHawPAMhQuHKaOkPVcVstkU5CoXIwekkEnxNwPY7iF
0bnerBlcPyPAqKyCAFtcbXEWKFJR59YDSq37WPiElCdDfNl9Jhcbn+j1+N4MyADBwNw88HpymUvH
HiepqBSl9GjX/swaZks+US8+TIZny+gzT/KpE+4ZoxPM8XtBWlw0rl/dKU24R23hb7/j32KXVFfh
g4EkcbHoIrLaSekm2FBGs3cLo4P8tqeeW1nilqrD9dcM7Qw3OezoM9zKmk/47HEKqgj8W9x41Kyb
Y2GSVcfwpwbZf3IGgDgdkWuQXyr5818vkI2eC8iIbTLUuXhFethXapIB4aFQup2suKH/mqGpdNvI
/EcuCwxkOIwbEqrw/tLOuFzakFuK0jeU70rVO1jwJ3Mj+qN1GINvSGXctnV9cwCJnqvUc28SBqzF
pWhqVakUnR+60Dh9T4xvmfQSZ9qn20ZWvjYuDZ4t3ivmgpa8R1mTdXSyYljszSbYTZ0hO0IQbvFo
r2ybRTQJyAaMErO2i6XISVtOI5VPYDaPTNy/U+p3kfoipd29On6/vaD5prs8IZJDumfo6MGnS4vy
8oTkNICYwBOoNJndLg2gHZ2OnlIfkLpxkuLXpuri9SlhjxHN+ZT4qpZsTm1A+DoFVuiq3nhSg8nV
CuHBYkj69rKWOziXPsmvmQGcFR75z8tlheowGWHcUqULU9TUaqHcKWaaHcRcII6FSsyJ2I2/rCEw
PELlAGgxmAL+/Vvb6OxDTiM/UUnWIrfO7gXpdW4pNL9ur2vpf5iYxQxmUj5aXFddn9oLjUyOw9gN
jNaH09T/4Gvp1tDf9eYhqDbzSODoiG8uewhhb0ZWPDax6wGPMenbeoa8H7v+Rx566EVtIT6WLjGv
ifkm6FoAYhgsa3FWnZKJGrw5rlFTY4xsqm+h8fX2vi3v2N82EMyZ1YRw9WXDwmjNMKqsIXYzhMVH
WPxBzOrDM5Ox9tB+TCu7q779vUVm03g/CDVJpBaluAliv7Qw48QtKulH1YbTc5Sr/ZOpZ+KurKvo
LvD08TiUfX2My3qLAWX5Wc/r5SmBrYMsn/nzhf9D9y9WlRglrmoxDR015qlotS+N2e/afjgq0/1m
oLO2w+CPIKnk64Zea/GKDVWjhjLULq45yfWOmTXF8frmoIqlYSdCHDlaouT7tBLRaGGyfON7v4oc
WDA5MaBErjFKXkvYnNAKrTloCaoerUmAGpbVUUMYDY1LypJG3RdHsSnKfSwX7UkqrGiw/SGy7rJh
aBU707NxD5d29z5vvOQhTKv8fZKK4fNtl1j5eBn2NGaY5m+8yeKu7XzNi1JFStwhMeJ9IqjVt0QT
qo0awRUnx++tmMVcGIcHp7Uc2YUiJjOl0kxc7zUvfkVPYKnyo/4R4ivvMZadYnCKN0U43V7byp0x
42kBVBHD8IktPmJL8Ux5kjj+QvpVdW/BO1m4Tz9Er7etrLj1hZVFVKa2Rp7SsEjcOHvwa+RRC1sy
PsJ1UmqJLW5ROOiLt/H/beSfNS0+YU1pkE+JlMRtUm1wernyYULQxL2XKPCF1o2/u726lYuQRj7D
5Hy6UAgsg4vOj2OAJ3LijjnsWLz396m60bhdOyaWBYvHPIXPX7u8a7Ukbmu+oMTN2yJwEAq2HkmE
gvtMSoznXE6QiauijWdx7dBAEHAZEkpTJF7YpJoTNnGKP7be87i37MmWph9B+St6u719KzcQlObU
YMhSVGpJCzujGZSiUZF6153ANJnvq+8RK6gfCy8r92MvaHdUJYN3Yy58B5G31dtZtT4z7815MuPq
C2cRYuYrIVlI3XKIDzCsj3ZRfjVKsJ/VvkNyZaqDb1m84TFrHkpwTS3QomwF9vvyOHu1L8HI6VQb
PHTpad5Bcu5VH8z97Z1dc0xeaISJCeahNZv//1lgk4UaOmIVZpLmvobaQPEfi61+8m/s+HkkOn9t
6EaDn5nzBRCTl0bCzld7Ky0ydyyewxBZR190YMuM6hdFtMUMjqP8kLY0kr9VHkqVxVNuwSRv7Svd
t/sIHRhPAVjZGE42hE91/0UKTl4X3BfTVpa6thvnP3T+xs52oy34+V1UZ64CmSCdUHtSDlOcbuz5
9dGSZMDuYcyjCpDaL7xZbMuxH2PANXL3Gr9XyH8nKTnBIrr1XFwvZ2aT51WAKY05+uXn2ZQtwKxC
zNwBMVwJZg5B+l62kS1OuTNPm2s9IJImeJXiD6YokHPHwN/QeW21QyD8vO1oK8/4TACNrjxeS9y0
TOKynumMUfcAYVSHNtt77xKE+KafYXrPw30Imv6UTnLMWO+DOfwstPClVCpn1H/14eH2L7m+tPgh
hL5s/xzKL1USyqGKSvjOMreM4+oQKxMuZxqVIyVtexS1SNnXge7ts6zZCodXDh7Lc7o8K0HDb3Dp
XsqURLocRZkbTwLKvseydarErpu72wtcMwMrBNjNGftPvevSTCrwQohDmbmiliQEwXAKq/ljlQRO
uJWZr+2lTiCqAckDbS3NV+fZB2ONlP+tgg9mqKAO0QB1tZ2reA9QtIAtKL9qWyrnKyEQ0Hse0pkS
D0jsEtE4mckIHCTI3KS808TyIPRvBguLvqEPoSC6nBwTyOB8V5NO/cYA6BU0lnv43PYyeWcgxmtA
r2UoTP+wgmMtUb/0vyZls/NCu8xf2uFH3h38LYWvTbuLC8ObiiiOcuxapn4wemuX1s95cCfdW/hR
rjhTC7HU+C2HOfq2J61dIMhl0imaGyxUCS+PN5LzKevGik9FqCIniLOI1iXlA6nOt1ofa55E1wxM
IPzcbPPCkwJ17BmaQbsv1GDzQ3dAOLaM/MOL30+H3GqifaQbLTxHWbnxuVzpdM3HemZ6KU7Vp+WU
gDfNXF/XHCVWXy39W9MfJNRJO7W5kxrdBuo0QeD1wRp3pBr9cB/Kn4cqefT06jg2z9RpT/KzXpJw
3D6Aq7Gs5W9bHL2hhorB7DlHb93Lxq6WTn4AGnomJjn447OFYLKDPOZgObcNz9t9+WSzJyTs1C1n
mKO2uEOaqtEtIe65qrJjG+ZOPj5N6SFPsmNgl1AFVVO9YfHa12bpCY4C7Bl1lmW7EE7tQW4hfXGj
ZELTufIfPAiIbCEoT7eXdn09nhuiTrpw6kqpZTVuAAN15oMXG599WEAq1XQqcX/b0nVWOFuagYfI
8cztiEtLUMX3pK50qq02+E5K3zpdkgYbgeKKi1xaWbhI3ept0OgdsBPD4oVvoA94s8rSIYx2xnyy
A63aSy0MvsIe7uDaLjR1oyCyenSUGmeyVKD6y4lITe0nYZh31LBeqY5V0qMov97eyuvshkXCwTn3
EDTytnmrzx6aMVbUMmpFTDQazvdZij5YdeuE1b0J9dttW6sOcmZrXu6ZrcBrSrPwsdVAXaDsRylw
/HL/Dwnb5ZIWwabpm1WajlLu6uEvM4ioZ7xPKBsI+uZg/PXHfGlpcY2PbZxmRSKDzGjzY2tkj5Ex
VDYKZbYMyq/LDt4oPY2Kv4H23jqzxZVe9zDvJzoLrCb1MfHUkxF1O60/kdqg2b6BeFxfI9eGgSQV
wPn5UM8OrZYGH9yghrHhlxf+1JBzRDwO/5DS0DGeB6nf8JL11f0xuDi+bKIVPZZsqqR9R36vNkun
vvPUJ/39bW9c/76h+PrflS1OT+94hgMYW9wodNtPmmB+HJt9H30bq+449SeLGM+K2zvSiA5dlQ3j
q1fYmfHFGeqJlUikCIULZDOzw6KObUGLKQBWgJpsXx+/GNJIjROEk7GPYgsWJ6UMP3u6Hu30NMru
zUaA20qATnLjl82X5+ULhVPPo10zGz/9xMWNoClpbYUjl05gHkP1C3K/ijc4+oe6dxrxq4zUvVkc
/8kmctTwAKvzGMqlk1kJOq+1NnAzHEZR23vWl678IJtHXXkv9K/+9DaUG/fe2v7D1ILOL1UAxgwW
l3shSbXXpdxFU5E9B5b12Ejj/vaq1r4cStm0Zufy0dWIaS8mQ9tnJv5lnBo+zT59CNre6cXn1Evs
oPlWqhtlo1WXPje5+HaUCZ7IKPXYx/aL2AyOVHlEehIs8hZc06kIcWS9Uy3IU8P3Zv0+GL2/5aiB
lgItmD+LXnxUll+GTagKIE/Vg9Hcx7EWwOVQ27GRPlCu2E1bnA7zo7F0VxnUJgk/PFnaMrxRRcqL
useS1eTUdp4TpCfqqhsx1NrLxcArnGCAqqkELqK2Ycoyc+jA0w7aT4Q0PSRckKzxta3vYPa65WJ+
L4Q0mtHXZYYpdn4w0UYisPGTnSl/sZxEyh0JFWUo0o/y9y7/0MDQe9tPVyoIZCGkrjzN9F0YXrr8
+sRRLSphUnPX/yQI9/TiUjv6KEKKkWU75ThKg13+9MJDWR7L0RnUXd1u3IazUyyXrc4lXAb45zLr
4o1R2kHp0Vgs3IT4u0mewla1UdJ10vAoK4+FvyWbu2YPPlCSeGoVHOviONO+1jrBVwrXHJrXvHpV
8/AxS75kRQCG0zoNdfNye4vXnJSon0jrd6F/iQeRCq3IrTwoXRmZpHe9PLZ3SW/cJ9UonW5bugLI
zh8gYi1zikHLhCGqy8OUqinOTJhjAZd/zYXI8cwvkfcYeQYy7sKhKLX7KGt40Tbu01UnOre7eDZq
1ZzmIZoSFNdwUNNdl5qOYMFo/8quSvAyl0j2+F/85CC9h/Ffz58qv3HaLVeab7iFK9HthdKOCXJr
Ziu6XH6nR8ib9vyM2Op3DHRHiGlL8Mkos8BGvhEbrd23MDChWAHi8/dg/KW1eOzSsR6wplIMIm6m
Uh9+nTS6pMZ0J0bwIU6Pgsm0bzzuRy05NaWx8RNW1jtzogL/4bWmUbv4dmM1yVKzT2u37d/P7otA
yHgXSE8RdJ63PWvlo6FJxTcDpGlmgpIv1xqqgTghb1S7vfmuEYadkjzWYuNk0301nJrg7ra1az+e
ubNA+4Nro0dKXerSHAJWQVynReAm/jc56XbxyTQdC07sRDbsEJXmonjnSRtefPVkz0YlmRgEoAXp
8mI3QyHOLK3pA1eMxXg/dXLmCiMAb6Or4scslXOHybrYaZX6qY6ncKMOdnWWVN7mggmUazMv4hJY
EiSePuXDPIiYpJHbM0noxGrq7a3SqO793p/VMNt0I967CoSIgVD1Y+yBgA881eKDiYZCNZMMvFEu
i07pSV+HutsaD1hZGMDrGbUP5Jte8/z/z3IIJTbNySyYfeT8PoRKaevjM51joVSfpS2R6DXHAToF
z5tE4EXSsrgAu1YcTS2T2MXoc9XqpH/vjPKYPPjxLnlIm+k0FG8bvjr/yYtLZ97DM5OLu8+XO4HJ
2HkPi+E9E7o0XhonHLSdPjaMYJJOh82h9YYXcUDUwnAm9S2N4+PtXzEf1NWP4CGfJwVQslpOMHZ1
NBWjzCbXwWgn6eSExssET8dtK9dX3rzWMzMLfxnjJssoXHOW9VHOK6iKc9tC21kKX8Ldo9Tusvx9
NdmQ/9w2fBWCLewu7oNcTnsBCn2mj+W3wESNa1CdPrTTqtn4Cv8/K2RwGygUxOHaYoXWJPpNNjFJ
GJvIgIQFZOjEQKFjTfkHKZJCBzD5V6kYf+RNmDpKbgGPCbKPcEnpz3+/ZoozBmS00EpejfPFVTBk
Y8mawWDca+HeNLu91U+2sGFn7Q6AlBA2LMWYH8/F3rYWck91bgauFhf1sc3lz0avlhsXzdX7wQGe
G1lcAlGaS5Eyaiymit/03sl/FGqMlgQMGGGx04t2CxK45jFcpQRdv9kLlcWD1daxEg4yq7LE53j8
ahmFY+hOI3+4fUjXXQQW9pt9h0EuXuIlcMjUfB30Vx+6ebcLjCNlbSeK7jsR3Y4PU2mP4B2fZSYC
bptd204S2BnzyGQDQ6mXd6qvhlmmwWHtxuIpGA6Uko3vleeIud3nf0s6S6+TvuofWwv/6NvAi8MU
W1JeOD3UtptQqDUPPLewcA7fG+RxGLFgMVolMEuVtBswjrXrce4Nz7ySYA2W0yYJsg7mOJ8S82nO
oH/TtMLJ6r8t2P7eqD9GFg+BKFeaIAosI/Bf1ZZ8SSxtZmD2t49+fbP+WFkcfeJZSTaqY+hOsWaH
7ctmBXXLwOK8PVXPmcqYIA6QfUhSX2q04f9vS1ict1I1DWtgCa3BF2IxlRhuNOnXvn6ZYI7Lk9eQ
wOry+xAkKYhlk6MoJcMp5XGfRebeqr+VxcZprH6Ic+aM1C5wj+VsUafBUFCm87y3qd6hBPPJUp5q
5T23OtmN9NjF4+n23q168pnBxcp6cTQinZTVlYxXHxBFWT32+tYw4BVXwfzNExOKCI+AMYWe93L/
4O1PB7nWQzcZD/3L9CPd6eWD5d1PxYuWqO6ofKK/Hj8JP/ygoOq8u73G+fyXwcy59YWL10ECnw8d
Oles/1M6kwF2EfqKR7N/S8d/ud0ouhB4AweCk2ZhywryQMs8dfZ23bLzuE93zMTpGyta+6Z4wmeO
Fh1P0BclTg2ojaQVSuii/3SyrOh+RPn39qatuTxjLUwFAlObi1WXR5Y1dashJhG6oSjaKqrSX/Tx
E9Tqt62s5EjATRRAiyq0TiDuL630phLKje9hBWHKzCZGOaAA7dA+QtzFnsbOUYJNUsJ5d5b+cG50
sTS0wrRC1TGajt8oX/aeaINW/axLb7o/HmjU3XlbtDCricRcQdBB+EB3t4RwxRrs/3kdRK4xDIS5
R3TYjDGEyTWgefpC58COoO7styoYVyJF85fHWCdz7lQxyEYXd2Ne1yXS5/i+wr0YqnQG2lR2DCSv
qGGU/rvxsyA9lV55L8/CiI78Pb3rykP1Fukf6ZZu+NTaac9MPBCFMQV4BUSR67oOxZKNl/vXcpYL
UUzahE4F9R8U3QBKoZvdMLl2oc4Dp3wr4B+v0DyFH8UhaJ7IRdrhXkeQzmgf4ScrA+vgP6ffb3vz
avTGuNI8hzovc3l9h1LbCnmbRG6nQN6Z6o6mN798r7NHFWXyuHyen3PFih9972tYb037rCYb1D2l
uYoEBnOJLg3qIhYGv47cqhlOYv/COOePEA2NHOW7/rWpHG33ukWzvbrB7Cu0LxRdabpcfsFMYWZF
F/WRq2mfrMk7oVadWa6q/ifcddWmCPvaczUjuOFWIEqlSnVpDQZ5CwrELnLzNHGG4FBC6uSUwSk0
9/pd92lQjsAj80+18ShTEYU14PYBrzrwmfl5M85qD7FheZOG0qIrP6ojEjCMR2aPhvGRUKDQNbvc
8qe1m+p8uYvXORrMXorpFbhZrbxFkXHMivSuMZ+9XHc87c4b3vmKLSdbUcjGLpvy5TLlriumrmaZ
fhzaovCt656qciO6XfUbXhfKVDORlbnwG1HNZy3TMXLj/JiqLxM4Tqt+r/SP2vgEENq5fXBrD+Y8
4f6/1hYHN/WlniUmK/LUtN3HmlFxD7ZbVc01KzP2eWYcm/1zcVx1EdB6QHLTRQHOmSfp/5oka77O
6WpAQYDU80xte3kyGsImqhpaXGfqW5s8K8WvdCtaWn0yzm0snwylggC29jh9E+GhtnAQIj/kXnJs
/PFUeNO90NansG9eEI97Mq3gXdcjZJUMO2Eaj4pU7n3JfJ3aJ2Erzl9zS4Y3FIoLkDJesZ7VcS2O
QurHzPhXu0o6pkbuRFuDp1cKjb+3+I+V3y/52Teudl6tQakTu1J1F0a/pCE4GebJ4nsfxu55gGop
0C1H7gonysAKKf0pkJzUG1EYLexkSj/2gmFnbXNUvPwwFQ15m3qKS2HvR9W+MZQnS6wevTL5YMWe
3dXl/ranr8RtzJ4w3UdcSBKx5DQppJ7WUNpADVdMgIXhTVECR2a4dIvBby2kYVqYHh/vOa3SZaib
NoM6DBA2uWJTnnIzeaorZOH2FhQP8Wur7OoOkZTE2N1e34oT4P9M3zNrxMTa1Tc2JpWsp3Xo+lS0
qy44KDqIjnzaqGJtmFlG2KOvxnWbNmQszX3QRbsZX9RAqP73i6EvQZ4H4Q3iOPOFcuZrHGQrRcCc
3Rr/2bfi22b2veIOtD3+WJjXeWahFKy8UWty42TKHuAnvk/N4VBV46epFQ+3F7Nyo6NUCA8rNV1C
3SULtldNTM3KJPpyso+7cGeOkrJPhmnXRvtBr5Njh+LWbZMrmR0mSS3nmULCrUUeFPaw7EkW+9cP
+wykVBX3+6gFm2VlJ4o/G4/IlrXFs0j3BG09QQ7dxpiGo+cb1k5ILRD66fDWaujGIsm7lTqvRBzz
HDJ4PQLYmcD48vzqQi1kPydzLiv5fdYHB8n3HKERTsMk7ctCCOfyoDBskXWsug0Tobw080zfku8p
kdPK02qNqlDU/xi06WjJwa6Pk9yJ6eXfPsS1T40JYabGcR6qK4scUKTyqJoxmaYWiccov2+meJ+W
G63NtdiYgY4/VhafWl92QGUnNjJQ2yOTkof8v6A76qYrKd+S9JgZKAXpge3Xo1P/rX4HTwrECjPL
CmKoPC0LN0UoRNC1kjacMr1N/svf448Wf38RSxmKVzddz9/3w1+a+G3zEpn3ZpEw81UD6ARmzuu7
pO/pzNqwRgS03boo/0sDxlcH2doi0V9zuXMjixCt0dIk1wrgc6F0R0k1DlS+p2ez/XXb29Y+Yrqh
sPdAascY/MLMiD5mlrSsZYhcvRqPoi/YMoAqpv2EaCti+Y1vu9q5M2uLiDCIjdYzY8prUdDDESN5
ebMbA19ihrFB2rSVu30qxs3HnDGryai6GdnQv2vbTNv1Ulrv+qx/NWPkxG9vwuqB/vlZS4icOVW5
AVSQql/oC07PMOQhrsRqw8ra3QUyBl5mbi42e+GWXZsNTdOWnGihfsiT+CAMnh3Kva238DKrdiGr
980Wi+TK+SL2wPQScSJ0eMtpdqkJpLkEwc2F2kPTxQ91XTy3LeMQzQxpCPzT7a1cub0u7C0eBcNM
h7Issccp2wHdbsN/HMt/uI8vrCzuyICBxjyQsFJYj+qA8PAv2JNafSMnW10LVxRopnnnlpxjKsyu
sVhSvETm7pRo0Z1si+aGU1zPBkkQWiMABJu1CDectdiwFuZwPVa5iOuojQ6ZH97VQuA/102+H6NQ
ssM4yw+5kf+Kuzh2I72kUqz4n8dKme7qod3CGP7GCyw+UX4PfJDQhzEEsCxg6L4WqmnC8+NbyUOm
l/ei/18Re5/DMD5YgW7rhXKMleyOmTvGe2ySIttMDnDCHI04ngn/v4qR/v22U606MTVchNS1eRZz
cW0glVk04mjxWBX5fZfIJ3Hq7DLQ7iTo26soP942p1/f77xKM18WMJW593AZZEiR1ngocBC5oT3P
3Ey/S5QvSvdy28rKpYMV4jRQZaAKlprdZa2qUTtRAkWru0XtRjMcBiy3aowrUeiFlcX9DjDFzFQZ
QpXKujfM3lFr5ehNz7UY2Rrcm024EVisH9WfVS2OSjHqiBg7pESjNQ+RXrzGybcieRZ1aJ+DaiMC
vbk4RnUXgUQqVSqJOdXMSJGZvI/tEFy5+KXNn2I5cDZTvN+sAVffBuAXnn7kpqhEXTpGp5pDXpXY
sxo/3EepUSKbEuTOWMaCPXZZ9LGFOwQdqDjZlxHAdt8svwxK3SOlHaowetUePLtsvdqUv8aBiqcf
QEwxhV3q4HSWMw39f1pSI1wlZZ8CmJd2Rhp5D5SLTLsOFAiR4tGj0jaF4yerLTynk/zgaep9aYfw
c+wUZQJ9ZdkxPGMNuaMO+uBKAZhXFeL3veT3gp2plQ7WVFE2LrLVjwZUB0VPYDLwBlzuDR+T2VIm
iBjgfJF8VxlPidih2PQv3+aZmYU/611T6fmIGT/y9pXyWvWG48vPQ/Tp9te5evf/sbMUGpB9ZVQ8
GTsG2iFDiM7zY05N7raR1Y+FmoTGxQbAcHnXqnXfNgz0Uoar3luJiKhGy6SCaRtv+hacctWUwcz8
nFfDdrQ4ngQYoBAiieLCuaKANMhqw04NpN+K+1L/l5uNVIk8lJlxUGmXriBPXeqpPWX/tiVqrWPV
QNrZe729d6sHdGZk4QhI06eVIRLkZ8O7RnvT8vsiDDbul9VNQ5NplrU0GShdbJpPpk1gQGTMgFow
VfaUSDYjyXYuuv2Wttta/QihKWDFCJ8QEGiLV8cv4IyZuF2YsI9U+I2md0Zfikcf3ZWdP7ahQyP8
UTVHdTe2Q2EPplT8g8/PtURgPRRTqSddnptuBkUWV/RLSr/ZZbFuG9n3Utk4t7XmN7NO7CYyVDT+
ls1vpQRVG0CS5xb9QyIy80e26zbN89AmdiqXsO8y+5SrjsKGx+lL1JqHXmvsQXs20J/7eyfiwqX3
DDB1/jYuV9zmke4NAb9Fgv5xR1hcOnmSPHX1FjPGmrcyRA+eyGLunLTx0hB0hZ7MFHjodpP8NnmZ
tVdCod2FfBf720tayTJ4nGZCCAu+tmuYbd4MQWFANebl8WtXtG4xPmXiXTDJTl1/yYNnYdoSYlt7
htnB30LGMwnoYhe1oY2Hqh5IbGL/kJ4qK7MZDRx92fFG3/a2QIRrL825uYWbBmmTy5UkkWKExp1k
pR8RhaE6LZV2JYZ3/7Cbf5a2JP3v5BxcXcfSzPwToDc76GGfsBBogwLjRQmmnbjVQFxrmgKuJcag
AARQeemTWVOG0RSKZB3DQZNiZNxp3b03pWFvWqmdRLsAjeqnMtyaDVyLRxmchkaQhsKMtbt00UyS
9Q4lEoLsMvR/UTBonFke6R/umHMriyQYhp+p73pWB2fJqVB2RRAdpmaLMm7NRc6tLJKqNIHkoUUA
3TXk8Ztc24o83TOi4YTqVn9k7cOm88+IAo8qWdPiratxjkAViXc9YuJTnabfAS2JDtS3/1CkYBKB
+AqAC6/1kkRiKM208+bIR5/MZp9OcbBL6nJreH/VC/5YWZaQ5dE3BEUlKxGUN8jKHEMTNu7c1QyT
lgXwXxol5hVreJN5saQ0VLa0cm+ZR7855K+i8K70oYV4sJq3drgbf4KM08YvkZ85yeSk+Z1cP9/+
stfedsjYuSRpNuDtswuddQKUSWgboyxAQcV3Ye8fgvyuDN91+nhQgi180po7gvDghmR0CAjw4sYS
jKpqiopWQOelx652vqaJ74SdvrGzq0uCVZqJcyZMpSXnU1U2eoK6NEAeav2T+D+kndlu3MjSrZ+I
AOfhljVJcsmWbMtu+4Zw95Y5zzOf/v/SwOmuohJF2KfRdwYUlcnIyMiIFWudHeuvtKECY31rgrvb
uydzeyQkYb6A+VFkr9e7l6PyFaUCcVVMzUe7tj5GZXdnKa9/YIU6BBAOYFEMr11bmSP+agcq/Jx3
8EfwsBo/OfOWcr20AsN0I12nX4TF3ur66sdUbaeMPsbUHGpKGkbd7y3vc2q7u7zw/Gy+8/KTHZ2A
vvqF8aCozvH2MmXuAQsKDKRAc1zIhq+XmapNog8zm+k0SQ/oyzsiMTPvGYBv/FAJo40R97fmBKsV
qYjA5NGXX+3q0itBXnlkzt1U74aOGa56RHb2UbWqjdtTaok4TKPBRWbKEV50ccaW3nPCugGvMYxU
UrIe7LEaN4cJIEzwuwojVIdUZEwYhQFVxjjgOuS7SlW0Frl6OtKTTjQjuSvKHFI+O/Z810nd0+9+
tGt7q4xuETze7dDTxFAAkXk/jeIn/r8JtX170IQZiNyYH+BtsKZU65o6LAcTXAjr+0GH/alos/dK
mG1B3iUNIcjqqBJzjxFCzPUcUVC4uVuErEfLCl8Po52Tq75NIlyHCTkj1Ehecpe1gDjaH31131XO
4faGShIffoFgZYL92TbesOmoRWsiroa3ZPGhayokUEm3kn1Y5xzJyA/MaDcgUWPWB2uzeS/bZqQY
eOmJTX4jzGw5rLaaOipJvXKwmjv3WwU4jqoO8NV9NP8zzfvaGnYMWRvsRJ8yVxE8JLn+dWMPRJJ1
XWGiCsxDE1ykmDtca8CqXl6OQcFXCIsOSJy5ayGpntKDaALawUM/oE7dn6Nl46Er/fpUOiFsgMgX
VObqpYtgO2hJhdNjKpavNv9A/nKIoumke9Oxj8rHpCuesvioawPGs+9WMW8pb7y9vFg5TySBFaR/
vUaENtUQ1Emk8vicx/ewxR51r/2bG+0rbMmP7WB+29hpEeXe7DTlCXqgELUa+iro9gsMSh7ajudG
LffgKx5iZQz9uXI/Wi9usmvVr810bzEe6Kfq37dtS5cqOqAg9jjX67FAh5AeBI7GUYv2LqrVMI4g
Bu4rcb+rt9qIb/M50Vb4z5YI0RchOLcXI5wdk8Hz3v2n80w/1pSPt5cjdurNToJ0FDSJbOa6tDQX
zcAzli+3cEEanXJwp1M5MD2hvcbKo6v0fln+dvrBqtg+5LGYO8Fhr1dl2MusRovNxWJxPuzvwNc1
vd/fXpf0M10YEf9+sXVJU1aLWTmkwrlXHhLPDg+Dp/pLmyZ+5XSR39SbxEiyG5OeuPoLsqqDAL+2
2SQI3Sm5lZwn/UuhRr6bfnGm7yX9z99fG4O41HkMWPfIGK/txIyHVHqD90+sZE+DeDjPgTWgMzfE
O31M/we0VNuwKalwUd6iNsx8hbhp3qQDQTTMuQfqcERe5es0P9kRGJU43BmFt5uyB7d+zp2N0STZ
hpo0ONEowk3wzuuFwv42DIarJ2eoHRRlFyQUl5Qns9wSz5I5y6WdlbMsqQ3dM0SJ52Fq/lbLT20a
nbyvDHcdZyXwNhJ94QXrE8cQKq1kUeix3dXXQ0tYn4oxT8/18n0MA0hyJ79SPvXKg95Fu3l6ve0s
ssvx0txqDyvuRBrjBRDA0fLL8dllTGRzSk0WRS6NrDaw9dCQyRrR4hw8wPhPwZjttenZmvaee0jR
9FQ3MTCyy/bS5OqwFUo3TU2BybA8Fc1dEn5hKtQfKO8ozdeuPWnWX8liPt/eTKlDXny71b1TMWE2
5V2W8khj6ED76HDDa9qHpd9qLrxljRAyyR5dXMGESKa/Kuj0rZ4G3VKmjKycGpvhii7zw9GrfS73
D7MSn2LLPkzo8jbpPVKNRy1fDuUni3mIRS3fqUG/kWTI3IjJLDTaBSjujdbCpGWdpVhNep7VR8d8
IWHeRP7INvfXa54qNlJr6yWbaEPHU2alZ95Pvjb8FKPaYWv7ura1uzJ3pYpNDdtBsZR5neu4Aqm5
p9SLnZ7LzDej+3DQ3nVFiCx15jfFg7Gknzcp/MWfXJ96MUgs/hPSDqsXx+AYs9oaZnpujMlPyNA3
G5wSfI6Y3xR3OQ9D4uUqsDSNF4xxTT3eDT/YaJsmyqNA9o57xCOWd1rV7VSDquALkMdDOx57e6N7
LF0iF/svmgYB1Lze1TpSpioPuSHS3i2OUaW8FF6wBX6X+SHvi3+NrE6gGcVzyBAQuX5QHI0m9Rtn
2m2PYW6Y+XUbXqQPYVt7nWuQymetfh9Oz9RR7rb9UGqFJr6YqAeMtk6+qsobXS03WMwCiKvQXAiF
Cu2H4vVbwx6yS4eHNQBnpnwF/vL621ReT8/BJTWplGw3QoQcebShTCviSeZpp74NVT+sog3aLemJ
hiqAEULcEaLGa6thbFEdVsX93dzPioN2yvPS87nqP1qeYNFgFE5lMGJVPzD4XE0hlgfk5y4xnDsm
aqyEp0FsHPNyhupiKx+SfroLi6vzrAJ1Rg2CJLZO53ujPvUzvDbWRv4j/WoOLwAGBAR19+oSECpE
QTfgH6n9F7i69mgF99r4pa64fJqn21eb9PSKoq5BNc0lLF5/qy7KmpyKKy1ZZ+yewlxXPpR53R9u
W5F6BOgvhERwxTf8/YMF32oduZSv9HpHYX8H8B5qqadyS7bckMV4RnQRtoP0QwyxXK9HxeEXnYT8
7Laj+61TUms/B7DW0pGNHgKBMk6WkPdquJyTOtF3DKNEvmn29rtqUA6U2Oy9muXmXT1pL5GiOUxH
6dkRtY/sXpsNRgOCatmjvYLOTDdZR+ZJVN+NKbWUS/ZxyJvRd9I+2puRXn0YEn5HOPUa/C5VfDdl
Y7wrbYAJamnPB3rK6Wko8+hdyF/2jYSWu8ew7MYNLg7b+gYS7E88vpg1I6W43hAGo2u3tBahLZp+
mjvzE29o+zlLUYetqzD6FinNlpyv3KQQFODdAERz5b9xrqWqkaCUU+1Lr32YnG9h86oY4f1ovdz2
K5n3whfggeil4sYgx/XiUgsoe1uyOLN2Y1qJ6ecmqDc2UPoEouvwawSBgZR1OY8qR6P1yozwj6vf
Td3X1GueVLrb3nSqvbu8GH01q/0+/nx7bZIaN7H5wu7qzov5q8rgkTtEpVL5o5q+LIjSfKgsGMjz
KSyewyJMYFEc5/3oWsp9oGt/FaFm7Kc5r+7pOP0+5Qw/COYVAO5U2+AWvN5tpW21DvUtfDoBhtrc
Zzlo8PzQs/rbS5eFC9JtZKdVhKd5Ml0biiNzTr3WSc9wA6mUEbWu850f0ettK9LMSaBEmPwROmJr
arjMctJkGIf0PDj/NAcKIZnZf1OK7g7dB1h8KO/M7qM1QPgJU4KT+UOxxR4ki/Q81KnnE2NBW60O
52AMzL3oAdEKFc6E4asGXpSq/jIjXNnaJIvlxs7K7i9uZR7WDMaTCK/CPaWF2NRyRJ20GK4MT43/
B3r1fZ5uPa0ldjRuZNQXaGuhM7uy05qDU9jekJ3z6icwHyYGqnHjlpQ4CS0mUPAYAO+75oYM4zR1
FVvIBWXOcR4eBdC1VV+3QT7iylhFUNEARAMOITPauCtvpDoyGFFLRytJXpzxwRjn3UJX34MJVo32
hb3P4l1THsYM2dl//iDxvTIuNvoiI4UXZEkqzv05G4NTYx1GVT+5y/H2SZAE7Csjq6819dBr2hVG
rOozYTtXPqrTV0i9vY13tKxdQPMRP+exYaFMuNrKKFB7J1OYnq8AKBs+TO9BCr61+9Jmh7D2q8x3
7PxD7myAwmWucml2lRTottJmVkyD3EmcYzeBBksn/azZ/Q97iLYI5CRnmjVCpine8GLI+/qL2Xyw
0LBYY6rb90l7ItfWivCY3XnWsXVOv//luGdJ7TnUsAOs+oJmHARWJRCcLYrvCRI3vHAPbfkcqxMj
yRsnTrqyC2Orr5dn0AEEA7gJI5rfW077GPbfbGfYx02NclZ6HM0tZh/ph4O2Eti+6C+si2ZuSOZf
FaASk5Zm5FzV3am3AfQVjan5CeCsu9vbKbfHswwlXHDkaxSkhwK36Q3g+ULt/vt9khAipy1xFtm9
TpWHbqcop5ITr06bGk+h3joljzLti1pVaD8gshB/0uu/IvN+7O9DPfKzLCCRfK3Nu7z5enuNstB8
aX6VM81FPC9ZUMF2gKiED2oP6YvlEz3fj7ftSDJxlin0b3h8kriuDl2F7HgIFgBspPHNVK13RtLd
NTks1j9q7SlL8sPQ/ba0gwZJ5YXJ1dELwTfQpwEMCWCp3TPm92p29D1zu95YmyxgXhpaReXQyJVF
y/mEc9KcULDYV4itdS56aIZd+wq8Brf3Uvzw9RV0aW/lMkusBKAyhV8y6xSbH3v3f7cNyJ3iv4+1
cgp17D0tEAaqz1Yf7aryk2ltBOEtfxDR5eImqxMwUkON3xU9BElZ/Gz27V5Vnxj+NNIMCpmfRrRV
8ZMui0cIL04b0gFr5RBBrabBoomyUev8PQdDugu04HGatoagpd/HIAsR05ECHH69NqvOLLfoRCt2
erH7O8X69Aefh/EFNB/hS4Kd9Prvx1FfkuzTrhsZQ8stGj802tWhPN42Iys/Axn8z84qww/UOVXs
kcqDomEqOOYp48Fg9X/ywDiNjk7XqTZ3WeN+A3bY+UX7ZKXgQ/TpnIvRTWDdt3+QLB5TdBZlAzF5
uu66KpBJKtbC70m8l7b6uyPFM8cnM93IS6RucmFmdbzy0B47BqsouBQHMLE7NNN2WbbVLd+ysjpj
zmTORVSyGAPyvX2s2M99XAz+5nio9KBB6oev8Kah+HztLHhosCycJQhmAu9dMnvuzsghX61TFCrK
fmxOjde696Ve7xWt2VqlLEngbqOqCewRKuZVkpBEdDCMnC5lls2HxunuY6vbje1wzKvPensqf3/g
T1TI/rO3uma8iXkdR8GeA1+RqaS7kjKZXX297Yhiz9YB+NLKKpCUVasVUOhxmdkTe+g9Lq33we66
h8Gr7pL094tydOaZYYC2VoB7V+EE7J43J/x/bsxF3ZV5OO2MSVv2t9ckK2xQF2IeApZjD+GplZmq
LGlqqUSV2ipR2b1Tyn2j7xp3PC12sZ+zbM9c/Z7hsI0wIzvVl3ZXx62CY0YBDgAqNn/vDacub48e
A64U1m4vUHbgLu2soqbijUU3iPXpbeYnyg81VA9uqvl/YMUU73cchPGIlcOPFSTvk6XQRfaq0whw
2c7N7Var1AEvrKzd3IOcQV0gjrG0Lza0PB0ShmOmHsr5tTVebq9IagseVQjXGDwCIH0dQBSgleZM
Me1MW9CCKR6SFyON1T3qtcmJtMciE0/b022jso/FlKgIWtxA2hrKHhaBhiMgS66Zr1SZdtnALNyf
BHqT1F7wAULOv4ZqBSwXRW264pOpvR8s9X3YWe+n2dtID6VrARIn6I2oXq1fZeFoTH3VVfT61Vwg
a2CohOt/o+8mNQL3PINH0MGzpOuvZAwmHUt1ZC3Urur3SV6g9RHvbn+VX1w768AHHzqXL9QJEOSs
fEGdW7N1jDg7qw2S59mwjLtm0b5pc6m2/hLYAQlCTinZbqPDFPTuDoR2tStNEERqFzzQhal2hjMX
p8QcFSCCtueHPID2g7HAOjINTE3NxvL59q+W3UHMAYMTU7kGgaddb003JEk4NKR9of2u718YB/+g
t4PvDYLV6HU0msNte7JPwZAzU5SCrp5Iem2vVsOy7DVaoDn6gfsBBZZ3BiAF32uSLUkUuSnGg8U4
qwps9trUko29BjKd6xXNujZ3dhEcSd4WtlIWoeGL/9eKiBAXuXpj0B/JTKy0erF3U8i252zn9T8W
u//0B1vHl7LZPAyuwVOtrsEcLtjwuviHBUF7+LxZwJMuhpEBanewmNArv16MnfX1nHXcplbyMkPJ
6cDSaXvPm5mILO+CQ/BfO6sDaXptqugL11reGwerinemUu9qBTKWyd1Fs7rzIGCaoo0NlN7izLEA
oWAyQ2hoXi9vjkOrnUduuRkG5yj7MEIrFla7aRjv7CKGw+0fPXR20P5s0auKP/wmNJDiAT8lPUcb
69pwVeoJOjVE7CxJUEr4iaDLH1ytQiHm/1kQh+HCDUE9m03UkslOwQsz/QHKO2P/5bYDyi47EC60
qwF2AjFYraKl/j/HCojBtHKPSzn6k/khCE+OCZoVRfjbxqRbBo6G2gczGIBYrxcU2QyBhzP3jxuq
KFLnxVNZZhujAr+YFdbfhT9NSkerlai0MuJMdjN2TUKbxnr20GGEQrKNH46T+0PRD135xfyUmDs1
+xo0h2T2rZbeI+4y7SvYXVK9ON5esmx/GdLEQaGDR1Vjdfp6pVvmKQP3NqjFocif9aHcz17qu/nz
uKkmKouO8LkZoAMRvKAjeL2/ZQCpCvSsuOQ9Oup+7T0yVrPxDWXHXBw2IZUEe9s6OZ81rwomxtnP
fYc4VALQPc8OVaP66aA1LCvbGzntYEuZNgzLnAf4ktBnYx+p+l4vrrPTTqtprJ7VsfhU8M3GKb3/
g491YWIVwtIeNjcl4CGsujsIaT9p1mNiNMcCAenJMXb/f8ZWJy93GfJSLNAbRnZMx+rchL7RxMfQ
nM6wNmwYk6UEl5u3CiVKP2ltEgioCLO1VrbsbcgdsjE/OMH7NisOma4fbi/vlyO8OYcU5akl/5qp
X2Uheek1oABa+iktzzi/mPOy37VKTn6kRrrytbCLJvEzF1kxX+01QH6J1nb7ci71v828gwg+hgax
YqAj6v9hcL59yuc0TpikmONjtTBjVwbN+Bp6TR77Thuon6PJiQMx6hA89ZnmBhzuoYkflTSbNl6o
0oOG1juoZ9Dc9joNAbKUpj1q0ecQQXmeVGF3N2pbpQSpEROyLpr7oKvXzNpBuITqPBM6lCD19QWA
eu2r5o/bn0l6qgA3i+odufSvJvHFHZMrWWFbKYBSfQzid7GzzIdysn6fIA54nKNixmUYFGGh67Ob
uF4ao9zJ8817SZP3TtT4XbRxk0lXcmFjFfxUVAbNIubV0Y45xLplofh17Lb72/sli+eC5Q4REYAA
b/gVpnmOZjsDRJnF+YwAet/uMqdY7pVhKd8po3rWLSblb9uUOcKlTfHvF99I69UiaTuQEHUxHhe1
esypLbXN9EdLY4SbaX8aCeumtRa3bTOOwA4i09gHbrKvE3Ovq8WT16sI62wQP8oWReUFaXnQqLCJ
rBblTEUYZh0vq7p8AoVOgcI6KEl5uL11ss8F0wxteBBRXMArK1VsFFY+KGydxXQiwzKIGRbeu0HN
z1W5JWgsXRKINVpnArz85vpdYt4LCwCRAAFeDR3z0fF7+09WdGFkdQ0qth3wJNW5f8tplwxIo8TH
xWA6MXD3Rv98e/vkK6J9BcZQzFyIt8WF55Uzswh1hEsMaiNg9FPc+MP0By95ptj+NSK+4YWRpPTS
Ea4fSIGh00iW4BQP1t5S4w333lrL6j4a8mVuwwag9Wglu4phHzdvT/HW8IYsCl0s5i3rrIVAcs1i
XKvdDX0LO/5GI0m6DsFRw+FRdY7q9XZZY2CVgSNcOoHuxPs7SVKYT7bSPKkVm9koBowFYmb1pteK
ukPGi3VY6s+ieQwZ9CJf30jptoysPkkVZ3ArZi5wf4F9tx6FmMfmlIbw0XUeAs6YST0wTvpbHXqk
PNw2B2SUR1+N/mdhnBD0q7e02besrG4fbXbjKBojwpn2WOybRCOzeRqGjfMot8KwFTAcKiDrOehm
4DGBFkJ2bq3iTo8e0s47GtnJK3/cPvdi49/u2X92Vj4WujFEYVWanYWam+7t1AplhxHaPAcJCuPv
DLqIzftbNtApWA24eDRxt6qrJKHLIVlFGDU7F8vTIrCGMKQp7X3W7X4NsKp+a75Wy+cakp3aMA+3
VyytI/DQBs4EQBfQpvDViyhkp6rWeglV38oMoNtWs5MZz++doT3kIJvmD70V+kAxyCmLjcAk+ai0
TFEm4ooCNrOuoC+RFs3TVGfnZLTueOebfX3M0rsiOd1eotyOSyMY6g/4qlcrrBelSmqtyc6uqbxM
ZvtjGJ37Yg4fSvLcjZMtuXdZ03+2VjFdr1NrLh1sDTVxMI+7wdeN5KnJ0ud0AgtUbxH6SOIuCAEx
Dy6qzjTErj9fbhh1W5p8PjX6uji97ybH27snORJXBlYrytysNaaOy32BHL4/ICF1CvN79wnUxdFu
2pO5pYIuXxFFHsaPqNytKXurprO0TBf3VWi/Krr1xADm59trkppgfhogIeI99CuvN21q1aBWVI55
MeV3g2sdo2kDM7VlQfz7xalCO9ELaigOzy69awqcXVBteJrkDiEU/reGlVdHsW3kIHqys60/17QL
s+Z/VOw3jMg+PrVTgG1UUQW8/noZaqMOJqV88JzqIAZI0PuevTshPSskgMzxWZvVT5Ye3d3+PrIT
e2l25XPT3GVjAQDsHAWPavuqmNRzoHQLt0qZsuBH2vrf+la3/US5J7F11pcIGtWg0CHe7ZhmHKz4
KbM+ZLP2YY6978Vo2jQ8gnzjLSCpTlyZX+UBoTb0pl5hvgk+LNnnYRz9xe/nCpFkJHaDDWvyXaVA
xvtNUMGsvD4e2iirDKyZkGMtra+beyV7KKwtGLfMMwnoSDcBNuZBtVpVFjmtE4q4znwFASl1vjoU
X9xiK1BI7YipPjFby3rWzlnRxIayJDt37osbuvveux+rrTEA2UEWEvSILzNVwmjy9QnQZqUJlI7F
GIpS7POaapWSWFuyNbJrA15Z8k3kSyjmrw7z3BV6qcEIem41ex+Mz4H6VGsPTT7s9S1spWxBBA6K
bI6KGMuaoDdXxsLJOy07e1XZ7MG3wy9dpvNG3U32bQBooD0MrIgTtvI1ZdGtIQ5AaSdxNvlG8G3R
433mMSZ/O1LINg4kv/GrkoPG4Sp3mo3Mjjqd1eTaQ9UkdwDC7fCkqc7OS7fe1LKdY9gS8APfiTxt
7ddGnNaLNeTntg6PtHdFNeL2aqQWeK+zZ7rOXMBqNZmukIFGxHRBVKNUs19sdY9lMQBh5H8trNL1
vBomy0hz+rrtjzbNH4r+p5q9hE62EcFl3//Szur7J73hjY24ncRKRA+ngS9g40EoWwsIUlBiaGrj
aKvdctN+7lMmpc96YJyUBlnwNjou3feg3Bo4lFqC6BMAOzVP85fwzsVtXudl4/QakcZQv5T1k0de
Hhux7+XOhjvLtg2QPBD5X1zm645y5HUBGp5Tdna6hzY27vk26WbclHnZpZGVH5dNl1ZJx9kMbYvU
/qHtttjNpMsw4E/jP8Sj1+wRidkHQz9gYYTVqWP+s7VeN8clt4yswr8Raoqt5+yVGaNU2f8U58Ub
x/3tI7llZZWKjOYQpi2D6ueqCMt9NrjObnLrFnaKxNuImbJYxvSTJXQPBQ+M+CkXXpapgacUS5Kf
vWax0ZRsxv+1YeX6UaQqz3NR/BjsXt9wOKlng1+AsU1Qna7rhNBMM/qWpTlxGtFkpnWbFArGYtjb
4+vtjZRZguxOxytQd3qjxBErkVKXBbNjmoUYRwGb5DOELtA3bEwhC+9dPeHBPooBRBC5Qs9ntYvD
PBWVlefiQTSN79If5fgOVMiuN4Rm6m6zzCI7TWDd6f9DTAch0iqiwsQwF4Zb57jh7C+26fdbrWpZ
lkjnkbhDU4m7bhXn9BbC1rBhRWkd+H1aHwr7r/gbtEsuKmLbM1zSpJiemeheQZLJIb7ewXwhJ6jy
EntB+9Tm0XNJSSdU4YhPbMWfsr/D4ucYHzW46X/fRS4Nr7ayGRhlzFsMt1FzQpLNn+PhGOTP2RbO
RXaooWcQyGKoE9jT1QrVaplaYJBAl1lJvJv7hyH8eXsxchui50OJw8DOtQ3DSiIXmG3OHES4HIWM
4K4xnJ/WrIWH25ZkHi84c/AQCinwiFxbgniz0ooBS+7UjWDCtIHM0QL34TWTCoVO2D32gV3fLXWn
fV8GfasyL12pYDTAZUgo1/7ShUrmUlHls7nVzoWjpFx25hYAShY+GGP+18jKNxR3JGYiWXKOw/EU
htN+HJ5jV3/anC+URWEb1SpGV+D31tawoSyFcK+2AmZcI8R1m8fWhUZYVfzDxsUis0PMEOVMqPTs
NX7H6uy2cAeTOKWH+6h4CeqfZjYcuxaOoGEjG5MQees6/FuileEAkFgDIIc8HmK0MsTgbn92Bhvm
iabcuQUaIV10mMEQAWGYTqP3mrbpMRr1h663/vL0aVenW8Qh0oXDTuFy6TDobK0OhhoMY68nUXHu
1YcxMo49SgtO8a6zPgWjeX/7aEhskYZQV4Ulmb7UussbW9Ps1ir8tUrl2R/qWYX1LMxzNGVBNTpt
XsKiVWYb51GTWgWDI4Inw+nW6s1o5U4XG2ETn0G47YIvpXXMbX/y/Fr/wCzbwTPiJy15zJSBCfLv
08iTX/uqlf2hYxam2NJRlhwcg8ogykGwPTBOtzo49ugpvTVAnqt73bE4Wm3k28oprrdGjOV2RDGX
CERsXd0ahWVFaqFDZj4FSX0Eetf66H1OB3CT4x1Y0Xrj/EjuXbgrmPGBlZgX5vpWVJR2XDw2+jz3
IP+XNCj2/WTpG1Ykse3Kymr3mE6MHSbYkD6eP42IiUbxsbCzDS+VGoGRWvTPAPWuq2xj5bSR2Yyo
8zXFydGf8oqp/i3WUOn3uTAinPYiu6zygjzfHahyAUpOPgfGK+IIxu8/yaj5CH5XYG6wGq88Hz68
pdIcVjLoxkOqHl6Xeec26UYh61dOtcrxrsysQkg8W6g1BlC9h2m0S7WH1P4Qm8qpsubd2Jmf4MSB
FvVZK15m9d5joN5rp31Qt3tTfw87p98cvImZ4B8oz6OP2hh3nOWzkrb35ZgAxvlg3QN2OPSVcgja
R3dL3kP2taGCE7I0wKvhl7j+EHmph0NnQiGs9Ccu9V2akjN25u8/JgwxGwxxA6i4N4WRKdeobwsr
hbELsgdvgV3rKei+ms7n3w+xBHJwoFRVaJgIv7vwK21yYOfuqZ5a1gKiwQ3/13Sxvl+CXDlZ0KTs
XSGlc9umdAsvbK58eYmUMWt7Fkcw39n5j0l7iP+Au4YBVig/Beu4Bervel1WN426njH1TJnR7/JH
JglL5xQeb69EFsVALhKaeSlTyhC5/8XuDTO0g7HDiHpcBH7W/h0Zp9sGZN1F49LCKjtUpqHN9EBM
b9vpiWrq0Z46f1A/Z3p9mHKDhtFDYz2bw95xSr8Yfr8PgnX31xgBgLF15SQ0m0FNMiZmnTpkjiAr
qn0EocuGP0iEn8Uf581H9ASa5q3CtB0UNXdEw8CgcrSS7zCjHZjru6t6P/XNNkZwyvGpqRbzHhqA
j+Z4RxnXTocjyGJknfbzZv1LlgJc/qCV93j5FLRhCJLegQegARk1abtJd3YmklDLtHF/yJcvZlvw
IZhd7dUZtKIoV6O+4BujAVoF6X5hljwN/opchBofjcfi70mHzmQ4Qtl8nB61j+p8DDVBw5QhZ3Xb
4aQrv/gtq7NZJ7OC6itf3Lb3zvLPqDDAX96Vtl+lW90pGZMLyF54XCiaQzmyHh7KDErc1sgARqA+
F4kLtq7zU+1RqR+C2TkGYYyiyd7xPlfxYaruZjFwPw4b9QZZLLr8DasvHdGVMnPBHTeH+V7w21r2
blOGVRzS9YXH6w5kN/VnD0jHdZjw4maup4VxCdh3yHZ0/aEtHsb8b9U4D8MPO9hqEoi/98YeOTMx
Vjzq1gQ11lIVXmGxsdQh65gycYbcJQoTTDbc9hZZsQEqPIQDRH2DXNC4XlmYVIFCy5fx8HRAdu5j
rTk7UcsN4mrnDSC7CFa8DD5umBUB4c0CISfg7c+rgDzy2mxupImDtJEg1fWO9ZLtECoNmv+Nja+d
08R79JYXrVgeko38SEYCAUcZ5A+2SAGoul3b1dSoMrIRjjxP/ydB9jk2yoNlIV1YviuicN9EJh3W
2e9CWImWxbfj9o7EeuM5KP26Fz9i5U1TUMRJazE6ojpfaSPvRgZUABbfJ1s88bLbjYoYEDdBjQL3
5mq1kw1hglAuDmLrtayacRcpibPhQpLyGNUTKs0aLy3BAXdtxElKN3HDhCDgqPezKUra/vQcThoT
P4MftBubJzvvEPw7AhiIA63TN8eNE9E+4yiORrwr6uDRy7KfQRNsBXVZIIVZHvJLasKc+tWdNtth
6KUq80ud0dxZ2rDP83cLRCj1ToveZfM5rAs/tt/r3hf4SprxmKn2XTsgfvY51LbaebIPif4KVWl+
EZF25bZTOaoNpDcMuxpVeu86XXKIw1bbyOtlUQ43Qb4NZnuwUCu/LMrFmKvJhJ18CE5RphyKGERQ
1O7RSfe74qGth+fEqf4ggIOOQ0qNMVCysJX/MFoHJIty3Tka3B2TKk6VwvR3uh1wZBt4aUT8+0We
p2mlqY0ggc5L81wtX8xoi1LsF0fNOqJdWlh9omDh7WeVbF7kfSjtfh8wZGDl5YPKQEzhLH4eindA
DvF0lH9I0keFTAQuMKQvT1XejeA1TZ9nCXxW8YNVOu+T8RBmy9E0Ti3EO1pz1+lHJ97C+suc/PJX
rz55OjcK4HXxyeEaLg/h5PpB9j3Odl36B701nidQJsEsAepnDUtgwMVKS4/QyxTDXuQGCtWJTDv+
wYcGV0StkrsFWNb1h16Y/RjS4BcJqgsmJ94p6UaVXBaA4NT818LqQyuttkxTx5aVGuiK0d650blE
fub2OuRWoBbm6SgS+NU6+tDM8r7lVDiTsx+YOhfP4WneOBay2A3t9b9WVmvJ46COPItjkS+PemDt
vfGV8vSAyIKu7ws1/H1eEYT2wN7TXId+z1l5WznOk5l7zDnFxXtKA/mUPvYQINCMD/9k+2jVUgmD
DZMew7UbxE2QFm0AM4zgIJi587zxZZtRWPzeN2f+wspqPSx1KR1BuhH11SHr52d3EPX+h6XdgkXL
QrOoVlA6FrS7pjjHF/HLsdOmcwI+VAY7eUHfqbZ2VvYXqLbKTA/acKDYctsBpZHhwqJwnQuLceGE
ShRzkNpy2Ae6fpw9ZMfcIbwru+hrE2xVbaWuiDgcwqtC2/PNFyvTvE4F50xaNJ4/RY11N9ntfVGk
lV9nYbwf8adTNiVbKbD0pF0YXn3ECAqEKS64520xzdA/6uYrcNE/8UdImeFLFHI9a6xtTCM+WAKI
TALPOAH6SHkdt/bzH3wyJpFpmhD93ijThEHUgnglZtDb8HsjuZ++esPCrVKevHSLol7W04Anmcov
/LamAOtfO4hZBEPbKcRBt0K+Xlvu4FzwyN8H2kOZjx5e9Kg+5D48pdnJsQ/OFhmY5PCBPgHdxEp5
l/2iULhw0Cg0FM3KUAdIlIzHdVj9VUc1FFqoHAdhuZGkSI0B2QKsSpUN8Z/rxTp9M2WpwrjaqM7F
fmqyYVd2ubF3GcRG3RplsNufUmoPxkawteJ7rhO+OHWt0Ro7pm0mA9j5oD3kc7tTl+Kgx9E/t21J
DgBgKiT3fgm5u7/aKRcbmdeuXqkcPjphAOvCbKJcwKTH3qyCZOOtsGVqFVTauUwihbG/sxbwrox7
X5sSv9HSw+0VCddbxWVEU0S2wXS54IS8/lpKNg957wDKbsZhptjmHuto/HbbhiQiE/kZiDI9niPo
AFzbiMawcCoLmLRZI83CXNY7NUwPS3kwWu1Qxvk3pkM75edto7L9o2MJiT3E8syUrM7cjFI04uUu
6RpQ1bT5nlFLVJT720YkkVhIz4h3OSU9YFfXK8vtxkk63hnnLmx3qacf1fCj9RDBCay8LFsFSsk1
A65CnCkGNGHHXW1jPve2oi4YK4svOVSd8XcjCfwxyXcAD26vS7p54EgBqwmGkjeD3FXVqAx8/R9p
Z7YcN7Js2S+CGebhFUAOJJMUKYmUxBeYShIxzzO+vhd4+tzKBHETXdWmN6UZHRHh4RHhvn1vxhXl
iu17gnigqp86RTWO7nVTq6M6M7V40whTwlOgwM9DynBi89r3n0fzU9UadllsnV9rzg4EcxYkg06B
XPblcrVd0SZpz7As/3Ong0iBWvL6aNaSRET4mWTDRMWbHvhLE1HcB0avEGppGbB9q+RqOFLBHp04
Eeywng5h+lsj92eJWyj7tTiI2DQUIrjGRx0kalkBalK0vdZj8jVpB/Sx8tswsnbhvygLUaX929L8
JWdRsEPqoo10ml39piocKdRRRvQG2TG1RNzwjjVHPDe1CE/KZEZDntPjVgZvRfqG+omp3l5fsvV5
43RmY5G3XJJRVHpqJbnBaEQ1cnLIBI38Nsv9fdhuBIs176O5eqZCgikWMYPLaauUuI3iDPbiDlYs
+C6EKD1cH8o7Ln4ZzSH34dVokfLh+nRpwip6Aa7uuSElsWul3sm7PHfAuPhHY/rSh29TdhNRT0GS
p0eApfjWwDMzOWXyioKWHd1G/g2E+AGw8Y0PW1tGyHNAcQMWpEq9WMZxFJqqNvkuw4TBQ/gz/D+w
ba9NL3lZUsH0ThG4Fl7Zl8pgdIZFIMlGMvgSwJ6tlOhauD83sRiG58totiGTeWrS6OjL92PUOzpS
Uln6yYv8W0/xRFsCszGUX5vKtMsvce5qo3HIpdhVgs9aeFcVW8W/1W8i3LDqVJS44F0u+agUXYxS
HhBZI7+X9S/B+FuKyjs5Ux4qRb2Bv28LxDWP8oOTUQSc71ozZnYx0Yk4yR1N/LTz5I+SVO4L43c7
Z8HSOz19vu7Qa2UTdYaK4cwkoznGL0c3CKmk+zHtp56Mv6rRkeuCg+TAMRTNQzzWblOQ+Gnvh1F1
zDB8yurh0WzMb2CC9tc/ZS1MMFwQ1XRXQKuy2L2qFxfyIBBeW+VJC3pbHr51BZw/n6+bWSMgV8nv
kf3h6Urom7fSWXCVKhVdFYNEdFuqXyyt+m35zZ2aoOYwhV9N1Y3jXebboVcZrlTpx+vW1/Ypt1su
GXP7OjHk0njdCqlcQtFxipWDNxlO2QT7IU83Dsk1B3pnzObeqfFKly+t+MqoaJDtAr2IO1uPSgFs
QwZGHchc0am/glrYyNauDgtGCHh3WD+C/KVBSe59KFBUivBkEueO79J6lc0NB7luRFuWhywh9og8
Wkg18U5Mb3v9KJkb+bS1EAdS+P+Og6m7HIegT22fzGACobtFfMLelpdaXZozCwvvmwIvIJ2B9+mI
SSh0fEOD9Dtub+Hd3XCCrbEsYmkkeqjLUJc4TeZ9DoX5GGxE67VXx9lkvaMNzjaS2gWgPT2GMrU2
udo83Nea3bnZ+KaYX4J2w9rG6i+TqUMgqEMoz0sjuGVQ7FGv2ZX6BkRhNZEAfnaGK5FI+EBfUQVZ
oPsR+1MUyD4Psm1NMkq+xqGzSJFXI6RO3xEADJL0KWwNitrJAZ3Hg6mnnd3EW8X81SU8+5rFPjYH
OWhGE483wg5p+MH4rBbKVuV8y8jCI/M+lqxBZMh5Ju3G8nlMhd31oLdlYXGetarWlKmFBSt7Tfu7
XNzKSK7H9LOJWvg6sKJA61ssCMpL1Ko7L7oZoxbu6h251rC/lYLOzdPIMeEdvz62/8Vj3mtzc2Fz
uQuqEFl0axbg7uW4EZ2s1XTZCdu4DZ1iSDPJNcV81IjC8djbMD73T5FkwlEcF6UGikiUHltZysKD
l8FRv7OakDy0lSlbzXFrpyuoAfLPvF7o+Fmc87o0yboyQ3+q2HPA4djeuPf60u2EPxsTMjvl8vZy
bmlxjotdqJj+6FNRrhMn0gHXWPeR8HX43ACxe1YtW9LZK9DOKdKX66ZXxwjfNXrGAEHJhVxGb622
EiFTZhZyObXDSJHszrTQ31ZumX1/I320di3Uz4zNv59FPwWxza4dwLYE4fQ69r5yY2TD/AoNRKfs
IPEYYfrbm2O1ddVfDbvQ7kKRS7ZH1RaGEVuotCCl6Nx4f1nce8P+0yif/H5f+Z8ictOkOK9P6+pI
zwwuXtyJJglIAGNwrPsDDABkvx8GmlsCieecprnBtPFgXA31JlAQUsegsZbrOJVQFpEoZku9RUp2
O0r1iy6BGro+rNVMAvzG80yCzYZm+3IFe8pCo5FjJgMDjw5NIP/Kw8MoJLZUPQKYtPOSiulW6XHN
SemEZt3AY5LYWmxEr5K9NLZwUpoyquapKG6l3Lfb/mVjdPOzZLkNz+0sni3RhCp7FWFnzF4qksP3
qlMEdpjAAOWED5krGn9BDa9zrF03vDo+MDzz20XjVbGYVWsKxciYmFWregICZQ2vkFMb7cZBPW/l
D6MDIq1CDQrGbQlKGkEg+F7aUBHSEM5sHR0eRsudfBQuNzJ1qwEeNAl4QjCgjGkRVXIa1LJUoXyn
fDGgIDD3PSVpM3wZJGnfmbLD48luKYoarUovgePF91r6MwVlfH1eV19qBs1ypAuBJkjmHHfPAk4k
pvoQeQxZgky/+O3r+7LYda2TfQ/F14p2CX0abAtRlVQ7TcrtViZ2DTwKOx7FFZi5URr58HRJw8TU
hrlsVKhOG/9Sx8FW6aLL+mP/lkb7Hn7D/kYabgfr98bQV1ebLpwZ0UN2e9ltLZoBGkAB5R3Z7Gyc
ech/hGjCARIQ1GPeivsmPYCbmdGUbHSnUZ/EprSnsbBn8pUtxqa1AAxEbSb/pHcatO7lQmSWkmhF
MoNE4sy0kwoF79z6EjZwqllx3O+iBG28nrIMbTTxj42pmE/PD45/ZnxxusZNUVVCQSkUuis3qKSv
qvKj808Un2+mSH2o29IOUn+XvwVbVA6rG5uGBBRJQZPTfng5bK5Xft60FMxhlmnM+9BEHuTTsNUq
tza5c2UZRT6yu7wmL61keVjpqOkQHqvuzg+zW7loGVn5tQxkDp7m51RJ3wUl/XV9Xtc87NzsIlp6
9UThf8KsfGioGPpFuhO8zPaM8r4Z242tvHa+UU3DkyHvnsEbl2McdUUomomZjIs3COVyqC2NcCP+
rx3a9DbQhDrvWXl5S6jVJAgEbtp4hu/kyg+OGjXP3DjajTC0x/mWBMKabgw98UCOQeHOjWyLMCnK
Zf6fmnmhlU5Y//RLCCvKGp2uJ+vYJsK+CHjxljtYze16DI+lzOuqmXZmYf4sAnHjIb86xZS4QbvD
1EFW6XKKW0FMVCFgPRW1sgXpOVaAyhlbwJjVdwd9AUj+AP4jOi6uRv0YFTIShOyJkCL3TdvEthgb
AJY6t4t2oNzVwgkzpLc3DtnV4QFwn/uMqYwt6VsQd9HSoIF7Ne3MmSNEG3S39zbcdHV0AIwRcKZ9
DSuL0clSIydK0VIPC8P8zswQEY8VSP4tT4xumklu9jy8lLux4L9y84fSl3Dt8yT+cn1vrvXQkaKk
ejDnt6nMzZHp7ORrqi6yBJ5Up2589GO3Cnvk9EpUKY6GscunnSYo9/BQlVPt+lnwQ1aPnnovwOab
zwS5jX+8/j1rk3/+OQtPh3BXq6iEw4JlRMcWlP00PGfClm+tBUI6QsGWghAGzLoI9FMjZH1fcsqk
tbEzrNdxqO5yA9SeTqNm7T8YcmmX+b/oL5/7UP/H6iL8JomejDHkkKfCeEvlzjEBF0wvxqDYaTo5
REjn+lyuHSpAk8i4wQTAsbI4S8d6MBtfhnrdip9pzt6jBGaWgdOaG7e41TWDqAXI6juCbbFmflh7
vjkSDwT1LRDgB4LEr5G3Eh2rVsgqg1uFgY3r76Wj+uTbmq6h/JnXyb3W/iGTtPenP9enbO2oQuv0
f4zMH3G2G8YyLct2rlKrRu2M5ZsIPZT6OKVu1lcbEWDVB89MLWYtq+OwFaMcEd5e+SbRA53q7W6o
1BsjQWdAVG9Mb9iF0WZcXfWKM7uLAxJudTSdQFud/Nr73ZCH1cLh96QLd5NIHL8+nasH13/kHg0I
l6j/X85nRT+W4c+CMF2zU4MncXBE/TFL92b3KfN/mpDHm9O9YQSIAd/74nefTF/OPX9Ith72q97D
sxCY5fuHLHa8Vlhyr87F8yKMHEl+lvXYLqbD9eHOLri8P7IF6GPjTaPxvL4crRUDSvI7vEfyfZe2
B1KZ+obXrK7emYnF6o1TN+pCh9f4dfBQ6ZprVPU+MNTfs57x9dGsTtmZqcUJ5ZW52nfzaML6TSwA
IAZ/iq3GhXUbdPpDY0Zj47K5WCtAa4sz/KkSM8cU/lRmbnOm/5uB/G1ksfaJ1aRFy347mdPTTHUu
dvfduNUdsRo59L+NLIJ7n46jGiJRcqLKikbaoRC+SpSvJ2SWcv/HvxkQ9Fg82siwLPH7stiNgBdw
gkoCM1Y9F4ZqV/GGp60ujQkVysyGAkBtdvazUNiFad8F8wUF6vvepkmpO5pD7u3RXbL+P03Nn3Jm
qs8TSfJy5s7LXrI2dfvyaQQyf33S5u/9sDkprgOh0cFxLTuCxirMWk/pQZhUxnM/mX+EzXbZ1XSG
NRd63+lW6eO4HEhqBLqa1mhXpIZPS2TQPUhqepehWeE37T5Mm8eGbUpz4L1QxGQydzry4KApAjdW
/FOvexuZnNU1PPuexRoChO68QAe0Uc/Vlf4Jeqgifrk+rysRiXK6wnsd+TSSfYugV2Ud42zxk6xt
j4NoRgeIHnM3SIzR7sUtJse1xq4Lc4sAWMhW3vkDy5gW/T6rCBf9X9IkPpti/23WewiSm9i4EWpU
V9J0B7mlG0ob8WQ2sfAkGg7oYKErSQcQs1hlYfBUPRvRtc8jxDkhfNeE1qnEaYc242M0PAXDPz9X
LgwuljHWA3GEqwpAG3Td4DOMcad6mblhZSWCXVhZ7MIanRU1UxnWmL9Bzl/sJTRJKTEUW6jNtWzX
haXZpc72O/eMNmqojUEp8TnQn4qwd1vlfjrG2iOUea6ao6lz3wC/bbuNIPC/mAa+NL9c4WFerB0c
XKYY17DshvqXmNPZL2i24V15iKVwZ8JrAPf5vTl+HnT5IS230L4r+5GB67SagYC0PvS0ZUMEqjiG
W3/qUjdubmOAbkLy+fqGXLlYUr8HFw7CF14pZXFum0UCltqkaBa+QYdSPXnqXaIheT2dZG57qf7n
url3mOiH7fC3PXVxx4MW2a/Ejp7ZIN332U1wio/BU5u4bf9JrGIbNXiDPLX8daRfUKL1CNh9/VvS
PnmJk2mu39vFsJM+CQdpq81tJeKDMmCjziW5OZFw6WYD6FYk6UbeW+ob2fLc3Bj56oahTYNKg4yM
ygf13KhlrYM5DTRId0H/EsJBHbi+9gZSeQOWvtZ5zli4uoLeoavKWvhtIfskDELejpIEBO1bn7qS
+iI3kz1W8MilX6FucRPVOJm573T6Phs+Bdq+rFpX4Lat669bAjXrH6TRJj3TN1FxWXxQyIcGg8UH
wS6EyKheuPEDnad7X35ts89JclcaFiVCF1bFUH2W3aJ9ndRjAMG5lf4L2S9qB8hwsBIWjZzzQp3F
E0MM4mkMac8ZgMVq2g9rK+G3uqXODCwOnalSpMwa8CSvfmnN8dCXw41i3mrlr0o1fwzKS0JDxPVt
tRoqzkwudrEU4QdFh8kseVbDWz/qqC8p7nUja2U6tgZaVwZlB2r881eczRwhKpeiFJx5ViCNkpA4
3cWWZexlEQUd0WqaPbCgyfbFgVqoKniHTgq7jXNndXKhRYSpihI/dDaX35DqfdmTTyVeFT+Vb3jR
jmdiJgIQUibHNJ6uD3n18GYfUWpBUPYD7VgnKp6fIj5zooP5U6y1Loo7dt0ftS67jR8HsWk3FnI1
Cp0ZXGwUT8yDShnIjnTNvT9LC0hb7r86gXNCnyYZMnjLRGkcFpIWmwgFzhywUfIzbR2pdrK/9Hjn
ZYWDBtjGkNYNaoDQSS0BoVxE/KiIeJfMnbyGhpBsoZ6iYdqpUbLzU8GJNFcVd4G6hQlYy5giNC+T
k6Xjk0agxS4vmyhoIz9APmhmDi9TKXSModDdVk68Q9rC+9VMygTVtnGoNCs6ysZYfR4tP9zw19VN
A0Yd+ligupwvi+uLISY1VSjmm1NVP0i5uJOUt07r92n1VLWvkncKko1L9poTQdE/v8RILcD4fblH
es9q1AH+0BMs33ZQvsn6j+vbYq0CCkPDfy1A7nJpoRnFtjJrOhmKzo7U7Kfc74Y7se1+ZHl3MzSf
ZAo3w4ufPft0OkwiGHB9Y2eu3s3oGCUrDgCc7MniE9SyJhbNsr56U/yJu6ywjVHa0wnjCM3wKTES
dDddLaDV1z/WvnwrZ/JxYxbmWLO8ywBdpTkd0TXy4QsfG6NkKPyalKkgBS8Z4oOAW3beJDipLh/l
SnREuCS0DJZTCHAGOBCu21/bWOfmF8uM7AkTYBIroGKBwqag+7O05d8SbBXUB8TKVYxo4whYO2fO
Tc6fdHYCSFGklUMxR9/2ZxYa7lww8zfxkqsDY+cC4UK4CozupZUwa3JxlDzQQ1NiNyJtrMGu6r8r
/quYn1Kt3FNK2nj7rm5Thf7SuV0BEv4lqDGOrVgLapFtatScJd+bwaJE9z1MPTh/J4cnhtdPT2nX
O9cXcW2vzt1UMxCa1rSlXSPo5HI06PrwY30mewzVrWfE2pMbKrCZyorbl7jMmnW9NKKFSzQorHtF
iOw0fGmH0t6sF8/evtwN53aWJ3MgN4HgkzTN1MFNGi90lEThhiW3024kFHPxjLeqb2vn87lN+dJT
monmLbMgtzXFe7N8GX6b+WuLNHpvJ139L1aKcwTxBNqdeM4vAg5cv4rYRxSb2vxN8Epb3+q5WNtc
XJD5h6gHXYqLwVjDUAnGRHpz+hLV9wK63GFTb8SMNQlxQHkgOEAuSAg3LYJGJCJ0ZyU8KpuwkY+h
Z47uGOaNm1mdgB6mIh1B0MEpkIWWo3RJ6xp9A0euVmq2bFbFa9KhmWOZbu57nkP/13ysjtVuyCvT
8dDTdKzE39ImXZsYDk8uD3w1lfrFxMStEkShiMYYHbUOhICmaevdFghtbSNymrBBaDOnq23hvmHr
AXIKwuSUkCaVurcs3+r2XnNW3mJsc1p28J/FcTHUdaEGInISPLAdgRtkWvtOrd8TS2fU0iZn7uq0
ndlbLLWa8QoxeUcDwnyqUnXf5b2zmdBbGxT3N9glycrDELPYFYHWaZls1EhKyLo9xux3iTKwOOws
sdq3eXRU6/z4z0PmucnFSmmdUOdIDUL+7v8kueeKsBtft7B6uTg3sfA4S6QJpfL6hM6UzjjoVQ+Q
WAz6O6ss/UPG/Rw65WY6FCINdEJY8IRWcJc0SKQnlOrErQbpNd88/5zFqyCZEqE1NEYccGefUW79
v6jKziUoOAgsGic/cNXBQeolaYcKjdbdyfKT1ELKJjxfn9W1gwgeApBzFE0RIZlHeXZ5iAOtqjxp
ntTccrqstyNwGpKF1PXGYb52fwBrA9kpfd48LRar11ZKMXaZipwGiiPTMB1U8TXSXoNMu/WC3K1G
YxfEW++qVZ8hsNIOz0kLnclieECEBQGaVYQvIBcRe+0pz3onTFQEzb723bRTxm+pETsGCgV50Lue
BW7u+gSvncAWYFaLnCFsi0s6AgJ350mTN48bJqM58U3LYxY5zWDejka2EzbF4lZ2vw5N2yzWZKIM
bC5CzKT2eS4PiAJXwtxbeWcUbqd+GqfY0eEL2jogV8YHWQb9f0B24WpbNvB7WUvDfsK6BvJJjr9l
w6/qZ5E/TFtFijU7xoy8kEhW6UAVFo6axQYFLR2hjOxO9U6xrn0a6/pZa6F+k6Wf1xdt7aXKUQx2
aJb6+8jiFVuhaXSztdpIZXvqpMItatSm4iqyKNRZXxMr7W77xGicHBQuctVqf4gBOx6uf8jK9oRm
BRgvEKr5YrAYdVlIlSi1CBoIVel0xa+pdU3ub+1WS9zK7gStT5J1pnwitb54QzToGmXDUKSnSiV/
1Dd2bd6UN4rlSBPc1H+y+F9cgIGIolFKgJtrMItwUERhOoSz9kSkcwkVvwhF6ErW3PmwRfe1th1M
EvWzMJtBiFtMIeInvZF1WnLKvZ0gRvs4kjNb04N9n1soKJYpWTJ5y3/m4L+4d7/TWpFcAIkCCPvS
W+VMCHzTQ2jAkProARW9H5JH76ZneYFl90kO+38Rp3sPzPBD60/FQTaH7HmIswDG6X7aFYrEK+66
L61cPeiJmOlfwI/OUlOX36T2iLaZHgImmd+l+ylNWicM2KdGJ2/V69c2Kxeq95hArXYJo6hiBKZg
A0CcZ/qjV+NtB3+9y6vg0Alblec1gAqhdRYc0gCGWOpiWIWkhFIXZqilVFX/0AWGt/MAiIP9Cfyd
JkvhMc9ycxdS8nNGqaeoS/DcDf3MA9VX9U7q0XAJErG/G6Zs2Iv1Jt/76myAEqTx05r5R+bfz87Y
RslSVNqrlPJKnh/ivFAOWhZY+zjXk92kqeGj6nnZzfXVXoscAK1mwAzgxA9v5xpe/akBDQUMr33w
DeVxHL9XupjborfFZ79yE9I54iDNA5A8s09cjk9KQpQmMpy9qG41/SnJt7bwylhQrgNp+a5CyR3i
0kCm+GYz+SxxoX3uws8CrCOS5JTq8fqUrayTQfZKV2E4pOq2hDo1IQ2bsTSyTgHHjPmQmJOtDYI9
ys1NOfy6bmxl0iDY47JD2QlCAnHhtlKWWr4eSOzG7FPU3KfZlr7qmgHUDHihcf4RaReTNtRZnEgR
o6nzwtzFiiTYTd0Yh+vDWAkqhgJH4LviDkzzC98eWfkROrX01NaxrQyTIw3PJI82QtfqWCiHUiOC
e4Zy4KUD0C9GW1tGf7alUn6qKBfuSA3LG1bW3AwBc3JNlKBoA1wcgnU6tDk1qJzWPO+n5T16gbHv
Y/PoJ/9Cj5HSLpkfLmgwsi67gKApDZVyQtFEKErjrlLr2jYCNT2Gqq/sri/QyqAoq2FiBnaSTFs8
U8rKHIJMsJC8ERKX/lVYTBQ472AyuW5n7apNBQMkLlnXmad44W9amhUGHAXpac6RfBbUl1b/q5pO
mSbavXBnOhPsuc2j0LgbdufH7OKopfdo1jmf8fVcXi59Ixi8+QBTUIfJm+MYxDu1+2xl/V0v0Vs5
+PdeITmmeG/owobltZmd9bOo06PnAy/HpWG/tTzS7Tjl/LZoVHiK8h8D/FLy8/URrmwxbn6Q6AIA
Rp98GZb8Gtxd0YbZKZHfyv6eljEp+OcthZigomZBJat9ENVsJ+4qopFmp0F4zYzXgKL/ZqfYyh4G
kj8zSEMS+7HmEqSDGUR6/j4MjVpEvUXWsboeZwYWoSgvxKGCzSE7VdY98L0J+Yqyut9Mqa6Z4cGD
MCwiZjqghMtlh0+pq3Qpyk5Sd1eYSPvGf3X+9zD/fn3VV82QKCLFRl4KzMClGWGUxaps2wwpbuWQ
7mqf0ciNY231La21D9BN9D+G3pPwZ7eT0YjjSsg71r61bMVsdhhEXDx84iivu7v5Nhr2pZ1oX6PE
DfeTr5/M2rqd4DPr/ojW1388bMq675cW6tkcj5fD1iapGJuAxHiWvardD0//LOiP4ZZE1sqWurCy
eBP4RdvnUkadKrH6W2unxUgNFFvcUWvlC5ryAJRymMxCoovQC95eDg2V5DRVxnw07P7AXJaiOLML
a9phCnVbVrLT9QlcHRo5WY1sKdXxZVdKlBZSGUGsewrFQ1CUdiQ8Ss1GrF/xTZgx4WTnJIdkcUk7
RzXGMLIWkKSqjm7X+86Y5/sYnLsXBxtBdnbzRXS/MLXYbVYFKrA0MTWK93rU3YVJw/l/wwPdEbI/
QZ0d/S1G/9nFrpmcR3+2ITwlE+uhAXJpDs/wp+V3hqHbtTa5Eh2T1xdra3QLbw+qSZQFA1OFtvNe
xjJ/jPS7rH2t9Mcy/uFZxcZsruU14J4D3spF17JAjVyOjU3hVaMEDnGqnyJRtiuBPlGEtiZVcccg
sNWZX9+RDZ+SVGlucAqvuea58cV+4OWQSnLBWspoCcqSLSlPevv7+oyqK4t3bmPhL7wg/LHPsCF1
uQvfnuvr5cYw1k1wGnO3VgDnLS4cEWTPRa/ymp9JxR5q36t3niQYN9cHsuYaM5YGPRg4xei/v1wp
km1KVrUaVGqzHonVO35gwrhElkT+Xjc3cfs5G7cecls259/PPF8Qx6qqS2zmlAngyaeYb1fRvh7b
I927rfjH2mqbXttrwK15NUKzxcNrsQHkkBuloFoABuQfUn6PdMEREi/uHkn0+C/m88zSYmzcPDpc
wsPzw8Hp+8IZtLupvvPjZzmTQKvOhZJ//mzhgUe9XOPiwyVt2WWayX5oChrlq5qKxV6S+qe+EsN/
vqdnKzxYIfWYC2ULf9THpByUBAHpqhzQwhD2UeeUinaQO8mu/V9jC/Z/CO+6F0+7uT6nH88BLJNb
eH9hkmxe1Jn0ugg5aShQqPJ9nyTzdatWnukuvG5mBZR/aWcxwmQIxWSSKZolpXjM/e8RPDUqRGQx
eIqq+SaXzxJXcJTKxq9wGnaZQRlDQsVGKDaIvD5ufT6E5yGpdeRy6La/3CCmUCl6lTJgPX1QmsDR
pufrQ90wsETiKqlVoW2fU44xStvLXqMtIPrKpYQhzM2EM7Zhzm5fDiE2lTatDOZSDtRjXGv7on7M
xPsue4zGFv2l22SAOHTc4iCaw9XloYrZGflEGZd4tgxno4a4XCchDi0nOy4n1W9ZeEzDdNeIprtZ
tF+dRWRj5srPvDMW/jJEEhI5w2wsMGxDeOSauXFwfzzKGM6cLALKy2Vr2WEceZocTAEW4gCdTMA2
LcDsPN+6nG+ZmQd6FpB59IFvmM2klC/nDq46ux+19l8NZoZszIy7vGcvrUSVJGutN/1Hg5weE/Dd
MONfd+yVrg/IlXA5bX4qU8FZHP5RQppWFWFtTB/U1B7ZrjUXqoeoPajyq1Yrju81TjDGNEz6YLQ2
9tVqCDk3v5jJGMRN6KVsLHN0uL0+pPoXGTljEgNCItlp5woF/Zvtqxlpu0YujwY0pKkAob2+2WP4
8cybaaZI//C2gyV1yd9j1rnppSo7UD2U1S8/rOhv+RPR6rI96R9zI5emFpeIwU80ISoZdYRcplfu
A/9hDOM96g5OGrq5mdpS72S/ri/12u47H98iwhSe3nTjmCZzMsFQn/Nu61id/8AyllDHAd7HlYHj
dTGqshJzUZyovIsiK2jsyvCz7z/76lE/DM+CsLE71iIX3f3Ee6SMaAxdDCeZxCJTR6yFfhfspYJ2
QG8UEOs06vhGbw1oG1o6hgwjca/P44bhJZjSqJRMM30Mp3Py7Oj3biL9GrSDFn8JQFhcN7Z2lJ+N
colzihJAFHUKDqbLTVtTn33Nt8csg0lgf93QeiCQqYfPj1TIBBdXPoN2V0McuuQ08v7tm7fUbx6K
4L7+lQu3svJLUJD69HYiomYdzGRbOJW1iEqVgpcr6VdIshdxQC6NqFAK8A5D+kpHSVjfZ8Hb9RGu
miDVysFDIQE/vQyn4gTDjTLKyUnRbqLmQez3YvnluolV16BmMHdKkBBfXiz1SPRlv1Q4fmA8CO6V
/q2iqyw7KuVvytbOdWOr4zkzttgA01CZkzcjN7TBtxsPMYDA6bfkcNeN0EEAK4mGDPxi0lQPcjqz
xYgRPM+kJLrwUlfdlu/Nz9sPkQNW2/9aWfge3MhSGMnAQQyE5MLWbb2jop567UdnvCqGWzamQwd9
nHyepS6vz+I8gA+mUZ2EaAkEA20Sl16h5EjJCR5LFkrtcPAnRbVHs5JcKa2gYCpNZavCvoIHJ/iT
0OWe+r7TFq4O8XLTh5nJrVmdXIiPpM6G3qx1NeW+R+6Tc8FBPcjSnmKfhENMsnxLWXfVTc++YF70
s+uLRD+1L7R8gej02rcq9u0oOyS35OiNaCtMr8/v36NdOJClBz1nvMcraKK/KvgzxF8Ej/6l6OX6
Oq4dPjQpQYEKwJy7zHI3GBpVwiZKT9r3oLzJDbc2vmXh+Kj5n+Sm2cmlsL9u8L1Qt/QcKEBYTECQ
c4Pu5SwOskZLZRJQZ7Aq9bbuldRulFlWrut6Oo/jlFZSfdpz+Q5v2jEPduBJhaPV1O2nPi4UR8q7
4rZvPOFrbnk/MyNtSfGSTNBKdEoyoM52RlPKbtbhOOhZa97GQQXBtTpY96YUWncUxP2b62NaWywY
nufkicGbfFnSSPxcqClGJyfBrPeGAs6yCZ1GjHeV+c+7sKDVh/XxHUTH/XMOCWc+2GlhH+vwtpy0
erDlCtah0hbEjTVafVXRQDjToMNGQ1Xg0oqooinnz3CWyZc9Z+pH3y3M7oeaTaFj5f3PKG6TvVQl
jqqmED104+76hK5/AIV+2pQAESMvcfkBoaoXddkLuH/l0lc83TXpPlHvA+XJ/BZndvfjur21O+yM
K/ivuUUgjYYkBHTAbiNn+btKniUPLSG52Olp5DbNRuvkPHkfNgCMHBIwRRGKv4WxoYHVzTIAriiC
M2V74VdSDw+ReaOZ0acx9b4N+RbZ+urwwB2TZaPUw1l+OZsjxGZdHXTpKU4b1y/vZpFAC5xS5gpB
/C+OV4iqZrJGuoLE95fLmYNWbSyPUgxQIy+rfSkUOzG3bvNi6zhYH9LfZhYOYkw8RdKonc2A7sqD
Q0erE4UWV/am23Ayt+QKV1LNVJtnfAMFRWNO7l3OoRh4ME4YQMrk/GVojhE0ClVWHVUfUIXoVFl+
IM0XlN+beksEZe3YObe8OHbkJCBxqufpqfPdWktcMXU1fzg0tXCL26Ev93R9M6zdXWjtlUnUctbK
S1lVKREiuVTB90j1U6ajdBreh/kWEc/a+p0bWUynPpCXMjzcJDGOAfx0UZS7fetY8aFN/zk8gaUj
MqvgLIHDLCFVkl7lahtoYAb0VHU6acycSYCEAbLHrWGtzp0Ozd87GcOHrmhjqiWj7XrcUun0u0ia
RjcXzRs507Yuf2tnDlibGT3K9Q+azkt/zBUYh8fCAydgFrbQDm4bvIh05sbFRixecz+cnrHgC0St
hftFsdjR2A+yJ9T2whS7ffdZVO3y2fSyndl2X6873+qwzqwt9nUAExakckBJuJ0PuylUAIe2hjMU
RrBXDe64182tDI75k8gyA2hGY2hhTo96LYtUYnGNlNY4ITPwFxQFcnOblQ9pvLGxVsZGhoQyMCVA
3vnLnkkrb/Oib+eNXB7H+gQGPtCh5zY3FmzFB0l7cWpSpn3fxZeeEQM88jOKUycRBLhmOmV7q23K
d6/sXxCoREOuIIxoKYasjNo0WjHuR/Yz8NWdMLzqcCm3+itYgo1FWsFEzvkRwKcoQGFwmSFphZLm
oCrOTqlMMlf5apr5Pm1VAr+Rn6xaPSn1mwCmVySH7avmWyyqh+DgkcoIpDslG7e+Z+XdRfMUJRC6
6WbBw8UlrMnGJlMBWpKH2gVDYJsmhVWhup+5nQP/UU0cxXLb7rtvQSqaSH+u++x7/9TiAoF5KtWU
44FTa+rlAqtCMw5+DcQhi8ND4d32/U0p3FWBQKqveyLw7P165PVXO9XQio6WPfdiCY3Z/aDTE3Gn
CX88Y9/Gh759yKhy99Jtp/zJeDIJ8l0oH9LmxtxqbFvpCaMbYy4ygOCEBHUpQ1mlotAGU52dSsNN
QnIyun9MLNUBJRY4xu9Uswt/3AnShIxpZ/NV/4e0M1uS2mq69hUpQvNwKtXQVV0NNNDYcKIAm9Y8
z7r6/9l88Zoqob8UxmHCHDSQ2lPu3Jkr1+plNCbeJMOTEOprZutIMPx2aLbiaTFXv8wl+g9A/nW0
2ZZwank0eyJqYAuSWgT7kTjpWOpVu5UuXvEz5GdEvI6TobYljtNVVNQpfqMbNU0MzodwOPfhX1b+
GWllt9BiD5WvepgfxyZ463yN6+9t9j2M+g+dWru4V8QEH/ra34jSVlyRyBcBaabOBmZv8T0DS2QB
ehCEXYnXpt1rN6vHObbeD+XWlbhmCr5H8LSkyASr5+3Qez+a/UqQnWVRsrPDk2rEbjHGnpNvVTF+
qMEtFpP+f4JOUF94imXpkHSnlA8depKRau9S3/Gk9Jtk554RGG+s8e/mGBs8Wab+YGvth9BvdqH/
0Gr9ISBDw1RT0JSQ6Ht3/7iujf8HYpXsnAA/LaY6lmyzLmcIfub6T8U/oE9hlp/HLdzgitPnYIGL
JjIFt7rMx0w0yZFFpseXRKA9ly5VQ9d/f38kqzZwwNDQajZtDtrtSpo1aAuoGsn5qB+N+ZIFGdTJ
G751bbYEKPZ/Nha+bZLTzK9qbJCscHXCtTg5sIvdaNpC2q+cfBsAIlc/tUMqeIt14Qj0pRlSq4+K
N3oEoy9M0Pfna+3QX1sQP7869L4DeCPLsDDND/JI6c450MunyS7gFJQUfsMYxTuyEGRWYFC5NWbl
BIlWJwqhXyTq5K6JQrMhf5St982WM195wOLKIcoUZRGq5Ys1KtQ8sOccXEWeNm8tvfngBPKb1CQJ
Z8fmRwV1S6DgIG+y8fX+GFc2x41hsUGvJhS13TKNSo6SGoy7RldJ8jQIjBiuLtcbDnJtjEQbEBAj
vSuwpLemAn1GhbqHd2Hmap+VkzP8Xb6FhEx50eTGS031cH9oK7hFWil+GlwGVHWckEUWSpdqq13q
bpwfukSRvAkVFy8xyHs1TgWx0hxm56C2JzcqC8h6obl9iHrZ8OzWGpKd5ORw8/Ojv+Yg0h5g2NkS
KVp7B9985+LdocEGgeILjBB2pl1C5yWsonex7+w1/zGC65vMXZwFu26cXNv49/Ez7MHEWwBV2cxL
uEICljJRQy5RI8n3rYL2mPLNlkmum9KGp1OFK1vcJIJmkqvRhh4CJPHt8vt5XlmlyqUFA/ZhrPZ2
3LqjYe9gb3jQmkctewzgFCYj7DV2fkQBQLEOefVXHj20vrOTy6NjesVIhgd6nal1Y6f8U+u28E0r
GHX2zD9f+QtdQDs1QeoXMB022b5vPvOodafpba91BwnWDrAzf4TD/Gden5r+jdYlGxfbinsDBoTy
DjA7yGeWBT11LqUqTMCDpqIx89n0oT5HvxTd48DXdsAN/qO9xc5LyyGR5oE1aaOLn6quhgpG4JzK
NnN7Ur/Sb5mjSgq3D9mDH4+SK2cTSSGCDhaTC2eCK9kvkta4JlAcCXY4Sf3YBc2GB/8h3PzLpvvR
QCMw+NyCt5uuxIvlxgQLoTGQ8+8TQJQxAudae64lc1fSzazlD1P+Usf1QzrIh8i3PLuaX7LJP/nK
+2y+oBcGS0v8ti0OhXMINPvTfS+15oCFnhTXpmD+WRbqbLMKrDrScVJ9T3VOQhVXtdpDqU57c9am
DWTimg9m6sX0E9ZRGrydj7C0OrWA6OuSFMVeTzU4Xzns2fdMC95VSME0jfp9zs2H+2NciXLEmgMc
EdQwrMOt1bbN6eoDuUED3kfJypEZebDmP+/bWJ1HgMYCDQlmafmgLeQKbH9FtGbFX9vWFEgzQc8Q
bXGLrdkh6KTjVlQJYQe9HYufBfX/sVqo8blE/EfWAjTLDmaw9URf8wXXhhb+UlIbLQ9MwrYmRIit
Cj6O9jPce73eHsfa32tNcLw/gyI6W54VmlERYSMhADBqsTcobRZ9+wOV4b+Mgf6U609y75W2dc6Q
A/sNWzBP0EsnRI6W/DmFPPRBqwCTsyMd0qmh2xdQNJTOmzaJHqB43SJQWb1jKer/Y3CxBWu/TafM
BOeCuvUsHdJQf1Hkb3CN7YrOQ+wX7ZedzzGHHuX+SNfQDKipUexHKIss1fIFBW2L0cQ6CK3acoKH
XhJIoqaakT7sdJKztnTMTT99zJMqeDTNatzHdv8cKgGKOJVqPCk0Wmx4xbXjiCiCLtps4MVZ5loa
qw+dKh2AFzXA0pxXG6GpYCvaW51xkt0iD8BvQHhvD0rVWmbfaQqlXX14M0AqXYzWzuizsxKY/N4e
1cjZNZJ+NrrnpJ0PvzPtor4AZA1Hpy/eIvms5dY4WATvQQp7r6/2u2qK0r2MVoqrD1Xv4ZVaT09y
fxd3ow1MdMy91uQF1neldBEawhtbYXXewYOTBjAh3V4+j+RsLNLIEAX+LnWT2EJg6UvSbTHirB1j
VhaRdXY7hM2Lp4Tt5E1XDIJuoal2M4XGvRyXjutHXXysuuxNk23EkGsGyUOwjwSBBZfs7UI7Jtwp
fQ+6uInNp2z4rMhnEmP6XJ/NKDndX1bx8UsfdW1rsalmx/THWWBTm1CQ+6u+tA8m3dq4r1b3riVT
eoZTBQbhZadiodvpEDic2dipygN9afE+DG3/QNsvbPzTMD4YcjfttVHJ92Y6O4qb5359mezMPN4f
8NotIFCkcI2Re2Y9bydXK+rJ7FMgXvpcwkAixLgCeHoOfZCMXqqFLXRnzschavsNJ7F2zxGh0YAK
5t7igXBrOA8q9MJ8ZrrXXmtynY7+1HTxzv73ysfcNbDKCGZxRSg739pB/qcZdZ8B9u1M/GHryQMp
1mrXTsHWI3t1SDSeoq8EISqPqltTU8/jrSm5dAwtco26fUpQCQ2TV57kG95n7aSTM6P/SXCe4vVv
Leml7g9Nx/7J6vf0gLgR1LFqNv2GP4ENVIPzhJ1BOvDWCm0YTV71VFoKAugnIvmXVguth9kJ/I3r
em3mCN9IN6o/sBKLI64WoRMYNmWWWLjzyrWKN2P6lxFugOdXp+3KzOJ0T3Peo5FHFz91HDV6DQbD
dbZgxqtDEYla8uZCPmyxNGOhJe0PYAnyiqFf7nT7ZEFWHGZf7x/c1bH8tLN8ylHnyGs75/qLmlqI
kYQQBZbJhndYc4e8pqkaCQIoY9kljmMqEy4S3KGi0XeZ7Xw22/1xrM/XTxPi51dvtmGScqnNQceU
/jH37Z2uvgN7Lf8Guo+Y/aeZxV62Cc1qtWYkqX/KlZfOOdX+9/sj2ZqshSsd67orAkC4FyW0Xamq
vEC2Npzm+qL/HMVic/lp2El6JUiBFKvwojrc2eBzYcz6HQfjENxw5SKVRMXsdlWABTqB5WOo05OD
pn7VkvKk2K/3J2xt6Sl30rMPowIZCTGhV0tfmGEeJAOAAo6jY31pDMkNx3I3xu3GNhbTsrzVRQsz
71IHCNvSXUZmOfmzQ4O+SWSYPkf9V8WhuJZ5ofRHPQZ7ZfzXIQsAPfAEwE74RehyO7IqodZrDRzO
ZDRP1vRuthtXRm2uUpPTUH/+t9NIMw18Zj8oI8jrLNYqGSua9HJKrU0Oe/rrVFzK4UtA4+19M79O
Iqw9RNpAR6Gi/EUJTC6szHFqaseDfohMGdns7FD3JXfP5FmB6eHcEbGYHu5bXQmVBFkQJAcwfCCX
u+wmNrRhGrKQzDXEIXF0NLRXbfBjF9SGJ9H8mOiJO0aFl8zTRd4S2Pv1uGGbdB0HDuIcelBulzFK
ZXInKdUA7r1TqUHSM4wA4be256/n4NbMwgXqRdTqdkljIOzFbpwhlkraSnlv2of7cyl83O0xuLWz
8IGmUSn5TEvJxR6yfVKBKxueBq31xunjIG/Rwq/PHQU98C6odi1lbJRqjmNpCAmG8rdp+lZpWnq6
/nWnuRgQEtvgK8UzcOEOJ7meS1sJuDti+b1WOa7dVk/qsJXlWx/KP2bMRXRS9ZKfyTJmTN5VafNU
Ks+m9ff9tVnbA7hbmEx1ACdEj7dbrTMteQhhxLrI8YP8tfnidAEd+9//m5HFfLXNoPephpFM611z
eK9kMPLpibdZqFvzFSbN+WT8qcXA2Xw7morhlL1oIhzEVk5OI+iB/vugGGdLot8vU700yzbuxrUZ
BOjHg1wF4/EL25BSm9Y4C65KK5ZdbvnSDg5RH++gUr0/i2vb4drQ4hhp5qAOataQW2pSL+ExGv1N
UWJjNKtGqAtb8OMTFS/FpB1jpktOGFFD6PGz76163AxVV2wgtUQCxeb/Am93u0qNhsCL3MhQxOkx
pZAz6CA345F0f7pW1kWhmC7oA2Wu4CUBZo0aN72XwMPyQXo2x2JnNzY4vs+bjaUiXFi4NwwJzRqA
ITRzLzad39tdLlmAqNpuFMOhHLQRR6w4UIFnonuV9yTsBYvzA0VNHQ8luDpglgkN3MReXho9VU5w
aLZYLdcW5x9bYupuF2eczKSPZRYnT539EO9bXd+mRF03ItRnRIEQOplbI0EaKr1fEhg1ptVeYKtN
D1LdyyTu+mDj8lk1hacGpUIKBzz8rak4pyVA7dNcsIK0bbYjAo/qrcfEmhGw0jTziyIQrbe3RiL6
lLQ2hxkniJ7bCsLmtnXhQPvX72LqKfCNCQYehGuWiezWivUpETQ/kKnoFOvSs9293j80qwMhWwGL
FfotvMBvB5LEkiyXGiaicvYkdEwyQfFpbHiytaNpiBQU1zNoymVNI86VzE9J+fCcQJ440kCTPSN9
Y8XRxoytHRxIuUAScX4EV9XtcKy+qfQ0UfOLE7ynta+BG0Bwz8i0LcOOu78/d2ujEkMi4meBnKXD
SS1eL1btQCcU5adYjz22moK0djhvAXpXhqWKthjyrQwL+PPtsGjyhhu8pOVhTpH/7U5K/jDL0UOW
GnT/b+QuVkZ1Y2uxI+TJtKVQwtZw1qdo18peAyf51kKtWcHBkWXFYcOjuBhRrTZSAQc5QNQ2D9xK
CiK3rf6aict3lpz5Gyu1AjGEtOzK3GJQ8xSHiSVw8vKXJkRgoXnfZPVBJ7/U1ke9+miMf1M/1CYX
iIQd0K4MhVozXBxqYpyQnTw9SFszsHLybj5pEYhlQRFnMZiMS9g/wn01D2/DrXLlykWFCZhgqfBx
mSwrF3Naa85si76EKXOT4L1Sv9w/Aetj+GlgcRMWKUIyoTBgoVoBnXZevxucw3+zIQZ59XivaA6e
GomWg87+0Acvg+27Tbbhn1YaCMX++DkQMdArI0qn9zGNisyUYXYeTKrtB5i/BF/DGHgjfSRvtTKA
+MlECmROkwJ2clk5RHqbnNrRSd04VA2vQ13y/f3Bb63g4pgEWWBbiZhg2/6QT39L/bf/9u8vzkUk
t5PuIy1xIfm/d4zmsUOy6DdMkC0gXCLIlJf59x6gRCAlgkSOepUansdm6yStTtKVhcUk9VqUW/4E
a2DR1TT7y0hCHO+PYXWfE4aBkhTx6zJ80eagC0xphsQy/hqNZzn/AhvXfRPiIxdBJVJJP00sBjFp
IzKdNSa6EkKq0uvUg/xhIp1z38zaXJHDoaGTRIfzC62LLjd9XHWiY6P7Krdfms1e3LWpujKwpHWZ
/G5Q5Igo3NHLozR0T5kpP8VB8np/HFtmlk8KMwniAf3ai95bbms9KaHkbSVBN+ZKV2+dwjTomjTO
KkNBH1exP6r23/cHsbbmUNeJ1iNVqO8sTl/ed4bci7nKB/UBBrPvpvSmtOgaa+ct7OzqWKgfg3ik
s/AXnQwl160wlBlLU34aES8pjC3ObXFfLTewaNv9n4XFikil4YyC2fXiz9VrDtWiS+9BUTUfLf3P
MXmarXDL4taYFutTZ/3cWaoYU4pOdvqSdlvXgvjmX8ekCR4fnay+sziUXRYrlTZYor0u7Xe1En53
1Ho3Jw2CvaaHnBA8LLt4Nv5EMOok+7+RR6P9ADQ1YGR05Jbgknwq52mkl5GwrxxcPwzPVa+frfzT
POjHWqbMf38/rk/oT3uLWxBydkJ3k1uwN17i8nvfP9//91cPrSD359GMLN4SymB0UMeSDIA3VzoY
8IlO8mO6KXMjDs0vayYefhA/CSWdxa7QAgL+wgpoCJrib1U6uzPNYmbzkKr6biuZtiIsqkPWDe6U
RjFSg8uksZJ0wdBGPDaHtKerSJ8C8IbB/DDbU+8phuR7Mj1XH+yWxoZQK+JD3FTPZRx/7m2p9cD+
03MYBAF6ALHzkIDtoSWrhKzH6catN8Tq5PMitsUXc9Es4s0xLXSrznLu4cBH60DU4A133OIMuGcF
xMGylwemaV0KQqxU3bepfOnrN139G5cxzb0wL5N8A367cDR6XhSxHdb5xbf9NzSbRfBeySEkD1vA
tVX37BA5g56lGWb5mASpWs1STmw+6PVBGSM3DxUAxf4e9O79g7GSxlTFO0h0tPM8Xl4EctzSitCy
jawWoGxwsIed7f8tTX8NdvxARXeytioOa0f92uJiN6T2NMxlAw2yLUtu4nzyN6UAtsa0zGH15VBn
EhYkUCZ1/66Cdao1z5Wtuk190dt9En++P4trYxK1G3qpKKbw3+K+zjIIK2c9v5TWdy2mTSze3zew
trl5gEOChlM2nWWxsukUM7ZKXAs849lnK61qz7Sy8BL3SLPcN7XCcgDED7gdukv/R+92OxhLa/1W
mjlIxkw7fvHc5PIhiKO9rF5KWXmeBTms8T2zt4LptTEyOOqx5JzgOxQ/v3oJVXFhlU1I/6JVTfsy
Dj0n+h7PGz1vK0boP6VJBLIpgpGlapcVxsOohqB3LSM1P9RlMB60URvPZdv7W3f4SlzCBQ7+R6SE
UHNcvFHLqO4GWiFg+oz8QxVGb7UQ1JHa7ubqOFpnvxhx1PIA0ciLShOk5fTP4P3c/MmGgLpNlMxV
nYgaid9tcD2suJebDxPb+WqmzaGHBsShzqkozucQQZiIUqoZxQ+xteFeVqCbwDSu5mCxqO2UW6HR
gVdPuumA/EIVwoPw0tmwYGtvFe3BLy/mmO7MaD8m8Xmet4Ca60MFRQS5NwdoSYRVGL2c+rwEL0ne
uFPwqiZ0cBonNf3z/qlZ3Vfk+P9nZ+HVSGRPkC9Sw82GyX/bDll2MqLpI/2wW5wPq5ZgsaA9XCij
LeFstjFLxlDCLqyBlzYQ90KCuhjNw/3xrHQ3s3BXZhYura9A1JYqconm7NHZFyHtKrtz7h9mpf+W
9Do+oNqDA3rqA/2NXAyHpuwP/YDyTibPezvoPHnYoutdCbBAugF+F602QPkWBwoxuGKiPsKBku3o
AaKLXWqML2ZdPWdy92m0xy128VWDIP257EWGeincNvpDFZoSrV0BTSuFsZNnt/jcJcMu2WoiW/UV
V5YW5wSVaLLXFZam6aOqfJTixFWQLDVtMoHTQRo+bizvyo0FoBjqKkAppBaWI4sTJw6rmEL5EMuz
J1dZvDfKIdylmhx47Zj67lgl7U4J/dGFVqc/5X1QPeglNL5zmHzzy3bchXVpb1w+q5ubVi3R3kLn
85I5zh7UsTeE4GWTn8HmutVcu2r34f7gV3wCsG2ODlJG8CItiZFg6+rLWKHPIZ5qZ6dPz514ZQfl
c0i2fn/f1so8/1BiIBMqlHWWgOXcx/xY4heMXPtS1+1D2DUbLUErTXo8OaiV0klMHgczt+48Lvpe
tnLAFe1cnRBwcf2ecN+E/DPxcpUCbvWpSD7NWeGCq/qsDrEXjOPOInk4KIWXT6Sc261vWlnIm29a
vIWA3ZNkt21ayxPtzzmaH1IqYXoWQZrsDuOHTDXcXOl3ffumrhv2mvw1VosvOn4m0aONi3jlFN98
y8JttH6sTnIAuCEIU/0EFthy5WQqz1ZX+m46S9lhzOZh462wuvAorwnMBs7DXixKHoXl0A4sSmXE
jVeGDcGuIs+n+9trLVhDSemnmcXYhqhxUrtkbNnwgkKUqxJUyPWrHbz6su3VdKCFlvYgVZs9Gevj
s8F/EkzJtPbebrqyCKt51uGzlSJDpao2tvs0jUAel62ChEWvzI/QfNZ/xCgHn8pulN7wHk32klQF
niL5sWfHTecWse9vhByrO0/9+WGLGTG7ZvI538BM5BxFgWo3jd9/o4WJI3dlRMzOVQQ16InW1DbT
3gXBPggst5temxCsrR3+e494Y0k4sytLbZMMtNhAbz5254rGdtM/2ekWPdbqCSHkRpwQKBNP3Fsj
SVeRfRHwnzb2PaM7cEjj5puTnvPi6/0Nu7ptflpa8i6oWTuzLjh4xRrOc/c+jsyNIyG+dZGFIQHz
z1iWpacg6+O4jRmLAvY5Uc4ZaqOZ9S6WP4rLRJAq0Pp6f1Dr00c/EE3Z4D+WiR+zQLI9nECyzLR+
H+fGD56bzD8Gju9m3RAddbWLX+6bXN3lBs8KcmYOt9ji+BVqnbNehGeV/jmBPtCMQSZuYQ1WGo7Z
5ldWFl58Nu1pzEaT19IQXvTRK+LdkKfuqMs0jox0IeqNK83Nh46gYbDr0B2SxkXkEqaHsTw7WbOH
JcodjMDT63GnUaFujV3e+Txeuw+Wkm/1Hq9EUXyvqPeA6acbezEr/diL8i7fG5Wha0I3M4R/ado5
lf9sn0xr622xugYmAQQqMAL7s3ACURszlE7EUHb9JOfdcGw7FcW8wdkojG8ZEj+/8gG9NcptVnCZ
UmvyDOvZaokOg2ljF6/hUHUwqFxXqCkoDOzWDCK5thPXmKnys1LlnpKfkrzzYH7h8OSRuQva/Qcr
3wqyV10Cj/4f7bvgjsTpuhpdkWZlQ7RA+676rFvBk9U7G1fC6ra4srB4nKUWbWw6fRGXzincUbNc
NZK/RMEjwnCpa4eXUd8Kf8RG+8UJXVlcONQp96NyErDNNJQeIPSgI67fQ4RBPBa4Teg8mMMpVuTd
HKZ/NJX/8b5zuD+jsL7dzmisq6mcWIy3NvOT2mYPRbWRRlkNof8ZHzrItxboLiUkEKQr1aC53Ry8
own1baubrh5vwQTXtyX4QGisyVP+Ir3RR1IxzAm2iqrz6rg/9oW5C6f5BAMGkmDa4JG+/lA73Yew
Di9htwVTW51NiNjIxcBjYy1JN+xBsiRFID2bKW1cFfzl+7yqx2/312wNKELei6oRTEyC+m1x+hw4
JLQ0pluMjIk3U6MYM2U3G0TMgeoV5SOl/xbFCP2sDx+jdt4nvYy0bfjQJppLofswKdWpjhV4IaLL
EJpf73/e2iRcf90iDClbKDyika+TEQEJGptGnE/3Lazd2wrqBAKGbhNuLNyA1kFRW1aAW7P0FCAZ
G0cV+QS6wx+4BHnL9A+5Hu/u21y7uK9tLhxDYtp5QTc9cx58jXvdC5LOy8qPPtOZNK/3ba3uY/rg
AO9RQqBHfBGY9npaxxYaKhdL+5QBfMgq51QE4+ekN2BcNZ/0fq/UsH2FxpcoKbZilBUaKqBiV+bF
Cl+5WbuIw8wOJhjTexfGnuRIUQb8dXXsK/mpbd8HUrgbTQBH9WNFZjkfwt6teThB4bgLu/oA+OTg
EGLM/uzpubTholcfMvB10F8uNBsANt5+XpKYWl04vCeKKvVSP/T65r1iFF4WyO8bW/Fq399DAOfD
w7axLmLel7762vLClylpQ2ezKtNmNsxuRD93OLzJ2+9j+b0av2va7Mo5dfHqUSK2UXx932wd/f/P
2AGTQ+QKH92SZUdWA3gDaMO4dHLpWdVzYecC5uP10+zNKkg4B3qd9rGO+of7Y1/d/7xNBRMD1fll
Qq3NjKHvg0HIdquXzMiPOhohXVG7lt0cK5rL75tbi2PEU/h/5hZbMFXoUIuE0koavKcr6iiFz87v
ADEpL/00svCjc1SbCsyqPEw1aG4q56lWvirZOXNo74LG+/6IVicQyO8PwgfAFIszbRdDBSibvaPW
jhcN+9qIvVj+UpJimKONG2LL1mL2aFy281q8uKN8Hzc8Kppvk+R2hOCmXm2J5q1d8Aga/zOwxSyW
yYjHF8bCrD9I1tlW1AMgJS/lLNyfwnW/eGVqcbVoMEUFsqTy+ITmtC4eE/XRN2hKjwtvsr4RnvUx
CLzqUpb9RhSzuh9pm+bRK/RYlzyrswR5nJPjEhU79Fr0HaLKG8oNI6v3Gk8EQMHED1Qhbh2bnTqF
0nbMJD2TRzs4N3G2S3pcrX9o+4+dWrutInv353R19a5siq105ests0RrYMCmU58y9Qu6Ei5NMUd6
0N7/hiGmjkqhxe3yw7NdGQIlbkMBUXGBpuN0LKa+J0gpZxipAsdtu2Ijrl5dMER0EbgVRaUl11/Y
BnXVDlyhKRwTdAT3EdQ7W/Q0PyKtXy4EIDdEnDoR55K0zpTjvmiFfMngpLvWbrqTb1FkMdA4zjob
NrEUsiNE3ue/4iaFcSV0e+UAA9jDDBXKZG/lxFcX0+FqRASOsOFH+vdqjutWTrvOYZfW3ZuqyWbX
LjpX1+e9FnNF31/PtQmGW5ukgiCqpBZ7u3ECA+IuXxUKIeqrjqm+f+k3T7xwVMv5vTay2J1QbrRN
NBo0m4XlDjG0DHDD/WGsucprC4u4ThniQW1DenuHIvXU7m+lP5qh5rYUiFQA+feNra0PBHBC6IaC
BfCi2zmbHF6TAcEVJeXCq3I4jcbp1IRwm3Ea7ptaXR667jWYLsFlqeqtqZLCMEGATdOtGXu1ussb
ewcB138zsrjTMgsGo9Bk8gznJe8bN4r2Ke39/83I4jLTfWWwIs2ir7E/25LimfmTVG+dHLHMv2w0
8HNCQI7AaklJPHdxbDgzDQW9WX0kCefVc/LSdfp5VOVjU5R/BZQr749rdecBMPvBmYOCyWIz9Gov
JRpPuUsUVRfDpKKtnaKSogPwLFJh942tHiS6oaGcomaGv19sB033q6aFvUKRWy5L2RqOdqyVG5fJ
6qaDulZw7gCjXm66PtPyUBoz2gUSJ/cEC7+nm53ChTnkx/sDWj1K9NIK4h3Rf7RIm4xS7Bi1TGeC
Qwd2qX+qw+AwdolrxRskbutj+sfQsgTYgq2y/AJ0e4ked92Pe2d4STZ5hDaGs+w+hOuaR81M979h
+RCP2t9q+12YVvvMDPb3J25tJ8BiDLKFNBqMHMvX01SkjQ7x0iVoZ4AOpt4lfxWmtLXh1na3zt37
g9EGxO3CTNpreteZXA/D1D9OEndgGZTfw055r6ONRffMh/vDWptAXCqUBjRvgYdbbHCauIOgkmme
qeray+3vMZL2gdQc8uH5vqG1NgwG9dPSwh9lFtjJQW6gZ7EL21MnmGItpzGeG92GuFy2E6+c6vak
B0kPeNT53pl+4HWaLHmwHF1iqTK9BgbA3zgP11+18CZSFEdIbHIeSu2TZf+tyF+pyYRZ9xsnHJk4
wU9N6yKS6bd+RB3yDGGnFj+CToPZnoW7H9pgw1uteWNaFoVKr4nmyzIQNlMb/S2VPgO1gAnYRjW6
K75YbXVuVGkfdyRGoy2V8bX9w5kADgpVGLto8bSvjaDN7QmcdtHNmhv271TN9pQuld2x23KTW7bU
20kEKtLahkChU6j/M4/2XRrvAl7svj/v7m/WtVNIloxmPGr9KoxPt5YIbQpZmlAO0dTxEhvKxY+l
PewDxzQ1D2WabJTP1x4woERgiQd7qKvLcFhXar3MWrCHU+ZkrtmZb5oR3ljnMTSEjMGRv3V2RnPD
Q6/QyILVFnoGgLYhpVw+rfUwNUcppHvHCEn7hO2zHzVvc17xma0dNYOE55x7WRE/ydXwaM6+Gw3N
b7gfB0FKZGdo4YOC8Hai1SmOJtWivceZqvNQWX9kseaVSf9gVVslitXdQ+IXrCBLC1rk1hR7MikU
AxxuDsvH6AxvLGA//WQ82ZvB8YopIdyjwxkJDwO6H7emcqiIHAfZyYudf7Lr2YPWeVflFkXfl/v7
dNUQTzWQllA+AL2/NaQqpQFhMStYKU8IMLzLs9d8Okum9e9fhfBKgFUkaw4n6xItbTR2Qt4KvK8u
yacAwFImN8ff6cS6sbI4dZU+ho3dF2B8ySvF1nOEeGdcbLF6rjjJGysLL6LNbViGAnzb99LbHrSV
KX1QpVZUqfI22vlWu+H7184ZFukDQrhD3AGLVSqnYTCiUmDNLbNzEXGDUfPZND5NkN3I5b6oC7cI
ereS/wiGwAVKfrq/S1ZCMYPNQUacBmPO+2LnF04u9UMhc8710S2zV14CerGRg9mysXgPNiaFBbXD
RqbDP289a7buGv+erkxwB1FO4JnOnbNEAURpSkGspAM8Vl+tnFxB/RxDWnd/ttbOlAqVPg4ZzUlg
+7dnqpsrua+KtLjMkV4cu8ksXT/Tvpdy9RaGhXrjplm1hg47zZMU4DC3sAbpqgG/KpDsYD7VKvw2
VfWh08JdnncbA1tbIpXrhSwHqRdnCcyuZLUsTV/KL2ZV7HO/PZNXfUp67f39+RO7efEkpKPpp5nF
+VLtZswNLS4uQ58i1vnaVVskUusDgQFC8AryahJzepWu6ZoQHqkuKRjIJwyYzovcv94fxMqNLNqy
/jGx2ATW2NpzRFvNRaHTCBGKvnaddqauvE+i8dEa9Z1UlY9SZn66b3ctSiaRCZwdPQdwX0ucUJkT
ULWWQb9rUWtHp0QUrYy0zo38Nsfr2rgrgpPjOKrGp0Gz6DUqLS/JYw2qeks/UW0TCusTxD/3P2xt
n9JzBS8sHyWaf27nvKyHcHBIRV7UajpC0k8APx8m7amYt5I9a2BL+CjhERGhENeaWP6r5R2VviGI
Zp8qsXGa7OowJyetsvfW4CB34MlU74bIeaAp3gveOa1x8K1hNxXRu8EePbX+YOpbMJS1LU2PIBqf
DJ/04OJiqicaOYOoKC55ZVSuXeuBF+r+v2fe5W15ZWVxcOphUIteY8+NY1Pjc2rDU9EpcW1/Kg/3
V3P1SuJOot9FQ7qd7MbtHGtFoUbKnBckUF6tSvEGADxlJCpvg0yz/2OpPIzq45SDq3SsE4TPG25v
7QjzToG7lTZlQqTFjE5DXmVtVzGjjbSL0uNc+7tw3Airt4wsJtQYMzosrbq4FIB6iCfsqXIhq74/
latGeDwjPAQtEdnj25l0ZL/RUmvESPjMG9er6qe8//ey5lx3oh+B61uoxS8CSmfI5oIrvLyUQVO4
VvpU9vF31aCxJf2d6w/YCfSzPBahhxWO4Or0NXHQmW1blWicoZuUS98m9S8lix45WPcnTmyxxT2B
99bpGsSfwHCo3RqaYjmSmqRFyE1HjdsppYPUBmfbIlSOh52R/XHf3Mo63ZgTZ/xqXFbrZ+R1muJi
d5PrF1+VhMLGprzlmhVU8URlwyZQWYIG/TGrUAyV2dcgIfO2OQYPkZFsNBettfygls4bhvXRaYgR
X3E1Fl8O2dFjWV4ayT4Ojv4uDF7KLnoy6YKam3JXFF8BEHp5XLuNnx3BEiAG3m5s/BWnyCh/yKfR
cwqi4PYjQC3nadQ15cUuylNR1+d8iwV3ZYfQiiILfXgysBS/bi2QJu/SLk7LS43oQ+W/CfVjAP+l
loWuj87M/f2xMhySr1z5FGY09IAXw7HQRrCtdCp56ivavGP3V1+MMOQJct/O2qAo46KkRasCGKSF
Uxr0zp/nScVfOG2KZIKan8whjw89yoKuX9KRYs/hloL5yuCILSlpMDqIAe3Foc4oNA09XCMXIy33
ieD0b2L1NzoomTokvnXRyENv++1ytYptSM7olCC2HfvYllJyjkJHOuvF2GycgJVJFKsEBxQxs2Us
ecDyWu5IUpL/j/gDh9HotbNedZFrzqZ2yHMEiayi1TYewWuTiEGyQlB5ws+9mMSxdTop8/8fZ2e2
GzeydOsnIsB5uGVNGijJkt222zeE3W1zZnKenv586QP828UqFKEGeu+LbkBRmYyMjIxYa0VZo/7b
fFdiCcz1wtNt77gSP4Aaw5uk8gRHZw2tTkJLbabYrNHFf3IhPTdeBWf4PwhGwHNFUZYRIbrHGMDV
lxpmvXXHpOE6Se/cpflZpP+FRIe0AcwFly8lm//nNoxOs5reqJogGexT5Ch7rY4OfR/e3d4wuenn
twiLQPObhhD5MkJq52ZK0bSI8ka81uwoaMxvNsMVm6Lzh2RLcGnL0nrT0irnWowFSO2PTvp3EUIF
sV8y5e/bC7r0MhbEAeLT8ALhvJ4vqEI2IOq56wMlYxKFsy8ze3/bwqWPkcMiJsndTsRDcezcAu3Z
uatsLDThyWFSadd9duONA3rVBoUvOT2Yj7NGr6p1SZUtcrjcm1c3+Yx4Gnrct5dxbaMAjP6fiZWD
WXrTRvVk8+WZilYOcgjybQOXHxxFBU67dC2i9dq1zFKN59zURJC1TIKKbbVnamZFi7Oq0t2kjMtG
nWjL3urLR2VpTiq9mMAWobFzzTq8nwrl71IFFWc0RbNRsbl84srlQSyFgMAICV3u7x9JRBEqcdkb
C26gGOO+ZLCIb3InaGNz0Id/a6PbT5pQ/HAeN47sZfCWhqVIP1ctMw6k7/xheAiXxDFCMmYwAwWD
K8qIybBPYRvvkuz19ie8tkZZG5UKiFAI1tqEkCfSvtS5bD2nCQrkSJjDGKJT6hZHHf1n4Tq+vXXB
X/qlFDuXkyJIoEEzr/ZVZMLgwlPbwDB+duZTuzV/4Mr2nf391faVesrEP4O/P04JD8Tn0E+jF5H4
mbuxeVf8kdjNtnEbAVRZE1ilqpFnLHpLgvfvmD/jC0x0Qdt1K/O6uiBpBr1A7ry1zm9RtJazTGEb
xLZ1VzlQrT/1itgt9fCQWxs9D7k559cFH4fKIdqezE25wMAKZMAXXU06rovEFzDlzZjMciOEXzWC
5q6sT0n6+CqVbITCfEYTIxH7JdLPQ3/M28/v9mwmEfzPxio3VjRkKphc2sFRV3dunj7UIOsmJFHn
RD3E1U9jRNK805ON7PWqczMZEfnN33nKyvmawQzteS46ONNvZfk6jlu1vatOx8vG4M9TC1lPmstd
AVtFtF2g1h/yKeS9Pu2JSJOuH25v4JWV0PtyaDnJig7Cb+dRqClr1WBGTh8kMFsPBrOW7tsu8TZi
+pWnGq0eibenqwe6Y32JdEoXh15v9sFcLrvcyz+L2H0aNO04Zh0z7ca3uS/ezKV8sJKTnT1o7md7
+HZ7pZdBEEgJ0AUp4MUbYB3oua7o2tjGAOM7LA8xXdNjquhU7/Qx9Bs9yw9xRNsRGd97a5qL+9vW
Lz8o1kHQMDRQo66wPt1dRabT1e4QwGjZDd7i5+qJ29av7I30/ArGm+Ye9wkNDlTXSAfPv2ibhI3b
2sMYdGNaZ8gR5vWDapTuoUQCbJcsnXf0vCLcgUht/GqKtKOituJ0e7nSyHmA4UeAsOdNQt5Lq+L8
RyRaYacdjhUUS7ifIni76eQrjblxDq/sKqUzmkn4L32Kdf1uCsNytka0itzxkH5oI0kRCuKq3DBz
6TryeYWuFPq0pNmW/Bl/XNUtpefcyRo10KxafayMfnmKFdgJxpB/7xz0Be1Zbe/MfP4IONXYyBOu
zMV08Rz6qLLkbDjrRVbLsLiTcLTAQgVhNtFjXz5V+VP+75jus0dveZv11Gf6X9gfreyhe+MPnebw
0/CrND9m4b1qJ7sttZXLfXclfc/jw3ItcrDPN6TQSwsmXawHydRWh7lRG+fVK9Oh3lmxJaDSVBTE
NyLVFcdGRgfZAQmi5lOvO1JDr+dDly8oajuDb0AWKbweQpLrI8flm7W3F7lzmJf00Njvj5LAIFEn
hixErQJezfl6Iy3NRZtrWmAUCpMRMtsK2qSrP90+NFd2FfwB4BGSbDlqcXVy67wZwMRG7GqZaPfq
YDeKLyDQ+L3Bk26EI7sRKy5PKVfL70yARh8rlCnJH35dp8vkOtWsB/ChdMR5bIQ5fuSN1RRP6SQS
d8OTf1eqzqMCzQPvt/gITcWL7olgcDPiS60WqPa+qHemw0ABvzL2CIEyY8B7LoDmb01svrapf9pc
ZQhqGlrN6ArtN0u7Gj/0e2HVO9QUb3+7KyECCTW8EvgP7HZXP9/KrCbXpxijBU5hDs1usTqt2OWi
KXlO5FktdkAEUSh2q27ZR/ECLaVQEGm6/SMuU0hSYu132RVyMq3U8x+Bdr6rTMrAj1A0/UQ1w91P
CKgctbRx7q0lOY69mWwcy2s2ZWqMwgsvdSjc5zaR/Fwmg6ZAMM1uMNvx00wDxReG1yAqrAaMyt5Y
5LWdpkHskUiA2LkYfZoziNjsUC0KynL8J44hMKErpReguhCYuivTbKeI1q+zZsN7rxwWbgGOP7cr
nfc1RFBrYr1JJmIewCTl4E5j913ohbfr0naYN/KlK04Ls1wOvtMk0nutIukVBfkfuqyBqUZv3QDx
NKsPvY28BCnDbZ+5TAC51Uwwy9TQ5VW68plsVKpmQL4GTVMz/l7bzXDUlUbd2LzrVqjlgSPj3K+h
QJGViEUjAgVAORO/mKv+LqvGLXDqtU/Eo5o/hFvQu5Hb+kc8G8dOjLmTGoGbMw1aNfpfZhx1uxrw
1v3tXbtuSdIHQftRvV7tWsVJy9IsN5jEbf2YRuvjbHXPyrA1Bu2qGW59kg8yZxRezhdEx5AOV86k
+XbRUZaYIu8kixh3Va0uG6UqeYWtYjNrkVNByY652FflsCVWLaWNbD2whvwBLMbOqL/Ujborhg+G
opz45907SNOEqKHBZGAo4mpptePocQ9LOeinv8sl9z0IL/qWnsGl29EoxOMAfVHhc9yVEdVkhivq
mTZyicxe86r579Seso2AdNUIaBJq4VLy1V3dMCJp8OcpwojZ9uq+rgWdmdGt3OS/GEI5k0NuUfBf
o/C9PqtEadW2VOqqd3pZkPdES9n9+94vw+enpYVoM2EdLtC506lLY6bMmbGZydMW6qH1nKG+G2ZS
IL8vay19e785/E6lXUINnvfuubm+C5tWxLET5E7T+4MzfDRj985+P7ke2ML/TwQkg8xYmVn6ekRu
MnGCWKkDaQVdnXdXVTzgZRS80B2Xo/hW3ublcmi1EjmMR03+4tES0ohx/q1zd4udc3k9SENIS/6u
HRK0z7fMZIrkHLqZQ9/nW5spnwRi7QWT5LStd/s1QxYtR24G5sa56yE9zdirYRUj1mgLbxeNaPFF
UF1VNBy3Ps9tSxfTZkZQYWqv8nnQczno3TfDrfZjj3aXu3W3XiYsJCr/t6aLGd9xV3s8SLFkhE+a
aJ7RIKmU9lmLah6pG3oq11dFUGCoB8Kc67f4WHOMl5r909Mk3pWRHh+bKvkgClE+lm67cXCvBCKw
OXIeEMA9Ssqrg9sj0doX6kjWENM89RUt+uwArvzn9nm9akX2ZMgzycDWTMwk062w1GsdRY60qv3S
0JuTRvL387YZeVjO7yPG2v9GirJ95JYrH68rrYuqAinYzsnzferBFMgV1djVtjYdbpu6uiJQ54gl
AD0H3nt+nESia+XYdmR2ZjLsEBwc0ARw3I1Gw3Urcv4Y4YEALv/7H8kJIoGL68YD9Pe08N6QH0mP
dhm7+9trufBudAYJ2ig5M2aW/62KrsqIQlSETEnQF5HfhOZbS+OsNbjOHfOjIdqNrbtwcMzxYEXE
F0w0WYr8in8syhJLN81h1wcZGss58ccrvV3B1JmtU3uxe2B2pZKiBxzuNy/x3FA4AYZLNb1nINnw
Ga3bgiKWsjWM6nc8O3M6aUXmqKhDkBSvna7X50pEfbsEjVQV3NnGnEcw0QfzR45Iabe3UqU0nifF
HfLHNE37N8+IXe+UDXbuPIlQmBawOMNdfPKduN+35mT/a3SVVR1Cy0m+uYhvfhKhqjGie5JAyqnt
zWdjHLN+Xyta/VY0ZYYibyW8z2KKjV9iFvU/VqcvL3nqZp/KTG9e825WDnkUFikPaKP6OKBkSd2L
eWNiXy39+JZSS30Zi3TpQI97Sn8YKOv+o5ci+1HMYfIpDeO89K2yEq9htpj5rlos+8kA2RsfQHjG
nDHEE77GmU6gD4dRpRcRj/NRX9rBO4Gjy61jMYgs+WSKMha+kXvzU2M2inmME12B82gZP+wwVTs/
Bn6gPml1kr8OBVLPz2Wi8C5e1BmFp7gOaQzkxah8itQk+7o4g/g2Oq1zn6r1/BUvz3J/qHgK7YwZ
XqCfsMRi3xZi0PZKKHLookPff4yoXajHyTVSbV9YWp3uuq7klZHHXVv4da/bf7WLMfWHtkxF6HP+
ve9xwnSIu36aU4+62aK8NpUSY623k3YfWY3TMNQzRVZtYfzP30kZieW+Z/NsZi+ORnc/T1GhbTz6
zIsUHLeTBSYadVwYIFXOfTzR07jVx2kMGGZWItk8DzxkTWGP8VFdvDHfh6mjvvUNAit+kXvJx050
TnKADlaa/HTBt9Bqb2jZLq34Hlb5BAAkS3XAqim7bmllk7Ir1Nf2OmMQhkOuuhZ8MzspHF/LnO6J
nEJln2dIELvQIO/bIRmoPlGfLA4o+df/gNpp6r2nLd1PBZXwbF8OLmKQloX86EFpOu0TY5Xbk92O
/c9GaL1yB+Gk6I9OOzTTqfOaft4b4NdLH1SL8za1o6ruoRhF+WGYllnwp1pmNPh9bTjJrmyoGG0k
aVciFg8qChUSWywzzvNNTuehikubyvRoVzBLT7YRH4f6p5JvSetf9jyAlcJ3gCpCB4eW3uqN6Crl
MKFXR3E6jbQ3NCAm30O6+TinlXooC5Q0kn7qUr8uXeb5KMSLPnSUo3DAZ/LwjA6jWadb6jxX4qgr
uxBcETyJQA2cLx8F8szuzGIKeELMXAoKGji2/eu9lxDUPraXyRS05i7q5VPft6JPzCXgYXuEyoI0
aPfQt3Yhx7B6SO683xzVRJ4O1IelNv75mpbFHkyxRGoggAu+9LKz7VR4cAFimVxrcXZGMqnvvvm4
iOBrQTCkx+Ksr4rcbZ2xnZQFBcDUO6A8Xty1jegfrNYUlBitLaUBeZOeX03SHp+MXJz3yxonOrST
4KPGahCnibOLIrN68gZl2FvzoGxkKpdxSN6xlDMJ1ChIreUGndGgeqenaqBa4Xxv2eV3vXPH05R4
XDnA9p5LW+t2uabUx9sf8sqRkThYSqjc80B91wQrVSmTSOjGAva73nm1flDd4W7svddearSgyqVP
n4YuY270fSLayU/k4IAqTF9v/47fH2+12cCPSGeQKYQbuPYo0DCtN3SlFpgkW7tBUD73ndEe/HQq
60NMJ/XQV429I15Ou3lJqp2XDu2xSHoGTzNPzS/G4WedOOau17rysehV5UlVl+UvNEXGI6z9Zk/f
N2eY3OTdlXVcfSznuvPncg6P6J/Vz24kuo+3F3V58g14PKS40FOp99nyq/+RqqlVolct3KTAmObn
Sq+/dJWx1Y+74qSweoHkqnw7wB+rk1jNTCIgr5mCBfrGk65P4R5/Tn44eu/d3V7OpSk5/cbibcpg
T1qMq0DG1OVExEalByKrTd+zuvkOyZJiZ07dtHEe5J869wbWw40MjIWLD+Xr852jeBWzZs8IGjWp
H/WunQ/qYNlvZWG0j9zZtuSqdjtrsqOdt8zDljLvJU2BW4TQxUBm/gEnvrpJGo+ejBEaRqBNtPiQ
qgs99FGzHwpzbL350LrVyVxav1LH4xBJoe3723t9/Qd41LY4nix3TTVyYcJ6BRUjoIVMm52iQ9ZP
u1ytkU5fPmvqXzWSgKVjQE93X9SxBXa49dC48rllPxvnpass5xGdf4O6x/48aMQkUQx/NRrMPaog
rrmLwxCs4+31Xvng8urmvS59mW7OuTEIRQj7mp0aFCpacWTRC1o4g2kenawdP49KEh5afciOpZMW
O2PxxOG2/cschfKRnMLHJGGcbk1Rc+NJCfEmNRhazXu05mQ42CJtyTrt/FtZKmIjNFwGfOxZUvKH
ESK8PFc5Uagp6lLTIaDxmNp3yOWWD1Ho5owJ1YcPeRYWz0o4mi+uQDLu9kovm7o6+8s+0/eE5XSR
Kuh56I7uwFJzPd6Fwnud0/mzQP0v7cedlXqvsYg/tSnCheYWxubKqjEt9aZdedusr7kkMuPJVVh1
rZbyxt6Fw98iDUw78yun2iXt6T+t9X8GpY//EYGNJKRI1GPQq0dfqf/O3OwInfjFrRTkTFtg4slD
WdelPzrahu0rxwfkACgC1sm9vp5ZtdCqYL4ERRu7cIu9nkXaLisG+pGDlW2YutQXhYANNIrykOzF
4FHny4Tia088nPVgEiiJVn6JoLiL7OQS5v+qSfvMqJa9ktX3VZ28jUt80H+M4/Al9doD6myHkLkp
MeMvlvQXHLtDNG4BZK4cLnApFEjAU8hBw6tI4lIRq1IwYYFloP1oi11Sf0tLWmzNVhjZsiT/+x/f
m06XrdYW9bgMGTZ1eOrs7hhaNLq3pjheNUQbivgo1QPWdyGkY6+dwkaHRuY9j823tKuYr2X51tbg
5CtHBhkScnoA7ZAT1zTdDm562s80C/vip8VoJk+jkDHsk/hgGONh6TYgW5cpC9oBNImI/LLBbKzi
khc6zmCZkRFYaVfeRU7xF1fxljTllcuNvjWLctg81rRuQGiZYiOgnAHuQE8ddfF+vAfrwYhKcCQM
Dkis5WDbU3vXgJW4p3PZH2bSrKfR9bq/aN0OGzXjy0XDfJXBUI4mkXKP517TxYo5xE2mBm2ro4vW
Lu1Jr4dsfzsYXQYE5tqANpE8GCqS6ysuAzdjGNOkBajY3y92iDBrfx/ZG5nTpb+QoBFtDGgwvLrX
gAT0vZRMjRctyPT2gLL4sa4sidF6nNXpe1jrr8bWGNvLo0D/kp6VpBWRWq45YYXpjd4Ahyowgd6/
alU77LMytB9cG2SYMtrT7vY+Xvla9GYRCQTmJgdZrnJDlXBqdNT8AjPLNIRTneoF8WZt2shILs3Q
gicHteRp8Phi506RK002xO1kBui+WAwFopYg+sLdWMylU2DFw4ZExJNqrgpQi1OU4dQZZuBOYY1G
rKL94FR6r3XbGofb+yZT1vOcGgfDGhUmxGUu2BdtoS1JmqdWoFRderKqglCvlirz3nXjNKfD/DlW
+q2r6dr6GGUP9pM0h9aF3OU/AvIUOmFRis4KksYcCsSG0xSsGhVO0zdbEW2JWF37aDzYaUHjIVTH
V74hyrmvlrG2gqWorZ3LKNdj33bK8fZOXlsUPDMpWsVLFcTw+aI8ZGKWGuVMpBNKXywvXhbdaam+
v23l2vfi3QiUGyeHmrXqLSFn0VkIvNtB4iYAWAczv7dzY7xzQxHfeR3FaMCt78ZzcJ7YNxJTOnbw
pFdLE6Y9DaCGLVQIq2HvxvH0yPOn8mfN6zb88UoiKm2BRmB1kna2+ljGbGWNGXpWUMN/PIliVh5z
SEd3MKn6oHea6L6ktHk3K7axM0c9fSymWdvSprhyF9HBQ+BRo48MhXANI0umIVKHsKTFr5akvNND
Z0YHs/wbkUQbjRYEXv3IpnIO+/Ojs5kRX3El6gJUKimQSjiD/O9/nI+q8dQoXFQLAT4nYTBLPO3N
eI59EstqY7+vmuIhSf8IwBoJ+LmpaELrvu9dQAZ27KqPlgHl/kM6J7nue8owGRuq35dH0SXTA+LE
pDkUZNfoliLP4xrpHjtQRBh+anKn/VlNobqR+l4uSlrh3pZCYJLJcb6odrEVoqtqI9LsNt/1wTOO
uUG7xU+ytt84kFdXRBoGIQWFWuqJ57aEo1h5ruRO4HXx2PhUrEZxHAWs+Y1L4aohOr1SKZEnhLM6
hFrtWmU78KW4RsvPeegUd6qiVhs06kuUswRMyIq0ZHRzBFfraVP6DQLmdmBFnviK4gc427RVXpqx
GR760VIfo2nRHspJmQ8pDOZjlqrFqS2K/q3W8nszTXMGEYf5wUnr8OQqg/lN7bLuS1rN1YsTj/Z+
aLrsX4fW1sbdfOWrI+ODqB+fQrK0Zej849Q4Y8O7NmlDoJ+MHRYRhTy7sD5a+bzxya/EKA4n3iVZ
9RaP5lU+3DsTHUBLD4OO60vzNTWOv9rc1fmBokDyTy2k+mjc18PesIe4PLrZKD4PmaVtLflSuVh3
SR1JVPEIWrLrNoLIkfhT09hlQHGa7qtUnT41Sux1ezfKjgAewruB2Vv7rCDhakalOXRz+JwUXvOC
gEr2lGfuZ7NBYCMn8H+4fVNd+RykLzRxYbvhsGvpZlXrB6/rIxeFA3v+ZEd0xUQRVa8LlYSNo3F5
KfLYAikFoEROW1iTe7telnDKKnsavWJnF/8YSBk2qIiKyoPD/u7gAhSUBzXSqGTU/P+5m81G1PaW
cIon4T5L6oa2oEi98eC63DtZ7Kb0Rf2WOLWudLIU+jqZzij7ksZgMWn/mtqw7Oxoc+LTRZ6OSBSd
MWQ8ODeX+s8GCq9GHIn8KeQyfcmzRNYVY4eBDFb6wNHZGg1+UdLj/UivRr6OpYbtmo4Yq04h+roT
T2Whmh9n6hP7wewRz4/Hn0vYWbvRBJmtxYb3pjN1fiNHkzHyLNvFOok7VVziA3Xx1cXQ12FnNN0g
noYsMp/SclkOjLWaTm3c/cwUBvaKWG12qNxoH28fhgsPlYalijnZBHfFumtk9EiFLoUnnqZako4M
I6rQbArDSPNnnU7FsVi65mdaTe+mFmCYAEUZlVeYlFU999ZEARVdanH11C/IesNbUw+4U+K7+dht
HIzLsChtAXcCFEkEhuF6biu1SuRajaJ6suox3JdN5UEjIE3ThKZ9ANga/3KH1HwIuynNfSdK9A+a
N5V3t3f694t5/Y253ClVIJ8BAWB1Pkc3iumkV9XTojX2R7hmqNpZk2yeOwYbAGcoHefyqKqi/1hY
Pao1SZ7Nr7Pocn/xMvuhUyzn2IXeDx1Q53Hx5uMEA2QXZl31/fZvvTjmcsMkDY+uArWwdfSuksHy
GBpdPWVhah5y3X0uybJPVekaP25bukgesCRZx1yMhpxat6oF0tPINNSBxdPiacm+ZiQmorZTsRGH
L4OJPF2SnO5aumxAnTtA4rZhndg1j3Ar7LJ9PZQ6pc3GLl67Vk1HNL87a4tXcrmH4GMNYJgksLLg
sHor8xafc061zVy8JVo+lnU2xT6aG0r9Uk0i3WI/XZqDaQXMitTVdF1vzdO0emNc0IFxA6Y0AvRx
6Be6T6oHUthP1Dhq340TkPAnThR/weMWW1ehKrNpa2V2nSDSMyPxmfGZDkf0PONoIzO/tjC6SpJY
Rzn2Ao+ByyxNViZuMAEx26GuiyAyUKXs4xjGzKR6rzsCwvzDmHTXP1I1amuxxXxhN+hBlvi8qIRv
T6n77mjP0w0QGTAdcB9IpZ1bcYEzL8WgAM+tB/1kLA1KzngRBCszTv1xdEgWrM4UfmPY2Qa85TLg
k4ZSi6LLIHv4awxyGzJqeLRiDzmIaV8N4WMyJfSl20/LoJ1q5dO795NphDagRvDBiHWs3gZRN4sx
JUMM+jqfHX+21FzZda6dee/NsRl5wxsHPXBAgLJkdL6lpltrvEEqAXMsu0sc7mu915SDp281hS7c
cWVodVPbtWuEpYXGXW4Pe738JcZXp0o27oqLqIgRXohQrqWuH25yvpownNs4kdIPwu5gIQvxqVT7
YqP2etXIb6APJW1U+1e+3sRKroQu2iP9kACks6I+eVZR1yjfe6bkYlBj49tIMZ2LyOTllIw8F72+
KAnvx4LJyjRN2w0ra7/mVsenSWOAE6n0lFbhNu4Kt+l5Gj3a867Ssl3fp34I1dOZT1N0f9ur1z6A
LQBiEEZ+D8iD73X+eUZ7dqwKRNtjrn5wu2lX752u29+28bsn82e68NsIBG3a6RRAADCcG5khWFCp
8OzHyIjyvRqn0cEQXnhYTKf8PPAueqhnL/ra8WB9WICInSJjSXYu5Lcvam9Hr/bU5KdydPW9moI4
siZH2U2F+Y8QnoEuf2pGW5P5fseO1U+mCE3agBwZ27N+olfGMjdukbuPwL6KXWiW4l5D2WpHt6Q5
IQk17cu5qQ/dVLv71E2yZ7ttp5PS2WVEya4PH4Tu1ofQEfGz07bhk6Mk4lOniu7NY6DqHZbV+2WJ
w3SPpo267zoolVCre6s9mA74Xz/WAHxuRJZ17sB3gJEqeZugAalrrg484NtimRbbfYS+zcPtpOnt
vdJ/y6g/3P7iW4ZW+WGlzoAKgJU/DssjffWdMRp+kbxkw+f/YIdrTiL05c298t5FL7suMbHjWDMz
c+2DVybfKrM+TItzvG3qyqHk+fY/U6uoPNu9UIvYdR/RBPsQogLr1Mdufuos1df1cSOeXds/j7sE
AiZJNhWe8wOj531iwELyHvMBPfYRGe77FkbxnTv3z6YzaxvbKLdp5exwzeWoPHaRxGRlTh2MONQE
5sbGm/zMLvt9oydbygKXZ4qyvYT8arCv8cE1riWjXJR6Th0Ho55U9Q6t77A6DHE3fGmjwWEKijPq
31vYCYShOY+n3dTOfb9TJ72bd5nw+k+9q5bxvkEzO/IpSRuIIMwiMw3fiOblR6XH4tMo9FQ/LHkC
mM1mmnp4KISWV4+9iaJzp1dJoez1GV7JUSSpoW+E7gsxX244lO155sv50VKp6vzLaXOfhI42RYGX
gm0Y3Fewy3dmY8UMPFQYSvZtqJlnZTBytC2+LPyrFM81++EwK1sAtQuPPf8pzuo9UlAZ0EQyRkGn
PBRqShZRn3L95Iyuj9Tu6Z3H47cx9HUskLDeBS4VNupsxd0cBUn+JTGUwzD/GuJPDHh9HKavt01d
XFnSlOyRQKVENHjdw1aYzQrmdokQC673evgwgeiet9TMLk4g+iU8sImUPLVk9nL+HT1LML1SOEnQ
FO5TH34Otew0MnHY7DeS2AsICR6DJUkLpWYBGl7+kj/y9MHzwjAuJsA4mvJoOWI8GKS0XW2Ij2Nt
zKdsEtMh15jNYEda9mGK3fY4xygljLE7nKAe6K/qCDZXaGRxtRm1H0IyyJe+NN7E4DlvoDCRmL/9
CS56N/xoSTGUebCU9FpTb+YE9GptpGlQp//GUc00pnmvL+YJftPRQVmmnh8Rn9yXX4r8NXeWjbLn
VfN05wAB046hVbdy7Rr4fzOrVopWN3NXa6g+TCh46KzBh6oAaW8iuFgfLOvvqPnSt+Y+TsH/3N6C
K6cL1uj/fsLKQYSWZVZm2UxRnL9HKeSzzg+V/dCpO+O9SBS52XghLXEaLfKdde4h8eSYiHGz2nC+
G+tfU7j40fCtYKqoHv1lMV339souXR+uJTsrS7DcP2tC/lgaSAzrfRxoSUAvZNe4yb70rINV/Lht
6PIgU0ugmUuFktY4VeXzdcHGV11hGjHvfF0ioP1C+atoNyAm11Yj44V8oFK5UOV3/ON4pXnZ9UMe
JUEtfirKLnotvceu+f7+lQDrc0FFcMMx6e/cSFbPlp72bcIhbHd5tc+ZbKjNW3WRK5cLaFBow5w5
6Oswns7NKE5kOKFtJcCavzhG8UGNxEk48ZvbZMdqYVYq4t2N+dWLqsl3u+ZlmZVfksGq9BuPumub
ymdzeTzQZuRHnf+QZZorT0Ia0Jd6qPTfI0WbuvfHaUtq5JqL4B2ERjITEtbVoztP6hhO8ZgGtpLu
yjHxe2vyo3RDD+DacsDsQFcEnAkrcn3ATKHEi2mmQaT2vkK0hFvm8xYZzI1gf5Fo0WsGgATMnqYW
xdBV0FC1QY+jEOBlm3YfhFaMvoyw+9vOeG01fxrRzz8OaHXNXqYmDaSSsV11L5Uh/Mx7jRr3vyxH
ThX3yHmkSPm5Jd2sJ8/L+jRInSL1GyV9UZVxqzp3UfKGGwE1A4KChhYS5ZeVlakWVdPk+MCsD9Op
ibXxMHmLtW+AXFFWcv+ZFUOl1m3lh66cvEM4eum7gz2XHdAMKXMs1f1W942phxMCg2oaOIkV7xXP
fWxgrx1i1fg1t5W1n0wu6ttf8ZrnM/ySSj+9FGLj6oihUNJMYSZ9MvVOvBSWOzLJbJcyvGxjcVf8
hfhLewocBuytdfvCrtS+HssoQ/Hrl2D/CJBG1uwk9ebdSzoztPqQUdz3lZkqaWDp+QHU30M4WgFE
2sNtM+v2F/4iEzcguYijSNLEuVdGkPuGIskyRo979aEKy2j058X7YadFu6OIHPupG2o+Q8zGaK9X
42br+sqnO/sBq0+3KAkjFmuRBa2mfmXk+KlXrZd8Vu5C1R79yTWfU9v4Ukf13dwztI3SNLiXlAnt
RYrS15QXqo/4jbG/vS3XfhUPPMIO7QnYPqtfVQowFJBCsyBuLN+Z0kO+vDmV9d6XK5tPmZRuAbUG
3VpDi+rUYKx9x+a3WvtU199j40XTkzuPV8/7l/N7Wgu8ed5aa95AUrV2ono5yzGag2ZCKHJ+tPW7
S3FyObxqcKffVtYBuzecMWyLLOgPNr2ruPxLa38KWFl/3V6N9MmzFzh2KDRJOBRwWMgB5z47GoOX
jg2zpRWdcaDNUAky2fFw28g1D2BCGSmK1Di+GExfRI3RtlZFuG6/6vnnVL9r0l+3TVyLJVKuCjoU
iAkqfufr0OoihCJaYyJ6LsK3Kbvvw729JTB5bbcAF3EZ0KyBlL/6KnWPztlkEbEMsVQ/QdO3O0YT
2GIjMF5Q9GQk+dPO6iZt2kogMhBnQfU1z0pfYQiBVkITD30VqaWmVk9hkT/kVe0zXy534udSMzfO
0+Uzg59AbiJ1q+iyrBOgNhFJa41pFgglmJPiZcq7nd3ejVmM5OsWPPyKg/B+J/uXOnlUhFfZVt8w
88ZJtSwopsXv7F9RW/q5Y2244RUfAUYMTojuhnw8rnxkUOp4DJuZXXV/qHnnK9ERwjfbuoXcuboc
ahEg1OnN22shrjRy+7qddC62vvF1Ee2W5WEut5gPV5yRMMe5NXFHNm+1nLEukzZ1HAKRa+Mf0U5t
m/+wY3x6qvN0KRkqt/LDfGREC2NvMya2/pMsr8OQcKHVftZ8fPfpleQA2E+4GqnOqnhlp6EJAspj
KWSOxhhDyI92Rn5CFGPjaF37NBxdiVKhPMucivM4YUVGMwFcYhx2gdKS+cWDDe+8V5GG4yuDhEQs
STLxGs2XDfUQFgOD7S2UnyP34EUvWvxU51t9tCsJBzhy2bOWnQKwRKvFgJ+d2gI7bcbAzCQ7NE1y
n9n1vmuDQUQPce8+APk83f5Y8jCurgyJ8SE15kNxklaHNbMWtSgGJtgv2ods8hnPVQEBOP4/zr61
N05f+/oTIQHm+haYmUwykzSXJm3foLZpDdhgg8EYPv2z6CP9fx1mlFHPkc5N0Tl7bOztfVl7rXdP
vn1s6NJ9hT9H8gzk3zkZYGPL1kIWj23UFMivHxArSLSt0qup+qVDsRBNA8C9DACs2xPa7oohnnh9
UH31LgDuVDPQsoH698gB7/l/ZlYX1lK2KSYL0ttS+TdNU+xnPn0Lvera83FpOXgK/4ChEA2tjx9a
qTlpZgiJj5h/SQbAN7dspEsdxR+uFDku+SDcWjTRFt4YhBCnJxBdDzTYnEXim1RB6uQYXg3CaxWv
C+cAkC5EjsApIIFd+21DuzgeZxw4pcq08MPEUm6Keih6rle8w6VCBwSiFvAyyGkWcYzT9YRRG/Eh
MvxQDbfQ/ktAOOjytxbajBLtiZ+2vp3KHzX9jnpz6/jp1F9z6hfXukxAI+lchpBXEUaVd4KYkfCD
sG9CBJcSfKJ5mdL/4YkCVx9GamLESyhOLR/2r+qU4wg/1qDuA7divRMgAUAJzCqulEuXA73yFJj7
9BbGiGUp64nmIZCA3PU5PzACttJ5N3Mn7chjn79a11R6LjglvLOYNoSSMupUa0hG36K/4zMcxAZD
tYmuaQUekKre1ZNn9nJAyFkD/n4sAX7/91u9wGBBp4DKCqL1lTtEvuW6Nf5xCD3IvP4aDpX+94YK
kL6ACoGTaWGbWpc7iIa4fUGL4jD0PyQQULYPFPpwW2NqIL7KNnXBe6CogkYKWpsLsnd1BUBcoAJr
nsrDXMi0gZ43BSPd9PjPrh3P1R8iTOAMEO2eHj/Q+9Qu870SjPiP9Txktv87gDzM/9BNWSC2/9lZ
FvvXMS/DYppHD4XL0H8K8jAbrO+VeAKe5orjuHDS4f5QIV28Bs7gKoABj6TpwFhVgqC32kSIYLLS
d1CUd1gy1ezbrOW/iqEjxvjLIuAapyvzlEMkUFglWDd56iFDcKsnCB0mgc2vrO3igfi/tZ0x3hVc
Vo3T5Cj+qhytxdHGAoPvZgivvCXX7KzfkgEKO9jZ8lCDyXkiFXT5ENdem5Y8Q9Vj4/DII4XzMMqF
JHt19IAdzpkfNdVhRmYFtYB7B5iEgZVbS3kpK+qNbiZ0hMHQBEieCn7HEl393Lwbaj5307WY4MLB
wa9BDxyISvS/15+Rjcq3QfFXLZV1NT2CQ+fLpB4BOnvoI3PlQ17wkSe2Vm+LppQN3IEtZqsN976T
pks7O7yxnCPGzDLEp+nHt/ySQYTz6E38yVPW82xDXGFiI4DBzprTsso3DYbZ0ClEAtGCSJpncTtf
WeP5ISKQGXIA+FoABdjW02uBiercODXeAUtGqShY0vc/zLUS6fm6FiOgrVi4xAAtWhkBbyF07VAu
OwiZb3ns31fkcxl4d4UxD0XdYw42vPl4J8/DAiCz8MigXYtrD798uqwut7wYEJ/6gBmbROMxM59o
9KKvyepdM7Py/aXM+6JrJF7RYMO5XyalQomhbnnSxb8+XtH5wceKlsovyushxjZXt92NLR5V9lij
0/eQl/K1F4tQhrqfJRAWxTUdsktfDDNcqHAhglwG1E73L7cHC5U8hJBFhXZOiVzcMq+tB9rqrv8N
IOn1HPDsIC53GjVthHEL+ntNHwuG2t7YsxwOHq+6TAGQkIGhQNyQwVwbj75gCpEBRuLQrFpUYZet
/uuRC9EzFVPh6AMrc+9YG/7FVNTdzqE/7D7+aItvPAno0A1BL2yZnVwwouvCRpcHrtW2Wh/Q88is
UGYF339s4SylPbXwpyfz11rqnAeqk1gL7pGVDIM9bGCx284N62/QlK9Sy+7creerODPMOJ8/Nn92
KhfzkFwE7gLNKhStT7dSt3kByLmrwY21pdBfDt0XmnXkHmLpHxs6u2mLIZDEIXlHqwD02aeGhKzA
8hNhnSq446C/ySE7WoWgufr5sZ2LZ+MvO6sFzX3LnMLBgnr7lZGjR185uTJVeM3E6m6JvLSnsvLw
ycgnbX6M0VGQbx+v4tK5AzMFxg8WTmYcwdPdAhtbRUAjow92aRIbaoiGyCsf5JqJxYP8dfDAzNio
gsBEX31z+4dKP328hEu79NcS1qxrvKeTKkM6HnjTZsJpU4GmchNcaYye+TkcKwzHwu0AQxFievB0
FRj+G7nq2Xho3tG7SCv/RdU7rTdducOz+88rwvwhohagcOA81x48GsIRQDisSHaPTQVOyuNUvXxs
4sJyTkys3iMhpAwZ2D8OrvNV8Hd8l1Y8KMDuPzniyve5cCFPTC3n46/v7w5ysCIQex5qrhDkfifR
VwPKSOda7HDZDiqPqAv+ITU8tYMRjWrUpMSukTQeo7SJkMSBD9SL5+zjzbvgy7Ci/yytTvQyeOJM
Ic5CL6qUgaUV2swbRlIrh5bSld27cHvAQwQhQjDTLiqP7umqqD25UyT5eCgBYGi8ORmR+Xy8nIsb
B8bWP+EPaARWnsyHUnIPbn5witq3dUu3YCpIvODGM/XNx4Yu7RuKFRi3WIad8BicriVqjT96fDDA
2g9JafZcvkXN1yW3coYrr92lbYuBQPpDGIhS6sqUWwk62p4yB3DbYSyTVEU6dM0/Bz+YXV/GZ/FP
lB9B3XK6oDGqQ2EZLKgg7C54t1yaldObSzeOswOU4h9njSCgcWJtdWcnZG6xYdqgaltltYCKY/6o
rw3mXwgTYASRFSr4OONrQFLnoCSs+s4cpvYOWmzQZKVJ1H5FWkHyd5CqecO1gtmFT4XSC8oiGAwG
69a66g1aA21ZpTGHkRwFWvndNXXhC0s6MbD8/S8HRETEbW8YcRaY2YysSlFyzEECCC4f7oZJlcir
2swX3qS/Ta6DLTO2MxssmHRaOCP/WCA2Rs798XU6h9EsdAwQ/UMJH/WRM9WBCuw2kUTUe2DVXk80
mUmAsFtt9BAkrMps3LIQMm928HrF8OVP9p/h1bkH3KrCWC5uV6QOXGUgEnHHconCv7XDF1KKjW38
RMQ/POYnk46SyE1Gdo2D4xx8vlr+6o7nouncKMDto64HjFd09JibQcKpx8+pMNeBGbk5zPL6Cczg
xLxgKlXJBJ1dHqc2z9php9ut0PneYxJ9xF00b/v4Xl0lP7r8mTBmgMozcBRgwDw9f5FDBw+gXnMo
0Wo2XCYditscBc3aT0OT6Py+6rcD5M4//koX3Dqg+f+ZXR37OaCTXxcTvK39HFOR8Dfq5WjNXnHq
52Wf5TP8nx0Mhp0urwAnht15sEPi7xHf8U+W3k2fIXe8fITiq6bfVCY1Sebexb+X6XhlnRev98LX
iqodME/r+M+VPq14gO2NSrDDltZmlL+hTrWdLZW6pd5a5rOV7z/e23McwbLov4yuygZ8GMFbwmEU
s7qPEYRufQw3VOKWYFTNv6M6jdxXL+R7G0eugF7nLK7U9M5B5ssvwAUH2XC4VLhWp9+Zo3Z0ZweX
36+bHelfBsI2fa6+Oe3Ws/VmCKd9O7YJJVnBepCRyzvM5+vCgtyw2DN6183fwvg48Py2ptccxLL8
VTp78uNWIcXYVRCTI/hxNPC3fl5nffwpH3bEZHl3BAVS8eRMe5lfw70tN+nMLDg9FlQFdmc9H9HU
os7ncTELKryZ7nqS8poeOyv+Pht/E0XWlazgT370kcXVV4B8AoMONizKxsf013BD25T4buIfgmpX
FEflOfjTK7HBa4vAjVpJx/Z6tneq+2c02HIg0MjD6hEp2N7qSEKsxxKSuvgpw87VR999keTKcs+v
GgB4aPKDxBv/AbR4p1d9nhQpJ+lMC1nXi9WlCrl8PWMweAPZKESnX12p3z++aedeDJYWEC9I1kBJ
tCaNifNWNQEPpgPo4nJEOxjBc6pMXYUlnx+dUzurD8kwoD53nj8dqhc7SJpuZwGJ+tbZjwPA0B8v
6Tw4ODW1LPmveKRlsWBOHU1/wmDo+OaBgqT5/2QESF44KWSrZG3EaE7oCCOBtwWLaTvN2LSrY6CL
bz89/stS/rOyRPx/LSWeRSsDC1a86q3BYMqugXoK/C4n3yCPF2POkhj/ysrOswgMT4ALFt0gdK7B
Cn5qE+pAk3ahoXII2baKf47VLuzvJbRbanLlZbnwoTDojEl0YD8XBsjVy9Y70RQzxeYDGIKwmOEB
1Bxz2W4+Pg5nuqJQ4UMHMgKbGOZSgfpYPdSD7HszztV8CMWDeOoOMmdJLVHPBDfCg4mSHlouHP/t
Y7PnBx5WITqMBjJKqSBNO93GoBbzKH0sTnkYRxd3DQbYTOqTF4pCbl/efGztwoN5am61SIx9ofzU
w9zMtnlx9DqejN2LHm/zJ8Z3Q2htPLKxvOlmKgySjh8fmz8/MyfW17O/fYuWqwCl5qEB2b1nf2mD
t+kL+rTpOP7+XyyhSeIBDoccd3XvoKHH4UmsCQi158r6bOffiu43yX8hXfvY0OUdBbAGMAMfX3Dd
botiPWBGq5iBqAiztioh+VIm8M0Wsg6lt2j1yRw0QQAZOtaj/KYBXfr4F5y/BtjUhY0IyEIUdNcu
xq3t3o4pPukECvkgGdydM289D40hnrbhrfv0sbkLcfSpvZWzceuhr7sI92Syj9b8rL5DWecLsbOg
jDDesTeYSv7Y4vKtTr0bDCIZBon6IoCyHnIPJ2AZmY1T08+YbQVfoZq7xCUPxVWG+nNPc2rJPb2M
bhz0ji9gybN3HqoIQT1n/rxl9ovgX5r8RRb+ptM716aplM4eBfZ0Uvt+uHJNlkfuowWT05/RKai6
mVjMhzj/WsY/mLnyCS9ew782dPXIRjOp+qJoZ2Cva/kU5SiZP7htxrxi9/GXOx8nhE9FFwzUDQt/
D1KQ05VI1XAQ2c6QUaX8CK3vOu2Jim4s2+bgrpqtYz0OKiGgBkxFIDc8FO2+7oYKmSsl249/zKVd
BZpuGdIB4Bd+/vS39LZ2prZ0obXS/gyLh+ZaZ+fck2P2CBJzYBfxEHUHq3sRFU6eSzfID7RmWWTh
rf/kW58qBlGkZPxXLXHUunDVEcKCXQKl6XWIHRczCwWj+aFo2sTrISv1z2dk4XADqAk8DWA5X/MR
RqPE6GwEt2VczIa19/WGsEcPnBnXiLfWh3EhuVyqnQGID4HAXXd+nTrQppXEOliok9DyvZE64VB/
B6Q+Fe2VA3nJGNBTiMTQ20N7ahW05CjjBmKu6LFX++YTTuBNDYruCB2LYr6CL18fh2Vdf5ta+ZJ+
6jpXckaPJM/3pYkw/9Za21YhGKO0TirQctuYn/n4jJ855/9vFY1gwDxRal8fwgBScNUwWBbwiiYZ
6Esw78bxhh7LvZG/6ewAb/f+scn18/PHIjgSF4Y2HBh/dcUn4eahsrClTr9z/aw1dmJ/Qd03CfOn
aR+WVxLuM8qTP/Zw4FFkwPnHjTu9xgIjrXxm2Ne55M/ciIWoK3EURcy0J5+L+tktP9Mcw0B3aKVU
y5C0TJXe6aZIiinR8pc7X0NVrh8o/CT0+VFMJ6gMw8stz8pf4bfwcICH0aNH2uzq4UEVjyb/hN7E
lY+7dmB/zAC6uRTTMbOwFh1DS7ds4GRweCP9NS+7PYVQ0Mcf808r/e+nZ7EBVjfoJ+EqYhR2dWp5
E7VD4AzImLtXHX1DOgiK8KyffnZfo/Yz0EF+ASpOiLS9qwMDWrlNyvqzf5VD+MLlOfkZqxcwikvQ
uri6OPI8T2KMZcfk0bMyNtwStquuYebPQn+sGhQnAGt48ETEW9euRijhQtliLI+xeXYhF0vuR9ql
IXqxxQ17QFhz9K8RHp0x/S020YIB0hxDdcAyr5boGAzBm3gqj7U6hNvWiCTcduFtBQXeR/AKknjr
tVmQv/DynW7rBCypdp6J6MqZOgtf1z9jFQtYvAZ0OpjLI6HfR8xYQ3cDvfqHGkwsX0ZzN8gXV2ay
2QTekFr+28fH7YLvwCTB0nEAcGWZxTm9OAbTfExiMObIgreoCJPch75gnrBvIqyS0gGeCuwHH5tc
h3h4+0EwhUwSA/JgA1sPlcwSY7UDauZHLV9KSF/LDjXDm49tnF3UxcZC2I7OzUJCvFoWLwqNWWRt
jkMokxGjPqy6ljae7RxMgNFiIRtaRDTWAyVRZ7t6nOh0nHazevGtzP5pGpUoSGGG+7i5lhtfMbem
w9VFUFbxCHN9twf7HJQ/p9/DL+tnMGxEnTRF6u7njbrzHnj5aMnEzpovV9vx577pdM3rvqWKotJB
Y3Q6CvnJRoV7GyYuSyBuGBcgeHop3q38TgDTpaw7itoR0ksAIAd55V0/v7iYswMqYNE2R8hypm+Q
ax1PIL/kx9pFdWWv1Gclmqz9VjZvDrQJFZqC9oGC2WE6jjlmltDiUEmvEnRoYlCHfnzULvwaTGCB
1AwRLXi8MWR/eoUQUzTKaQogvxuBArdo6RHHm2W5BDF57Ob9xvVpu3Mm02/6bu5/eo0b75tY1Pds
0UTmU1Nsm8gtMZ081btRCYjMhQHdzKVtX7kX53cPv9XDZOESIkMbYuVrjOvNIUiE1FGKrwNRma6f
K3NtsBQs+4vrPHnElvAe9DUgUkBGjs91uidGuKIlnWVeSBgWXsJRUJyTIS/dR2+gznfq6ernXBgO
HiPb08fcsvpf0xQFfNfXHojWx6luDt0IBoGs7GrnWwfB+vtpssrfgrPAT9Ckj29nAjXYLZemBHGz
yB/msQ9fu2YEvI+NPnMT3WmoMOnO0vSGIKfZjWhMm50DLtuXYiBQo6qCwpCkzTmqML7Nht004xMn
4PSznD33NQYz9Bg1GcdMF2arR69/b0E0+dqJtiB72VhkSJ1el1A0DPn8ardKKZaGbS0mefClMi1N
mtKxq98F6C0oOshRHoc6MZUa5y10hsG9VkITbdqWLIIaQYI58urHNFigbWYEXMNZ5esZvcNysjAc
SXtQtyUTmDw7xFHMU4kTFBjG4qqs/HtPRKLeq7hBP9eRpWRJg4B/zASKos4nbQ1Bm4bYSZ6QlkX1
zp2DobzBj0ApyIJQ4XtPEbWjNO8Jnvq5ctATsVFLxEhC4ye6Cvo3EeWmypjfl8GdB2Ye0DArp9gX
0Ll9ajnr6mQQvjwUPOh1BkS6ejS1Td/mqu5/AI3m2sAkdf7RrVjco7g1R8+QvIjbXQU6XQhPT14/
ZtDL9TNfMM1SKlWldkZGjKbVMHa/jIOJ2QxMQh3Poshu4QjJVFXbqSQMNOUYRt/LvnZ/tX6cW7sG
cJRbv2ostilFZGYIvS0f2pAhhMAzr/siVYPV0x14n+qXPLTR/xx6H8PQAbODXdh0Tpyhd6jmRA01
uqkjC6tm2xLqHLmKI4rKHZMPmLPiz/hfCZ5QD5Dubd0B5Yq5Wd49ArrmVHdz4XVYmCz6XTnK3EmF
ZbvTTdjG/d1o7MlJDZqjv1ggSmtPRF4jX+l6V22hy41DMQnbf69EF0KHaxQ83rgW4STpjE0eOzLm
VVpogJJvhm4IQe7RKtuBXiMrfoo6Gn7GRI/g4rJU3y4UI2iAiibqMR/j6CoxwYyPRmk/2CkN3K5E
2D7resNlMcxZ4OkYOaDHus+MATWctBgWnTKrViXJujigOsGEFCD7Zhzax9EQ94uvWm9XLWTNPhr9
mBjtJjASV9DaTH2hmjd/AilgEpX4LFvp9aLIQKFjuQmZnWG6HSE8aR1DgC+io7J8aDQ5TSm6be/P
Hnh0wkB/NyBye4HmQ/A4YisfB7uPdxxfakqbSpt3DRBclbglEtDUgVQnohiIV7/OXll9rkHR/Zn6
QZEnroHqKn48xR6IHGcNtAFD8GbXY4iv6oTtLzIVzZhUHZlvaVXi9vcodLKE9OgAo3fVK57OuRB9
gtQjBh818Lfo9JqRvToDwxS9mWj3wzTG7B2rnjCkWfvFXRMWC29DpGmcAmAe3IxVU8EgmqjQnCxz
O2WhX6iETlbuAhI6Sp7UTRNZmzmvi43ddssDJ3wLQDgokiaM1e1nKf16AMjZ5dgoVlpwaLFbv/N+
bEsQbA74jeUc8Cjt/dopUwsKojT1hB1PqKhH+QtoQVo78XJ0zQCH9RGShVAneve7fFRZMxYx1hsE
NerUeed8DgFrmDIE7MGPLoSsSTIrwea0gPT3S1PW5rscW1akUTkR/8abqqg9gt3DvofIolQQVIUw
+XLG4BRit+9urbwDnos1AdxV73K/2czhbJObyu7Yj8HIGLN4NLf9DXFaMB2hSaFubTbl+U2BsG9M
RpswJ/W8Cd9Aj/EYAHJUTX6Gev8I/kxv7mVq5zX5Eji98DAbNgidxGDYAhmIoW6HoVYVQZe2QTxT
MTrsm6CoXou6Da1dODT1GwjurW4fxUrsZtsMclf7rXCSKp8ttoWQeRwdiwKMQY9A/FI3s1S9qI3N
1XhnBgqivGlC7z3peMCPaoa0w242Vv8MuR/rHsVkxp9H11LVwbIH4aBy7ZEdWt0UuAj4/C+YfIRM
KIFO9w81hFDLQZm2/G7QsXieoCRJEldH/uMwhH2bRk3Yvcw9Z1VCpIEOYiw9goZzWNt6FyFmmjc8
HmayLakZ6r3nLYBgE1HZ7KwSNLlJhUGzF3CXEPvGCQYr2Cl/yh+Mg3cmDQAsdxLLq8MfRoEk+2H2
W92nYBEl5Nn2O9Q6PJK38miUjI4SExnoGragCM3sDnROaafAMpe5o0+nO6sfiyIrbEcHiZpI02wa
2scONAPw61MH51OmAcqj2EaogeSfBgg+vSDOGJ2El5E/39VFO8Fe50UTgEs9lanjIvlPC9Kpr2hW
hU/gBiy+VvU4VnieHUzZ+HFpuoMa83a4YbVlHhmaBtW2LW3UzLkfiyCBbrm1se2hB+HUYizrigig
bMMif+/SXo4pgZhy/DqDwdVKFk1NmvlNN+gksvr5GwXrt0lybDQI460Rsy9aWgTgy5AcCy1rd1s0
hedijN7Ozd5vu1inqLuVJQLUYaLPUtKYZTVGQsdUF6A5gUcSAb+lE6Phoy5jnCJZ22GfamlruIil
g5bBnfv5MmJTNIBX4HCneazka0QDWwKRCWHrrcMppLm8XnrNxqYd/W18ZuSmrvzwAcxES4IEJhCW
8dECY4EKxhYXtEQpOsvREewyC7STA4eWpmX3KSWwshtoC04410JAY7qu6G/xLewHK6im/E45Q13c
+AP+ujN5rIOddkT/EpYYiEp1LpW9bYOatXe0LK07K6fyval8/jT5ejJZX3DUa+cC/fWNmgUhyMGF
p/YxOKwwDAMqcyDvaBPGOJEGhQJBXO1sqXH0I/d6TZ8FYW0HKU5V0Be/793PdS+iOIEavaPugt6d
NAQBJ/CpARbR2uVrgxkKkYxejiIVog+4G/DeTmPmQb6vwvTt3PeJ3cvhTYyO/XvWXDbphC79eCNp
wPCSdYV0t3nfckR6iEBRRoemMSjkCxHo7cCcEtx9dhNvILoaSTDz9KN/Q123pU9zE7tFFkmwLGQN
Gxz+nBuQLGT2lFefext0iRm1c+4dQh3OVTarQdLdXHTC34NXrIn3yDKQcDmAQjbfLRqH9DnHHaoT
ywKkLxuHaLQRZTHEUAgWonCcngUD9+N9g18lMh0a8tbjdHxz88CR23zGv4xFT+tHUSLDAma4t78Q
xzJFStD8f1IWnX/6vR0VGyeP6scadcdboSMkELrk7JlC86Pdd0NtPwFKj+rq8t4itIQwwTuS1+Lb
ULBpeqpzFlHIY9NWJ+MA+tCtXTSzTIvBKcrUl4JWYHvTbZEIzLMfY2qbnx7XUZSMmBWKM9aXudpY
AfwKDn48kQTCNB7+6tL6HWSvALNBI6T7XXORf25D7ahNC9fIoR7vR31CIgBVUCTsaLnJ65AUiQbL
+8GdGl1v4cgw/V9WIb2vSlc5wAy27ie8IQFPWDQ1X8U0TTqBqjhSiqkccY8Mm+cpqSl2OYnGsoiR
fXA9/XL6sHp0WD4D5dLXPyHUIPNNqzQcY1m1eOMRZcRvbuMHeP8t8NKi60ymY1yqApmLTeZ641Z4
DWRfQDfdhPWrNE6+Y43LjzH0qXZstqM3amEIX1uNfrQ7O89T7uWOtyG6c77FhY0qAWSEKnyOPvJA
MO177CYiRYgPKoag2IXUbnvIkA2muXUHW+pN6Y+5nWCsCOhWFNAhTK28vhvvsUWIwcuoQxGKx53F
b+NWWrfUR7a68Q1rX3N3QMmoiBDqJ5jCjn1wypjRJKp3IwMyaRaHG9YJQKrHttYugpHcKzMf1MMi
QyozNwjfZ1QzUX4C4gSMM7JIrSqM21/TGGLPiQLJVtpVZV3tNHhxergtPD9HJF+i23WVX+992pXs
BhMWnpu5difVY6jaucbFxJvFMZ5gAS8MgJ7eqpATnoKtvXoQ2kMlwaZLpOESjvDMNhADQKaEchmU
2iJTJng7gy9D0/hvpK+QdEhvBGO9FVUtcqxej/fW0IEZdAxAnImKGfpc6D9r06WToBFPBJXzxoen
dlK3Q7k+CSBfgFBvbBEKg8touKM+IHI1Mg2UUrxRHNwBcxaIrJzoti0HU6ZxoHiXzJEl54TZsUEF
ugy/ULcE/52CQKHBZNtUI8b2mvjBEOHJhLc0gGTZ4LNgYeRlLI146QKY7w3Tz5yG3E5AzcSrrOgD
LYDZk80jBBusdxtzF6jnxLqeMF/c8SYdgqiJcSh5IxCllsWz8TvvUUEDJtp4qgtV0lrUQDSphqAq
9KMg+DB5KCsmQNmhmtj2JSLRUdHxd4dCJ7CnnvbuWvxtTm3t8wcAdJC014TVv7Q7snuHFbTZRLLD
layCJipTjqiJprxkJMyoG/ro6VcNfpPv6emTDdr1bmu7cDTwKG34gpNXPGuQyIoEf6NW5sRcFCia
ud2DMYJ2IAgrWpMZsMgi8ffE+Kmm4MDb0JaVyKB0VN2S2WWQIgskNIWDcWjuhwA1ROpUUHxB4DZT
pLJG+0kB3UmwOKAn/9YTXj1Bfi1A8QdcKS+2YLbYYQYrcJNC2u2UuLgNUOHwwKKc1K5kv6q6c2zM
mlG4wUJHUIGPg7n4CfK0+akvR2/KSI4CB/4nVXWHne1AXuME4h48G1aPXQ+t58nFoK0jiLA3dlcF
wIQ5jASZC2YGmjiaQtk9j0ydMVphwC3HvHqQRUjsvkY89+zNWAX1Q13OBgzjFi++TkhWoyQY/N5P
WvDn9QkveAS+TdUAQgp5CFCzdlYZP40QMxE7r2QFeO8xJjJsxsEvNyAUdPRNjXI/2vad4E4CclH6
1fE83dwimRBOBueDsl0ZWchWG6jjukjBeCs2YP+mzoYSaEPIsZrCzTjy4mfLdf1JoPZZ3LgtI+1N
W6tWPsuY8hDxIwNzYKwllLR4W9f0RThNV2J0Y+69LBJQx973Tt19MUxEeBmVH7/SupZzujyhYeLN
tkQWbEukLBTqmM7NzE3LdiL3e7J1CsS7UWkcDj04PUB4CUVtP1WW4zwEtILnNo2tHjrXEQiumeXi
3td4Y5NcWG5xEJ3TDXd+NyBXhCgGSsNe4ceI9T2P3gRjn0/pyMD2BU/pAtEnC69BENvXRCYBjiDK
uqbKsV2uB9lMqDh6UdqVyAMylEZf8X9ndgCdoN5UUH94myMhTNq3nUAyZqGw/1BbNmRzNfR68Zab
Ypa3xHcgI+K1fRdlYK8F5rrESXBTp/OgJKUYQA9JGFYKDG3InFt4KOU2d0Hl5nYm7JHfk7iOZYLk
CN5uthuPgMCdelVKQupOCVNUhJtczNAN6esGk9dlPg0OXF9JNqNTMejrjAKxZDMQo5KJ5FYL1YEA
9WqPTuguRUhPftmzsL7Ord872wDRdY9Hc6FBz3HWAa0Mhj5+AFVFnKOwzMIHCcb0GEVC4zSILiGI
jpCwAIRcdNSNbjjx62+x086vruVOgJNoy/x2oRSAXIYMyEg8z0RplE/5U9xaOPGjy/D+hYTiGR/Q
9nqzqkgjvwDxh5/EKFthqlw201ZGcNFJDNA9vN4MLNwW+bQs04B7KjgOGB7Jd8PEQ55YbgkfOzB8
0Q0HQyQ6WlM4qHSsjB2lVQ7AdlqYoP9KVGPEBgISnQfleAAxkmIc5u/ROJD3ZiIBqjeN7z7rdlJj
UijERmnYeLjMoMkVIIsPBMMbGpP6p2ZgugCdESJ8lAa7Gg5cUQh7W50YmhR6DM3dyGMOPzaWSJ5y
kDxZyLv0IpjqMvGQj1M0byLbSJrxqibgOQQ9QZ8yuINfXLLYTrRni6PoGoLyYCnUm+v4nOwae+6P
UdSKMpsESjRJWSi7OcaMBcVNEGrlbN1pJO62sjTaPgWrG1wycProLfoKI8DjPukB5HY7m2aWdkh1
o+HbP8V+xUFtXwYl4jcrDMu0nf8fRWe2HCmOheEnIoJ9uU3IzS7vLrvKN0QtXawCIYQQPH1/eTUx
MT0z6UyQzvnXaGyeos1pm/s1aGmmmD0PybtaR+kfui1twnybFv0nqLUni0jS8EzNzKjXXHqiSY9m
Cv3fJEom/DZ7N5m8YdohXJ96PpUb5a+fqUnMo9hGwy3gy3EhkXpSX87iZEyvdPgthRn6iAGgbntu
N0/GP9boBkNaJAbXMXPG9SpHt55ySZz/eHSGJbpkCc0+hUCT4x0GAr0vycICcsyyXjTnYRMiPdz8
kJyllZM+TtqhOmOqmarGg7EcDUWC3Afp4MaF7WzgM0ul+tdJdD2A8TrGybnVZKxjy1xgKs2WWtKa
OwJ/TpvrNiPZarwSuScqF2hZmHE9ZZNCQzyxl9VFX9Hs2E2R0xWoJMSWb6oO7+dwStSlolKW8PPO
8ophYU7LYgfPrEGHhdK5N9lkKpbBt18tT9mYm77vGHolAduezGpZrMZv78CghYNM2gkAYfgSu7u5
4wZkzArl/Wjo3s4tWOlj6IaryjO2touilmYuutG6RJ12Yvym68XlI0QLvCHybPwU+9j8SeuUM7Da
3A9AnW4rvHELGJgGRIiMMtNIWA/yP537NF1OIEU6/ec1WYxLfzSze/Yl1cCHdqtdU6Bed4cLg4gY
cxISeZ/4uZgKtrBOzgnms/rHEqjyFxPZVud1axvC8+Uk/fky0o3XgOu6wrlrvWFaT7vhXw7QO1BQ
abBMmOa5JrKbQSEFFtqWLSkCVjV1op41fusmr7tbq56+zYiyj6gHkOb0qozt5IvTm8pzD+vuNj6t
qhmRbLZDGTRZu23wSEt53+6gKjn4ShAd3H40e6G60soiASH+sTWWCWkc2/W1ikX5I6r36M9Utvvw
g+quxT7PXCHRu8+lvV33Elv3M5/S1sXuzhFXW5lJ/96NSr/8Wke184MNk/zmyVWYfMj6asx5vwym
pyCZuqKyQfVTuV7KwxAO6fu0puiwStcIhhPXlsPbJruVY02IGXjVn7cqXfNej6I7y3S+ZZJSVxaO
T2to5/Fa+Xr0iCmlHHV4I3HW47eQJqZ5pW1bp6ChLuaXVmPz2vdjEzLneaX5SyysTsHHIQxY82Fz
qb5WwUBjYlkTMnein8DJcu69Fd3+YmhXutOtk/gc2EPtFA7T6npn9O59BxzXD1PCAnfumCLqY6VM
Gz0Q/qN+V32qNrTCQ6gfg95FYh7UmwC8Zltk9c7GNMln/pfEVXTGTBcdW9sXy5xYc2fgqjimHa9v
mNy85UHMapMf8xb3DcjDGNfFDYAPi2SW4aW3iysuVFDWjkP2+VD71Jms4PAicBz+Sbkgc0JLJuo7
2e38aItx3J9MvHFLNHBHO2WYimgtqDPZb58s5EerupplCIYjTu5B7Ob5WC7tvhVVlzpIPQFV50uW
7oOXd9rE8lWxJPXHJuUgLYKqK6dT1HpVeUZ5F3wPE8YUvre0cYpGkz5X4xpliFxkWZrjjuRCn73V
9O1VZ3M43FuPfldKDBL6Z+NOi+Zz3TkTr23JfFMC8m2EC4CBBzr6LyAIc7t3dy++6irUMdFUNw81
CNAP4cxy+9voKin/ANXZ5IX7NWAL2YabfkYJpqTam+72cBwTCKymZ4wdgGqY7WvnMofhCNKl6pHm
jRJsC0YASc1mQccUvukLR5Vy8z0bxu2fMuMu7p2oFuuplsnwNDfe1DyU8ba6jDAdjA05gh78Rq38
Pm8mOeyvHePIh9My5+VbHPfvaDIgdPLOGTfnLmsyk37K3t/P/bQzUuwYmvoryc6gmjJ1hSyqmcqO
cyzWMXrKVq/Bzye7+bfXBLEDXbr23UF6oRtf0qXXTwmxmvFhm7V3pEJqfyipvPHJi2byO7KdiXs1
xRNUX5kh5QkH1f71685NHsw4LfwNEjyMWTW2cc65M9d3QWCUeo1G38J0jMKtT03bMfNWnQhBpm0q
ADp1WrOR+JLpYBD71Z/S9r1ueGyPvRMjVaKrQL9OBIm8Gobs5gqxD8owcEXGBylHFqO6dP0PvtL0
mUXDPnR6jb9Mxk92GMPanJNmLyl4icX8c48yTe9SRIr+qZ7ioOJZSCYfUXCjwUlXFb94wJkC2CBO
tkM5TWQdgQVs48FbY+e9A3l3DtVoSXpoh5IrYQX8t4dMbokAm25CxaehCSNPuKp5jSZ/OyYc2u/r
JodfChTvuTWacYywkDEP9z26Nj0Q1FFuLHy512k+UxP2aipEaNx/g/ACfQjl5P3oa2f8RR+jsxyk
seI1ZM4Ki4Xd2x5nX6mXFQdHecAOvH8uPUVvWqZDdNzrbbL5eJszoTHi7qOOd3ZzEdcwPrFflx9d
P0eoEG54vWb/PloECQ0j7dSuRW1Nsxam6+OMtyJUbxlENFCVbrY4n8FThnyuZfZjq5EjXXt2gMcd
Ie9b1RhYvNKbqA4uV7M99Y4Cifa22vyqyoSpv276wR48ALS7eWi7+LR6Q3st53WDVIMawsUAosnv
yD7PM0rM0AUmKGKuaUX8vE66/G36ZflEWgJBREv5CMtGRvy703LJszgt8iPgi+wPruBqPzhKOBvI
e+P/ipc5fZz7SUJkeNPU5U6qDUdt4KsPnbnlixdiC0j1nr1vadm5MDxmcw5eo8D7+6UHuLONp16Q
DUeEqnVc2yB5VfS5+GvdnKfE1ueaKrvmoKCjvtmVzMuD023NXWAzDUkzhq1RecwgeLVZSN7rDknz
t0qgQg5goOI7vTYDeBjY4SsOhWE94nyZMxqfNhc7ogfOnUc9szSrhCn5pestuEuw6rWHyTbmT+0O
OiRNaAGv9aJ1Wi+MkiYEq4fVzlHkC7gzGdr2JOfSfZ7Kibra1QJ35elo+X2X0KWoV8kRpEI3aG7t
6tNnsJnefu9M2f5bZTYNeTXoBDKp1fH74Axj8G0WwfgB8b8Ph2xlFc6HuU/HM3+1/1jVYQMjvjbZ
uQ0YHKAiSn2aRdO8qmmnd23qNA9V2GxswmJq+ttLvo0XObU9DMdWdm/1NO+Cmmb6e4/Rgq8td4Mt
/bO3AYLqRZTrK1qB7lnwMZ+WKlp5IuYbucFurH+Mjh6/gQ9UfzdTz2yQDG+/KBXaH0Tng+SkW3wn
vJsA1ugsegvqOnIPztDH/wa7+9nRtEs8vNkAxo1ncJPXRfNYKTf0P1kxbsi5SZA1mWoY76elJqxj
T/2Zscj1r3W/lclxDqIN8VPc1b+y3uqXTgIvHDRL83YCprRlTsCm/eWE1DSetkXJHwgmGH7SKmri
gunSiRAJLPPd6m9YoSkxMhNoZDNN105sqzy1TL5vSR3s08+6Rg6CGBv2XJwDB8VcLhJnOjmElk73
y5zBNcfBdnvK2sns4Ap+HV6gLfwawpwc3esiDYXFNrZBcK61s/uXts/EZ8urFgLYqij4DSSrve99
sgbqJyNmhdBixXAFxMx/c2+7ltoy+Mmf4PBDfNZ2btxjP9KMdWB7iKnEIrIJeYVIkFgti4c7BN2g
jp5dkzRMhU0pp7toZ6At/EW2P+MBcrwoOaPc49B3IcIJCH70lywhzYX1rFzz1K5ldtp3jbst7ECp
zlnr9RP67W0Cq0jW8b80g4cCgGv1R8JulvK0x3yRBq1cl/NC6D99mgqBonJHE50tq+PRxli76hSI
BSz8INpp+D5UcDV/Uv7j5F42rtPkSgYZFycaggVWohJBsatGOiRTw4AkhSJzCz/FVobZvSzn9nu/
AKNznpTJc7TF4b9l2tzyqFNPejD5TfKVDt4MJOEuLqQwhPwpjlpnvbQ1GmLEj+ylKJpcwgu2OTQd
zKkeQQ7SunPmY7RaDlnrgFKeaHiI5yOPHeAAlHWoDwiCBjInjcOLOpD8+xyMXdM8zdEIRBoDoqCF
CBHa3DG+hgv86Ug0i2lCZEQlV67IeyIyhzxQ/sYAO6XRm+tlu4E73tgoEXN0zkMvkmll58tqELXA
7fpT0K19eNhCdEeQn8nQgRem3vfO9250R4/162q3tUwOY2pij3M7i3Te1xk70MJgnx6cBKR0zaB6
c1D59DfvsdWHVi4aYtLqmfIK7Bfbd79T3PipWLVzRD8l2zvVuG16qPcadswgpIiPJmZ5zTlQk+UE
67cFBdEcrLrL1oqx6IQf2KdqnT2IXgVNtx8df2734yIJN322qoqrk54hop6jAFFezXlqkuV5BVRb
Cypk9/pulEZ0Typ2a/dswt5fr5laQe3F3LrO895aW1+auM8Stk47PFAcXGnvEDqZab+D43U00LpS
ja+B2giygvgJZfPulVGXXdMxgXtZeieK+IZBmz+pH/em8+AJoPpsd9f3gC3t1pmptltoQj33hd2y
dTtn5ZgA47VOz1/vSPsXwRiomBu0iTkB6SfqZ+fuRG+YwFmWk+eUw1gMY7rZ3NlVWedrOKLK2/gc
3LJEM14gXJmSKNlgNTDY7bmVhrW092jutMiR5wEW1WSugKqDPwFbinXI8oWSCUKGupC0qV74DXEs
escRkGol5WslamB6rtd1P3pdhMR4arKbqMhdYwrgplT/ZMWpXhJbQYb4SUPw8oyIYQL2wJZ51N1g
HhQk/34SzlRV2JcYJ34MXTmCX8W1cE78tGjghh7q9yBQM+tCrnLMkFT4e3ZCm1ZOVBbWTXcIyU1t
jw293ikfMrAwCoZZkUVYJHwTSOOWD95tOb2YGxNLxksYTN+XjEzfMzrUZj8vNVtUYdvM3wuOlmC6
pqQ0mieFRPhhckSjPz2fLNZiRJfHm2a4eHNazTH8V95M/ICspoYvpNxk27wJAUlDA6uzsn8p+F1w
rXovH7ZhDGGMSN7HMkFU4XBFLGnDu2GOnP0IZt3Yk1wyzCQA39Y7MZ2m8REcZzCHuuv28ro1lXpy
4LHGC53Vbvu2ZOBZH24qa/9u4Nqp/y5Dkup7b8MSRC6cG9nLtnbxN29MdH2mc07s+VBvHg79GC3K
Q2l7/EfIKrFPLvsOQFc76c7KDa/QfHfcJJi/+UjUskedOenyM5QBt4YTVqt/tzPjxAWEnyIOlD9W
FLteWxhJNCMLFsne48bqyiT9hlYkyc6LhWK89L3OOuDSmEku1zPvzhkyeF4OJPuG3onQMOrZJ+I4
M541naDJiOawvqP7hmdzRWJlz9PoxsN/3uTSubuXAVI3LbNMQIvNo3W+p2EnomO7OGV7Rqhhu8KJ
jCefOJH7Zyk8rsDRS+T63PPnZZdB2b78GBbHmleX6Bc+OldV+dCtJaOtFab64zl4nr7dot5A6YGp
nXsIRGJ2eiBflJiy9tq/q419MoXmkXaXyo4hBCpQfHml/ojbq5t3CynFoW37427X3ju5nMv63YHV
0TfmBsqPWTNFlQhOXdbXpfKrP4ARK5Wb6G6CrRjUVhLiCY3XXxfIAAjlTJBp6AyZs54iNyL5ZfPb
tLqLnVH752j39veEAN79Yjs+9jmytY8yn0fnE6vybI8Ljq4eooQrezwAx4Dtonph0WBDpscUbF4u
BeQ44m/H6JirI+OiRp+m/JuaZE70xRkXR93zsqNlSHcRdr+Hnl2MTnVyzo9rZvy4CA3l0O+T58sY
J68d2vt4TMw9rSusf5t2sH3qcCdv29jW4/0XoUOq7tahGQmiMQxzf46Q/HJDcqW6cmMlUCVz9ERB
a3oeER/bg2DgUQfXpNop0NYRVLKUVJfB+jsJTAYarfDA7YMIsh2muP3Zjdr9GsLJTKAOqtwLpBew
TWpNkp+QxGFyjtLRe2M3ihispzbkAGznqXmENxHr2Q6wPdd2CG7vsnYt734rbHzQS2y5olWIKnfq
lIrund11NUsbFrI7p3J8HoI9At/2o67dD9RLsVupxQ828h+GLb76KFTci7OPLaysqBjGnDAKbtPD
zB56i8jIiqFEOcEK2Kfy6i87Qdu0C83/xOjv/6q4beOjgF552ccYvCZbBnc6MsbsH5wc8VM4sYO+
BBl86HkqZ/t9dWrMc9k4zK9g+vIpS6emZP2Zt7cGa+Z6bqZB7aeexX5HUDgF/w2tX0cHgB6mmsYL
thDWlJZmbNKUzxRllup/kTNv4aWKF48/PkrKDnyItEdWqcj5BY+iG4R3Mn6dN8i2nMRfRWn1oH1+
2so1D5ZrdruGTCfexduyjPIavW00iFhdf7pN5v9kM5OPhtxPdVjWzO1yg+jYuyhviUgqC1uJcjwW
Kne3qKsKqFc6d2TSTg+jt1U2T8mGpPga7uB7ghZwvCQbMqHfCsR7QR1IS0eBgFw0d0AU4URAgTDu
YbFjirCs4pk/IhujOY7tgQeuo1kHZGGO7X+J6fcJ98ssnZOuDMIKW8/eTtH27n4zvD1dQTXlyvh6
C389ZFHA4Krmxj+T05ChDhhS4ZN3DLpWLIh2uWfCYGto4hpJ+2zCTg/nYWx0XfC64olLKKkHzklr
2rmD1FkPYRL0Biskbeyue+v0VbLqS+4CLi1EBramlnVpyXg0PgMHL9g8yKN2fRSJNobDZb26SQhj
n6DifB25MCEWVm8jb4tOOUpvNpYd5iLXXmbRmscawfgAGMcccfD7FpepAl1ej4zF7cUhVFc+wKJn
7xkSgP6YhIuDUH4WcZQvTr8H1xZFqr2DPOBtcHaE1UdBBXAFBTkNSFlbIKE8bqoJtaFM7Pc0ZjfK
gTi96rzGPTR+N2eqOapYhF7u7saF6BPL9Kpal3EjSojgW+NIoqrdTBlf/CXlMysCgwPdpf9FY+u8
ocpJnk2pkBtIYrWDOz4M2Jdt/b7PZbwaROdTipeaFWD7oykMGH5YJV15SIbNnw9d3FbRM3xFUI8F
dc1E1Bek33v+tYem47GDX/YQ46M0Pip3jvbvdQp2ewB9amgB10FQ510ol/40x3v06PHrZDnrR7Uc
y7lPHto51fZwU9b8AiAX1K7tUzPnwTBWr2WrGOwFD9kdtAmvQRCxWp6o+JnfavLmwkO0QS2eta6A
fbfZLX/E1bCnJybRvSxEKUHo1MzLnidk5boPQxJsl2CfK5S3mx6YuBsNzMyX0Dk/kmRXLKBdg6/F
rEFYfml4ocstAyxCtsHTvJ0jV8yo/lVn3xwnpAjbpCAfX4MOFGuLnPD6kzzieIQncSiDaHTbiyi3
AcVXrIgPSyQekxPlLsreCU67d1iZ9I+K0Dpe+3ReviYUFXUxRSEvmo/aeL00KhHYC5N5My8jiXv2
m19vc/2ZhGu9nviaiaVmMnQ+zDwl8bGtOJLzqdeRvVvHqlQJSo8w+Lbi7DBIs1SA16uhN/oAmLCb
U9KVWXwyTTfe0Jku+0qkl/4eFt9KNMFD8O4INf8IJ8fFrwRN1R6HuFy2fGn29GWWXVujlmQ3PvVx
6zl4LitZMzYH5F7CIXVB+Yg8s5kLbVJDRkK7RNMb3ErcF8mIvSZP1phkJVdK4G0qJN2vJTT1czvX
AdXBwQbi2PdsbY9+tktVyKqxaGNWZ1JFNujUL27ejwkgw6oPfx18/CL1Vr6vawmHquqmqbgdONOO
LMjiXiQ65X4LK8BoRiwsGXZ0+09KdfRfbD+dfRg7BXSTrGZJj47yx/ra8Cv8pyPZdV+hi0EEaIpD
qDDLCmgRKMVtmklnt8UcVbU+xvVcdb/4ASmdbVhUl8JiHyUmhYtZFHEQdr8kN+WTu7r2C0VuF+Xp
HqFmmjwTzfk+u/GvxQZTdNIcog37YTw5373uZhmDiObCHsYy234HGBqeOony7LdSrXWuMxppt0C9
10z3reHEedsriM28iVvABThfYOFjazvRXwGVy/kvE1HonnQaW/+us3aQT46nFEec3dfbNrVClkRK
BR66B6/sgnu9RXNZIBdcYmzo2oSvkbShc21bzoMLCtiY7LRqbVDmSd/UZ7XPa3eqw3nqL9FcieTO
cFs7V6Bi6FBvnGDlabTVXsFFWbunyo9gyyu2M6CPtNKvzZyxtLtROH2stYy3g4xT+F8PBdVbnOmG
MgkmcaJEfCyhCC1qyFEt0olzfo/lo9wclOUxTJQ5Icj2+NTlhkieEDWL3G4PODSgxs1wnpQzht94
HJPqaDXrfF554OEHom+d8MyRuC+58LA4XDLXQ9On0Yjx9XZyySvqvr/wHU9vvdJqecnmPgiP4+qW
v+MZ/UnTR31ZrENZ/61sWAaHSgdN82CTzQGXwZ5Vf/PJzvkNwJH9NmPCJtxZN0pfe5Z+aisG9G3d
uYM8Q3AMb7i8lQZr37GvxcwkGkWWd3FPSvc0N3qrr2uEGJhzyq1XhOzBtJ0oLEvLb65bMh/7a+rL
Z9Lt6qZYFA2NcAlxMqdfocPawEPab58rjYre2fOUJrKrlJn3zcQ7JJAd9i14KEPkMCcv8XdmDjIz
TCKPA5aLaUHv0yN3Awwb7G0gb7ZIIm8YPQksQDDzkjMUbvw/OUiOB5GFzoPngc5WvL1eRKsPtLR8
FxCQw0mAC+z5NJc+Z0Mmur8Nz1udp3DP8kNFSRPn5LsTANm67Rr8ilpj+vdhgtXMa8L1INMjRrF1
Neq3hAj7L9vCIe64wxGpOXYbqA6STtqDYMhNvXetdilaiR3fGe+123UcS30lPxWmN3gj444/d2nN
u3K3JXjNbEUAJbzl8MNXYglzI/TqHqJh8OIf5KBJtKMNet6DX1vBQ7evEyhiyyzl56uNtvQUpBjH
Meok+3iy22zv/ZAU+QNCtb1+WgGpvGOaWYIRFuGszZ9Q7mDGOh01ZWn4NwJxnNd0/9jqLH0WOJUU
47LfJg8uSKW4K8NSV9/oNm7TIzqupnsIXTVUL5b+q0AxPWWNQMvAdEWlB/R5+rIhcjbfoca9n7ML
OXTE8+70x1qjduForhMu1z0meKIalh1o3Ivqd5JGOnMxHjprGB5rxVNQ+jfHDc67lf2PHLpj2Tvc
FGVft3+g1l2QPWQDS/YcK1eSw5CS15Lz9HGnILBOf+q5Fe9dAr2Dl0YIEFnWV+80d1nME1TWmoIr
LKnfxjVheZ3HUDyigL4ZeS39vzS3btFPlbi7eIYAZXiyRA5VReLN4gvIKuDmgoZE/bNEI94JD8zd
xC3txNHexLgmhpvE2W28Nf2GIgGWrV8SurVidrAexrnpMu5iCftfRvyn/0B+q+oaAyWNpyZGrMSk
gdSek0t7U4Hx0xMPpdfX3rFh4EUGk/YGWWTvBmJ9qhgYm+uatPtydt1BfbWSNb6I92AzrP0eJV5J
W0//2cjGX7U7SY6GwWvz1qTd81iu6Q8PM8hX4rQKKWLlYTEkwX+OimEZsYcqb+y+1Lo43j2VOzgl
ELM35uhX2XztVh2lhxK1XPQt0Guz/GhVtJQHXtvEOyDgLFWR0OY6FkvooP+VWUBuWjv0AWT4ZNNP
pmpqKWJsCfUBMwSmNDT/KCKzcrP8QslS2ptrgx4mvnpmLNPpaMrxP2uXGT1SWyFn4a0/lzkAGezF
aKtLGsoQz2h2s93BIzHP5w7sUY0LchM+5rhUvUTKBA+AFXoBXu31n8GmCY6bCBAUtAkjzf4fM5L9
sPBsy6mSkmn0VCUoaAfilvu18OO6J0CF9Y7dO+zsguWrJL1vnsbBL8paYbQYwlq8jVlcS8QjIla5
Nu3kHkfPOCOKjXJ4wb3Jw5b5xr1jTi/TwqVC840cutC5333hqaK1S7k9ziB9jL5KZmGRge9XjF0x
geO8FMg7lPL0J+mnc5wvCWRfSbSDgZxL7WfZLPX6udsdHFr5cbMg7ro9pmvVhf+B1vA7tBgwy4u7
LBOjN681v5LdAz+HN4z4JUNDBmKINqtIptBJ8Tre8I1yv41HUxXg1J0zCE0k9Y17vzVZKQ6+aMJ3
SpCnEkOQjxQnrqoZOK1ynKXY9mV5h/MdUOX0uBCA/puyLBJfrfcaETLYKN/kE8t59xTrElMRQNQo
8gjV7HJM99bFdTnfXNKR48LmNvg96c8aY/8eaGT5Mp1n1oM17fYg2PmoAOjK0p4HcxNtQkC7L9bl
S3k0GrLiCqNmJPk78/AH+bxkS6du9pEvsLWAdKhbYUCaQJ28rBuhGEzoYTFC2IhLYtzV8+wssi+q
fmThdzI+xDEKVforCBYMByCh6NBF6C+M3xXZTwRP73i+eR3EhDDhJu5cHdpEcjcdXEy8yARzUM3s
M6YC+/fgtiP/HkD7U/euS18dY3I+Qjh9VCVjch6u+4h5YCm7lxkbm3dI0S0C9YLNHRCUA69wKaH6
lWDNfzh9iXRHS49pkJ/EBifblNY7REG/8b5XGUljTEhL8tDsrn6uGmd7rn1vcAsUTGI6xyKz/+iN
cuZDG2moQ4LQl+9QGPI7JiSuqTTou+jizejw7xWk5R/RlfgW9i4w0bGO6+6VxCrDxj8Fy2MkYehv
SoAFvmOexFtoVe8fibdBO1nttr0ridbFkze43bWPZZSw+3tBOQwcwY3MHjiDHeRfZeQj+IFVb+RX
iCKJqAt8PnP7q0ETiWSRJ0LceaEzrYWKogzrSEUC4IvrsoY/h9OQqjvOLvOPMABi2lmulvo8iWj4
pN/FiVB4teP83spwdE7N0KePDfAkd2vj8sPyhyCrMy7IyAGrFioE2YZweWypOrz3cEVOGJ56G65H
MQBkfuwiqp5XC6dHjd3kvnZu2qv7NqMM7qgDGTSPazJH6r4cgps0e8m8+thbJnasSN3+Bw8x1BG7
DcMMqx+cMxxx9TOdmZf4J8roX5AA6x4ct8duQLdoR6mQRnZ4UfuaZvnQ++UTmTDNcjQ2m19Wx3rB
NYIo9n6UqgzeQ93Ov/bQWyeESosk/L+XrKloFTKdoJ0QHSVoS5cRHZ0kyH2uyu3d/R4/zJi+YLDe
3oKhQwth22lZi9swpu9mmdSWn7HH6IffAyLN9m3qFK1UExLKZg3Ko+8KLguUVOUFpsB81/4QfIK8
tO0BKRSJ/WiK05SGxkp97dQpI/M27uYesH00v9Se6Z/Z0Dm8gDbEkGKRn/71mZBgEGdgnByBtDWf
q9MtsHgLp+IJEigIqTG37MK4ijSNIW6PSS6rOI5Y3Lsi20YbUiwrEE0bcIiRO2GHHVyoBMU3Mcg6
PoUus/1Ltq5Z9pzgG0Lnl6zVqwNoaJ5svGaEMwSsM3SgQZ6mRyydpc6tM6CnEdhUde5OowouYVCj
QuvYI5Jig9PLcgq85vehiwwOugWjEKRvUh5NGLjhdZpHSRpADb0llTPPZyN63Kz1svSFp5o45vQu
hwl9PhHQjFvuT0nMMFT0IEfw1jYQFw+492ZkU+IIGhHNvD92F7lpfXa3JfTry0qFSnWHIb5E4d50
zvqDaUcELP/r0Dx2aGf0f6xuQ7Yf+lKQUgRE2ifc6/X2KPERfKy+Rj47aGaJQ+D76/S2kX6Eom9H
VcrHTaP+o8mSpblOsjN/uxqL0gGt0sT5IJPgZzQ422PnbjyEYzPK7mSmRX63rRVvSdPvwBDrtH0t
XNZ/DQqV+GaVWp6HunFkQZ3K5qPvd9H1JqmN3qJyQ0UYqTT47Gt5Owq2pBQ5truh5/dg1MtXibry
0Eya3BYdoggrMj5nctg4iz4isiYQW6mm+tBl3f1P2nvtuK10YZtXRIAs5lNlqVuhk9v2CeG228w5
8+r/hx5gpkVpJOzvP/E2tgEVK69a6w3+iwqUi9I/52r0kovOewtjq+tBK1b1ieRwkbEUB+g0tStb
zYZ6EHl43a1ifSUrEHZnGfnHT7MnzlyU6hAcqt6BozvUHv54CeS41wjNJgeUrkBRBXX4HpoNtpo/
qyGz3FnaSgBWuRp/yWzvYgGMNPlpkn5Hegc2YrOAzoGQQdLK5pzqdPuOolKvwUYMgmOcODa605Ys
yeuKEHMPLMJ7B4gEpl7PhgB5NqQ73iF5NcUK9T03XzsAnlyg4mWY/xq4x4nB5FB94W1pefNYTUD3
y35ZPAE76fwdkCWX/220XbI10HxJH4corjf5UBSsEipKPmtXM4BCUxd470ugQ3OzrJpDOKTaz0IA
O52Z5PPQpytaMt2SDaUHLJEBYIrMcPmq8TD/DdcjrtaxUyh/Ue/AW7VDoRfJWMrzCJ037jgbtfDB
2KNfNNQU+ORBhy6SZdR680yk6twMs95b8f5JpINZDOk3kmJiLPy1yTuHbnLoiAnkOWlai2ip9PEZ
NzXP/80JUCszaGGd/dgjWwEnTwT2jnQxfH/AsHH4rKEL0NDNlAxgUVcWYaIdtntTA5jFkZe1RBk5
IdXMDyMOnCbSS+OtUYTm/YK44nrrxGiCR5BTqk1OEWkfFi2wjIwkZbchoZJTqvZqNBX0APzk3BCB
Q+VFk00xHzKzhR2gJ/afEVy1bygiyOuhtFqdgD3vi4cxlfzLF+iVg04w1bdQFzap8w622DFV2jJ/
plgFyyy2RnEDyQ+V4hCpSRUuazPRv1eB2wczqM7B0aHwRCwP5ul7pvTQWhqRDO6mkfw+wVih54ls
N2FDASB1o4Rs0QjbIAnPQmArYPYSyU1BvG/mvXJIysE9ypBvHmvFgIk944ArwpcY4p59MMw2UYjS
qgDu91zWZEmRD0ix8IxYpUGuO9YcrIpefgwx6uHFgowteNlZbGlm262Q6Ef85QlAvpIrJ6uvYVit
FU/4MaweGIGx+2z3aCzkD5YKKpiXIu8t1V0acOp1E4oK/HB/i/a4JeEWoSuRRJxaePkvIzMGmRcg
gKdF6DcZ1PTEMJ2V76AkmyzSQojUB3ZM9B3O80ZO/malmwPKpGjdtnspxU/vBZT6YC1F2rZEXrKP
kIKaVqYzq1Wl/1RRcEl3g0PAQYVBy5LX1nfibOdxEvKgj6zkp42mknwqKeqPfG0OeeuP1MStexJm
b1O4sURoo+jW+VG9DSXq/GssIqsEGWujIdnSungtD71RxNs+az11U5HndPd2K2RjF9keZ6YoBy9e
tHJgdi8VexrviMQ0DNgZaCJ8y2sRDA+lFerOHo4RjCvBAxUeFyVREBEKu78SM7B4ELNmCbtLJ26F
RLIk81FIzyRPIO90IfXbnYQkHeZjiMCwewZUCtAxisDluJXd87NU0psZL+92TO7laM23cQIaDqvK
U91bIdj6ulMGyMQ2VQLAF8Gb3hTGLwGNhvsia+1nJRsSPCgEac6e+iJ0oSgOiGy4dxIe4rajz0LT
6U+ao2vNkfoUdxg7UnsrVQt5e5c9fmikpkHygOm2d5Je2L87L3c/QgZgWHogw2USDWR2lnVhlL9j
ryV8bDWf5KeJc9jMUVt+03eGFu6cJoYf2eBKzkaEmVRsqOF135rEbFeJYYhyXZVO1xySrkB3xQJU
8NLYJPfATsAF3nROBu8UDaCWtWKGqAU2rMDDkHLDPngm2B9wk5wOyAZhC0q1u9gM8VDly7TK0+e+
/3ffqUr3lqtU4kDRe5QyodAkxtyjXXPutbbSkR3XQ9gmea11GycNvXdkR3xeDXVsP0JoRfMEJ6cU
r1MF13DgFsBUfR00+oykbZ1uON4zziytQf5n8Lwnkl1KMePZToqulHmBjYkrRV2WcDFfqONTn1bz
SDr2nkeytnBjyOtOY9d/29aoeJ6ygbJlAKiCpzo54pTEIMy0gwtJ1EH6IcU/qiOH8mANFajpDmcY
zAkQ8REPtZpZ4KzdEgCFTH02Z0PFXbD01Kyka65TDY/CJAEKPb1wmnlbko+eiUYZeJCUmlBOUaF2
/toqLW8kauW5/CgamAUUDSTydlnRNd1CjnlxzXn/ygAo+gAwlpmWUErcBqkFynLBzC2Fmi5E6Laf
wG54+zkgTu2Z4pm1tk5L04VKwn29TtEQHJaog+nPXo5qwgLtjuZJbi3q3LXj8HACoMc6iwC8vVVO
rlExtstyYWpkmcHOycUTEjA++SzUGopHE6Gxb33ads4hxdHh3ZL7YhEKUTc/epW6Nxn03g6Ieyna
s78p1kKYRfsPgGPR2DMKOnIyRxEQiRclIBW5BHgCyFVFZADUBU8zBc5mob9n47Nn4ehm7vLFRhZv
bW1w3grZhPdM9VZ/MTO5X0Aub455U0SrAaSrC5DeqP5A4wfAA0OEzDtCdTw2BhK+8pJXvHxEcMYe
GcsUS2dkIEM465C4laUEzwnxDoDIgAgBTkAvzQaq7SIuovcwbiPnwYoiqQPkHcmLODAQDLAVi7/b
mY7KWau3wz7n0f47hWcAWV1qg2dvKHQBmQ56zAwIcq1SrARcvApQ0VdZZ3b5kMqKIzKyTEXynGku
eZRETsq/idJkHympYb6gSCwe6WQM+o9GjwuTPGzeHWNSW+3MTxzV/jRkieKRSoF+7SqhHc8BHFUv
yEgY2azxrJhXUZUlWE4bubrrtILqSZnonrtNjdIaFjbFp2xp1QJZawvY/YMySg0t+9RrjhysTbik
xAQgTeE4kNZqnJrqIYvrvn2ACgBjokWDRNnmPhwxm0c1QEC5LD9qzv76saYm6pzSUvJ13imDWMiU
AaIZ0E6U42AbelKwMeIaMpivmd4vKAMBkODSbquj53ZGyfR04L2CsjZWVQYt91hRUWv3cuN0lEpg
tPjhCjCDxcJtQ6iBCizg3z454F/o6NQfKPWV4ZKAojERCrLhPPJ3ke5NuA3SlldLI+AHV2m0zKk/
pWhCwKQhKeE3wI0cYilpbiNhHq6KiIcTO8unHjj3C1XCGypyLGfHKYdupK5KI5IIcT30aJqhrU+Q
89G3ZeFnFqIm7gD4r5rrvlarR7eUEnAsMIr9lkvNg5xRzBUO6/iZHNAARxNlc33VVvgsbWw9hKBI
ma1WVwNKkNpD31JuGzPBgtHh+l3wNB28uR8p1Z+2ztVTrKEDG83tmizPvkdyHzGqxJCxX0M4qMof
QNrE2ncFSQnKv7oktU+kqLziG3BJz4XbDpRAWwRgXoDECAqD5AZRVkm++WZj/I44aICAqNQozKHR
qPS0BpqM4NrMaNEW4NCBg1NyXcVZWDnbqAVDuUatpyjXdkvAwoUIkAPPrKAIM8DOho2kZFcE9S5N
YljJXlOo+65zZdcmS+0p6seQaMWjSMjufzdBdSmnChSiPC+GvrKeg6zKnUcbsiTZi0ySkPMFrdmu
c4i30ndFK5sUOxR+7SUyyfdv7LygjA/9RYDBgyYeavFCOG7+VElVIrY1uQULESYhXgLhu/ZikAXB
dR62wHukkRKZK24l7ySANuG2g7XtrjiQgQRUhcIz0y4q1AZi0/J+8sLsyjVylvWpEWZeLv3WqBuA
ypXkbiEXu/I8a9IeVhc0BEV6sMjeo9vl2J7z5ISZ+B1kkptvMyvHIdtQbZ4hcHyNn5wpFRJDFXU6
BJ1cqwnJNpiqRd2sBBiTf08HbsAMIl3shTvPC+TqpyUTcJMcgAq/TP0+Vw86+nTeJg0AIaBwjYDU
TCeTh8FKFLjhO1otrTuidHX5Oc3LLD3ioYJGdaFqZXkq7RzQ28CcyVuYQi5Bu5B0NX/V6sygOl2X
ZD2aNvC7RVx6Wnwib951O9UA/CM1qgEXwNRSBzpb3WiEivg47pGXHf5oVqP7AHOr4OOOvOillK1A
yRAsiS7jBa6LiWB62MSKBf6p2oMcrv0XEcXLGCQeDQJxkmeD5L66Q7SqU2Vrbar5nJm6pz07KphO
1TwtVSB1j+I35MGJaqhEG01kuvW+jfJ+2RTomRegoqjLttmGNzm5QEJ5dR12eb2SDPNHAoNsKzee
OLowBpw7iqsXYt+KsAF4ajKl61HFdJSY/yL2rdeo23hpWu8pRiybfhPEn7b7HdmsOyN/IVX/rx0M
b4BXocVjTUYe/6xaQBWq99ZTV72m877bmntdWlZzU3n1k32xUN11jDzCPMW64Rjf01m/2j6JvdFN
XPAF0/ZN34RzUtV76NPzoT4MaEnwAHDlNbx8m8tDz4DZ/+UpRip2mY1Y3Grbq39FK62yNLyzCi6l
Y0lKyfI46JjkXHiAFBXcxwY9rz0Vj6Obrygr7YP8+faYX21EQQCcVWYaynRqqVuqXQSqf69o8RMg
twe1fg60l/+hEZ5vpMaJVoQ2EacNE1etDM1p9gi8frMN5RNG95PlqXdkiqd9YXFyLcORM21ybfpU
LNmQ7FK29AyFIf+9UJ6F+Wbld5qY7gSaUGSgFoai6MRRymSFEO3plUUAcQyypyp8Dp2/wv4o6uN/
G69pK+Px8GW/+ehoD1GhBMey+BD+H8s+DvesGq6M1VlHJidMJnWO1/lqcDT9N0c/ONofLb0jfXxv
rMZP+NIL5Lw6zW7oReucdPfAWMnBc1/+x7U1HavxK7604jUqPB2ZVlCjm0dKimLMd814+r+bkMkB
6AM35/bWg6MKjyGUPi1Q1yK4M+vTe+f/6QmhiTpaScrKpCdUmDMpk43gOOpZzSi97OQKLuftnlyd
FItyrs5BboCQOh8ungLAYpGgP3rZ0UKVNEC2UvH/FO0973VlepiO3RE621E1eYqr6mQRm02iyF4f
Rke/euR97JePMLWXPtizIfvR6+R9qJSgtLgaxNExv4dIRKs47XXk9j1wezaCUre7PkrQf71Upx+k
nne9qwYNkVc+yBvEMkJIy9cFxUJ3UUgZrKx2Fr7fbvDaWH8dgckek5rUMUrSCsfGXotfCRqFsUVl
7O5IT63wph2bbLTBzEm7AR46hihhxkBfIWuBL0E4zF4jzGbD3gu7lQmE/nb//q3I6YhaqskdoSqg
hacrtrZCRYZeEB3tRDrCvQONdUKmDUA5EnDSS/hsfvDWaB7jnfEYI/xDIvWeTP+1MbY0i6rOGKBo
xmSMA9XT6x7c1zFbePXSk/QZNDxUvu91dTzYL7qqK4YAqK4LU52Mca9YDoC1Kjrm1TNJwxm6WxFh
vvLDmZlP2gppJmBg0fzOAE89CEyBVwaXvyETjhjCmBwJISChghRFfxLYY8i8hEqEBbRFFjTPRvuq
pA+klgKe/LW5tsRHl0encS6AUPQITWUbUlUrvYnvfNXFxp581OQwrHy/7xAP60813L2+e/Xh0tuI
VNW8f5V0dXsILg7FsTHiQRWJFltgP3C+aTN0JPXYYQRM95ncwawoPv97Awa/P5pxIOWjTW50kl6A
VPSsP7XUgVQVsWfpx+0WLgyKxln82sSkD1LT6RZvu/6UkdcyrEdP+0OfD1q4bBGAprC6RUWiye07
8/T/0y6vB9PUCVfsyd4ga4iKXtL0pzA5NNkPhPUW0sj+so+ShaDOR1cjXJjf2SkXG5LOMowm5kB4
RRDwnU9YCSMipyo8nCRkiasYhD17EuzDXrvn3n6tJbzNFF5IGvkzeXKeW7njFK2byyfNFTwPi7kT
bFGgBmqzvz2B9xqajqOddKHmRvKphqB+gKcokfBCg5WNG22r3rYW/0N7piDD+y/0tyZ3dM/rlFdc
J59EGc6i6sUmfkJiPY+3t9u5uBAFhrq6oQlhsPSFmEyV7oJuATkhw6E2j5Uerqv81c0LxHk0Evzi
1KTyy+0WxeXZQZMmsQ2qC4To0wMthh5dam0vn8wUhc5Ikz5Kx7De4oFiQYxy1IOuqemupPCz08pB
+SOarl8ZlW0heBuUhzigKDIokE1njhvED10FQhodMH2HGMWsrrKfFWwJ2L16tWnQNphVJM/nUisd
YksPtqhDej9gKXt3dtq1gVRH52PFYsULfbISgWOkkBeEfFLal+RHgDyiMh+aRVUcsjtL8cqe5iWI
2iC5AY5DZWoFRv5ISsvMZnuhPx1myiozjKU/7FSrm2cItHTwO9oBgaChX96eu8upG48RG41rDkmT
wO58Y6dlKLB/6IaTaUgrCPQISEirJt55IKBK9eftxv49pM7uW0Frmmph+qfzhxj35JewPkRbBpSl
OZzcEgUcmCkPnoG6fRB/V2LqZ2jmorNVfaRQTmHcLCp1+P6/fIFNroqZFSqPyvMv6IQOohjxhlNZ
Siyv4hupr63TLdpA38L4/QnfFDyzYYWzmsjuduPXxpo7H2dAHS9JgqvztmvfHYKSyulJTcpXa1ea
cztJXuLhr5Wt/69amtqAeVQugf0b/2Y1nWmQj6lp7uIh2kot/BAr+Xa7vcuzdEwzEBWTntK5ICbz
mqhAR+zQlU/0cFcbzgpBXYj12bPV3Gnp6lYxSOOxaqGK89o5H0Tydt6gyTG78pgbKeD530H5ipNT
AFVIcjCmjuRlnpr3dujVHn5pdrJu0GlT47CgWcksV0Wz9qtiLhnZPgqcV8cR4HKXnlvu3axAb3eB
VFIttTvfDpcZCc7injviGJdO9xHnLRktU0fhypispE6kTYrWpXxK2shf2033F+OWFtIxTOvbM3tt
zfIG0GVbwRJGn66kWCQ6iED6rVHDCAfEbjeAz7L2TYcGerupf/a30159bWsStA1Fl+VaFMqnVq9h
y+DPMaeEt9Gk5I3C9KEVqjQPtO5xyIsnCgMP8aC9xBF+xUgCzVHrDZZlDKBUR6p8ZtqIMSSKChVG
PrpI7npD9eT6ClpwUjEsUjJOiASQ23aUP56lrwUQsXkunKXRtABbRXnv6LsMeU2Ta8QALynIltmT
zpkYKgPhK7iWhY46rFod6rB+l/UhmMdRgmGOmnwgK7tNc+0n9ZW9b3m7qEgFVEx1A7Z1uHO7Xf0e
VdcNkmu6zVed7yOCLzKmTi2fKm7TWauLYA4+UbvTyuW2sbghdYtSMO8dy5o8sAroyZKquuJkFaDC
M/EYm4cB4yjwqPLm9vK52pSOb62QCbFsedIUwMvBr8nysXp4tSDb5qHUSEETyP/thi43H30i0OG0
s8nlT+MC1EuiwehpaKhLxCFEPqwrLHTWbqq6d2K5q00ZMgU6G3UGQ4whypf7UlL6OKsJk08Fdba/
UFP8ueu3yW/DN37f7tTlPqdTY9AIpEjYsjU531QEcHXbpaWEwi+lYRQ9dsYJHUFck6I76VZljJzO
NzqNYftr4aOMZ/z0NRFGWlhikCBOGRl5+IQUlt+wsdlo5mtl/owpVvr+NxhWSDtuQjhkqnfHHfRy
8QNJM4hVOdIsih+TtZJ4MJXyFksCqwcySxgQLxI5Nv6HhUKsb2pc9woYsUkrqCgpVMBacSL0k6nA
a+CWRDIXz7en7trC/9rM+O9fFolWQPbFC1Kc0oiDYif5T8hHgjm53cqV2I0xG695esS6n1avsnLI
JAfVq1OgfvZgsKTwtUK5MYk3YfQJMGKmxe9VApb06XbD1/bA13Yno9hnZGlVsxcnl9KUFmsPZrtR
smp1uxVFXFmTX5uZjKJqZGo7xIo4JSmsactR8XsDOFMW5IhH9BneAVWzJVYuDsgG+zs07uJ9aIb+
Yw/9+c7XjI1NNojF8atpnM+cnVPzY61KoBS3rnnqQQjwIuV9hJjHzC1MdYnYab283fkxXJg0Z5u8
4GzOaGZ22pxDst0INXTGmuCnin4xGZW52z2JjBVbwSBw6wcvL+/swctGbRkyr65ZBkkgQvHzZQtk
v4EuE5onP1c2UjIbXiL11PbKYxg8W8bONu60d2WGYcNrNuESBscWro3nDapO0IHdau2TUOpljtBA
6T/l4RbJaFSvilneUN2u3zRVmZtwCzk87ozyv1jpfJgBQ1pQv8aTj9htXIJfNqoNVN8KtN57iutf
un2EGjfTgrUC9Cbs5nWz8TqE3hhy9NSl+Amc1NDvTdgZ6M7kaBTVRowD3h9bz+9kJq6NjGkRuduq
ahmjIfP5h6UwNEEMKM4pBNoPZEMuibF2AGAbALgeDo6kDyA1fjdW/l0T0nHUJ4PCbIxFN51o3jIn
V1wzqBUIP9d9amvxLSu2Gcbs9Yo0FHrbe7PuljYakIWE1o09rNN4r/snRdq4fnlny125lChNE+jy
gMFVhYfq+SCA8oeMoYTuE9yshap/kwfe3sVL+ltQld4DFJRTd46kx6LNfpjunet37OV0FL42PhmF
LNFhrvvwYcPEWuU9gsoQum3tJ/LS8wx0keKkdyb92rhT8lRV7ifZxkD4vLt+L4O+01X3CaUYCE4+
6BkU6+wNggz3svlXdvoYXLDtQDBp5jSbj1PQ0Ju96T4Ze/TrNH+bdAeztWeRES7T/Idk3dtoF8GM
Sn0dYAM5Bp6J8jQFBoxHGMgeBE9Df3A3kbbt3b0W/G0Y0zB4rTXKo4hiZ6vecA9RS+5vrnS/gwWq
LNJcSGtbeiiRQnVQT8wzaZ63a0hCHmrGUeDfiY8vApHzL/33JPpyJLQYOGIj1gZPZftDxfC2/rx9
sl9cJJPfnxw5SDyZpeHw+1oD39/K5/D1cv9XU//47+1YwiBVZnB9qNOIzmqKKumHPniq2netKA9W
xo6Njf7Jd1vpzphdm11LYzkRV3FtyZOXS5LrbSWFDn0y42Qtd2mECGDOM2rI0k3Z180W+tWdIES5
nCgqRESqNqUiW9f0yUBWJdd9VYbKPo4Bj3qjvteTHizc70P7pLu7Mn4S5M3UV8w/8HeUZqZk3On2
lS8Qijx+hGESp08P6dIPK2F3uYD/UR/ivHjDq2D9X2eR38WbmijAZufI4yd8WY013g11rRRiHxh4
PqI1Iv8w47+Gea/udq0rQubY50RQAUNNzh4VerUEg10gsgzoPFyV+p1l/+8Xzs5T8HlfW5jcaDCR
XVMLaUEC4zfi7Eed7wfZgfKbLpPmUDbrIvuoE2mb6e9WvsD1xrwTb1ztJGf6COU1ZXWKWxGaZPqx
r4u9jqbtIGMrHCxuT9dlLmzsJTkF3GJlQwGhcj5fagS+MNUDdR8HzqrxHrmx7SbBgS6F3P3H9g8W
9hRqFt+5Ki/O87FZbkjKTwLz+WmJpsQhzRrUGFZQPA/8BAj3J6Tfytrm3qMUPOTp++1+XlyOPNUA
MhmkumSOGH2y4b12CLGWtOw99mvzIISeFmVLkWHRjlRKjgpHfqeDl7GAatiWpmnUZ3HlNv+9hb5s
hDAPMkuh0L/X4fJLBd45jrVNFDSh+3qR4JVhJjuoJjMJwTyloIIkoa2g+bPb/R63wfkiPv+KyZnD
EVq7SOQ7e1N89ngpJcfcvLPj7zWhnq8gSZgQq/rI2UPXXAXR1m53LQpq/0M/Ri0s5o+8ybQ8RPTf
k7JpnH3plihtnqr8sbbvoPwu16SpjJtBH58UCkCb845oWNgo0TB4Byvc6d+VY6Yu5eBPaR+jBHfU
4j/v7fPWJm+XHteOMV3qHVwcjuZ1DGdeKoFw3x435XLhj6ExEbmqGnRpmqPzWi8OMtOH2Dkk2zh9
8bGAd+b4Y/d5D/P5W4zXCoT4JfTZYti2KqZKZjayAY8Q3JaB0Syd3rrzUZcRxfk3Tbqei0yqwtYN
DoFm77AQUVt760ZPDfrld3o/rr3z5W/BqqTfmsk1Qex4PqUR0tKW1obBwfKrRW6+Z7jmeTPn6HoL
+4mA7ICOWvdp66fb7apXeqiYALxBZ/DM4Clw3u5gBxVmVU10iND79FCZm2HAMTNQwkjqh0b5UMJk
nvxR9XWAHQkidQhqzqRog/KQkBAon4U/oWlZ9YMkLVv08IL3iCKPB90F0s4RH4MgP0LEjX6qBRWn
uSW/2wiA3O7D5d0DdmbMgaqorZNhm+yGgAyFyAsjOuRR+scCvqHBubvdxOXJcd7EZB3gw2drFcZc
BxeQTNpsO2PRF3cShffaGFfIl2NYbXy9Fz1t6Cg+yg+lvxTiDjzvMq3FzQx23oQGhRGlNj04ZJQP
dafEpkEq8lVpnpTiReNBBFsd/uYi0rdwS2ZtGa69e3jQyzj2vOXJCDptV6tDWmFCaL38VFMKRxEm
r5sSRsjtqboSJ5y3NFnRJYXYJHPr9AAB3lQWrrXEfNOnpGytqz1C2t6d+/Nqz3hWWhZh6riPzuct
U+M4sCHOHWLth1QVswZRYZH9yOGn+ejY3u7dle2qER/8v41Njgm50+LR8oLOwa2ATqzWv8x0Dbj+
XrQ1jtLkPKIhqAOaQubqAraFkulQhDXz5bWYJShbw9tB6TYrQHHBHum1zjjhf0ABP20Ot7t4fQLJ
jYCXIqKEyHA+oNhH1Eoq5ekBXfjCQ2/3DdfRIoXZ+WbKp8J57II7p+C1u4dECJBo6rlEQ/Y4x1/2
nlz66JoFZnbo61/aZ4y7oefgwlcuS+lxSDdGu3R+C/ywrX177EMbgfZ51/0wm6VhuMvb3b9yDfIR
BvV6wd1uypPeBzjgyGaSZIc0gz2gN/Owd+dgHwOxEW42c9X+zpK62qChmQA/iFdMfdJg21euR8Iy
O5T6dxD8c7ndB467CIxDiVp6LN9p7soKBrpLrMmjFlzElJqSm4OEYIzIcMnzAFTjI0/KC6WioL4H
HrtyL+isXgNlu7EeN030IuJNmTyP8wOsZgTSgnlb3gkPrrVA/EU+icVKtnX89y/LRmQ1jHI1yQ+l
HysPHTSoJYoa9w6Y662QruTIJqbUJnt+NAXMEuSQDplVFqjiZMoJ3vE9bMzVVoBrjEuAlIY66QsY
zTgqwz5HUwLZzvhhVFG/vbKvbWzSnqRdbX2s8MmTXeaj+V56tp8fsOuZqcDqjugyytXaXifuXuFm
tbAPvd3mxaWK6BflWJ1EHJubd9X5DGEMXmdlwhqAKZPOC9TKNgY2LMtCM5vF7abEeEGfHZmTtiYb
CRdx9JDdMD/E3Wsc/PnExgye3EKqHnqMQS3tWMLwz56cZIHbtV4dg5/8t/9Ah7Z5c7clMpGuuNP9
y9TA5JvGl8SXFdqiKaXkFt9kqN87F4W6rae8SN4PLANIds9QNQnXkPldNEP69dBCUlrdHpXLkOPs
C3gUnX+BaqsdQEu+oGr/OhvH+TtK3OTHQUXGZVjp5rd0+Kbk9p1T9OJSHqNZndVG/C442SbzrmZy
hQdVXR+sNl5mxlOj7ISZzKNudNz5c7uLF2uMQovJOQMSiJoLCZDzHvqmWue5YRSHPI6+Z6G7SjLs
KOr62+1mLg7OsZ5j/wMdQdckM3DeTAJtUKcWXxzwPFym6ouvZ+s23be4et5u6Fp/vjY0OW/CkqGN
axoCJ/GKwzcsaXs/aOmdYbvSH52MA48OmHK8/ScRIcIuGfxun/6gE4uXo+W9mdkqRQX0P3eHhcDJ
yeXFs3x6oWYIbFs4YxQHkyJTGZz85cAr+XYbl6tcZ7XBSbHHDDxPEHE+OVWA6JeuAO9UDKnfp02u
UuNTCogiPbYeAVpLYengL9SE6DCiKTOCHCGaI++5uv0lVxY+SHCqW9Sv+WMKlpJjmJYZ5NSDbDYz
fHrWsv871JK5Y/oLzb73bL088+g3DBxt5PeRPJre5kESjDYBLmXi7Mfg/k5zuBreQhWkxubDo9qm
Gyk7YaP+1mUr+2dbuWvsaFGu8eSNLpo52RfDrGdAyKPmaOMGe2deLquQ/76Px+GI1qXiNllkYREi
eEwp4FAX9qbCFs/4jW8lIPmfyg7RxPA1M2fot0jyLgoxAFe3WbcvPagIqH9o+8KeedG32xM03qNn
t8T4RahHKBqQGkoIk5VSYxxcIZvJbd7n77Be5nCy76SHrmxgoNcQLw0NhBCX7flihOnidUmbV4dM
GTBA3nXoc4XGne17ZaGNpACQtKpBdvviMq9LMx/Csjqk4U4Z/ua2vQgCey680WHkHojmyllx1tjk
ao1Q2zMSo6gO6JHNRQ3z63eTffrGHdzaRSisq8wJF4YK3cvm7jgfOHJKXYOdZ30wqg8JYyALvpEC
Mp+8tpDfdJJPt9eCGCd7shgsSGw851RyMCyI8wbV1s1UzWjrg2et1SpY8lxF9Kb8XqH+o9qHcpug
DGMu+9/pq/wQbtNXu3mzwx0r9WA8lNrm9udcrpuxMk2ECZkWCI8+Lt0vwUIU45AbaT4Fl+RUGZ9W
/BggPvXf2+BNqbBk0OW9KC15WhpJyIfVhwJHKN89Jmk0r5o7eY7LPaaBz2UHkBcC4/Vv2L90xFNb
LSOxVR9qFXHQSumOAlOLOz35h98+nzxN8Eq1OO3RE6WKdD5cvmmnBbIezSHS4n37arREcBUuX/nc
899i72mos+9yh0RU6exwEOsd7JA0PBg04I9L99XLli0CdtE+xUotf0Gx7xFvzhUGWpLzfHvQr4wH
X0otD/4VJ890XaPepRCc5s3BsUppW0UN9gpl/3m7kX81ucvx+P9amZy1WVHgWoGW1SEe9jWKPBru
bdwC2i/vpMVYU2Oohqu1nZ46OfmW/TW8FY5qrojurOIrnYXFwOoaE8nQwSef0aSGg/Vp2R8Cgdlv
g+bRnY5e2Sa4HRFKqONVr09TppKHOoZUiv5Q4iBvoDAMiS0qq8Xt4bw88vAINYj5UF7keP13835Z
wwYq4+nQoWKsJN0GBcqZ3przJHkX2Z2G/t3R5/PG1Y1YADkA2Bgsj/N1PFiDiel4Kg7Y74XzxPRn
jvQe4F+qferyMsaoCfi36bSz6DkV34pyhUTfKkzao+8APeaZiKLbpkGzsF+Ke4jsyxOZytSoH0DO
gCBxWpsqvNg3AOtohwEJvnk6KNpiQEQaS+sMmwQtNpCOkEGrBKjT3R7/6y1zj5qE3VwLkxeEaaW8
kUtaLsi8t2THcc6ZycghbtPyu49b7+3mLlctaX8VVAEVEOIDe3KYWKYcSEMQaAe/ADgiZatK8u+c
ilduGwBPQH7gmnI2ctedT7SCSzE5Lls7VN4yOwXQPqvtgFPiOv6MDvFjdkDqPxSz9hGEqKqtKtTh
lJOy8hfKHInx2/29clqcf8xk1QWOnaB1bGmH/klGE9t4ULQ5tXdAv363LTF9WcX56/AN5kxfbcTK
rrd3PuAygBnhX8DTgBzzKpgmPNLRpABwlHZAoJsy7lxVnvwHx0zeskDMjHoXeXtR70JrpyvI21rI
Qq8C/SOon9uP21+ijmHFZAPyJRycAu866FfjgfNlq0t6buYGYvAH87cVUcKeaRXW30dp7p90/4jZ
XC2t43yfP4idt9MOwZNxLHbR8/AJD0PMxLtibihI2VBd5hl75M75MK686dfxtiE7anOkUts//7qw
KEWaBXxdX/2uUdev7KdY/ftXaxYFIstp9n5nNMS19kbSCxomwEL1yfntwqETWG7oB/XYjmrEs+rU
DSv32V+G+gqRs2iNZFHb/R/Ozqs3bizIwr+IAHN4ZWe1xLZlybb8Qjgy58xfvx+N3dluimhi5mFm
gDHgat5Qt8Kpc57pRSJZ5Z2Lz5a0l5/atxE+1ydhP6o7ud6PxkdNP6ZQmOXeuEP59hCoazMc7x+C
aSb2/3/p9CVX+1ZHJcLReqLR02htHZZmKC40da02PX3vu/WnJqfqNGzo38zKC7Iv9Z5RdRBcQGlU
QjqmEtE8BzLy1chOMJKqqrWNstpe393fifdIyWnml7jBBLWiUo2eWbZQGRgSodWcoPipnQV3m0pb
qCBbBNKHYx1cBkhmG/F5DFY+eXFdr+xOvvJqXbXBlRqtqjX80ecyeEnZ8fw/7Z0JAojPo6D+905e
2SjrDiLWbNQc9Kec0YiOrVkfYHhfScWWnAxF7n/MzA4zRVSUKPtec7RYO2hdrG+MIf9ZUuiIJ7FA
+EXzlYdk4d2ang/qUOydDM71dvEkKPdiWjqaE+dvUXkOENmONOTKXDg+A1C3wsopWfpCnWkNKgBk
MiC2bu1leoRmiqdrDuTFgKe/aHJ3CN1PkyB7DxXx/SO59EpO4ACSZ0Ki97O3QdkHIjNFjklVCT03
y9hlKVOM960sVDVowFMuoEaN3yPKv/0mvxEmfXFZdXTIt1Oz22jRcxJ/VqFMEdWdzkEBqSva/a6D
wHASgf0RpfvCOtWTnsXeUt4ge7NrUbObZGeWK0dq8Rn/C5Sn2Wgp71ZcQ9CgkSNdddIwfkB+2XaB
6cHr3yHE4OuyDXf8RnOFjevCrj5+j8HTN9UhkTaK8uJZRzBglmq7n9CzaJtHxGlWDsT7mjNug+kn
g8qewcs6nzcph7FWoM5XHQmguaYgr2l3ZXV0t3AMfne3wDga7Tn40AnmdhBf4XG7v3uLB/LK/OxA
9iqpNsedkLFPkCXzh24XhEWBZF6Q2KxmQWY9KCsfvXQwQckYYHAtfPQc2A3VmtEZA4+WK8MuT/Mr
3KImFe///aeBVOQxJjWYEEC35xI8f1tXiIUDkYETP3w1hnNnFPtWukhBuLKM70GgbOO1sZn3dxNv
rMxBVR2o+Xd5+UCvVzZe1XQv/UBJXlV3yavyYD6G+dmFQ/L+h05Oav7mXduevQDUN5UK9VNsx28q
3K1duW3+S1wDJxm7Rr8L9rDpN1y9ABHUlIhv4Ci94VvWH9vpoUEIa7wE1VnU9iUMovc/aumMUI4D
TIj7mrDatwaL2ixghaevWrhoVUUPnr9SvnqfMlLvpXdMUY64lcLErQFEuiFHbicD2nlwYE0mmv5G
S2rFPS5tjgU0kUlKILrv5p/HwjfTAHp8p0VLrRkeWuWYIWd1f7EWv+XKyMwFC1pdWr5c6U7PuTPp
EksmTIa2kX2/b2dxU67szKLbyqAyggKB7qDym0JCUwF8KqJh5d1aXjJjAnchwE1Ke7szYmmi+tD2
uqNoqDSpjxAQSspaSrX08jNpI1oWb5cOnvPWCBoRrYc6g+4MMJhmn4H25K9Gj3obqVz24/6yLW7P
la2Zc5AZk1ZLFBAczzqPP0XGCZiakaq1YGYp92BG828Rf5opnN1RqW0grvUL3clzaEOVU1WJjLgW
277/yCOH4LdtWc/3v2zh+WCfSDvwr0xtzrvtZp6GHkqYumOhbHo2Jb9AS046jLn+VJFTM0cdrFhc
OIKMDaO6hNgAF3gOwEAYz0g8gWurlNIXKSQfbquX+x+1sF03JmbVBSPI5FRsYt2RItWGMU+AfVMd
90nyrwdtYM4BtkNwBpGhDCru9gzGIyqBkYShovhFr80vGKntV/CoC5fpxsbsUIy1aHhGiY06+sa3
NMZR6lcYEBbXi9KPyuwamzqHjlj60MZIoeJ9Yj1FynJ40XVSL1WoYjsCDXV/d5aOHOBFQAqaboiE
dLeLJntpklVjpzsCaqe7duL2l0ZIOdzKFw9aEvgHaKpWLvCiTUCAjLYCt6WdfGszQSIkBVHPRln1
Sx305iYyG/RlqTCq1mC3GuOQ979yadv4xH8syrcWIa3WJYCUumOCoy2fQ+SLgxXo2KIJbi7TMhxB
lvPWRJf2CQyaku6o46XzPo0A/zpz5Sot3Vb61v/YmI7OVdhgeVUpBLWKSxq7n71U/4TMZnd/pZb2
BtXCKalCXgsY3q2JtkJjccgMVkrz1L3sxfrBS7Kv+STf3sjJRQcit71vcunAU8mAqY1mPNNkM5OE
SZHUGbHhaMbrEJ+I+rIw3MhZ9O8fQkYbmJqCEAdUxrzMmQzwqJdSYPDcgpMSU1j945aOSIfYysp5
W1zFf0xRQr9dxTjVykLTBA5DVX4K1faz2stfjECqEdYbNBTq+nZ/fxGXjh9PLwOv1GreQ/dS9A36
WC0NxxJgzP4oir8tXsb7Nha/isbWNGDIOz+n1RGMSBtaLzOcwodMg3ryhyprSKg0KkHKhzE83De3
+Enm1OJSIBGiTnK7iLRZRjlwa5jeElQ6B3SUzO/1+HrfyEInDXwe1U94ghRgC/rMGRmDr6J/0xhO
6Q62351Rvm/x6sOfvv4AfX5r7i0TBKr4oUAep0YOuNmgUJCOlZ0eA+G5byO76BAUhUthcLsnD+lI
N95WzQdxDYTzHsPGAwdYhdBHpsH+bpC76+uyKuvBcFw/ATSl7P36DIcKOqSIP6DVqVcDeFnZ+g/7
YLAJKqxZEIvMqyxlp5jMBSmGI3WTMKlRfxSENDm4lAhWugRLO86oLPMX4OVkeAtvd5yCUqrFTP84
wai/8Pi86KVRIHUkiysn+W8kNUvy/lK2wX8HDuId+Z1UIAiXe5bhxOhKq83W+jpkv4TuoNUHNz3r
iRP6CGTqZLoWKMEfggSoKrPL6jRkO7WTN+3Y74PKtKUCSI9wtpQTmJdtrp+H6qiEZzMkcWC+ukZq
lCEZ/yFB+7WJLlWzrwRIfYjzIRuwRSfQqaEm1bbTXRtSEy0fNsho3z/iS6/GRE/3f986/fnVqyGE
fd2PvcEJbyU7DJgiW2sgLXlwWgj0MabolRLBrYUqinLOq2c6Rv+hRgs2Dl5MJd1kzYqTW8gy4PaR
cHCUhnVFnyVMbSHXhoKwsaN438Xh+yRBhxhSkX5nVH+nmsnu/sK9H1Dhwl3bm4WuYdEXSp1jzzB/
iN6Ty0hvfNSrzjF8UNp5YYvFJulQXdxa5yDs0K/Yu+nJR4OEgdxajpiH6iFV3ikDso35mfh+4zIY
kHyqim0svQ3Q3LneJkGPpXiO289m+ylykcmJjhE0Dfe/ZdF5TOs2gd7ows1pkfqmy7xCS0wnPpn9
G/R/tk8h8aQe2+g8qk6/UkdfKuEY1/ZmIZdvRLrlF9hr63ozZskXzfoiNv5Gv8Aw61kfc7OwM+YU
xmCnRx9Ro3G1teGcvw/S/JZf/4b5C+IzMzBhxBg8v4g+wj2fDBm5IIThJChXD2DyZPUj79xGgUYZ
LZeu3xnidzEon0v/mPuuLa3CtheySnoaoPRoqoD6N6ardHUZa0iNyiDiSHXsv6MUZJHZzzzf6Ih3
eUeGq1e2fbp675YAc3QbiQqomNzaQ1ACQTIvN51EA/a80z5oo8Osfv+GpHhS2VAdVtlKSvF+qJNr
M82o/6/NeU4x6EXlV15mOlq/ryv93MKRoyftBtitXh38odrUFVTgwMnP8CtX2RrweilOubY/O3pN
74W11mG/sPIHRfiKApAhnkSEiTV/jaNqcT+JT1A8oPZK5et2fUPVR9LdLblWg2QzRbixqm1M3BAa
Z0H/ICvFJlorHi5f5SubM4ceK7lSKgBNHEXZqYfOSDYGi0uRna4Skgpf8lfJ/XP/HC29zPQ1CJ2Z
cgMtNvtM2D8LRTA79HQ1cVunX0U6nVn0ct/I4r5Rb4GzDe4YGki3a8lMvKRmpWk4YZhsAvnodvEW
GdVarTaCtzLxtrhvxLGkOph7F6H7AnptaYd70vwUZULOxRCdo2ZLBLaPhv5bVKJLmX69/4FL7xeF
bZmW3wTg0aYFuLr8opQ1VPAxalYKKteJDbf3obEYbM0QP5Re71tb3LMra7PXsqjLKCw0jonORc/l
H6r8ayBSvW9kMX7mlQTkjMYJp2N2MgYriVJZ8HFowuekQWBI/9FWp6Z78byvcX1EPqcBICAG+Nin
MHUS6dgjPJeIsAMYP0LraZhGPpqRaYR8Vyr5l9qrD2VwyM1D3h3v/9bFizM19hnUlMhw58x1njTW
8Iy0piN5O1/bZdkheYb4WCO/8EEbSc/Vmv9d2vFrizN3bySqF4aQoDlBQMjujcKbl8LFgiBPYPws
o+5rx5tz/yvXTM4OWeNmTRgPmByiaAdnP3RaL318yYDte3G3UwVt5SqtGZz+/OpUI5lojlXbTwYf
3IekCh4j91fhPRuBvk2D9nj/85YuLmVZIk36JhN3wK01rZGVCnYugA86OVB5lsxjJ9g6EITMluDl
XiNBmXZo9oCaZIcWpoByMwd1a0/y2sGSJQoiHJ6d4f2Q8+pYGyaivtXKVVpwfzeWZusYCzlicAWW
YvdbLZb2FGAikbaNIxJTYWUZFz8L4I8F2hiP/jd8u9o0r/U9JIN9A6lWGkJ+uFdlRK10OPrEtWLI
EsjPnHwDGetEG2BNjurKVoSetVcUFF7odgXhCTzbaJz07Oe4bYW3qN9Ffr6NXhvBrn/AShZUCIjK
G7l+aE5K/zLoBzlaKxUveQJ+Er1ikk1i4b8/+eonFREqgEICR2aCtq86vpbSs2oiev8tF5KTkX1Q
vOyzony5f3QXN/jK6CwuiSim6X2KUUR2EZz+Tat/W2e/G+COFJZXTtN0D96dW/wxlXAeHIo2t4su
omqeBg3GxCCRN3FMy12Ii7XBs8VjdGVldjuaMUATeMzJ2KUHKDQhPg/MloGPLrIDhGDvr9+iMT5m
EiiilTUXMxilIozTsKLGFb6ZNa5M/VFVX2Rhrf+3tHQ6TzQ9xgmI/y4OgbRKaRPqLL35EoyOWf+6
/x1L52ACiRDqwP2qzscwSqN1a2B3hgP1ia0Vb70a21b6GRF56GG/37c1OY35MQDAOS0XGM938xiF
0oVhKMoUOtTdKJd2Jn+KR8FuP1bUcuKVp+dv3/qOtTkdAsXBWAYCZKAObZ6U7EnMpI0avpXCSUq/
+8o+cjelhq/x43MY+9u8lHaxOD70cbmDDwo1mS991W3E6mT6n40+sV3r4nYf/WzXuht0EIIeEd7g
HBUPkniaUPVj9cDQ0wlqHBO++OwZxD1DY3YqAElMH+GMaQZbSJ4NdAXlYXt/ZRceIpAe/6zsvHAI
04obMHllOKiQP3f1wdSFDaguILpnsKTdqZbW6q9L59JkAH8aXKMLNa8qdxaCthGFeycxwk2Yik+m
kJ/uf9TSFeNIgsSedCggvr71GvAUNwOD8YYTZSrCgrFsbQxYhW0xIXHOPc9YeYbeT79TUmQGhdIr
5T6qrzM35UO9onSyS5G33ymNDTl9op8j/6g3J3E8tX206Zy6gs3mQaQZP8IHBjyCPuJg12sDW0vX
cmLeBt81DcDPtZ0iVRn9biA696rB1vs31X1miA1J6w8letT313kJgkwPgsmNCeXIbPD8TbSMIWM/
yRupG1KMKY6+fxiN48DHIbwOFJ43IdpGDfK6dj/yP2ElDV+07mXlh0yG5lf2+ofMNsAyUU6XzMJ0
hOKo18FRKHY6Hz48ZzBXWAcS2DT84yqbktD+NzNzw1pbZqlccLMUszekkPo+RuPUdPz4W2bsq6o5
tShWC9re0Oy2+zgBJcffOfK3SXbq1/p2SwnMhLUD4k89hqM/2wmziVsha2sTlhsGn0p53yTjJ5Vm
aB1/CpWL7D7JyB2HP+vkj6agDX4afo7QK2kU+cM3MRg2fW5LSmWXskYnoLIl+Vf9lnzqjRXnunRk
KIyD36GWKwKPmt3NRkXV0isq03Gtr6RQXuJuW9DyJhzm2oCesBohwnxG+tb/oFjpJnePw7gFbLqV
1tZswRFBrk7Qy7+Al+qznK/1pCTIO4mcDw1HGLriNSKyhZnWv/Ttk27R9Eb+3bSr+Mz3lCzXK810
avPQGFvrKNQfJe1pGpssPua6ahfVOVhDNy5chYkz/h+js4PYNUFVuKlqOlb6olk/ppp8rexX7tu0
NrP7NjHjkqGA1mPuZVrbqy/jlLS5mQl4GTEstqbejDbsO7KNdp1/SGvX2LR+H+5HwFa2EtXCXrcS
4yyGjflRh+vQlnLrP9TLcMGAqthRxObm5OeVXKSJVLOdtfAkFQf3g6CdY4qiyfP9b1+IRajsADSB
25oO+Xxss6qLUC0i1jeiICES9MvRGeJxisDe6NF7W3FtS9t5bW76OVcrPSDj7ValQrUleKrl73kA
pW204sfXPml2Jy0hyptx4JPChnpqZpv5XioVWy52xmP4H4JthqTYJoSNSH3nrJEmYsRRo2aWkzAS
E0kvSqPbufC1kdcOxBL6/sbSzCeqjHFnUZoyBSrnX2IQs0Nsp6V6qNy90SGlbtlG8b1qyOO29RqU
bNHPwVEMezS6G/SUZt0kKVMqqwkKy5EP6niIog+x8ZwivKXIl0iy6JWctOa5th5y5UWAKyZ8VRgW
alYCk4VA6G9aTyUSeksg7beHRx1UJai0ynJa5tJqRgpHRPHM0ttU5kr5ZCHsoDUHBGeandcBft9a
SjM5qMNRsIDvplvNexySxq7DkxR8NLvP9y/g0o34f1Pv+DBS+NZ6q/VcJxERU2fIjrEnmpj3jSyE
dDg2mZCG6Qbmm+YQkswNwkEIOTxB/KnQtmm80ZqvUkXuETx53SmmaxqcuuSbIdAqL6CdPrrNAbRH
LRzXqEHf7yL1DYnYkv/wksyrHDGwkrrVuTFxLr5lUvFVCBV4Jo1uHyvVWsa9UFRgSolpGaqLkCiB
yL7dSbGQAOd0EjspaRumqPNyiug0sgEzyDdDvBdtNd/dX+33W4pNcL0kqyj/yrp8a7OLqDP3deg6
NfGwV+8b2d90K2355Q+7MjJ776taHkRkUlyniv+E4bO1T1Mbyhb9VI4/BUXcpuNaCv7er0IUB18l
048UzGHMv/0shsEG0aV87/gKaC33LQt0p/TUQ+v/itNHeuj/fhWnXWNwG346BPFuzbVq7jO4GFqO
yFTDMD4Uk/7AyuzE4ipeG5k51Uphkq9UfMtRtWYnKY+oSFSGZcu1fEjDj731RXd/DUK+cucXQimW
kvcCeDbicSSPt9+W8h5X0cgd6FInk8MH1yq2EP7Z5amZIA3GvvPh6PUCWKtXHuCFaYxb07NltZKs
tkyhtJySxlQfvX7s0W869kiN2m54SLfmLwvCR7PdG9lO0Nasv299TtYZXKPVynfP/ZChQqwW+9N6
S2ljp93vEPTFkyIf05HXbKTSuVE877Va1eJZOryUValNTwzW70h5wiJRWi/l7dBftU7d8XjI+q6l
0CjJb6sy0QsjOUhUQp4FASAdZeLK2/2FoL/JdLPm7JpQxQUkIIF2KMSvnWvty9LfmOXeVfENkrkp
XXLLwe6VJ6MfSae0ajMEW7H5JZZ7I6YqBItKdTDWZuqmbb4NeadfCAcWs2gQ3ImTl74KxExJiTzd
Hy0n1fUPvuB7dll6K7Hl+1cUG3Dsw+/AGPM7huZMiusKTQvLsSDsqxgODfvnKmvtglxyldlqcYOp
Ekw9CIZ4jVmEwjRaZsJmybmulE0kncjAPHBjppnZlZzaIcNGinARo0OAWosg9xtTPyDYCG482lUm
Oh/mizescektvHVA7xWLSXoGPUBr3a6yGpe+agQur4+y17WzS8lMkk9BVa/4yjU7M9fcyGU1FiLx
itCoT1WQHpmVeFBJlcIVRO3isbn6oFlgFEhZklsVr47eRt9NP4KEFhrG+45/6djA2DABkdE/fjfV
FKu9OqFiXMfQfDslLmDOQ0m/iJVs++0KsHvpqb62NXPETE9JQpukPNXdwVC/FcnHQlsxsXQwJ34I
g1iAQta8JhlUbuxaNZ/j90BdtlaImEl/dpWTpDzoxv7+2k3rP7/WwHaxBFIdcbPZ/uhFCqZ6rFxn
SMRHHq4NGN6t4Au/deqxpSk/yt3PsluJlleMzulE6qAOch2pIqcZUtB3FAqtcymSFcDdVY9xYg+G
tfFlfy0gWdw86K6hYodsDdb+29vVqGmehCIf66V/8ujFVH8Vwn8JECZK7f+zMbvBiVt5ghqWrqOh
CpA8yKdypyJJOnwLoyfoSjJPWwvVp+jw3RZeWZzdZUWpIZKRsai7/aWt0e4wbNFEFax/8rLnnCIg
1D+69Nh3yb6U/eP9A7RQ+SNLgCFPhp9s6sfPTlCW6Pk4JJg3aVLYkr4bkh+59B2tFCv/JCVHq1Zs
UbHj6CEalG36H56MK+t/47WrZ2kcpzZ5XrsgFyS7AJCg9cbR6LbJE3nNitNcPLaMeoHet3RYNmaA
8IHbozUadz/gvd4YdbXtA83YZK17aNtd/7WeVNelw8r6LrlqbfqrQdTym+dPQtUVlpknEtsb1Jss
OVA3i4RjP25j+F3V4mtt7hFjDLxvAcD0fZhtiuJLI62yqy858uufMTtlopgBBuz4GVGjQLeKvtKn
Md95u2GvHfot9BcurXv4PwpWRVjZ5CWPiJYa2FdAj9NbfXtvKzPw+izAIw7hsY7eoKEFBmfnaGpW
0ibT1uYsF4/0X6pUY4p2KKLc2kONHFo6kY2mEb7p9eS1VU9Ik6uuvsnSx7oO0P0l9hbRK6W6Laqn
dE1ue/GLmeWSmd6Af2rOLpDmQygKIx6SmYuNFO6t/AAu2S22svxorqlKLbnFaXDs/4zNIiETRalO
kyZj4+sERS+fYPT9L17q2sjkxa4uqhmPg5cI+F7eaLcst5H8LVZg8ZK+BG6ykTrvmDDcYzfduEej
Pe3jtXs0bdrcTXJ4WE/RIFSYv3Ruo1SxnxiuE1IMitUNcIYtMF0wIFQwknPd7pv4h5k/pYF1lIO9
IXy+f5GXvMeV/fmjB8EQIx+x7kKdvosr0ok+fi42g7jPtfaTSDYVrMKFl+4srWmuDsgXYI2zjR3E
MBRa2eLedPohiRxN/jmWX0r3LGbxwVU7XJexjeKNVP8ovHAHX8+Tbq2WApdSOIoAvLdMYFKanr2I
ci3WOTRmAm4TsPLwyW9OZgHnAZwnXg3fTN/aBmNxhRI6WSZ9ur/qSwm7yWNMSY6ZaVKL2Rr4TVeV
kawK07nT42jrB/tEfW530cWKbCQf5DXM9PQKzM4ZBqF8YvoB2bp5xtq7RhJHsSw4lSFu6kLYgQ9o
BtRfKnQSD0b+R7S6jbJ6vBdW+cbs5FGu7peUSGrO8glOFn/qIXhGKCgy0H2HgDCG5KrfEG1V29Jf
Y7FbXmBwOLRbEe95V56T/MBXxrxxEYBAmjSwwdIn4642wWLa9blR4UJaY/FYeBKh5Z000eHngzR0
5ksCznpvlpgcBPjglE3ow8jpaWemHE/3j8+CHzaJapgEhKBPZzT1dlXrrOn0UODVazPzZJIImsE5
ScyjqQcbSfliwCR03+AC3B2SUUawmYGFSRG9p1uLedhXxaDK+EmBwi6lcugnALH3+ikwE0YNPqIN
s4FmcSdl8GAYEKsB01FJkok7t6H8NfU+yd6rsvYEL3QT+F3oBkBVzGK8Gw/xPS2QlTQUnDaG/VnY
aSn/PIYKnoNMRUpttMQOXnWQkw5F8X/f1r+1PtsHTfK8pmp8wTHcMbGrCmyG5ujol7ca5A5ryLLF
XWdEk3oHAB84D2/3IIhLGcrXHGvQ5vshxzppjoOCFF8D3jfO4RqWViuLC86aMQdIXamVTjWJWXKS
1o3QsJ8CLewBpIuMdNLFqveZe0kRagd0DJUVpQkfBqXsLBeXNDln/cobtfjh+kSOg0AWVf/ZMqOK
HjdCkApOrx/Mot4bRbA1aIJxm0vlFwTYK6d9IfKAHwfue6h4oNdVZ7lDpcPK16OUi9SGLm6tnJJ0
IEjptjWytenhRT8lsbiIvHCPKbLcbmrdi64XeRW2yLA3nOWj4Iv9qfUj2u9x9uRZTP9FcaY9dJk/
bHxJX3sJF1eX6i25A71TSv63v0AY/HhofFFwXE6uFZPr+hThzw3j0mH95sdfVlzJ0kuENSTqYOUH
9j9zJaPVDb2bsJtVcnbDaFv9UfWNVmsXWDQNLbJJUMW1/skUis9fv2ubsx2NoCloFAmbSWnrY27n
uwboS/zD3dz/uKW1RNljopWjBabOv60r27YWNEtwSt19S4tsn8dQ5jBiH38D/63W3gpnwJI92ns0
vUn+eOxmuV8WSXKTROxdY2zCOjgIl+ogNfJGLF765Hj/25Y8wbWt2TmJgkB0s+mcdP1oBw0A4jV3
uvSAXluY3fMCneK0zgfB+ezX8k5H21fYTeps979jIeI1J3XYiRCY4GvOa6+Xei0lFqGXXuhPvXn0
+hfTPeUFrJBSwQOy8z/eN7j4WQBrmFmieExZ9/aCaYgGVlMb1klHyKQFC3VeyHUV8SCuSWosOS5a
hCDJIT9Q4C6/tVQ0Ui6nCUFern3u9MfU+OqvTessvrjXNmZXqYg5jSXlRseFv87dVZ9H82gggeWe
UtvYBspv67dp7u+v4Mp3GbNj3pt17I4tNi35T9z8Ma1L3r7dN7HoiK++a+4GdUWgkqFzvBV8kBif
JQjQFEd0j1Q5y9/el7FcY4NaulCMdYG6BCHD3NOsfmAVXR00puhdjLgTt6OiDfaYpmvCfUunj6of
PP4k7PK7EeuicnNXUmiZo9wEW9qutX60pQTXorVyzJdaciZz3KAtqdyCOZh9j5n7tWkGOr0pq9lG
jE0E4/figZn+tAMPnCO2+ORb+xGXP0hUcd1HPXxLxueVfVxy9de/YnYHtMy3RsE3gHgkvxsGax/q
r6X1SjIAfLe3IScU4dZF/tXpg40rP/JLhOZxjNYgdUvLPlHfwKSsywCgZtckFmH56+TedWAHsPMI
nFn4VIyW3Ub1ij9bqgtRJvnH1PwR0L3RTGJzpIWOgoap2ugimw+pHh4Z0bp0Vkt15jlK4fUzpSdN
fS7XNNCWzjEkqtMM/8RMPU8tqzCvtDQlG6nEp0HwGf5duZsLW8o1mVAsE4aF5+7WrbW6kRnmmHqX
yoK8I/C4nrxA0Te/IMGq1kKyaWduYgXENCZO2EnPHiqKeeXYG+JQKVrDR5qUduZ2aneqiLyjbRM8
5sa+6Fbe8BV7fx3TVYpcDGPa1Rn2pCBFmuGbLyPRNVys6jOM/tsyfSjXdMHerSdfaFBz4vsspIjV
2RVppNrLOlf1Lm0V74pUPZbdIY4+Fpb66grb+/fx3T2YbIEPmKSK/mKfb/cuKfL/tQXagpb4oYDW
ozaEw2qzes3QLFEx+6Txwsj0Lo37oegUWIbQxElku1gbJV00RBIiczYmNte5Ieo2JXG0d+lbZRsy
dmCqH8LROmXyj/tL9/5iT2tnsUG4bRH4+HTxrk5GHIoQn3W+f4E0ouyQUQiHLan/Vk2yh14JznEM
hgV9S6YDOCNi9m31W5fO5vUvmH3rNGmaNX3kX2j89m50EtqHSg9OpppsoyratHGylbzf9z97aX1h
zTAkEi+K6vN+hqHkVaxYiX8RSbmYB1ZR6tPd02pPbNmOAeckwBzuwvTnV6vbVkwzan3uX9T4KHq/
p5F1xo79f028xiaStP5jZua8woJ5OL3GTOsNuzyAtz/S7C6qNlUhrs85vw9jJnMTrJC2MxXW+YBR
XqA+RG6CuXrYSPiwtzDobBeVW7Pdaa+D8DUKpZU7PvmLucc0J111Zp3hWDJm57TI67b3pc6Hfw2E
+KPH4Xxyg1dBPvhrh2P6q96ZmraLgfEJDTcd2KtNi5QxUNqs9y+eF/LS6Y3Os+6tPQHv9XWmVQRE
DfSNwJ1w+tYMRDd6GUHldJG00Naz7y260H4EuGT4iabOqAYbOekP6PNSEym6Yz2WG9iXNmL0UurP
KeTHnZAxX6BsgTQc7l+PxRWAI4lkAnFr4J23P00X+jgIpdG/RJDJRDGjnCsR1JIBJqJUEboVyNHn
FZ+mi9S2yyx2M9a44gVH1h+QvL3/GUtLDFJ7qs/CSUzQME8n3YByRG36l2niaPQT2DClnVFfqHfa
xvF3bryY0lYPPgtJDCOe3avbfLCj/CRKf/w4xr3/BzARXdTrnzRb2rZutMIc+PK2TdSLmWvSSXG7
b/c/fOmGUkKlkMr3MbFpzaz4bdoG1OjxqZEPmhvW8SN6IqHyEWWeyCZMXZttfD+GMn3XlcVpx68u
DTPUdeQrrn9RokfR7AmhGJOlADLVqYtYByX3pA7hNkayymjMs6T4h74GfHQWzF81+oLa8COX33zv
peuZWTm04bbRoKHwgw0nnNvz4f4KLbiTm587e3TCpOtaTxc4GQW8NuI2BDjTMLRsxV+yuGBwL9vd
N7gQD90YnL0EUeJVYqKyPrQGPviWu63Es+X6WyFb2fuF5xRDKBBRqWZAeM6YonSVHPhNBMW8+Fa0
ta2mW0UaOMvbRIFCXXvTxq/3P+09V8609xy0iQ54AoHPUmdVL9OwzOLgopRfJROvJNUo7PryQRay
jeBaJ6g3dpbQn/TgVRWETVN/GGU6+t0aQ8KCWwHwjhwEzNkTent2CKugFKvM49t7Q/KhKBqgI0ry
fz3oPn3ulZXZ2alTcUhrKLEvbfhNPYTaofE/1+kOqrz767q0k8zvYg1EL9P7sxA6aIjaarR1L/UI
3t3JvAe3TSFlan+kiW9biTVuiAzv21y6F9c2Z2+fq7uBkAjYtI7dR+Z/durOa54yX9tAGvrvTYEn
Yw4LIQGmwmZBi14MATF0Fl6ketNO+k+7mq6G+sGtn4TVBPbvcPXsUQdSxkwow4p0c+aPetu2EtOh
NdYScScg/dCGU0+hexHyg+tJT0GLkgq6OPpHwd8X0cEswYhbwUsfsuRd5xTt705QfiY/1EcE3Mv+
O3o9RfCloUHR83CH1cnXjwbj//UplL+F6hoLwZL/QCGT9SIGIria+Y9AH5tRCIvwEoz1gQI6CBQ9
eUwkeJDWOn9LtwhmAdTp4FNlAmK2MW4dRLFgxeFFDn5RmArXyntL51qn1QOm5m9CP/v7qyIYNCti
KyyCKqEdT+H4VMSPcGPbgIm6ugNT/q81K7hFJNzMHdLXIhKYPYihUUEsAsH3JdUBTyutHYYPlHBW
bs/iyl1ZmYV0KvEpteSOldNDy05q8xcVvjWRgMXluzIyc3IsWqpLVhNexOxPnzxp1lZKP4vm0ddR
3cvewrU5tIUcBuot8W8beNI2nX2U1CkDcRRLJ3lbP3qMRbTMVQgg0jW+s6Ujfm1o9mF1r1UIVGBI
Nj6JWrWTDN7/S2BU+1Td3vc9i6YoXxOwTMWeOciIeak+EMaK21SXW7l9thoaRMLGKj+Hwkqq+X6A
gZoEBXkWblIIo1B3GxmJkWWg9EGcL3vah2RIj2Yp2hNXtRsNu8gdt4oGad7GFF6DYA0hubB32J7Y
E4kJJvqrW9tqrHaxIGO7VZ7z/JhCdYpLX9P7WljNGysz36R7vWBRc/QvjSlldg5kTA8fFeSn+lF/
jtTT/b2TlsxNnzOxxTI3YM3MQYCkSqgpBRet68ZDLxVIuwute5KgXNjI0qBu4yGq975uuHtg7in9
kCz7PHSkSb04GHaVNmCAorjYirExbFAIb3aeGK+xSSzcU+i8KVjiracUZOZyKt2TXIJiAjHLO1RM
/0LZ8atWE7tPGI9T3K1U1d+QSft+f3mmLZ09dPJfpgyecTo0c9Dk/3B2Xr1xW90a/kUE2Mstp0kj
D2VZLrFviNhONnvvv/481AccaDjEEE4AB4kFaHP3tdd6iynhU6YPXKv9UHyO4/Q1QyFH07bi2bUn
hsYLbsZqU1TWlilFQ61FE1lx8owT33gaU6d02ynCtUR4GNjqaiMI/XIXfe6WGLTY8s5Z6Sa+E+ym
/ymdLO/DDlP5tEy75LlCqzQedub3Ccur+0O5stBoAxYO9BT0FJYv9EjOQt8Hlf1cVXZ8YOrkS20r
DhCYLPjLUuryo9DTLWmFZaMkVkATzfKKFJO5tBbHRWDKfhpCzH3u1Q5g3MkSngGopDStU6RtQbbn
s/v9YpkbA7CNcDV0vxkqdn0+aFJgTo1GY0L+XrTDUVYkVy3wjYOAbz871r5TvrfVvk9l17eUXWxu
UPOWszi3b6AJjNvu7Ou7NEgbTN8ZsspPnjU/ccnDDZR9Y+O/NDLzw5lGBESXxdiUtK0TA8F8roza
NY1vQ9W40qbpy2pX3rWyuL3ElHJnx2H6PJJ57hm/fGYXIxZ5f03ePLbmIeMPWM75UcD0XU/ZoPd1
1DdK8hzHyrG2MakI8N2LP+v+g3K2lJNsZI9Kah91qXEDp0b+B2upP9wY8zfMOrYEcDM9dVkNokQi
Ujth2vIm+IQADmksVop/VJJDLm/V0m9S1G+tzVcoOFEqfssylxWrgaxVzF86oUBc7DsCEBJGc8Er
4dlex8Nj6AxuSdQ+IXBbBP+m6PHdH/a1XUnCat4rGuIqy1c1ss5+WaFb/Sxztu7sXpWfBAHEYbQg
TvlF7btJPoQP9xu9oZLTc+w7eRqRhoQWtUy0whqd/N6mVQPmtuT/yKcHdci/J+rO6eEBo7na75H+
0pyfspHucXuMILFw2BsbOYWb3s8lMWAFs6mHzStk/vm75I7c5n4SgAJ7MWQhHyuEp1GexZ99EmRw
DASz8rQ+3e/7vF2uTiaaxOmYlDYwR+qOi6hTMgJpiDUnfMmbMdjXgaoAWFWnw/1WbtfW3AyKQFwj
+H3f1Mf1ahbvwNz9BY530//TFOVOG5Vj1oRHs3D2ff+tbJ6CsEOzCys/r0majcPpJkeJes7VFyzO
+wGoiNE3dvhiJpDak700PnXxB0MvvpNQbzvFpUKRENjU6q/hIPHwz85tgTCK6TbqRfIfAI5rW990
cy28vcu58ghb8HBdAsaLSeqstGW++1TJH8M86k9xoihnzYfBVopKc6eoVkCL4QgQ94Z5iYu82Td1
qB5lrG0+6oE9U7eapj9PjYLvYuwnO6nA1UTmFt0XafM1MPSfUovtGj7u0SEIyBbdn9pl6Dtz2fl+
ShScGYj3LdYsbj5lMppJc8HAuT1kumzivmgPp2iIxD7FBGgrLF1tEKQFhuSA7Fk315vEmIJAkpqy
uQTC07P0k918UkvsQKpPXTW4Vvej6pVHKetP/rf6sQ+eWuMnp9cUWBs3xFvi5P3WmXsOZdihdEsR
g6Pj+kOE0+G7l9fNBY3jR6Gcm/4baubYgJXBTojwoJfI//hPTme5pYS4dfdRBAf/Y9L+FEZ3LMQl
082HvPoOqybgLwQI9a5+Hr+aknLqt2TI3jbyzddi3sLHEMojO3D9tUNIUqtJhuZCzuM85K7T6kgs
Wu6Y4AjYfBZxiznSPyZobvKnZy2bDnVj7BFeTs3Hvjin1SyA6gW1scvQujOcV2McZqW1jQr625Nw
+Z2AgN+wFsS7SwFyuaoadOiS9pJYaTG5VW8UL5kyuyqpU9AChxByyMujMhPHbYUVPKljEvpuOeDw
JocUy2zYWkgc6Zgify4L8Imu2er2OSr9ITu0aaV4UdzCXir9KAPgINnprykS4EIL0Ua/ytLoBXqa
VXEZiLN/BHElk91Uq2jY61ljT8dMizWKjFO6pdsyn0A3PSchxGUP2B120PUM6XqIQoVBWq5GU63w
w73R/ZspP7AHhAj9wf5TCDJXDVc9mAGUbnleLGViTGVATTLIpYsI/Uua+CyM6mwZ01MsXfS4Idr3
lW9/eFbQJGUihQjN0pATXVw2wSS0ikqadDGjMzW2x765DDxqQv3Ln7ZDvgGuAn4dnEm8C69Hsh0c
9FFHInppwozXrh6q8oym/aErxo3QYRmNznfK+5YWla+06LOqTkzhYVG+U6VJdqW++S019kYdZT5F
r9bGop3F7k3qshNUImhHbz8Qpu2LTDwZIoUjFv1Kqj9NT9OtOQSbZXWIjdC6uB7ATsu1NmgZwCDx
z/0nrTz47SVOfxC0cCNurIqbdb9obPE4kpTc0qlV0bcsPNvoPKMD6xapAQUOiEQ9uYh43V8fK6P5
vnvLtJQp2gktElrU09cwJi1u+/sJNilUqUD8e7+tm+vqundLhlRntpIeF47wZCrJYb/Tuw8ZwfNo
bqTaVlbiVZ8WK2QIa6vTE9qZ8u/UYtGYVI9KcbzfmRvE6GJhLHcw8eGgZzGt9NK30LS/dX76NfPV
J/Vz8lLqe0mEn9QMwoQxtZiVbJC6l7HqsvHF02/KC0erFJ9VaX1x+n/G9A/D77ffP+PSYKEQjb0p
Fr0Lv83c9/t0koSXOBBtB8UIX1tT7XdCqYpjVxa5V7bDVupwbd6ggFJDBoWEbNfirOpSaRr7sAm8
PpF7NwJ4eU6tMeOakbeaWmbK5v7xNp8DFp7nlDiudzX+cCGBbh14jV5G0gEmMRFaXqfA4XggfEzq
VFTIK5X5cCqnsj34sui2JHRWtsP8AsCtC5aEDlHy+hvShKNFjGHsib4P/9JCBzhp6/cHZWik3VhU
9Ub16yZ/RqdxhcIMFJ8JKHPLEn1uJc40OE3sDR0+HqqP9BFZLAxXRNUf4inGCdrftWboqYigbOyW
ee4WpzYSVwgTkUrA7m2pBlDWo25MhhJ76PslXyMnl0+jVmJn4WjxbkgKBWavIh1KR/qrUfp+X5a5
2LigVg5XQlNSXSRIUfFeFmQaq4hUadBiL3e6Mj0O02S81l0F6sJ2grwke6vLyU7Lyizc+2EcbMG9
19rn7kI/m8+AhrOY78byM8nMpsiTRw0TiqhMTkZbd19kVRS7mDfnkxxIzQmPenULk72y1IBKU8ib
o0idBXC91MpJHpW4bVOEYRXxnKOocnKaCov43D52Vamf7s/2WnO85NhcMFER4FzsrjFq1dqqyswT
U4YECU+0PG13WOruAKNvWSndpKdY1hBuMDdifmbuzTzu786qrJPtqg+m3FMbe2+J1u0T89EPw4dY
vWCLvEOlAfdqt1XMXapIzzoFxjrVnlps3e93e2WCEak2+AepYeL+xSjHddAEulkWXknSpLBgoAb5
yYntc1EN7S6K2k+qFB7ut3lT66H3b5xjuPqzxOkyMRbNr91abUuvyu2HTvwtlS9l+s3ynx0cuCgT
G1HzEI6vQt1SoV05rYGJWiRTVWb6JjCyxxyOopKVnqJn/zaWOERGDw0p2rLRXmuH8vmcDkf4ApTF
9fT2sR93vu0UXhxzQupJarrmVz8xzI3Zm3/P4oTiBT0zuNkiGjyu63YiqoyYV+WlN9bhIa2gHZJr
MvrwqCefNePj/Wlbub9tXu0Q47D/oko876B3a1aErS9BviO9g1fkiyJl2UmgSLURCK11iZQW9rhz
0YLw/7qVHPCnbzlh5RXajtP5wR6VUxmJS1d/6eUtPNbKPmQFzh50XKfzNb5ojYUqOT1GpR72f9ia
SHAoz2PL46l5Nk7pwSx++NOHDC+p1PoROVvL8bavPKNgzFK/mLfCElUsy30+mlpUeEkH4U78kDVB
Xu2Ry2DvhJr7p9N33di8Zt9NXxvn0hgXceFlDRrrFcjXLZmIebCuV6OGNBm5bh2mBe/SxREa22aP
srIde4qcHAaUN2LIAVHtf0itYoPhcrvBrptaPEVbjH1mue3YK9BnDvHz+RQnW1iSrTYW8apURVKF
1lYCaSaDCdkVYYK2bGrvzbxpvt6fnJWVcDV0i8mhTNCnhezEXipKd8ofy4SVYD/JWr6b7A35qK22
FmueXK6RhRbTJL/k5tEYvjY/sfHaJekW8WbluXE9S/OXvFtyBoXtIkppCQZMPu0GWPhOQvJq1ILX
IKj2hfSaRh/6BCtdAEK9shW9rPaU6w2AH1A3TVvMoNP4bUBemQXZZ7tMVN+iuj/KY+AmwsdI4Mv9
ObyNz0nIcK2w7nh8Qya67m1jjZM5yHHiJSUeSJe2OOnxvjEepPji1y+6/Pt+cyu36FV7+uLqVqc6
caoY5kEjDnL+lAaYmeIzNe5QQBQV4nR14zokBIthy2tybVzJPQEVmkcVSsR1T+NqtLVJAw1cDdI+
dIXu2TZZruxXvEWjvGGyQf2Z01z/39RisQZxaelVTlPD9A072knxXVXtjn6OFeNDHo8nzdqLqUd/
D79xPOZC/2jWg1tjznZ/uFdn992HLGYX3fVS4OqVeLr4S3nSp78QikE0o/2c/pKzjZfyVlvzz9/t
Gz8hbOjtIvEsccqwmiWFqEvHsnTT3+i7Gd0WJ/umgvY2yjPAnvo2vIGlBspMEPcVq028STpOxxr/
DelnCnIpnR6U6ZPU/tbO3XQJTby/0v1UHcb2aG4lrVaeeuxQtg8S/ewiFtZ1rytJilOrSVJkfCtN
cXkVDsLNIuR2dyLqlDkjYZUNJYI2/zcl5YtVgSyD8Suxj/0PxzGAcOKL+e11Q0ipo2Fo5DJPPEOv
j3L6oLK8x+QpzZ+HZNhYWGvXzPu2FodkKUemsLhnPTLlov6SSB8lZyMrfxvkM7JIyVOR5VbkHXk9
srFmFm1bczI5cb/HdY936j6wEWBB72X4bkdbmYq19tBAY/yQL0edahEImI2sT1lXJp4/XcTsTfSP
aT6K7mk0f/TOw/19uXrJIItsoYmpAVxdvmDCILTzUZZorP46Rm6K3x6iKFE3IPGouLLkZsLcSaVx
UKdf41ZOa62naCdpFDywGid/ej2yuVZlYdDFqSfhPJqmwUUSx9TC4aeNd5J9wO3ufm/X2ptfFdR7
udaMZTqyEpoWDsoACS2Uz4b0pFTSzvc/CX1vZbDZW7QA7je4dhShaTDvA4YWnebrDupJJ5dtqqde
7BZm5Db+yz9jwH9/FfVnoW3hB9a6Z88CxqwdHhpL+tJgtRMsbCflHPJdgQyAKaArZzsj5EmcveaB
v/GmuakrM3ckyvCHRHoKktGSz24lQlGqWsq8aaK2TCarzTVvLL9o7VOjfe6c/iWx/QskxsLQDiDa
d+oHQSUQjFMxdRDHjP0U/pLCc/vt/rjfyPy8fRgpYXYQ3CooeNcD74gC12A/yT07ix7DzniqmvKn
5hS/DaCRSFX1LDgDLqBey6dSUncVL5bAFQHhFf6aR78yd3I1fZSiE8nQjW9buf91LIbRKOHrZqv4
62/TzKrXzEHKPcv8Z/DH50mNXBth4XzaC+lTBq28ejGneN92gTv4D7rd7iTSlFL3OPmDO5Eovf9B
c3uLhwecVhIqPKFm2Mnie6K00n2pF6nn2/7O0CF96VZ2CftI3Rfi9X5bq31/19biuK66TDb9SZ/v
5r3Unihj7UoGvk72qbWlJ7nVr8XmS0WY2OS9uBq04KBBcVNfJbk5Zv3Ga2rt6mX5Q4exCba4gBcB
R0Rywc4djrGqR6Y81guqyDnGQOgDxPKujeV9kGjHCSKOlW6ReFfuP9rGHwqYFnnlZUoZ9ukYpV2Y
egKTzjy0HuOx+uJsao3cYFjmDTXbl5KoRzmZ8+V60SpxJ1m1X6eeFkaXqh4Octh/aMVra/1MhLNv
THcy9X3vhw+i7v/W9S/JpgXLvGeX6xQ9GnnGg0LnW9pBlW2lTZOfpV4mK+GuHYJmNzbxfziyCaNm
rUaADSa1+OuOdmENuqyho8Fk/paV8rUeGwyDPo+Yo4WjfDGE+l3LjOP9fbG2VrkFuQnBP+k3qnZq
0Rl6mZQpBJxsZzWgE1CfF9AIajFuHNprK4aFioz/TNyjEHHdQTXTmKG+meEMsuLarSOhl+ioB8XH
a/1+r1abersa8PEjp7EoENcA1k14YnNT2WEQGmFgXX8Iecn+p4bmacPaDcG6RZ94yZVNaPWpF2o6
qodfwh5YZLxRTVnrDTh+EGqwVVHVWrwYNQg9ae4QPUjIlx06S/3dV7nsmo25hVdZW+lzuYokKPBL
gLPXU+SneSEXPmFDJfVkMF7ycNgYsJXAxJi3MqRVGaMIfbHKja6znaHMM6+auhxD2qEhS++T2j8V
0tj4j4Gk8VaU/NGJ9hL1pRO3k5we/nh5kKckmY0NwFwiWnwEipRjFTRdBiYFZ1HnCIjbwb3ufiNr
SUo0pShqYuxus7kW0+YUdqpHaZl7cV3tkZlFD3tAWH7M60MVPTbObujQNDn4+kMRf63Cs4QM4f1P
WInLDBWpcV0F2qjKy352eQLPQIszDziNebTCwD9UwOeRcoQnYWvFsTKxmJi0YitDunZqIw4FxWoG
6QPxXOyLNBxyNeBfHjdH8XcpNz2esoO+Q264fwwbe55cJToVY4jve1qau96h5BsqUfoC/0faJVpW
b5x0a4NBQQzPCSwaQcHMJ+G71/mAu0xSoKjtlVJsP1W5oxxq4pKzWpTyWZSOOFR9Me4NPZA/3Z+G
lf0LsHa2KSb7znzMP3/XshyMHdqSWeFJxnT0i+4hi3ZjKZ/ut7IS4ZDenxErDDivt8Vyk51gGpop
z73WP5Tl32r38K03/t1Ml601A0oZKwvOPJIOi5mlvDZwUVUMYxEzi0lE6DbIj/2kPefdZOxJAmxR
UlfODJL9RBnz84JduwhzpjQY0izOC7T5tbOSQXJEmCSxLrmm7I3koTvJ6MvfH8y1zfu+zSUsLCu0
BlEGCmxN/2qLSyj/6OxPbSI/ptnA6nzWcbur1Y8TqLg0+1yJ/FRs5WFXDuO5xjGzB1BF5TS+XjaO
4ksVrL6Cd820k4Yfdb4VP87n3CKwQXsbui+VRK7+5XEvg32Is7Knihg/KNFBBhJc8Gg7dN3XPvmq
jK0rks9JfNjyLFoJOsCtci2TNeIYXnKcutEcfF/j9dYman1I9eZvDfXxXWyFspsWdrG/P5lr6wc1
hpl4QtKTAOR6IGUpztt0HHNinHYqXTOU4VShxPeidNQHOuexxLj1seqiEuM2Sd4Ie1bOHYJGQixA
uOh/LlkoOTlWKwolqkUOyNQ62OEXECfHSnvopWw+ijfwzSvLBp4hIQlodnyRlgV4zR/jTisqCkbt
N6Vt3GjL5WGlQ2QblZlDC7IcxM71cEYJqIEOWJAXaXr1IEZkU3NjGD/WWhJ7Tq4Cb5FUgc6osDZK
ICsH6ZwpwkHGplJ1A0LutaGv7WoqPKR+yBc5zYeuHR+i6T/U3DhrZtUxIiGIjYvHIlDeVunHmPrs
NOwCYbpCO9xfkmvpL+rZgP0oOcxlxMVtBNU9zVWHWrrIpDN+2a/d1OxKa2/7lSu6/FNg1YhZYD/b
l7brN8mxSbccNdcWisrrCsdCuJuQla/ncTR1gZUfVXU/DimzfK7bf+53cquBxTB2tT3B/0hKr86e
BvnbkPsbp/TKXYR3EZExSHhyvkvybhaUaRSOovTSWQ8ykC8Wgqj6IddQpzv+eV8gUMx0DWaNaPx6
sNKpkO0ir0svt/DFzutJ3okk3CggrPWHQEFBeEjnrbucEVOO1bwu9NLTi2rXTupeRgvarCMXEZUX
RKQ2YvGVY5j3LEhaHScujsVFxIAg1mCPXV7hHIfJhhjOVqufNI5LN9jo2NrGZex4UMw5V66cxeil
gUy0H1deHNnlQXfK5z5u84cs3FhxawM4O2rMWIeZJDBfeO8irQkd3qFu9YpIKzn2UuApxQkSEzXZ
4tOmVujK8kbZn9AeXMps/LlY3mZRBXFkJjX+LPnXyRnwYi43KgBrTRDyAHRAfoTE8SLyidN+7Clg
gbipO5j9lh8dujbZyvuvrAObGINekGUhDFgcBI7PYZQowFHUyn7qrMiVJtRMzHTfhaf7u2ilJSJH
LHog3rxl/q/nRzLzJNFg03ioB+z18HeTf5VRodpUJrsdNxA8s9g2ABtyNkuAjSqlRaZ3QEfNSbaf
B8Puf2DOnOzv9+Y2rqAVam+AJ8hQcS5c90YO1ahXBHFFFnQf9D7LINv7yl4TjfPoR1CEh8Eu8Dqr
pYPdjM7hfuu3Y0lIQ4AIrJMDAyjrdevwPIuc6yv36r5ApT2JjBfdt5K9nw/DGbecYKO3K4XrGfRG
rpGyPOm9ZdQ2qCieBnpReFovAFFOUqN8qOXIdhNFsj4MdRY9TzX3sl2lgDvN2jf/MrsCl4QMNsnx
fudvNzqTy4nPF7GQmIbrzodm2gemz5MqVMaviHB90OTv2CG0dbmzrK1jeeU1S2uIeqBWOMtaLkGG
TR0HPdLxMy5MzdN9XRfld04Yo3f1LlFfhjwn0StlJWoVmRTqf6EIo6sfeoiU+H3GFUJmWieVOGJM
VvHHVyAh5Sz+hUDtnCVdDERUCSPqUp+QqK7Nh1Hk/snwQ+WQxJGxl/zwFVkVdSMMW1t5cwaPzQWU
2F6+jbpRziI9IjxqquAoS1I6e/WcrTIqdqVZ/31/pm+jzTldSGGZMIV4dsn3UtLGyDOVxup8dOe0
vYO81zTuRh9f4dg5kJjduBbXtjVRLcR/HigciYtrMSfK5HbmOKzjV1X+USiHwDprwm3Otf47MrdO
39u7kQ6+a24xg31bOzLyLaXXR81HfAIeBvM7OJAtP4+1HYNyyqz7Z4MCX2Zf9UgUpZXxLODHpz4R
x3oYL0NHGK0mwISj/7AuTW5iXiGcwDepp3aQwrYY5cKzY+UUBmBjJ6f9Z9Lsn/L4K4CEf3+VrA0i
xcA5PU8xEATn9XkQx61Ud7VegGGDjVgDv4UW7oxbsoZrKx9ZH4RaOPAZy0V8EQi/dKx2JGTGaCir
5WI/GuL7MOmvkm5+vd+lFXQHjDxYnmCowe3DHbjuk1JbfiDFKo2RP8Sj4SHo8+Og7qA7hRqW1zxN
iqM6frWcVznWMc4gzumfZesyhv/htGWbw2Oc/YZu8qVZM+RaUtqlV44H1fTq8KmuPlviwZA3Glqp
aNFnUqUky+CqISN83eewmeKCK6/0Jhy6FLKGCHY9JlX/KPuGmzgKxazhS1QkX6Zi61m7glkiFYwp
CC+hGVW6zIZUKdJDSTSVXgdYiYAYbH5VXprqe2rpbh5dEuWTof4tQ49s/Kc4R8MvlT5i/PDHsTI7
ZkZ1z0pOc3X7eghQap6SwJdKr1Utr5FDN1SfMLj6fH91zQN5nfq5bmWxYca8nNQQ5okXJcnZNHco
tbm8qg9NtjGlKzvz7YHJVU2xkNvzuju9yEPDCMvKs7v2INsJ/G71sdGG3/f7s9qMZSLUN3OUAbJe
NyO1ohz8if4kkubAllOBsZZJcwpIjW+cNSv3wxxU/n9Ti7hfkjH2Qoav8oKud+34YkRiF0TSa9gg
Dlg6kRuX6GP4W5WT1RkDZ0XmGok0Cr7XPTT8nAirDOa3TeQCQT7kBDp65BzifGMFrrVEKQsHDh5r
bPp5rN+9otqyrscxqipPUFEOE3OvxWdYgsey+ef+pK1td2zRCSVBjgMFWFa2nBpnwUH0lafkSvsS
52N1VIpx+pkZanOqijxyC0V/6kJrOk6yem7CfEt5d+VanLkqWC7MbuZEGtd9jVCeqyABVR5iP3sz
xTZu+CykYyjpx7I93u/u2rhSBsBnhJbgxyxuDykvLN+Pp8rL4i8iQcD7B5AxX/lyv5WVgAnuFUAP
FZo+cpWLeMJ0aslsYu4o9G/S54Dv+J5K+VmO+L/SDu1D0uDCjJXTn3MhqayQ1aVCCU8DesP1UIqu
lgazh2iQtIfC+W4EL3a9kUtd23rvm1iszKpL2iww5NKLE5K1GXIgMkWkbPykO81Blj8m8kEtT/fH
c22FzEkLYmuL3OPymd/WJAr5WemxADuj23e4Azvu1LU7vRIbFNnVDYG4JzEM4ScF5cVylDsRKp1t
Vl5VqH9LoawcO8sWu0o3yj1AfeWIXffsFiqyfS3AybRJ72wE3Gv9xYCNEjBPPepli09w0k4gIkEO
panPReh8IKB8FWF4UoTy3JgbCY55wpbXEMweMkPIs7N0FlsiIsdbdWHY4DSWHDhKUQBJfGXjwF7b
d+8bWZycos7A26lB4zVYMfbRaXI+Sr1bTP/h2MSGkooNSXFq3ItmJJhDgd8WxGvOIF9UJd2lo3Wu
I0ffB7kW7e8vy7VOOQDuzFkaHdvLeRrfHdJ+k4GbxlPOYxmU8NERw22Uqt8nRvngm02z0dzKRFGs
mcsJbxXzZf5TjixKcIlfe1XTsPZMu9yRwY4B3gRbhgdrz21qiw4cOxYFNoDLwFfzYyeo2sazgqIA
P/1vhmmqGwpd248DTvUNgP2jPUn6Q9LK2rFW0+y5x9v1GKSBDXyu6DZmdqXzpGRRNQAxwFAvhQbL
0B5ra4hqLgmAK8J2ta7dm9rGQbO2+Ullwy6cX7rEv4uHp6MOZRtUQeuZJ6c8+/YhLJ8aq6Ye8Jjn
+VG1Qnb+4/1ltNI10iMyTwwMZ4i8F7s989OBM6Du3oKZ1vhUKJobtfLufisri/WqlcVirRNRatVU
dV4/ucX4tW32ufKxp/p2v5m1zhAbzXAxXkwM4fWeUIfIT5os7D0z/90H50DZac2v+02s9ITsF9WG
eSkQoy8OLIjwuUyKtPfS6RKFXwqgkn6sHhxUFu83pM/HxeJoJKtHRZ8M4/wUWATO9SgPCK7WvTdr
sJxDWfs9BsWHqvxGjg/RKK1PYeUApifjluzz9KFVop2pDw9a9FpEH3Xneyd2rYqW/k8OVaN/SbGW
LPZ5hr4YuEd/l8Z/VbpXRHtZPoQYJzUns/tihuZOOLxo/9I+6salD5KDLU9Pzfj5fu/WhhH0D1lz
DFSQ1V50LkyhTU++0ntWGO0zZ49qvFsbX0Iz3Di31rKWc6qKY5kjhXt6EQ6NY1IkptX2PAwSMpU9
lkVPXal9EmH+sSn+RdjgMmjWMbc1PEDjjS09L7ibOeQNhwQXmTJkPa8X5DDJwxDHWu+NJxE99qZx
IlsVmb1bbfIEb8M+LE7Ywgasdko6yzAl7JJhkCO4q2ZH2Z57oHmK9mHwq1T+LaR/78+eftMtiMco
Nc+zR+1tyZPVsHGcyH7zeDQGd+BsHrZIq7c7Gbct4B42KSTSVcv1UU2lKep0zvrh2bknN+L2Oq5M
iv6n3kEsPwg0uDSgakW1d3mNRvVkEtRFlBATs3HlADPf1j7JIRpRMbasiez1z12cbMR5KwNIjgHj
ZFC7HFXLDKo/WEk9jbzlFL28oKr0Q3GyjfNjZeFTXZ5dn7R5FG80AAa5ts04JJRskR/YJ5OCo72V
PptNkOydEjE9LDmw667I1auBjbv7lO58qNYbG3Ctq29QO/jiXG3OYqe3RVLYucz7H6vFQyxlB93/
eX81zr/hepNRuYIiQ7KRtQ8o6XqTkaD2u6C2Sq8oCjcNNTzs4w6t3Mq/FLrS7IWt/+urQMzkcuNa
u93ehOiUBuaOgUdYKvJLnWGQNbIqHLCTB4NsgBlcxIylicUHTX+9383bIxMoEFx/9Nco+MAHuu6m
qoOVhMnWYfo9aY+Fhmy0agfRPmia8dHScnlj4lY6x3CCuAJyRUhiLKIwdJVzJe1y2subByAs3wof
sQgJGwJXH7uzHuvH+x28PcHo4LsGFyulisdUFGrZeZljPahQOIJybwH2mFihsa+eIJec7re4GFLi
BCA5PFR5KOO+c/P6UHSh9QPuu5cyUtBkM4fs0egTe6cr0fSUNMZWyW5xqr21R14RuLxC5ADM+3oK
cfixDV/Oi4sF4UenfBSSty2tH/d7tcSWvDWDkhlULvR9SVLP3X73NLD02k4o0NBMlDOE7JwzKoFI
0EZFsZusXvvVjEn8qesRA1PG0XryFX3Yq1nfn8fQTzeeeIt1NH8NcAlAXjgTEDAt85lOQV0oVNX6
IuljfVSm8EtmRZ9NA9K+I1L9UfKRhLk/AivjzHVLXZTKA+O8zERkaS1wOdLqi8YKhosoBcgEBj0K
MFOwsYSWhJ+37nEDktpE1Zh7ZDHYep5qKFaq2DoESmwdEf/3gQK28NmcOJQI3kMTqoBRV9W3II87
+yApSHK7uSaJXz5OVn+1dSe9xO1Y2W7aThXCeTj1aYjAJnl1qNCMGVx08uTAhXBYbORTljWGt6/H
aEObzbW4b2/C2Z57wyrt+lIpSdG7sYjKB2FN6T7PLTyD6q6XyHaL7Fi3Zn6KpUH+GwRWo7pBW0pH
qYyQTJKl9hyFuO3pPtKdXeFXG9O5fBi9feWclZ/VdMjELOczjqdgDDKrvljQ0OFpR9VLLQngMUMy
7YSdlEepbpOdYQYORQP8nQVWSBsT/bZr3l0zfMT8+CVP8Uaqgy5+vavy0S8sQZLrMvkxxkqp6hti
rw7TzBf0rQGxyzysv7K//fYYgH1qjxVQtcbNxkH87DtfA2LTNyWRmdKVz3Y6GrvKMKIzGgKZIMlv
jwVvywFJRDsIzOxnOA5ds8vQ5uWJ0Qnts4Gwk+TKmj9Nh2Ro/RqdmUH+/KdbZ/anR7tJwzluRkte
97IKp9GM+7G55KqSH7KqVmAp8uLoDGcz+zuH3ssR5V4hPuYEJmW/GNG2tKyISiVtoci690Wiarum
jrANcnx7nwvf/zJYub/XpWB8qLSWjaBO37G2izYW2NzQ8kM4LdAbmMVUkS+57rTIq7CQDNZXbg3O
ASGWz76ZxA+4rpLCiTBJi+o/u1zfFhOJYKhvs9McNnPXLVq1blSxPjUXcypQBbUIu5pJR+C4NcWB
ddafAAM1j/fndhEo/a9RkF48DsxZj3wRKIWdwJsrUpoL/lnVC4iSEBWOLN9bZTseiAbrU6sE+ikY
x2DnT2b2X5on3GYfz3S1ZQVaRvEjbVum2yzMaqcbaf8d3WkFHW/9d5zW6aOpS/Uu7ip1R851q6q/
LO/NvafKQKzGjTiDYxcPQUOmimn7Uncx5Tp8Tcy6cCtdRufQHsxTiBLXQRvC8TC0ebsTRO/Huiml
HWHOJw2Axa4p1ZLXcy++WV2zVVJahD5v38YjHxweoCX1xlFbbgeYIkpfXIQgaWE3gMo7HUPyelLc
koTci91Z/scicbSNCPb2puSOJNELyw5GzI3iESWWoqOeVV06nIAGtxI1NDBHMlv5hL2pbm0sgduA
C3oCgmQkuEhWMxXXy36y2qCPgLVfcuraL4kOBUU363FnGwVg87gwwm/3l/z8Cxc7G9Q3J+Ob0jhC
dNcNhiIKoil0qoukRtNRmhceOe2tItJqt+a8E2ka8rFLLiTFmL52OlFf2sE3U5yhO62Kd2S8Culj
6CcTkZ7ka/3/cXZePW4b7d/+RARIDuspSZUt0q7tdT0hnNhh752f/n9x34PXogQRfoIgMRAgoxlO
ucuvzBtZ5I1h6RMjXbvopCD2sFpNI5pBQS2TU6cfig7cB/hrJvXoQbYbKdaN/UkYpS+7E8AVpdDL
ZTRLxa7JJptThaNMm+quabQ7A8e7DlxMaRaHJt8iB9+IYglKqDDQXIEzQ/HkcsxyqPOk77r+xM1k
fw309OtopMWuTDPdC3XcZexRpG5P2OokeKC4lNLoF0aajmdV729Jdt3YSEjDQ18klea+XpO5xrgo
/Qb50hNEP+1jOAbzPu2brSr7jRuaqiKabvgaghFbc0BLGgdVFKn9KdGyl87294kpe5OEeMj8UNQo
4JjibdDCjQj9xj6iagSHEYwbq72+mEcF03RzqPtTHXS9ExYDFnfZD7kJj5V2vH8eb4TLIN4XmR3M
Knhr19pZWUEW3vh6f5KVNvokfKkzjpkU97Ybt378YsRd/jHxrdJ2QsE97cllA3Kuravslwi0ZD/I
hekkPGMvQRmNrzQLv1dJoxyJcZuHOpGU117g53b/V99aIAy9qMbiU7AAtC+3YgDspxvLYDi1gPQH
3e6BSvQ/xViVblmnh/uD3ThrFD8XrXBi8qWcdzlYaQwiq/PlnRrr3p3q2XTSNP3VBuqPsG+9pgT8
prVbcd+tURfPYDjAfBUy/stR487ozK6MhlNt6J+a7Hmu/u3TQ+ITh7S7xQ33/iRvbHTurKXk9k5A
WieF1hCX0tgWw6npjeMYmEjSfcnR8yuTnS3yQ/7LH6aN5sC6rbQ8svQ43t87mquU/S6naE0QEBI5
HU7mbCGFkU3WQ58aSMAjsnhoNbk/IGJYHINoSrxMt74RZ7Y7hVqnk9nhQZ+sLYbojW21PIJcc8vf
V/hhJTD9IM6a4YQLRvyErl57mKhVH1Quhgcpnbc4DLfGQwgQrAPnjzdx2QN/1AXmblSkjmf+pGiz
V4ATdjh5PwNRfCMWbf/+zABaI5qhJEcVQl5tqKy1WwPHpPGEqfj3ihKOPf9X6tPnwKg24KjvujSr
R57aGzwy+ldk/Gu9sJhHKJbtqDtNhjq9If/2uWvi73LVl54cz/NToKa2F9bCfAOpX7jp0NQv+Jsk
O1OOIrwmIz3OnKnMf2OGPFWgtu3yU8PE9j4VXCeMfdWJi2Q8IKag7geqDhsn/r2heTkB3jggIQu2
mixkHT80hWRadZMMp1gzY7jIUpc+kDpYn4JA7JO+j49B1tYf0sgKjqGJsKeigu4djJxMN8rMfRmK
EXU2Q3gtjZRDXcX2vrP19lj0+YSVjNJimGP4jpxaH8MslrzQ7shzEGR2M24hLynTx6jvARX27RZD
/sbXwbCU7otF9AWOYg3NHGG02HXWDqcqwd4GvE30Ke6b4C2iXbcbhr7OnLARn2E6Tm47i2Gfm9O4
U6c69vpumHfd5HfO2PTtI9Kr/qPFBeXW9MYOth4Yh3zSfSeXI7x5BHbgcVdoGxv5+uXn9y+Crwv9
njtrCaH/ODW1rCadr+vDyZ9LHzadVCLaguvY/Qvx+mwyCgEkjz7XIurJl6NYUFzlJOcu0Fqp9fJE
mZ8DtRj2qSn3njl26sasru97yvEAV5YaIeHMmiGhGI1o5jkcT0bWq25imcMzejazo4Wi35lJEXpt
axXIY+tbKmm3RkZ8hioKIqvArlZxXdKjremX3ELNWPqHSA0+xzMKg0Ovoxwqq9Nz24pD2Yxb9ezr
J4eGi1j4itRuMLpYfUcj6wyceuv51LcHIjAPwZDxg240j4p0mEq32RJFWooGq0PNeCgXvBcidWv5
73/sG5Om0pTH0XwayuGgRpEjFNyLgg+Vorlzbmzsn5uzowOiQLFicldtzm5ZcL2bT5DNO6+2K/AZ
tiQ46brtKJN5lsAVelO1VJ0MY97YTTd2L4V0EiBIoUjBrJFtbSnSIp/QmquV9kejZF6U/hiM3yEm
LPePyY1FZSAbsSA0j0ErrN5wWDWmMsjNfILxENYvcnzWu89yMrlo+dwf6Ub+sSATmQwLs+A91cvv
F46+ZMipPZ2CmrRCgF/dRaEXJ25DfUBz269tmzq1eugN3dsYejkCq62z2HcuHCYSPHgWl0P7ftG3
ajDPJ5qgvUsFrR1cngdrz4fUn+wxrBxJj6ib6WHmTSaqJmHVRxtZwa2lhqYFOJMlIOpdxaFB04VW
pfEjumj2tNSZqYEoj3oautzIG4t9404gqaSoQiWQfHatjzYrozqOhSafqFI8Uy63BqIgnX8LFLPa
b2pZb8Sf13UPqhDcBAuKlxB0DTGiUj0WSTXhjKynDxIx9htOjpFT5tIWZPF6GRkJIX/c3cA7sJyX
39Iow7JpBl85Negyqh+s6ldvPKKH4UBc3VjFW5PiaqPCRgxE42MV36m1qE07jdQTDkntU15b4D4s
Sey7spW+39+i148imv7/7+GgKH9lrdhWSm0G+iROcZ+XO3ojnTvO1taErq8V0FZUosFtLOdwjcgf
zTzP5EFWT12vfVJROJdr24mwk63TLR355TNcHjmG4pQL7hWVNHj1/hKHG8YUmeoJNaJXIXuK/IyU
/T6Y5AMs6UNNjQN27EYB5/qDLcA9EiFKcGBLrVVeiWjLkNhtL9An9tEDpPQvIQLeIyK3sTNu5D6M
tEhJcjcTOK6BKHk9B2mcMb3SaJWT3rc/+haKUZcb5T4rgldFww+uklBe6U38KRKlmh2quKEzz9VL
FbV/KTRELkbJH7AKHUHiAOpml6eCwlg/CF8WpzLJnTr7Lfwv9zfojXLve1NhiThZ4iuxeksPamtu
FIGvkxzHjtKJBkkCH/VZbeL+khu1/hJV0ZB7ROVkAUKvU/C0QNVat4mkbtwNXTtKbqjqReimcoho
i9212cZButHbQheS6H9xB4H3sQbb29UYlvFoiJNZNpqTJql56JK6fyoCu/Im2ACuPrPrhfCxCqus
fzqpmza24Y1jhkIQW5BmzNIAWV1Rg56Y3VB32im2fopu0cI55na2z3x149a9ccgQM8ENjUMN2Xhd
/Jl8TEjirtEQWZ4AgvR4r6WmZDh1mRYHXS7jXVmN6V5K2/DQj2JTqvb61iK2poiJiATe73BnL3dd
IJVxrfSjdoKT8qQVGNvL8evUNsdRjp6CBMKzeNCin5ESUXVHvlZXcPN77XHVub85b5x7QFpESkQY
JquxDg19fezI07UT1zU0AyVzkM5/gnj6dn+cWx92cXtZQm0dYOQqhLHRk6tjtdRPNuqxdjMfJhTe
hz7Asm1jpJsz+mOk1fWpRrVVBFahn5K6Bnr2Ncqix0b+eX86108p2RdkIvoVdCwINi8/X12WtFwx
Uj/pGpVBfRgHFyOzz6hkwEHuIDFNCna+98e8NTEkHwD/YpV8DSnVcr/hHbH00zhQDB0mE6CElWr7
sq223CdufC06FfTlSAMhwK0bVGkojIZ/aKegLF8NG/RZKD/r9a8KYdr7k7oOtzCXhmIHRIQ+HEnY
5UJOZRTaBZ57J6wtHiXzsRSRF8pIMiv/iPp3ru7vD3ejBMB4lGjQUqOryNCX4wFQ68uunfRTps8y
ZrpEDipbXpkOSjePtTtWof0UoGT5zcpyVIBbWngHU8ohFE9aVTTHQZn0c6XYkez0Rp/MbqqLxTYD
xhcSOnob/tLULASNbqZD4UjBLD9PplkajojN6J/7s7mRGDAbomKmRFxMqXY1G18xcA9V9RO+FmoV
OaY/OamUHEqYoJbsxgoK+fJLB1R8GkaHmW98vTWyb3k8uauprjE6f1iX1jRB9LWUQU5mgBd54X8c
UohSzVcRxuf2qyk/Zt3gtO0+DdUtxNut54r6Id+RmJkbfN0qH6sEeBqyLid1/BnNugvK7kfSvKJq
SWMN6q0AhKyOJRzcw/1lv/F2kOhQLgXZTTy9xk5lyYLA1yvj5PcAU/wx6Hdh1krHvLdRO1flYmfV
lpI4UjkiPkxvaHd//BsXAVbewMTQVoNqvy4DVUiAEl/1xKLIgXrBWKSeDtzWrSKx5YL9PpdVMMrb
gJYbxHcoVWtghB/OuphCorV4jnfIP3qx/b2K/JcEgKMv3ClsIP1hPhT0e6N+C7RFo/c45cdSP5fB
73Q62GHkKGj2NpQc0hC+grI3W5jz4uH+otzaDuRt9K0X0DEKL6uXzDeptQgjFSdN+e5XkVc19i/6
dp6lPi9lgK7s9/Uojk2ypeZ3A7m09OPeOaXoabNUl6fQnwvJigmciGiDoyqCg49bsKZ/s8rRxW7d
sJ5l7LK1RD+YovX87hhG7dHPx32th8c0ND7eX4nrt4mfwy6nWEDT5rpKaCazHqKyeMIusnDxGI4e
k7jWdqSVZBGgVykbWH/96C6aoIAJF8sdbtdV+jCJ2Cp9P0IIr5kx3m380otVNXOyfoqP96d3ffoW
BRqiaBkBJJLL1ftey6Vh1K2GF3Jtu2UqPtRR4w5ZcZ5HsbeCjozM4N1vX+8Pe/0kMqwA2L7EpZy9
5VD+UUMrQz0EkWUYJyl/m+rXcPw3Dagbbr2HN2f3xzCrG12V8nSSA8s4ibjYU6/+rYC7EHn3Eg/a
2SdGRAPMG6QNVtGNLcPkEFAm0gNKvy6w9GFXV6aBjmFVL+WO0AiewrGsHtI0zzxLKtudVSIXd39F
r6+xZUX//6CrFW0RFzbDBGW2HiabRyuCkm9ffAsqv93dH+nG3cBQ0APINilmXZUk89af9CFhz+T2
zwi1e9M+cp5dNZWPufqU1I99eAzLrW95c4JEiIiqgem/UqkxSg1ASY9rNzmFk2KxrHwx/C11i61B
VteemtZNLnXLhhkVrzYNx4/151L769iTBQQuRQsNt2BrXToK7NhAMcnmTrGDYNdQrnK7LP9Fuanf
iNCWy/LywWEknjciGr4YOdLlOQv6cqxUKTRPsQ7uzVDiyi3ppf8PoyD+tTSDyHYRc7kcxarkOln0
O05DjvG6NUBHojwQb+zw6+AW4UP6qYSaC8pMrHZ4YszgQP3WOuVyhtJuVsluaqcW3ih284jAxewM
RfVPGppbAt63BgbRR5ML+UVqVsst88dlhY78NEnyaJ38Ycb5xciMPWyxDJ/AaN6NsZkelVZtDnqS
FxtH7d3oZfX9IP9Ac+JJ5C1eS4UIMQAQlgbrpJdvs/wFc8B9Fg3HOUM0LPoxAphMlKOmS7tef+yX
QgL9K1jGTqxNjt0UR/gfjxa6MJEcPZrNgjnbbAMuj9H6J7LFlhiBYh7STZerE2RpXJqRZJyMNo1/
IwtRvnWS7BMp+NWLJmmFa1Ui8cjbtUNpzFTfkHVHLS500dSSPCsU3b5SBv2FNpXs1rFmfY7tAbaa
YVRep0j/jNmcfIxkadjYtTceByD7CLwRbRN3r708y67UrHTiGjNnxY0n3ZNzr+i/hvLDXPzbVq+K
/v3+xXnjMPLQ8rKDVAQ7v4ZpTtFkl5Ofo+OiS91OSc0ffgvm6f4gN3rOJH8c9cVCknOyFqA0q75A
ztA3TulUnQp7l5lPVI7bLMycZHYCO9zP0z+G/zuPQycLXwJ4IH77FBhnQetFyYd9ZA1PDfF37STD
rrbeOutYqc9FA51vl4T0u3qj3ggH3m1LVpuIRaHJDzIM0tZaElfSqKX73IoneVYK9jYe3J8Uo7bf
otZoM3dMhHxQO7PPsMvROOCaGtoB0M18+q/TIohxFb2eeY9IUETXOayK735tR4Fjqr6MMKyZ5oBQ
B7RfQjNRW0/NkGEJ9az9d5z1GUuaIYmEpySz9m9Mfz30VBHlstuEKZY8feT38KmKtkt3ko50n1eG
cZcBA4wXI4Z8sn/oVWNaji5l1WmxmUzAW/qQt9VURzKhLdU5pV83NY+EQv5HjKSUb1qY+OS8jUrC
XOiJ0nGX+ZLpdKmSxC66ffYhtQbtazCLenDsUa8/t2Emx07dN/nXFEH/1gmaIiBK1u0O/mNQJh7Q
OvrtvioFrmRHPI5NNjWdNw3IQj0avUlCU9dUBXd6VxjRAZUYo3xo2qb7IfeSou4kdDi0g6FP1Y+C
4ut3I+izHJNb3Q9cs8vn4YgxnSmcdFb1cofgX/5J7uhNbOTB6/gJoDpy+DDFeSIXTtQqasN6227n
RqI0E8nloVBQ3VPKMfbsovefokFtd34ob2Hlbg8KEJD0X1d0cxUIy7USyUUfGacpOXZfrELz5mKn
NPs2+tuEc5keIpa8lsS/8B5W06vlEAaRKIl9beH4ofHFrroHMvuNKHT53/x5pGgxctcQX8MVXPij
q0c5i0qtlDOZhF7iBOie6iMGNByE2IK8X5UtlpE4s9zP5CwwH9XLFyDNS3/u+1Y/TfGvsWleRFwd
hv45yjOn7fWX0RIHOf/QJvbPZNhSP1tf4oy9aFtCxGWvMNPV2Hplz9LsE0r506IJFO/plTl5rj+a
ce0oUNoU/GS7jUhkHSUug7IzmTJ6cfxhtVdS22gSgEnGqatiJ2xjrwbfHqC/v3GVr59WxsETF2gb
OjrkgetOddeFvqLWinVSitw6pI0FaRUkqwtFRtmrXat6QWoELvICzUMcWvO3xmjKvdXb3xJT7Z6m
bFBOk09YkNYINU56K06SgWuU1Cbxg9YjPOzrubH3lXBLU3Lt4wQjDC0c+m0oOUIDZ19c7oloxrdJ
a2L/FKWBIxI8nEMp+9wH8l72n33rUGlPdm268qKC4EvPw1Tv8nIC8NO5Zebp0idzCHZ1oDg1TfDY
2vp9V7U+imsUYVAc46eBn7gy0q6TQKZa6Z8U5XfIR4yrvdJ8SHZaFXi5PGMZQKlBcJErzXNRb33Z
dSSwjA7wCI+EJfnW13BgtcULQTSpf8qg3zhFJMlO6Bsb4cbNOaLrRmV2OR+0qS+/gaSEZomMJI/q
UP0nTNq5sXr0f0u+K6RT5DdvejDs9UDZIzSJpd8W8vT6lAiU2QUGKlQXkIZdxethoVJaJ247WVru
BHK2lyG1NuDn75+SrWFW16kw/DCw+kk6qYgdtPpBKn8pkbkxyFXOyxd7x1GjSU3qRoR1uZZNiqh2
4tvSqbaSgzr0DgKLxkBzV/9e98i0pggvWGXrplO6Ade4QlYvQy8mE2Q9QJThf14OncWtBBg+Ds6+
gnSW6UmaeWR03Xj1FQyL0BWfhf5PKvpPUte+Yg7374CmZasRj4yPam5QHnyNUteaPt5f+KtI8/2H
gWOhPMri0IG7/GEhBcjEqLLg3Dc7pBAQNneFEZ2rYp/qDya8WygLQf4xwwoU1eYWATW1+Lj4K+AV
4ynZUQEh2MWf42Jn2x+7eq/G+a4cj3HcU+Wr3ah8tBptw3Ln+r0gNiaj4sViLa/UFMDfxMJXS36z
tJ/AljISjYUuQnUtNl1LZulKC1IHpM37q3X9HC8DL6ofPPk0B9eLFcaaDps0ONuReh7MwZkgtuMX
tUuy8OFvh3rvoiH0hHk699ty+/yRr6aKGSgpLojnyrcsrzXjfaMp8y7IfwA6398f611+4jLMWAYD
tkUQANZhDfgGYiMkiSQQ79l4bh0jCerU8RuIP66qxsroJB1tVoGE3uhIEnGIFtrpqynhS+2Esz09
FRXSGfJsqXvRgx53lF4Zftl1GnzJsqLZOEzXXwFRCOyciBZQpqKasFoaqgpKps0pJif0qGn2HIPc
f6Txs9DWNs7H9Va7HGtVxTXVtKzgg2DiOqUL+dcfvGKaPBsW9z4PrW+xpM37UE6ih0COm+P973Jz
ojZxH1BMavXrGLry2f1UFdKzFD/Lwd4ontM68uxuq6VxI/gDDLkUshTw7gtl6XJFKaDWmZ3F2Zm8
ye0CBDXrz6X2H0WB3UzbL+2dITxUueTphbkR4V6/ojqC4+9MgyXfXbsgCWtMfbvFZpBf1n5KK015
yvREfLi/kuvqD+IuNtEz7yiSe6girw5uhUqBZY548em9Hz2OtGtc4I8l6JJRjZicLD5n1Pjw6K1r
f+N03Rp7ES7lusDJgfbU5eKmaBLlo4R1nI/Uz4CRi1Ylbigh8YFIUKKKD6Uov/39dAF7UnJi7yxW
IJdDVkqnSnYnsP/DpzKa2bPiYMbfWOd90rSwOL/cH+867wLAQPsN7gPXFTrQl+NZ6lTkYtTx4Ovh
DFOSGMJA8spiHPLXeixi9WAn1lwfgZ4k1q/7Y9/aQIt2EKZ87F6qe5djt1ORVk0zY2+aQcGap5ZW
mtBy7+9HWRCJsDO4EECbX46i4lIDQEXGsrXNM65iWXmxS2Xa3R/lRrQHkAGUJTQvpNN52i6HCbJB
zpLWz840sxxTD912gHXSH2Xg12E47iU92GGqGGbWJ8nvTqm1FYjdiPmhTYD0JKZelEzXu1U2g4yj
NOGZB8LdkY243VdmdpbN7Keqd/4evZrQSQqT62hsfTfX5p9m1R7jWp72Pirnh7xN39BVytyEvM5Z
AGtu0KrdzhSZto+U/+WhBCpBeZycHzTumv5VzbgFJ6iTnFtb2qOp8zISkDT1a+1v+abfOsgAMha6
I3IZNJovP07c+KmF2XN21oou3utqhTcMNEAPI7fxNegH5aU0RxRtknRji986XmTFHDAkUVQsWS8H
Njth50bGFpfT37adOKA0MgKD4TEPtrwZ343WVqGAbQO0JPUjL77igRso9YErlvj+uCJ9SHqEOdRA
kY86DsLPITxkr2+h6ciZVO/sTOIKRfXTAxkUH2KjLvZCZPYzWUPsAg0VrjlEvZcGtfQhCwJIxEpj
HSe7Nb2mCfWnQK+SA+28l6AqpZ0W5+VhiEXwKIvBcNS26n9rFj7tUlukLrZmFbKQon6Y1IakuTCt
PeUwH0pY0h7vn8ObXxo8A6xaBCWINC4XvE9BHlKLwwJLmn+TSLyFsu8oSrJng7taE7iTDPry/pi3
Hnt61EgMYp0MIXJ1j2WS5av1WOdnGNBPtYLmm/SshfnJbL/fH+h6N3G9cFmSt0K6YyNfTi5p20jC
9AFTUSIanG8zJfVaTnYymy9ZP7/dH+06gOLFRZoS7gOlHdRMLkfzZ/JT2yjzszD+7c3jwnzIaqce
/tOC9AlU8UdMYe+PeAVoAoZCtwWq1mKbRti0mmAwttEgK4jp6yG+NoBLp7ZwEimyf7WIvMxOAW2Q
pE/YdeFSvwDtPeCx8yKwef4qJ4X+WUV0ZXLMvpw7xywM0TmlnIiHuc3V70Xnl5/sUK9+BqAKei9O
RdQ6WW6E/0FiR/bj/mRufSwA3GAj3rEL63enD/IK9NKQn6UWXkopOxSRQRNNb4k1uHoXb41363OR
DdIgY/n4a3XVjGHQJKRwBY1142GCb3oK8mmfYuEX+vLRFgnUtS07v+vTBmsE9B7yUhbckTU/ZeoN
nFOnID8byCCV9j43flRW8UgbvAnDnU1Sfn9Nb4S7DLgwaWEYLBC7VbhrZWpkgqPFgFaWWgr4cJ6/
ZcCoH4Oh9D/DSrB6NxOJ9SkEE2wQPKWUPMe+QPIq1EeQqfd/z835I1DA4YAzAwj88ojMc2qTcFX5
We2SxNViWmth3mOT1Sc5fTe7+BBoKBbhOGhvjLzcY5eXPQuxuDJw7VDIWo/c0VqQ5YTDaY2a1xuS
myQHEcp/na6zzETgdG9YOt6Uy/n5yojvkz/l50E5whB30vhjT39kKGbXlAfQ+8mO8sgGbHq5V9ZT
I96GcQGgftnKl4OqdtKn8jRz7wxoL2gvZNne/c92a/GQX1s4XbB1qZFejlDlge0H9mKWC/G9IChL
Tulmv/zW+RcLppauPM3Zda4bmr4iCKbyc4DNZAISvpI+jv4nHxxmMH+8P6HrF2hhfaPDskDdya1X
wWcbjJWYRsGSiXQ39xqRZ+eKfN6pfbOlgrZ88/XnARuEshB53XIOV4sXTXUbVov9rlQ8+cEnufws
a44WYKhAWPNzsn409pZS1a0tAVJpeR7QrQCteDkmVMoGzBoerLT//H1j6rMXI3iwv7+KN6qMENkR
eONIQeUmmL4cZurHBp5HU5yVsMTmgFbra5hXrj+95Uf8dr3S0p1kK3q4tRkhxHGEoQjw1K6utF60
iTmrcEI186nM3lL9sZa3ygS37qk/x1i9DRRY8j7s8eht4gkxzoe5hOCL/jGSWALa2cZuvLXz/xxt
+TV/FMCQ/qxNUQdY4ujprktUNzdLR5Rf4qY96mLLVeHW3gCTAsIG8WDehtVhlocujqWexEvXQVjE
LTEeUtJbXbYbJwwWE4KoNgEK8K3VnNJRqdo5T8pzYOT5rplNUQFQ7tTDNGbRMUdyZ2MRb0yLOZG2
QgODYbAmTs12nJZ52mFuXJThPqBZ7KBg8peOnPSJ6GsB8lxyBovW/+pgjZYVxZPV12dtVP2XvkN+
xiol09s4WDd2xMIPhpiM2gcjrYaRgB4nqKovDg1Ud4e3cgyfE/lNqwcyz/I1pbvciulh+Te6QjuB
YkOIUwVq+U6R9XtaAp4fahv1q3f01cVNRvmPMguFOH4U9N7VN62Q29Qb5nzuzW78nk5JFLtlDEXU
GyatOLaViGS3o70QeyJKJK+PdeOgCYhOntJlle7gtmv+TAAU/GwnHxeDoGpVh11YN+4UT9oHJJJq
kOS1He58nEXMndaGw+hWdQM8cNKrFhg7Qqi/pE7Vgr0EC9dwId8Pv+POGsd9avhD97HIjXY41mWd
CKdCk6VxzMFWo11g9ktJMfcT/hhMBiCEEiHRjS+3XHlXa0Tti7I5m/7KNUdN7HKwy9Agiq3Eg5GV
D76cUT1vBvkhBwromnNrTk4Uho3qNDW6Cr0tL6ZUQ/RsFVW6oUlxHQDyai+cEXAqoNGoZ1zeLRi1
kIcCVTnzmVqnSMVDkbWesA9KKpDkDB4R5N3PUHKCJP4wD/5GQHR1Wb8PTxWK1BIE5lq8NcpTxerM
1DgPTbDPK0MhR4nc0C+ijUj36sZeBqJisHjB0cFbE7KrKu7ifi6Nc2HlIEjQ0UhrMojMqVvYyu3z
4G+c0Y0B11JUdmULsFGFcQaP73RoFNronDalp+iaYya/JfvLxs5aYpLVzuJBB+AO/JjHdt2+iiwz
bAeZ0wdIuN9xUxVPItL+mzvQ91mY4jMWFbP21lTgyvtcFPtyGIyDtLiU3P8lt74pKGE+Knch46y2
VJaFWo9FDgisWvE6+6ApO6poG9/z9iDAW/ioBLXr0IIALTMQyjPOLWjAhk4pvXXu/Y3jujXKKh/J
bMo1gZ8zSvPYUm0084OmbwSA1xuFrU+FmoYjtQ7+eHkCEa2EFF9oAnvjzIOxpSpHP3lAr8kVeJtH
1sa+fG+VXO4TThokANoby2lYFz1CGXeRWo+1MyFU5gKenVHbnXR5l0Uf1OR10r7L6heZ2rGs5W5L
zarupz3+pKdAg+SRbr2Yt6b/x89Zp0StEYwiaPg5QjxrPtKFxnNrf2nV/Rg/DflG8+M6IgWKRNAB
HGFR9We1LxebvZ/Epi6ZGLvKxvOY5KYTlGAIfaK5PRDN+qxmAW8BT8qHXi8nt8LLdn//fFxFIvwG
/GIQh6A9h0jXqiijijABTmma55T3kRaUl2Tf/n4ESvO8weDNkDVa1vyPgNFa5HnsubHOpSxpbsJh
9+S03DLLuPHlKFGAyaQeg+7M+kptiqYrMErkSu2GvSR+g5p9lqKT9qBGqUea/tfXChURWhsAQICz
ibVOSR/hMdhLCctmyY+6Sm07x1pQK4wt88TrQ0/7jcSFfwI3BXh6uXqYeJaKilA7bpP9U960EX3+
6IPi2xsn8SoEBjD/5zjrg682dBBkxkmG2bHQq0iiLyB4d+Xw94/8MhLQFboC/Om91/LHfojY4la/
iKvkXAp7q2uEIwdB6nQAeD0/9aWHvp39I0KrqDX5o7Tvulzn+smt3f2NecV2J53WsPwiv9DFEoSv
AlcZ8TzJDHy8GSfJGbCIyrIvobrLM+3NhxRYHczZq8rxJdbzT+U4vtG4W1CiaVJt/JKr6t7CEuKx
XEIPLsE1k8AIKmCkjWqfyVFo9Cp581Cl5nCcRJ7sCLx7KIK+sq/awHzwJ1V5uL8Qt4aHrouaKV9E
UGa43GOhUZWxnTO8NNjIRAaNV5qEgXls4hBsP8wIKBs57o76xrSvEgdSE5rM9CZxyaTYsLr/Yl4a
QP96d9amFz/6plNli+bfVv7g6xvZwPUMNQpOKGqACUOXZY1I8ycpQeanHs+zjeal1GF2MLqS/5Wa
YTVoFPMkF4Hbjff6+kgx6AJpwmwKR9w1tWEaRDjogTqeFf0jQCqeU6S4X3Nj2og+biwjyd0yFn2K
Rb798vM1nYztTWiO5wpqGSIjTmflsIMBaCuflKjaiBCWC+fyxdZglUFeXFCh7JrlQfnj+JaB3DX+
EE9nCCHPA136UsKnJd9SHr41Kcpe8Ccw+r1OBUYrriU6WtO5aaCnDq9hCFY6d1qkaP+eG7ykin8O
trr8OgvAOz4G09mcQzaCKxe1Z8vBSaTZf7n2s26ee6l8LspjJG18u1uryXu1kOQXBNqajShLstb7
STudQ+MhMqWHPHEMUCX3z/fNtfxjkNU5m/MCKqJcTWcKfwdTi5x0mJ665yDczdLWd7ux6XEt4G9K
KUiIrCXSRnhktpnU81nE4C6j76JRXVn+xxQb79WN4AliPA8IEvwgcGj9X+7D2mSH50Y3n6UaiJN5
sL7JLfwhryA8RG13l6cbT/41CAB92T9HXF2TyaAmiAAwotnNe0srPnavM2pLLqUMHDbH4hnj+mM+
Omr/P41MO4CaOXkMp+9yrnFSj4YRDPNZf/HzbFeXh4z8fE/B0kh+1h8AATXzx+xvK/VLfwtWGDhj
iLJXjxLywMNUKXj5xDGFvkjaJWWycS1f2QNw8CDsUPOFJE6Que74KFOcRKZSyHTQxU6XyrOcWR+m
hYM4fEF9x1OlzvXNwevCnzZKNPaxqeh760814jTzsO9MCThhxBMJOM4+owPh0Jh2aFy5Kts8ioxd
2fcb1/p1pMlvBuCIf4UAQL4GNpDMaD2gGflcxI9m3732xTHPHhrrn6o5aZO/kSRcv1zvBlUQqZa9
jsbx5acHF1VPdRwoZxQNm/bZLnsnK3Ep9Sa1d3NF7Mzm1/3b4kZOBhFQ4P4FEZXW15q2nM1a2iqJ
wZCH0Xa0OXPiBmPg4mvzO2wDBwWF/MnoHq15L3xUj8l3da5kPyuOGz9kmdvlU7MwEiEBUJ5aFM5W
217onUVArSvn/FmyjrOmUKlDa376Fylh+GRt/qky8p1i/nVYsgzL6wachKr9umYfp93/kXZeO45j
Sbd+IgL05paUTSOqKsvfEFmO3ns+/fmYP3AmRQkiaqZuulGNVnC72LEjVqzFSWxN6RTVMAfEj7Hw
o0EoMnRD4dv9EV5vpUtLi5u7K+RGigaDmW4iu30V/U+y+CUr403w4EGsdt/YDY85W6NmDbMTD05x
/pp3N7fYGQ2krYyrHreTa3FAaPn3NHTVIgkSNw8mk98+J+m+2VtjZL6oXFFTUom3L62GFtQ5mprJ
J9OgQ8raBc3ZQGLQc9rwVRBXJvTWGNmzFOVm+nMoDub79t0YKzGMp8jM5VMKRrbvN2FtI8cMBdQ2
Le2wfBa62E7QDLk/xutLb+6enUknyJgoOOhLq0UT6OMUJfKpFJ9BhrVxvc3GT37br0QLN+YSO/Pw
ZtQ/AdilndID1FDqlXwaitox89cAAaYoLIDkoFpnaQ9wzN8f2A0HPY/sPxYXq5dkQzdpRs3q5bEd
J/Cc53bWfaPiLihOOZT7TtiotYUYmmGTArCFwAKMvsn512b4VWvlo2ftm9TuS0Qq2GZ1aOwzX98n
suFoCij6NTDYzR0ABgx3MfOCsesu5yiPUrnV21I+FcIu8mJbjqpNtgNCKpUQ05W2Z9A0u0bFeCNz
DR0BgchcUJ/TjQtXFYxSQbm7Y98F2m9EWZzBCreisil4a4i/eQRAmFzZrQEfb2od7i/S/NsLN8kd
wW4nbw4kedmMJmlVP7VVKxNymRo8E3W+m7wk3t23cuMiQt+G8AMKG4gXrMVF1FflZKaBx06Ishdv
mE7lpDh52G4EPaPRWGQ5FdJk9YozvjWzM6cnb3VwUSznYj31oOorgRTaKe9+wSzXY2EUEOy1lWEz
mjbixMqfWpA390d70+xMSvJ2zIASyJfbKOhKuagrgcQkKHoU1mth3Ax6apvDUZe+FXHxWRd2cvgE
W9g/x11wUb6zrFxazgE9x0bsa6d8KCu6afvaAQ0zrbisW8vJNUDfPZI2CAEuplVJQiWLvEA7RR6l
uZg22ObvWB4FmKD9rtv2H8rI2K/M6RySLzYqdfCZ/AkoI/0ai5BdnDTKRxzZk1/b4rYZX2RoA8to
3+efxcTY9VNsS+f7Nq/PBk8Dk7uOHM9MF7iYzJGeYgHi+umUyJGybdtQP9aCUR3/3QpFamKlmavr
6gSOgTopeVBMJ3kiRh5DdHCg4f1XNQ3iEa5RHsRkHUFkL0PByoPrOi7L6aQLU7ozQxhdzEEJV7zJ
9V12aWWx8fPU0qmC89boEEd9MhCD2aJvB5RONoWj5an9ytzdsMe9SUKB8jHNWEsk3WBNcuLFsXTy
IkX/kWvWuJM6k/BA84LKBm6wpgF+/eQmsH0jpvu/EHfhyGa9s4qnDUEX9XNg0V4T0NEFDZeQl82/
PxbgQEaXGoiVzDFb5omDbABChlDXqUpF2xh9OxhGrqSPmv9nMh+VaOWIXU/mpbnFqR5KoU8tAKNg
nyJHS0aHA+cgEVz9exL30tDsXt7FWTIpabXxRQNcS/4LseCnIIwmu5VtGZ1kwXgUBG1m/mxd1fve
ozhz/7zNUcelI8H6nCilj50X2JIWwzAL3YqJc08pDbq/R/+ofy+SPzGcX/ftXHsP+grmdo2ZhhjO
1cUokzoMSgHhutNU+T9TEO1cdF66csNd70eM0EtGkZQXMJm8y6mUkE8bzDw1T1aShg6IP8ZEEQow
f9P/N+N5Z2oRzelpZuoFtC7UlczMNtQi24YDVKL/xay9s7LYhL0/RV0+MiDTS3dNM6Hxt8ZXdGsD
vJ+zxcLA0lxnnc/CpMYmE4rMSSkRtsYnU09gOYk+3x/QrVP1ztqyTjCTa+Q6TQYkcpN6Z7Veu/Gn
5mW0/Ke4GqeV/fD2c8vdTVKERxNsdnNO/nJDqFNdhZ1SmqdxzDYyJFpeUz/XlrQVI3MzdQ9W0+4R
fDuqcuuID/GY2GEr7aW8/WFF3rfiY9wZf6zYs5Vpr0g8fqghBLHkpopuj97GgECIXbAfQejnqt3F
HSHpx/sTdiMInzeyTE6HyIIrcXGJTFUIXzA4m9OQa5s8VI5hne7igDte3jTDRvWObf0SN4iL3zf8
Bpy6nDsT6WJOLPlpSgvL1vgqifQRwhHl1IwVDCxfI+tAx2uav6TFqwiZhq99UIPfcvE3a5rnXvnY
WS9d/NUwk8dO0Hb17yl+kJGXbQ++SRNYJP66/33XDgWUDSyQhD8EJQAsL5e2FmbUqlAopw5awQ1l
NhJWkbgGL7kx/YC2TboTiTJmmuRF1OOXgkD/TaifSqWwsxotyC2vQ+ML8nzVp97NgmrFIV+fECoP
sDiZECrAm/vWvfLuOrByGkZ8rwJl0cEBLpjl1yIlXyXG34XS6lYC5Ou2WJC9PEJogKd4xywuHIza
xhDZhDqwpVjeltlEcVDO9mBHeAlb8k/wVxFKsCY5wS45ph4nqGnivVb8GbzwqMiFAmdDUj2oUjc+
jJX28/4a38ifATxGiIAYDQAekeflIputRE+OFxgn35Qee0F/qhrvhWZuO7e+yDyYkKrd6HV78Opk
ByFlqj5pykMtmVupc+U1AOpbhHt5IuavmZsAAdHOQIPLr+mFobc8j0q1/GUgBDHpyv5uwZLr0Eam
tT/DX1LvWGejXQkjrzw0lGUgO5hv7mHYKhYeutVjuYbDxzpNXbYdg28o/jpCfjamT/Cc3p/webkv
RjibIlcNCz3lZEq5lyMEGa2mWdRYgDb0bZ2/QEBuC6jDJjAy5d/Uj/etXW31hbXFda1InV/gea1T
pv9txtqmZYv+4++zXOF9Q1dxAYZQYqOBbu6SZSddDkuq9FFIrMA7Jfpol1yhcvDDatf4gG5ZIXMF
wgCIJFXYxTqJUYvmtRB5hN8VPBUbKfuppCsn4srrkaqaIdCw1BFE8Uq6HIkMAFoXC184aXpab3ot
F2yll9Pj/fm69noyXcTkQKQ3WB0t6JdmQOlXQqaIwkmsniLqhaOm2XX8A23Jrsls1dvIBUgQaWWZ
rjc6bxaT486DDkTvkswV0Rgh1ArFd+mDtLvpt9XUdtf+NKRviI2s2Lre6RQAyDGyycH0smaXIyyj
LoqFbArcPvszhNIns30W43YDLAQyLnXTrwkPXrdszbbIvvB/g8ikFeXSYFsFdTWh8eGqnKm0fm2d
WHRRTaEbgNb76anRfvVQirXtR2D7KL4BYxaaR8hz9uFcp/iGSoNRwK1qJY5fkbVfY5y4Mfngb0go
zFc+76vFYZzGSfessA9d03uKC5+EjIaq9Z/C+4Ya2Ob+/rriC+TeJqPIvqLPlG287MMATtz3Hqzf
bta9RNl3r/88jU+j1tmeXm97aT9pv0vBDol36YrMfmWVK0Ompn7tCgXulEm0FTjrmxno669BA69P
GDEF+34mUsTLqYuNISIAPY6pErlSCG6vzsjUJoNnrdzyVxTLzABbnMNMZh2s4zK3Oo0eiUXa5F1N
9m06ujeJGB/nV0sBE5QvnJu8PLaFuDG+ekNu83KXA+rZAL5SH7b+5KuYgvEjnh2L7RjtmjdU4QBB
iLZJw7VzOTuuy1sBYNtM+U0f2UyisriFgQ95RjCKsdsGTp29qHm1K2f6Z/1nK/cHL0UdYsUB3diM
AMF4+FDooCy4BNkGmSwlk2HGbmU9BNUnqT2H/kNTP4EOXfED16Vo6gzzH9oPUYjj8rs8l4GfllB0
epkb5N0O/J4dxqNdMdJe1uzCr1werWxDbxOPXyQvey6H7p8Hy9zSgUvJA/ggcObLL2jD2Ch6r9RO
gmA54ThuoZ5JyG9IcrI3V+rf1xML6eJcXwHQP0eXi6X09TGuZDPk/si0ZhemQmCPgyY/eblES4Fa
q67arvKJ3zYKxRvk6TPV1iLInJJgSkMzFk5hIcEerga96WSWL22nBAiqONa104Cr/3LfyVx7eCA1
5PYoh3Ocr06YlOudVMiDQMbBrCYnK0JNRzcYyh48fF57dj16FtW6UKzFLeiRdE3i7sbWemOOBmQw
E+mhP3C5sORDUlXqJ77A84PcHhI4AkCgBU8ZqWinyzioXZJmGwEyRjtLY5hk9OpA+CXvtQZ6n/vz
cR2emACnEFtA3IGy1zLUR6kZlV1TTNxAHKRtJsiDg00q0kW7Vuu6YYokHX1abzLC5rL5IOvJqFaB
Fbv1oCibeMaEDRU9F+UwrjFeXbM5MCZ4T0D8wbaMU50337v3Ui4ADgvbKHUL4AoNzQ1mWUNXWDnd
o06sgt+Qh8+c4yecSDdusso4NEm6L+qdoeV2VQ27MS1/1rSvyStn7fq9MFPoE1tA4wQs6WrGJaVL
gqBJU1f0LJQmueqlfTemG68AkP1DqlrH0HYKQkfNvjEek1T45xWHxsmc+6IQjMC/LA473lVt5NxI
XU98UDOVM5ds0rVSxNXhBukM+x9ECuYsIfoWSr6bf19tITBCK4O4Rn0IVNlp6w8W3Ait5lLx3N3f
w9eB6cLaYkiaKrStP/q5O5nd0Sx7W/SOxbD5HEHgB4uCdpKVtUjxjUrm4vqbbUIZwnNoPjbGwibh
WN1ZQ5W7NZQJdiB1+TaSsw80PL1W6ljvuKzCx6gL4Qdu03GjjDVoFsOA/lO08k3hRcJrkAlrddJb
807WFp4WGJLA/izuLb9TxmbsxtylUsMuCg26FZvOAHwb/Qj6pNxO6jrHm8xhWk4F9QVYAUm7EKQv
jFZmpNd9redu1qPnoNWqfPRVmhbLPvVJiNT+wfR9bi9BEDZ6nHqPSMR+zyWjPPZlY/5d2QzzxF99
DV+BmjICd4BbLo9+IcK3a5Rq7g5Tfigl3fY/VGOxqbvatpBQivWH1kKEZIPQzH3LN+d+fqjAICCi
lLFw7FY40uo++YUrts3nuh2jrVfSFy1rk7qPMtGAcm/Kft63eeVT544CPPd8e5McWrpvTQBDJUxT
7oZkBIHlR0iDFa3gVPQEbO+bugqBZ1NUFoFlEYTxGricV30aa4IeqXAN74cif9atz/d/f94li3Wj
iWHGafMGo/wwD/Wdy+glJDASSylczXIN85h3myZ2hvrj+CJoG7SC71u7sVgX1vRLa6E86X2SGIWr
Ji8a0sXah+DVTz+hHXPfzlW8wUNyfjHAl/9//7y0U6KVEmvmWEAQvhkhPuz/ltzyov8CwZoTD+Xm
vrkbi3RhbrH5TUsYCVwwNyGaFn1q18q9txYJZBNQA3o+CRwWiU9LMM0sJOnpJnJlC/UnfXyIvb9e
eZRKR0cCsaOR/d9HhG4CfF70nsC2tbAok6Sha4KFMrPHQPC3Krop/5uFeU7fbbw6EGG8MbFAW4Sw
TWMf0pSRNOJ9K/OGWm5vamk6lLJciOQYLq3oUTJacZiXrq/vAkhxkw9ymtmDsQJFvrUB3ptZTFcH
l05e17MZhBSb7CGQD/fHccsAGHiAx7AzoGO4CNuHRh8LItjSNc3akdLnbD14u3GfzMT2SGzyLACu
sDibCWJbGomHyjXaB5jJW9XWj/0mJmZTjJ0YniX5gCr3sB0OVv05DNQtSuix3TtVu9GkHdnWdK2R
98biXXzR8lhlUZnWg1G5g9AcxFicN4idBX87cS0pecMvEZbNwRNdq3PHyOU2idK2gUfSgIe6Hx2x
+6ubjyHhgxT58Lx/uL+U828ttiRNKbyCqCvAh7TUZxhEPSmLtGjcFoZLh9QOIrp1lBySiBLpv5ti
yyBaCckANYzF5dHrHan8oG7cqZccFT3TiHfeuL9v5MYq0YI6Bz4U9Thii62J3dGcjKZxU9gq45Qu
+Dh+NfLxoeyLlbv++hU3J6ismfOf5ABpq0X4F/U1XgkWaxdVi0ep3o8GW1N9UYwXI9adVI12Mbyc
nqAeakHfB8kaueL1WOkrJBlKBweYLXitLveJClckROFl7fIhwO3+JPInT9gMyInen9PrPcIzBeDd
Gw0bG3KxH2HxDiP0+GpXEqCyznIYMuW9kK8lXK6vSYA3DIhky6yDuWTfa2B6lrNuatxMjexe+pRH
R+TARwV+6TFzSvV4f1Q3zJFwQOsFuCx/lsWToVGUhiJmQ9ikfxHaHRicrnbE9lPlTKW4Vj+58T6B
kOc/5pb5FQmuRtjAx8bVs19j1CGO/ViV3yXkjrxNGJrHyFPtJvp9f4w3Vg7trzf+HBINdHFc7hAv
Tqq0QoXNDZH+UrvH+THrFSvb49pdzewXHDUyKiRHl/GnlKRFMeZe4yYFjaC0TfdkULwMOOoHzyhW
/NWNPT/TjiM5RCmU9+PifDcdiSIz7Ft3jLLfE8wBESiOapIQ3VyL5W9MHlizGQZGmZuxzZ/yLiaQ
ejEqGkVs3Ub9bPnlz8mKfwz+v9cOeaNRvCcTxTOSjMjCTKvpKNRHZev20bMXuZriv1TaVhAe9Oqv
3tOp7ZPYt6RDNKGUquQfM/9wf5Nct2jOX0BjGzxkdIpCmnA50En0oDts89a1zATON7sXFTvwH+V8
52nnadpMSeZQ1h8D+A7PDS/dwnpaQxvdOI0X3zBvsneTLcu5N05D13L4SYg0T62SPJno39YQHyIF
9n0S12jJby0vNTmerFRQOf8L7523ct2DwWtdeTwE45+sCOwi361M7eyCL69XpvadkUXE12XwmJrx
0LpJ/9gZ4GYkZ9Do/RU/KsM+8Y+V/jV8uW9zXq0rk0Cp2FMU768ip1xGMDyFdoxtGzoKCkYIoGRf
PW0tiXnTDhRq0Abx5gfAdblik24FaaIrrRtG1muPzIwZCD/T6OuorhEG3LhomUUdFXR4dtijy3TV
1EXSJBaYsqL8KYyfmzbblrSVkrjc9Imx7SeKPy1tMp0Hx8XwWczqFX3o64j38gsW6yjUQ6WHCD25
SVedI7n5rAVr83lzP74b5GI+28i0+oyitwv37LaWAtvqnlT9fxzH/BHvjpniBWHutyruU842nbQ1
+rVhXKddZ28CKRA4fUBJNH1emmj7UERSzJq9ifopKZ9Dn15ZJwyconkgZXPUEv0hCx0VIDTg6FNs
ak++TsfTUB/FgsKK2tmqQLsTMi9mv/Iyun66Xn7b4vZISu7D3mT45RaZZJ4TH/QPUvyZhgl70M9j
Ja/EGDd3LqAdnkjIi8G6Nu+rd/Md1HFbK4LfuW3zURypTFrhsxfOJXL5eRo+ZiRspql4TsV6X2ni
AcX1tR7OW8eUqwV0CkBO7rNFkKjDAjHq8tS7Ql/ZiJHWcm8r1S91jTz51vad2fNhcAZhjFz05Uiz
mt7p2JJ6LjCeRcWx+DmVo33ftd26JJCHoZGXFvOZ0ePShgLVcSUb0eCWU7mNxCdD3g7NeRi8TTFs
13TIbu0VunLoMyFqI6e5OPKp1QqerKeDK8Sd0wfRXqMhBydTNtljFxl2CV+kOG7uj/BWLPXe6MIJ
VAJ1kCSNB6LEP0G8MwyK2t/0/EjAeN/QdZn5DcWDjsAM5wC1tFivvoNbM9exZOS+M2umZmZ1aMXm
E/1yGy/+qWbfs8Yuw9oN6XVB1G6vS9+L8DUXuh96aO4n6Bz0KtsOUuIUircr0TxoX5oS7msx3d//
2Gu0Fx8LeJ0M50xhQxPA5cJLWhBAu81apOKhzTf6N0Rn/GFrjYmTJj+bbforpOntD+wVg/crKO1u
5ak3//7iTr2wv3CbsOENNVV/9kIkH0tDeDGHf2/EnMdIk66IiyIHusx4GFUoJVpZDu40BBs0j36Y
yknXmuc0d4PJtGsA3nn7F9Tb1pi0tQmeN/NygNBDzhUDMF68zy8nOGm1VqXRdHST1uod2RwPIppM
tI4p3ich7H6KClwEfiPsw1Iut4GInFxrRJthkvqVaPTGGdfo0WcyyJJRU5n92TuP2QkExE0a8SWq
+L3M/4hWe0aHzOkFoO4/RGsN53jDbwE3oUxCgpGH4PL1AhWapvZNN7qyUTiSPxzUYtsZvTMEiT0F
UCT5D2ArxuI1Vb9WpeVWr63vPSTRGuXDzT1OVyNEpyS+Gfri3jSz2kz8ehrdJnMjSDTawJaVR6Pb
m8Z2bHadYe0LKAXgIjzOTTxiuBNhqZL+ZJq/sttv3Vp0i1C4o3YCuby4cH0dSp5+K46jW+ePbeFE
f4qN1dkTyJeT3G2N58n8Zvgrbeo3jdK5RLYPhBmozsUZ84RphB4mnSCSL7YDWmRBC2M2fO8TqT3Q
LSYpB9mO/cku0FL0DGv1iX59VYKjnGk3kH1iBZYoTj3Mh8rQlMkto68wHD3Vr0zRYxlZpVP2JSTQ
hSOIDiJfoF4r4eC3tS35v7ss+x3EP+97vGuHA10LGSX4j1gHemQuT4GpjIjOyOLktgN4Jr2cjrQS
/zN3CkVCYHz0cNL2zXW6uGyCrteUqqlEV4t8JzdkO0ntv0n36d+HQtcRMwp8ipt0EXOZEVpBmlCK
LiK0j71shLYC/8B9GzeyK3Sg8X7mPQIw2lruWKECXUJ7gugG7YM3oBP8EArPTXRKICWfiKkUxDYD
da1D59YqvSmr4z4ovy0ZRuUigkzbwyoaMqPdT2O8RU17Dchwa1tC5ETfKXDsmYLmci8EsaEl+AzR
zfn9Kvb2IBteEO97LYJwe38ebw7onanFjpisLBGbRBNdSZ223fgM5ajzv1mYv+CdezfROlPKUsWC
OIK6KHPbUpKVqPvapfPwfcMQkmVmzy1C3iAKZaPSUnGuUsYoYYjIyErTPw+Eh73KgxQCB4qiy1Ko
EdSdhBXZ9SEzbap9giTY/am6HgY/zZVMXogqG5CZy6myakGoozpRXBEhzyiptj2Y9pQS9n0z19uL
oIO3yVzLwdkv32tDRaIrbybVHZF9jcVjM4X2pD2E8VoZ9IYhDicY5bm3kgh+ccEZQip3fSypbtaU
u0gPz4Vn/lVqcK9N+vX+mK73MdSKlFyBtM2g2mWpgadOlsI1bLhcKnYg/ijwbPctXPcuz7gt8Fvk
3imcwMB5uTrNqGrZ1OSmayjOkD415fih9iTcaG/ZddRmAFaFVy3sa0Cizxak2ysfcD2bVENxCUBz
Z+ewTF+HAP+HSQ0tN6if21aEEvdZrxCXCFewSit2ln1Zw9j5ddAFlisEkeOFkd2BS5KtY5f8vD+j
14HfPCCUbJhNalHLQGwYRbkau9hyC+t5lB94U9sepF5t9ir50pFmrY/37V13uMzbY36rAigFz24s
VjDXtSym+VxwtaBREaM61NKDmPfnyhTtNu0cmsTh0qCP6tmaPgBVtGvhd9Er3Pl0VgP3CVcioBsT
QFV9FpykdZZi9+KiVCDJmys9wdnIhc0kvMatcqiEcht6I1BwoBCrMLCrtcUQXQmz8B11EGoul3vY
1HpUnv1yZqx9sUZYgAW/ajadIfztkRG8P923bc0+hqieBZYvbTVVW6WB2eun1tTGh7CuP5s1khdV
WRm7SFOS3X1zszO5eNDM7cdQSYGzI6QjkL00VxUoLjWVBqVjtylaeDH1fVd1L6rufdG7eM3aVa5g
7o2Z8aRUJUDgiAvX5heF2tR0VJ9a45tufO1K/xGpkgad7wwVXzyJo7ZrE3o9QmyqqAjwZkGbdNkO
hsB4TiaB9syqm2DkKpszwde+6rzSTpNRczQLgPr9Sb0+MvM4OTUzOJ2M+dKv9nEmFW3cmKeygowO
m4fc0Ot97ovSgULlo9J60VMQC80+zrPvOa9lB8oU1DODSX/JrRJtk/pM4dtzPR1J8bJbpbK4ujRn
IUfulnnd4eBZ1n+NHt1wOsXNUySgL55Cn+G3KY1y6cvKVMyh0OUGwxDMg4R+uA9rORWpIHWo+PjQ
ST4z3i9Ts4c5r0MSqvkMnNYOX5S/45F0mIqi633TV5cbQ5w5Qnib0e1DT+Dl1q4rSw26toBJMkr6
nVTR9EDHgLkSRF2DGzHDK5D4icCa6VyEH5rlF16VqNbJECv9x+i3+H4pUK1vhjzVP8smxWmOvW99
m+iRLO3WC2PfFvA1xW4Ye7po2zAwkkMw5d0+rcx+jYz21jTAAo1YHIS3lHDm//4+kvRrMW1nfnI4
zKYnCNxzO5DHfmWyb00DwtwzphHwFvnsxTToOZ2Qtex5J1AFxeNEdGzZUhVTJEYMydYnPd/Hxmhu
1bjXTpICZC3TC99p+rTdCmZkbItWTlALi9d4iq58DhiimZJvTkzN3CILD1eXQxGLUZy6qSwnH9Qw
kPa+lzQfPF+qnSCkTwJUMXxTZjmC6aY38/4uvDpob+aR7JnFUoCBLac/aEOxLQIgzEZqbbJODLfx
5IXk48p/Rt7oeBuTSE6jpCXDb3y50mMZJtBWmMEZhuP+d5IScHehVB3GOhGB3gbt6/2hXb8mMThP
7ox0nN91i5s41jOtTUI/POv1L3X41CMSBhnULvxcyKgOBOXOExxBXePMuLoh0ezCZbHJAJDiYRc7
zQ9QIyhjMzxniopcZCn7u2pq1G2s14Udjtma3N1VvLGwt7iRe2QRCt61jNJ4LPuPiOvE4FY10otO
ijLA/TmdndKFu+TanwMN4jpaadARvFxDQUK6pKWr6ZxqJHIyxJ2ijg5ZVfsJ4dbPOPDNlQDgxmwS
S8F2OBN+ztvm0qDcqqpQtklyVsInaULsbTp/HuthZVi3tsqFmcUplMpahac6TeBO9fdAuY3Mf5T8
cJ/H29z3nIQiXquYh0IyV96fV8efCX0/vnn879wfvPLJYMRCfBaRJdSGxyhxywG6lTN1CxteTh39
2n9fwvcWF/dOL8SNyqlIztV4EqxqgxSN/ywUuwqVwvuWbqwdWVA0CEkDG7ziFpNqCGiIyKGcnlWk
mKcu3KfhFyXtT5O8JkpzY/3w7vBPzT3kBDfLzlKziqxmkuP8POYGBBeawzyGgwNBfJRG8GM7Wd7Y
WgSS/f4Qr9OdwIFnZcC3rl0ClsX69VUeyr0x0a1dNz/KwRknG/JNw9rJwbZJj1JS2pW4l8LkoK9S
rlzP76XtxUpaSTPAQy5he3gJ4JJJskPaIuz4dWWMV+iHtzGiP0Y6hirTkgwxi/LGjOIyPwvSuUbF
Na/9/eA9RdYj4htk62hvPGvCr/tWr93aPLj/b/Rtxd8djHR+sTZtnZ+lRtgIscXhUJ20OkoizMZT
5aAI8/2+xeujeGlx4birYIh8cWKYXf3BF5ONND1n9a4MN2F/QksC8Or+vsGru5dghMo6W3ZO3NIp
e3n2m7TIOi7m/FyJutNJwsY35UOarZBQX6c45piHtUNugxwH6KBLM54/ZLwZg/IseEhCkSruNj3S
NLai1Mq2Kfm7eojFTT4gYpMoQ/oVfHPq1L5RHO+P98Z+pSJEFybNSm+R/eWHZKMXcnVqxTlUex4N
s27MA9hZODXXOi5vzCxPVOpvMA1SZ1xivvKCQhe5muKct6OdicMZdXg7Aop7f0DzzF3ehtxKZNzJ
uREcU3C7HJClprE2dWl5NrOk25WBCLNfO62psd3YlzRqUNSCvoNE0dJKHUxlXIVjeabst9O8/oFe
yw/RoxCO3yXBfB2TaV/6K2fhll+7MDp/1LvjF/T+2OZmXZ5HIT/G0ZeyIlVSPaRCZ2fVYBtaCxDx
OBROJgif/So835/ZWwtIc8qsEEP5CqWKS/OdbAxB2knl2Ws09Jobp+vabSPkm//CzPzQJ19KaWHp
vb2JxIpVqOU5ECiIlWqJTq+5Gwv99307N5wZoMD/2Fl4ajMItZ56cXnWjKNcVnRzfZIyOC6f8sSl
sWwFHjP/2nJbmjO/x9ypAr5/sXZ+26ZxoFXVeaiz5oOaR/qXNo8th9oO7Oy5XGwjKfp3RVJCNKre
nDY6I675D4yE/FupptVZi4IDmrwZVT9N+kXCLVY+Qi9BkN9O2V5I1ih8bkwuBIkUvwB4UJ9aVlwl
SrxmQVv/edJyFCnMTx3Sq5shiz9odLeEjWk4lkC96v6SXp/9OWMsY5SmZx7yi+AmpoibJkJdn0ej
ouIsJcGXWtejD/et3AhsZsEZghuNJzL5xMUdkZWpKISpyuDSMT7Uwag/aKUVbhRk1OklF+uPedkP
XyKhNTel3gq7mEfYYeUj5pvvckPxESQpUEyANJVyyeVp1GOziRPJqs9KVco2KnIkfirrVYJ/7TiN
IMOMbm6A9bTUyZM23yKWbZESjP65YWXOY5Ai40lHwh7Iy+V35DXcnrzc63PLc3hL8b05TFFarlzL
t1b2vZVFHNCZFZWMkAwXlF39lvgd1pCxbrb3J/X6kM5j4eKdJQBocFxY8WjtqsOUOZXa8lFpvAgu
Av1XJAd73/c1J9DbFYjEtUvFIEcUk4AwOS+XkyeXYaoIFgY1cUQlLpB+yZKHCrpfrakcXt/zPA51
KkRzM+1cM760RJrNoCmkas519bsbvijta5l+rrwVn3pjAi+syJdWMtKPg1LmzZn8EZTOsFzbAaJP
0OWksp2pMYjrDM77+6u23BuEI1QK54I7yh6wKyyGNlb0UFitVp3BHfTIa5QwpyWBuvIovArZlmYW
Y5ObIpuG0gSjaqJyKNPNj8JY/8fr6EGtPxjBn3Gsj4DI83/cI0u7i2t36oshIV9ZnS39Sx/tm/Hz
EH25P4Ozr3jvS95MzHNIJEq+e+nQfJVyYVL79dmIf8g1Mn7A8VC124IUh/wQ4Lqq2ShgrazbcrPI
4JvxG9QtyVzMyf3LzTKifuF5Hsn1MLG1X1kfHCNT35TIaeqqtRK7XEFnl8YW7rJIAjlIfak5WwkZ
jZ2YqWJp19koPlQdegH2JMTjwzDgHg5qNhj6VpCzOnCatoLtSTM0L9wjjtzN7XKFnBy8sjZMJ4lD
2iP0EO2xTdHV4nSQ9QQ4hFLodeKUUzf9vb9Qy1PMKECwzeIGZLHAvc5T+i4C5Nnl600ydWdl7KK9
QBFgH4/BIwD76OCNVbZ2ydxYovlkcdeRWaKuvNjzYZH3Spok/ZnWEPk5TBvhcz2mxlEPe1RDha7m
fBdTDHan7hwlLoRNUSiwl+lR51AWk518kg9RUUiOJgjyMcIYsU9ar33n8jXMvMyUPujRzpgEfOnl
vPjCqA4om/TnqPUsW5fzR82q6u/IbVZPiGcr9kDOalvqeXgECC89VFAqryC7rs/QDJKZi56gZLjm
Fl4o6zOlyHO5P4e92j+QgzgJ9G5+U6ui2YbCkLtt6H02fOUkrUt6vBWkLg/wXEjA9ZJT5Vm5RO8m
8pgkaK8M58iXS7dKvGGnycpIESGYHIIEcRcrtLu0ktA9WRMyS3raIVxZWsU29Yv+NUqi7BQ3iuxE
vQDBU6L1vO/RqFAQnbbjHtEWhBVxdEVlPKDzUT5GRRefINDpncZSPZsXCTRluac5ujh+1MPJ2nVi
5x+ETn+p8rJzmlHcCgRodp828OZnWb7y7rvhn6nJQcQGYd0cZC9xSpkfV0kghsM5sH62ubzxR8SB
gi8Q/x/MWD4PHqAVeUck9sIX3j+WN47JhemFi6ZUCIP2iMpTJmsnLfZeKl36Nljxqe4eYqGPVhzn
VQA6b3cKsHMrH3VRODIvt3tdwJ4yiMlwlqIIHQV1E0ELB8TPSWTFzoXGUZr8KBSACXx1d3+oV0Wb
pe3FPlezrjUqIxvOnTGih1DSWTDJmy75f5yd147cWrJtv4gAvXkl05ZTsVQl90JoS1v03vPrz2Dd
e05XMokk1MAGWmgBiuQyscLMmPPYCj9Tz3Bky9uNGQPDah0f+/BgiKYD5lNJthBia4v+nl7AZwY0
fhk7WZE4dag2s99RazNhJfIQd4gUjPUf+u4br/91jAGTEh6X0XIuOZRylytujFat1N3EBYsEOlCe
Jp20yqr+/hxBFDQXSRQSGMD+l1ZMJUgtMzKHZz3V3C5ACUpl6Oa3ajFr/raxjyvLRytGBfuGv8J3
zn//4SnJDb+B7FAfn8OmPIWBZlfml3I8q0wWjL1gS9Z0p9XWpwzVk4DuI986WoGdG6fa+JWBXM2q
5Hj7Jy2DYXw3mSJZP5hMKmPLNR6HytOKMpyefU8lPWyHGt61pLkLRx7i26autxNTGJk/nsd7mZ5a
KBIp2ZROz/GsHxMSfe+9XMl2t62sBB08Rbgjhu1B+pKFL9a40zLBDyvpOfa7Zp8kYXMuRDW3C1Pt
j/0oyO5I+xZaQd8/+KVi7PReNXbws5k7rZs6ZKM94yFKrf5gepX0kCJtdDTE3nCCqkXvJpBaxbWg
gtuION9FUy+fEyoVuBaNSigw8eW4cFckyK6bkfI8+umOkoG6D9Ae/qO2tl4cNMOuRieyUUVhsjfc
QdGTfZvme1fZxVY1b+VMzDPENJsQcYHQfv77D6d0anPR16VMeW4IRbPiC2JJlbUF97iOqt7phmdI
IBsFmOLSCHRUXVBHqfJcxW9QtByisd4nPWIxwVacMl/g5cIyFU3+NeNLQEZdWgoVaLEbPVeek++6
cDL25XGMjll1oPwj3E250580yU63iP1WTjslO+gEgTqCNlgSCEV9yHaGk/ZcafrdWI6qo2mxtb99
2Fd2Co81K/vMqAZEgS8/TZH7UB3iynxupK7aGXGT2GNVPUxNuCUHuGoJZ0FfCb4DYr5LS6rcJfLg
y+ZzpAnhTjPCZqe2arqzcmbab3/UysoxXCaCAIYahcmRhdsXlbpJg8gwn4VSRbCa6hNKPMOW6sHq
B81eD5YhEEdLK4ZQK00xCOZzWivVuSNeC/G3bfS1gYTYvf1FV7aIEGc2ZdrEZPxU4i8XzxD8IinC
xHquZTF3Y8/PlYMgmwOXmjmcLTXFq/nn+dCB+AdFMU+BgGa4NBcy6WIWhiEQFSe2BcG15f0wlB7Z
rmPfprYST89jeVDbjoGn0vYr78j/te8EhHH8DbTl1V7yU2b91Hc6CVCQi72U0IYN6y7x3TFn+Hmq
qz/x5G8Rur5nGhc3nMaDyDVg6gsoFwTflx9sNG2eMgwUuGP4lTt51tRPwjfEWrMa4pQEyTn1rMWv
RfCU+aMjV4++LN4PulOZ1kagduXU+CGAjll4omFwj4uNFqW0riPcmtuo0SkIE/DtVVMwT2Zkdhwq
GxdlxRrFF/4j+aAfuZx3EDxJSJiwjdyym2yOOHCmbici0Jnsb5/fVUMQPRP54YpBx1yuL96riNvK
i1zTFO6nqT9Z6fRPZMaO4W+N215B8ji8YMRnMI4CEQjZ1aUtLU1Uk8m0yA2j4HkovqfTUew+t8mx
G/7RCE5E3Y4kKM8BdU8USsCpURe2K/QUo391IXm+/eVXzIbvPweiYIp4VFoJXi5/Tpa20liLXeyO
BBzHsI4yxbasvrCLPrizUEB+GQa0+GSLUmUk5QzsaXFw7jutv2cpA8fX6s3pwasHDQcsgZScZ3pm
orTZ3Xx4n5kUQjpsUGPX65NXxG8+xWa7H8XOll/zSnGU/JjRSyRi6UwxgCFyspOt0Pw6G5rJaCiK
iDQa6PctJVuhUk2CBkZ8N9fvSZueotgt42OgnnPjXMscQ4FGvxhvJGHXjpT68FwVYagPsOJ7s+7D
l0P/4Ztk8rFLzGaHM79p8acNtoAhK05rVumktg5siudhEUF2gS9WGiAtN5TMwSkzkVSnM4XdxtGa
ncHCa6HMjWekoTCrwS+cRREZqqeZfeJ6cooW3qHSqNkGzTnTjoqQQd4wOknHmHk+2FIT7irzvkt+
g/PaVSBiVOEx9eKNe37V7OS0U9/ilYeagD+piy/XA63QvAb4XRIkny3PPHd59UvrD1pm/SqLzhk9
zxZGJMb/RdamicfD7SVZW3gCwpn1b+5DLmdQBKHP9C4PUjcbQCBKwzgeNB8WtttWVrwZQ90zPgbB
DwpXiysdRWrWS2mTummXOEoZnsfpdUqjz0L6X30PgAMmP4HeUS26vKgdDasuUHWWM8sRgzs3/rBx
iNYuBHUvZtTpoPAti7AslKZekcMwdSswy07d67+8oYWkUci2pnfWbjzoM6ZdWDxegmUEGCcgQtqy
yNzxKMJ+0OuHeDwNuuuFL638LIyvpfj3tx0OHpALfB4AkSVNnqGYU5oCzHXjTtbQq+kE2xKUsyi/
3T4QV1VEbjnCcjzZkCdL8vJAFFbuj7kaZa6qvDZnSKFFiljWW9M+RNVLJZcbn7Vy7y/MLcIzr4qM
KRmzzBW1nJH4Uel2bdH8G44DMqOdVd0ppr8lGb5y5rFJ4k3dH8WopWS43tWSJ03YjKR/pzY5aGrh
aJMb/jUIEw8Cs7fKvSJYgPh+6dQ8LxXUpM5cP3SayDpIaO++MXiSkbmKpJO3d+6do37hQzHHf/Bt
0/A2Fx0GLzMjSLbT3I2SyX9QQjXce03cPct1NuzEyayPvS8Ou8andVQVsnooK1l2DEGHH9mPh4NK
wdTJNUQeKkGpDxDuK0ynqpYzRIV+LodBnLltg53c65odBVF+L6a1dLK8HgohH5WCTG/aQ4W/OoTW
MO6LYozPVVRED3UZanYHbvktkSbD8VgUAHA9TtwPspcYkexjlaLG17V0mISy2fmCHNxRTi3uZEqq
n+qpgkbaaNvj7SWbXfhyxRQ6rUgCAl+lnnnpkyqZ14a/zN1RTdOj4knZQUDvxdEMyppDmkiHrjKq
Nytpt879dbGYs4EyNJE4nfPZkVyaDiZLqVOVDKhl1lmVnE6Sj+Z07kN30I5xFe1KcX7uikOXtufb
X712/hmiIEzGLt3mhelCMCezbKLc7U2TwY0vXVi4xuyTN96WNVfy0c7iAZW1Vs7RIMxdrzwo8Vv2
SVQF2/C+mTMvZvdPs0WNOf/u5W5+tLc4/w2jpz6Ii9ytwh9m99JDVWrdxWihF5ye20u48tRQRAFB
N5PZ8qfFwcmRFwVCYmVuKYfquTNDqv0memN90vx729LqIkLvRrUGvsgrzQyvS/MkS/kotXvIB80x
6Y7qUQBN0i9Kq1+BCtVb1bd3Jt7lQlICZvaCmA8u0MXGCVZH4NkJOMhgJxVnPwxss/oZqq+93Npa
Eu399GRq8cHMndwLdj0Bd2RrJ7JSOxbu/NYhypbDXWM9jGJyp3coVGhgCszXv18a6hVE/2zF3Hy6
vEJGO5mhp8W5mzWmU0z6oS7i3UTRXzD7Q+GVe7EMvjAFs3Gs144ZEymQxhE4Ua1bHDOzTKVAiYrc
NQFn113qBNmf0PqlJ6+R9XL7C9f80wdTyxiwLfKsqmQ8ulYpFf4ZZiUp6R9NHYidMsnVnulx5OyS
9G9ZSueX66PhxbM80GzIhDrHMQ7Z50lv7VF6KMpiN4Tfkvj37Y9cO+FMQZszN4nE/PBiPWMlaye9
q3I38EK7KD/lDGTGn0Qz2stW+NQnj2L11+VlPg/9XFrZM7QU2ZvLk0O6Ixd6GxfuJBk1pD/lKdPS
1JaUUnUSBEbvrU5DGzaehGMwTMOpCYL8UFoZPADKBOWaHv6eeqvd1aXanEypS06ZV3QnmXfWk4J0
d3uB1vw15CHU7+lO81gtI2dL9KiP8VR4g9Uxg5OmZzNhLNDPBd8egmoLWrqW+XDt5yo/rKAUVRYX
a0oSVHG9tHAVsz5I/ec4/Z5oZ8+DS+ITDf82/9mZ/q4wgbRvFAffJzeWrgetCsQqgCUjt7bIR9oi
s0bOeeE2U7H34nvy+8+NYjlqaO5Luf3cxr9hfNCHu6F6KZPWtp6n5H7UEoeUkqi4vw/EoxCj9dDf
dUkCH+adH9mpsEXbsL5Ec7mVOjrF9OU8b6AOtWWJA7+z87tjUA2kqgkTBUgETE5UycldgLe2B3ko
T42mjU9yNKbHUGmtHY0TeWO6eDWaMLg9jDrM1dUl/EBtS6mNhaJw1cLfl9KpRqbdP2fGXSY404ti
jKiNPMW/bp/L6+4S1whNEVGmV8NA/tIBU9cZm8nMClcMpQMY4Jwha/93EhS26Wv/VsWQOuVg/oiz
Q5yhDmz6j33fO30x8WYJ33wYeNTSPxXCn1qJbXOT/GDNsTC8SXeaHE0CXn55ywvI83VxaAu3L/of
xFeWI9SMW6tm2pzlglF+JTYB0nSCuhfavD7cXp33V3J5lNkJavdwvMwMoJfmG7PNBDMrC0joJtjh
yiGlUhaZfvvdIkp/6Evdm4H3E0ownO5T15Xw4lidUp+bKJILezT84l5Ua/9rkbU0RDlQ3cMgq0U/
d09gEU2V+PvGb579+tVvnvGyeBuQ5cu5Yz0S/bJQRc6RPN7lGlLtpWdHGcFa7+/Tz4p+H3jOVKkO
fCgbz+rqGeZJRbodtmP88+IdaOIhNiJLLlw9/WN4j4E50yu/JMX3qTIdOrB7S7cls36ytuLG62CO
0zsTlM6UC7Pm5OVGlUldZkbKMQ4BVMHlYAS/000g9JaRxYtqDolFNRSfKrv+lNvda+09+r1pd1Wx
i6JTmrwp3w3tIaZMCBRmlxfkQBvP3vyqXW4uuQZABTr8QOjx7ovv1EpPbca+cAc1OShp99qJW+ws
K4UR8gqoe6kooUzBpbu0AaOo2A1VWrrSGDgx0PkEiVzQ6OcwfQh8OJaM0SnFL7m38W1ry0vpZ0an
gb9kePvSbporJoqVWenWmkWAHLSeI2hKydSXv4nDnM/Dch013ii8B3k9WhaXtqpBaCEPrEo3Q18o
bNTHAsVCg5Fcwce7l8WpiIR72YPYz8qeNy7o/NZf2cbR8zyTeFAKurRdetNYDox9uBY4PAZXeSUN
MdABNUW2xSzUUI75rtahMIzqOtlnQ1g55tjX57yu4G1EX86+/YuuQ1Q2fI6mqIHTrl/msR7OQRt7
sXSVTP4M7O5F7zLW3/iVa+M5U7OTMWw5inkvl2swl20wCsMhZ/pyDTS5YxS6z0u3q6O9EcCcrBfn
sXeplcrliDymb1Ntd2K4DrMRlRpv2vjmtcPGcMhci5unUdTFD1BakOC0GDhsektYlOh2kOg8tOh/
bH3rdezHlPIHU/NP+VDkj5o0n2IJtu0un34MQ8TL+sfvkz9+Id1NRuVUSv8Q6pYjqqM9xOl93amO
Hxg89+Jx1E5DsQUpWft2ugGIaBKui1e0WG1cWmVsJKXLZL4tJiKKnTAjZBsrvPbZsOXNJTpgT8S8
l58dqwm8yiT0ru51x7qQ7Vq0/i3U4sRM7v72AV5zWRRiwMbMG6qqS7IdtRSVcGityjU9YV+KhSN2
pps0lT2klGCmTnjNcwEKzTJ+1IPDbeMrLhlQ66xNCwSK2G3x9FBazg2IuSpANK+5/ms0Nh70lXUk
kWdEAyVhRsWW7qKQxWwQp7ZymVwUZBrg06OcPPpb+I6VQwFSB5zOe0GEpuXldlX1qLRTO1VuAv5d
TPYjrKqoFdxeq1UjhFLUVOnzAb24NFKLRpgU4O3cSa2cMoAdnkZovzVNsrpi/7GyrH+LYdfoasuK
RWl3MBLBEZU/pfzTDP6bnflgZxkP+GJYJj12puZsepBr+JVtRcci3nJWK11b/DLtURnmZhzmssgp
ZG3UR7nM+U7oE0NwoHRUWlOEZoE92BZEkJADZkciq+Ct68zj7V1bX8//WF8cjSTM4r5ETMiFAd5R
lMoG8Uesz1grPJe3Tc0B4uJdmFn2GflmhmCGe1wekGxQQy+vk5oDoosHpRSSoyB3kH7SmE96qYA/
SxZnXcL0UQdEs79tfe14KvBl0KvnTUIz4dI6GJNcyoHsu2P1AhL+kHSRPY35hpWVxHOeQgJG8k7o
DzL+0owgZXUr60XtlqHEdFDZHXJFPiCrcK/J7cHyhYciPUFjcbb0dhdNykHThNPtL12BmMy/ga7k
Oz08nYbL3yAbUI5IZlW70JN+L8xHDdQtUpr70Ups9GxaUu4iE1BtkG3ZqDO7lMoHYVJOQeUfOu1V
CrbS8dng1c4TvBP3QeZyxT/l50j3wtlTu4IwHUeE4s3xSal+mv6LJDJtv7EHqzv9wdoco314k80g
koUECI8rNAWDRW1sj7qbyvnWeV67OnNK8r9ftQwzElGIiDVrt/FsNXu1zMlu5G/Zpoe4LmiynTQx
qWcrkN4t49lOLNSgZWjQJTiHal/e+8EZ4g67ltT9qG0s3vpH/cfY4uyEaa6lmo8x1N8t67tvvtF6
Uyi+3T6ja75g7rgxWQ50DnXryz0aypxHcRgbtyT+F7NfnfatA+/UD0cxfpX9+zj/dtvg9cWc4VZz
3myR7yNFtHjKQ6WbZM0XcqLS0gn7bFdrpV2CWAaZaomn+CFqy6MWh7YGXOBvx/ggQpy76vOYDBAY
eTlcZ46+H8Y5pY7EeiNgiarGrjv5b9cUiDuUtcynEC7BE7bYOr8ZNXHSdfLk9mU4++dWPxjeURLu
laRDRXgDLXd1yxbW5h3+cMuSWGjjUdQKwEau5LVOr4Z2KW/hK6/xgbMZIuwZbMzuWYuDYmSWF3mW
Wbio0M9zAnrpJEZ5N/iiYJNjqM+9EoE+JpE6pWaWH2VBFvZm0iqHamzuechKm8pCvwvmluHtI3V1
L+efBiRmzmoBFS0L42MSIcwRIRtbh2QzRXZQ8GaJZve1+Kj4G8auyy+X1paBT1tqftXWWEsKJqvg
ClWjxkG3wolz81HMO7uiFNREgc3dLQ3pdPtbrwLhhfXFNghNPyXNZBSuJnhwfemT54RGsdWRnE/o
xTuBFdAhVLZxDBo8IpdnyiQ6MDuPbzTT41ScIu3UCQwEnVMaG8bGbVm1RSFtJkSUoNZZvBLiFOl5
EAmUs4wRAbHSGbxHs3uoRfFU5tEriN+tpGl1C5nvRwpCJ0KgpnX5eUoxRq01xKWrMRDOCOVvo/pc
9tK+iFFS2lWGtK/Hvpl7GHvGsN3bO3idR82Li+AArwhEgvSWL61nI8wtacUWBirs5vkfING7XG1e
Ay13h0h47AyUgnv/RZ+22NKu3pR3y/PAAMN31LcWodeU56mkxX7pNqV4bKBnEX5WtXWEZuh8+xvX
fBJIAQmtDQRQYNC7/MQoqODVqEj8xQQtQr80FScwK3q/dGc27uP1heA2g5WHv2imLV8Wr7t27FQz
l0o3mZLJGYxSJ8potnTSVo4M5bJ34ifyKpo+ixshJInOe2SUbvBat5GdD6bdJ0eYZ8dAcXTvMJQH
M31KhC+3F/KdZe3yJmKXgwJanzeFqYDLlRwa9GulOiQtqGQa9AERpDYQ4IRiIRyhFZDpvukR861x
v+sZlGeoDN0Cy2SqWuySN9CCEGH5VfGiqMGwrzLxdYKN8zQideX0Yp8eUqE8lJ5IFKOKL7nqB4/x
aCjQeSQ9nARqdwgrU7IFQ6g2Nu4q8oBig9GeuWFHnH7VsJ+msjOVJCClV6p9VAV7sOmHHObVZ+pR
Lap0ttx2+9vLuXZYaA1aOsxydKSWAbkG5jk204L8e7JAuooMxDaTWG50md4pz5ebBp0s0H063wT/
C/8iZFUOuUVeubJ27wfJ12GsHcCZM2cuZYZjU0Q7XbCg1Ol3Ipp0vj89BRNzOsg7mOEvRU/ZRaZL
cqegLhgnn4qeYVj6dUX57fZ6XDsEBSQuE1ZQURPVLt+yWEkLOphp5abx52m49988Bl6kjXnP6+cZ
I7zt1LnR1LjinaBvOkyWSe1G9p7LZnqIws5pA/WO2uTOCjaGe689D8YYmACQynQ8jN6X9yXzLGb/
44pCjiE6clyexMgjSNkinl41Q/+FCcC5er8sowcNV0euxcptoLrYTbkZUrFXxBPjvVsck6vLR7I2
SxRA779MZCsFspBBlSq3lu9CS4Sa5YSAuZ34X/1mY/HWriS9AQbXmZ+kZL9wcmFYln4EI4vbhsLv
dCZ4DuwAEfmKDrZETVUsvorlFrZs1ShtAmYSAFIyiXG5Y/mU+yCeKXwY7dHz4PDrQhuCn9xRiDdS
4xi3v28f+rUF5Un6/waBcF4a9Hq9KdJJYEEFT/isWeXPQGp2RVWmtpH2GXPWirnRjlg1Cac15Qjc
AaHVpcnKKP0smgsBZXxW9wkOrpGASR/9dHOOZ/6nlr4HJjZoJmFAmA/MpSnI0CWaPKT44/AjJDh1
IvUgx/pO0s6BqR1K8cWqtkjt19wq2CLSKmJGuMsXn2cGcqNIeVm7dHdp6jc76W/Z5eicM585D/bO
JU36rpdfhX5nnqnSUBMzvUTZj6E+JSCHrWDPxOE+8DNHDbaqF9dxKSahYnkfJ+YJnvf0Q15lCnGk
jpVSu6Gv3Rnforw9Si8JlI9QA3whF9l4DrfMzX//wVztJ63heWrtivVoezCsdyXkF3H2s1IeJfm+
IEG+fQ1WDdKTom8ChPkKmZH4uSG0hVRTztemg2/GJuGFGR+R001PVj80+7yhoeAhNrPhZtacJ6HM
XAGgKUXWdvmpZqVEkD3prGzdzpFTUB98I0p3ud8ku9sfuXYy55GEeRCcHtgyueiCchgrL2zcZMzL
fdPLmW34ONHbVtae0Y9W5l/xYe8UaZJi0YoaV088O4y0vRq8+P6bCr/Nf2GIN2fGkMDMt2xT6E2n
WY3XNm4llo4sBDulewulr421ZWhl3VBFs+ZxCpCigFcuvygsrCpujKBDmz2a9mLcZk+G58d/24xm
VGseytHQnpphggtf1SVeH/gddM243DcwDe4UIOikBcfbq7Zy3qj2zCMiUCIwt7nIMNMksyqlMBq3
CzObfqTNqilSt7E3Kz4ecB5zaIiVcBiWA1adqHqjFaatG+jIYgptFjlFX//pAFUdUkZ0Hoperzec
xuqXUZEhmKHuAaPW5TbFUSpLpRBgM/ynCT4p6ZMQbmQgK2ebBIumGExbzJebCxOw+dWDCbDGrUWa
H0mvyTuhADXWosizq4G+bCzjyslT6I6TN9Ilg/VvcSaAQ1ijHGitm9VWeRgbfYK3Ama620dibbO4
QzBCwqNEw29xJDRvMjw97lsKHNCueNVDPmmO8iKVxcFMspfbxtaSR0YocGnvKDBmKS63qS46MfBD
rXctNGmfgibVdpZQyS6zStpJIPFygtKCLK0U5EMihvJdJ+vdoYrhRrn9S9Y+GyA783/EITMbx+UP
KdWI/qMR9a7U6NlRFQCsVtKw05vsVdbjTyPHe+OErpR7gQxRRmIQkokLeAYvTVp1UdeWKnSuPoW8
nSDhdpUUhgeriBv6W0X+1DaZuCO2EJ54b4r71LfIrUUg1aIhbAl0rgSbF79m8fQIVCWGrtc7d2jE
Yqcg2L3vdEtwoPPIdkOshHdtoTDl0tbtndT5W5CMlTcXOAbBBCjLmQNtYd4qmzBP07R3Mx5aozJ/
GPVjk+rO1PyZyukUeOKW8unqB3+wuHDkjClZ6DZiMQmQqOi+l2+xV53mOQOoloyHMfh6+4StuAsq
hswmUl6iu7d8cHOgwJmn54M7wXCYub012N5IkWJLI3TF86kUexj6Y6T1eiJFMTpNg7Z6cCMYY9sS
yol4usukb7e/ZsUK7TtUpIGuUmRapnkmgKUqkfvRRUTlAQnbYeeryV5o6i1OhhWvx2uLLhyYMMbl
lpU5sW/8Cb6eyY06XbiDhrvelYVcbgRe11bm5jYquHgAhf9d3MVS78cS/r3OFcIcwFllq1s4nOsF
wwJNMnI5MOOk9pe3vQx8wfc9jls9lnurBA9tGJGD8N2WW5mTtMs0ZzZEDEQrmdhuqdwaE5Z20tD0
rjg+CkrwUOZQZU3Ry9xBku1i+p4F/3r9L4SYN96ntS+cEfg65U3WUltcKMXvAol5sMGtxhI9xobp
u9xpzD+3D97KToHFpfQONQBsk0u1h7oTUJ9ECNMV/U9FEdnt9M9tA9eeiF0COs6/Drk8GcDlRkld
F1V65otuZeT9vohElWxfH55BLO2ydNYLQjtjP/RauvEYrhk2qb+RWIEk4k24NGzUmpTEUyiC9jWh
pznoA/ohgjOITtjRj062mEJX9oueHzvFIBc1uWVzKDS9uFe7YHLLobXF/qTHnT2Mx9urOV+cxWlk
AIDqFnd4ns9YXKyYYgrXNZ3cfDyl9T+BoiIA/GkuC2v5hqlrB8tkPIk91TQ0z67Y68YiG3rFqibA
2uZhSLqXqdd3Pfo6hjCdb3/VyiFU0Y6iUMoCwty5iBaoXFZmKHai26WJ5RitGOyqqiw2rvLKBtGD
Yb4PagPy7SUdjWckkLxbg+j6ae9kiTv5pWNsEbfMx3mxQYBtoUfkzMNDs1RDjMNKaDxBEd0y3Y8T
ataIsfsJaphHRYHyLvX2svjz9uqtbBRYL9h24aWBaGNJMwi+1YtjTRDddtAQUqhTyBejfrJjvTw3
sSVubNbKEaRRB6UP9DSwty8nrT2pVNVSLyU3faq0zCkN4+BJ9ybwkiHbGlFfswWLhKzhAknjl0CI
vJWtovZ0yaVmHIbDrh5CJ4yDT4V833++vYrX1B5MqjOlC3WyitAsvatLf6GMUhtVSS27haAeveEx
EHwonypbh9WsEP8ZaxvGX5gNpIOa5Y9J5+3FINtPfXFuA+mp8LuD6Flfb/+oFR/28Tct+c9ajYGz
fChkNy7C/RTuBu8g6HeNekzNt1ZtNi7ISsNwrnxR+AJFyu4u55qGwJxo3cWiK+inxE9tT3kNq2QH
HY+RPsXCG408ppsOt79x5fLzPCAHMoudXUs7hnml9o2RSW6TjoHdG93AmJmnbHizlZN0YWW+RB8q
J0aqdsZUR5I7f1euMbwhNVDkT44vj7YSbUAl1qzNWpE4ApIShnIuraVUo4K47CS3Rk8Y3nHZe2SU
bmh2ab1xQlYu/5zyzBrKFJi1ZWVD1uJC9HxVcsPK2GtRF8OuHHVQ0oIozJKtou/KeaSqIeNtUOBV
eOwuv6vU+qzXRk9yrb7eebr/xKB5pL1K3Q9JQJ2md28fjZWcjtCO8QWYqejbUR+6tNdXRpxkCZ1x
mVpX2b1O+R8la5xMGs+ath9yARY8mD3jByu2Hjpv2Dg016x3+Le5T4GG0hzMLp+MyGgS3fRL7l/6
e4z8ryNsX1C9n4VGvysMxR6BnsSVciRyOkSS+LMeRsfXu3OZuzBcvYWH4KF4YUrz9rJcj3nNP0vD
33Nv5hh44araBDGL0iCvz5tqpyTYVJ8r05X6Q2J+j6JgH1BspaUS/9taNhLeXQVqNnnroP+sxX9h
o32IGGfxrK0ftuZA+GFgLoGTWTCLLPYryaC7BybEepFXjGhRRP64i8LCNox277emPaowEyTjsd5U
aVlxIwahCiXYWdYdMq/LoyKVfaI2Zi+7bYtmXCd0JUBhYUuxZO26MWQCmwksBfMc2aWVvtekDFCM
7Krll6GPdlo9UWVQDl62RfOz4kLmfx+cLoija19cR6ESoLItu9mk7OLU34FogKPCt0NYIwpzf/tI
rVsjSjZlQmby0MvvSv1BYVCfjUsj0ziUWmjtfabhDgMcdPZANeGP0AfZ30cSCLDBQEMb6R0IfWk0
1PU4MIxRpjH/RcuMHWjVfSs89k171LOtgswKrozXhWyR8HnOd5Yz9GoVtA2ir7IrCdM+RwCqhfxA
95X9JI47ho8dTy9Oevjkhz+tIrpr+9+FdOoVZufHfuMCr50iahZM85IaM+e2WO1B76VykifZNcez
VX/tu9fI+DxuUXWvWlGpJhhAnnhxFl5C6kbLGBoYRcUoeZa64VGp0vyomc0/nqVvAR6uIcj4pHla
A64oWgZXYyijHqV5jMdy05qidHW04gMo4INWx3eDWH/2w5es+1VY+6ZV7ckS93LS7JLU4M/Gzii3
+JBXvp0bqs7ZhEjWvhTjmbJ+yKIsUd08PVpDD7tFamvDKwQst+/NNZYfLNBHQ4tF9j1NyZIhxpB6
L/RgKfx4N7aooVrDg5LFn0fzBS6ASjpnMtIbU/IlrYUNHZmVvIYpTQIN3mWym2XiGRndVABeU90p
8/x92OTdyYsq0clV0N23P3fFyX40tYRxoMQZimU0qG6aiw/CkLzG0H/dNrG2c/OoAJguQIHknQun
ANtwkYaq6opZo73UMt3XtM+F84DM6UHdLtCv2WMLKfKQFTIzt7CXoQ6j9dwetxuzfaU1O914KzR1
5zcbPai1tftoaP4hHyJQqRXjCH/A2pWwKmSh3Zvu7aVbOwhcdfBweDiA4/Mv+GDBbKukG+Rac+nT
lOh3GkBlNyA2a9ec2vx/bCyWC0GLwhDTSsPAsB8LJ6jPlhDfS159GMVzIYNQnYonK9m1w7OldXdt
9alo33rxUDGDcPtz13bu409ZLKg4M9imYAx4IZN9LtfOvKgh/PXW1qu/urA8UgTyUFGD6Lpc2FGr
R3JGFjZJILHJUNh6k6ONkumqJyF2oQRH+4Lx9IURSy9LZo0NzfXSJknsWKqJMwuNqqNRdTuGRYdz
b5odHkZuHhoxUc4ScErFYxYhb43iwVSDLXz56grzOjPyB78mMPPL74YSyRtLeLTcXFZtY7r3gufE
i5z/bn0/2FmU6sIWtJbYWZpbxYWdRj9UqLg6YSPaWLt/tBb/72MWtyNv/cwPKozwIbX6qze30L5r
q8VKITIFQyjji4unwLOAjohWpbuB9auSJlB/3yelJeX789fnngbBu2+ELo266uWueLCzdKGaYSeA
K6VGN2GP1FO1z+OwfGTWZuu71iojc6mRHgtjawC2FttjFHVTRWKou734Xa6h8TeejP4+q7OnJPAd
HQrEeNSfQ/0Y6XaqGSezOXdvagz7xz7bovZcWWT08/7fi4vQ3rK+1qr5FGWQDLkeqU+avwiVtzOq
J2vcgt+vHJcLQ4uz31atWQBc4Ljovk1HERLXv3+3OShUPOYBfcLBRdUzpjEtTt68j/JgFxE16drV
vJfbh2XFdXFISBQp6oCDWbYvYKxsTK9odTgcjjSG7TB4gUt2wxOv9J012s4E1yKNBP2KwKwrmkAb
SeHdMonGh17z3gSYbHZdCbzISDIRTmMrgA9V1Yqz1JnmMZ5iyF9BAcWHv/9eaiEAJPCgM9Lv8nIo
wCXHvEsMV7Le/oezL9uNHFe2/SIBmodXKWe7bKeq7BpeBNdgiSI1D5T09XfR95zTmbSQRBV27+4G
CujIEIPBGFas8Bxsz3R3zb+0ZoDwwGwPiBsENYf8CBI+8cbrPVSSj2Ayscy7pFMA+dbs/FKErMeQ
1tSoICKwUDjKjNeh/jYwwPYNBYZYJUhkhhdBQ2ZkE+YAGu9std9p5m+W8TkdzuOgajyq5MjPm5a4
uj8MkNMdF+58LtL5oSbkz6gr4qw1i7/8cpIbdkqfjW1SebB4TOlNYZf5oO1/+wcz+88C5ECYcM4S
o6q9c66juYltVSM5FcnmthDxSa57CSjpoeWIuB6dCZjz9dF4Q5+4bA5QbcOSsy08khm5dLa2bbUE
EQGgPSNpdsj8XlXm+/gJxaA/oJCgfkFEKpe9FqtnQ1CV1hkr9qIsf/TQ6cT2wr/XDlN5oMdE7A3e
Nsn9WflkeYndWmefv3pAZHEU2Mk9TY49346VCjn3scCBDAhvF8aQwdmP8Or6W+pd24yeOVlntAQx
R5aTrTmwbmsTb1ODDXvpR0UJ+KO9QyD8Lf4SKaK8ODCYphZdGMM682mbD+cWWPuSndJAtVbz4zsl
5KBHgj44SlIyKbKVgmGxQrvr3AJyEyEP9EMrNVTY6XVt/pMiXaqacAdoetMCpccYOt1eVM+nFGQy
s8IdrZkemptoRYPBCrVN6dllXdHkOdiBzramR0U1hKRywsRVSFlX5z8pUkSTTk3jFD3UQU9ox+lD
a2HbgNGGjauI6lXqSEauZUjcK0yOn2F94VDGWfPiez9uX6Q1C3AF6zgqAHjx5HhwmRfi9BYuEvZD
23d5QcZHQdehaA6tOSOk45gyR66MEEE6mCoYODOX3j4PwWc/fXQwgBgH4DSpzfFzqllNSMxpUoTs
a5cWdGYi94Av0mWwitXUQz5itcAZpItbv/0D9qmlAIfoOG+w1XJ3+zOu2cSlMMlD+MnUsbzWYBPm
p5p8t+tjhvXljsIg1lQCYb9II8GWg9LctR/Sxr5fsHPOPps8f3Gm7RJghdq94WaHHr2E2xqtyXqv
wmOrDAaE5COzWEMG+CAbo2Rk/OFWRZhav4t+3Oa14tutmCBMD2ABxJk6GOPFNbgIIkw7nW1/yt1z
miztkTPsDskZbf9eH+HlMDUC6BJcnXRrW8yHtUNKEXaVA5Beo3MejTaqXLBAakn+0yHpt9sfcMUk
gH4GS4toCaPkLx2Ws9jUBfTVO9e4faBrKZzIa5w7hn575Mz64R+kAcn2zvGKYp5kgD3l4PfsIG3u
HXAojSnalRtsMpiGaDIX/6cLXIRqSYfQQAoxBJ8ktimBNQkXTfLrw0Cs2V7wSmkNJpitaClCrTzm
pf9QJfljm6qavSv+0IQXAc4Xc1oga5R0bLCJPSg6xzonBt+41WuRTdEyqdDKq+d2IUU6t9Lql6ap
4DfM5WCNRlgOKUbHR7B/KN4RlTrS58v1iTo5xnDOhr0Mu8KoXl3O0O1KGtV6spUkHAAPHBX4BODj
DV3+chbPqiFPbXDrTnt7OWszeWrS8a5ErYT1D4EVmXMVNrQ8tP4IAs5HC/sa0wgLq5aCRU7TWIqk
T+j2wXQws4KxPkGBKs8elmbR6kmdWABgfuqD5G1mZkQeMne/JOe6Q9Gb8vQfbggwAqJjBFYXkJxd
uxlwSGDAqKhRh7PM0NPL3Ug/F/OfDIwmt6/iyrmigAPmKUGjiWKL8HcX/gxLYD2911DKmbUHXzuj
bTC6iux/xUavRIifcCEiX+Y676we2f+ykL1fukdU/8ZNkoNPAN6mUmi04qEFfFUAdsAyjlf8Wlw6
cpCk+AnenYqkdwFq7KFVJioynLXvZhqo3XvgfIE/ke6Dj8UvpB+pc077HNF8js4zOCKUxPorDxv6
HYiqBQRBrJm5VqZzEcTPY4lCt73NMUTPSpB6aBU6es/61O5v28KKnQvsPmaigQ1CZ0v6cgXQssxm
KDMnwbjH5FDEx03f/izn545lOx2L1unLP0h854EXuyzALHitXh3wdLQrSJxT89nKMnoaCuu5a3sv
wogE3iBGsuM4axrmQUEke1v4ml2CugRFfnxgLJmRhDcIXhJd63HHsPW1MH9MQxaypItocL4taPUQ
MfiDtVtIyzCafa2li8kv115QydN6tu31P7316rVxP/Ad54oPuoJLcHGPUb6HyQCe6UqXrfe9nBkU
pTZ/nHc5b55Tt8M+tT9VWUSoXUWdNu27NHlC011x79Y+J9rp6PViGTnmaqWJxQEgyrQKFtARuSU2
ZmOho8mTyOmDR98gb7e/6MdFrFi7dClMOrseiyUxdA/uIxdklwSLUFxd3xYOq++90Qh+GUBwHohF
3KeAjqexWOpPWjfQHzOWq+0yw1+GMEHomkYdNVVIttXvgH6siSYxcKWyTecZN/jkMyxkaapfc//D
TAfQBRQ/ikTZkhVaSg8TahaAQ4F/GRsV5dm1PGma/+9ZqxnbDZaNZmyS0jv0PQghjTArmxDcwn/6
qdiZxuvtE1jzf/B+OiDvLlD88k6Y3l+6GcAb7+xXD2kGLnDz9C/pngVWIeD00K9ECVwKBJjDelRU
Ud9KirsKiMRBNZy9elvgdTAmh81AgA+Is7x4mmajLPxpxPIcXUv3ABwfWYDFJb4WUTDAN2nUTvqR
tDzKQXl5+/utWQkGwBBzgx8NRyc5dhTVkGGK21IlWwxdbIzOC3v7BH4GhZcTTlu2kQtB75/gQsWA
jRodQdt2djNQJYyR4dxrBionGujwsDg5sBTVoDXDACgCaC1wgQt86fUnHax29o06cM917YR6UGEM
Nglp+w+FO/CG/Z8Yefzb6BeL5wvEZK3nPxadwQ8Tn36BrkjxKK6FEyDQxiAgwnkAICRPo4E2pkGV
0Dv3XhoWfR7xlu3+3hYweAoAOlJl0NiY159sXixM1C4p7pIGACXvIuBlChPkFaX29z4a5obuBebU
cDgyam2up0xDuOeePf2FIzBa2rvECJdStQ9o5cW7kiMZQdJPy1Dk0Ii1R8+PfVA3DV6x8czz7A2K
cs2Kwf0nCzNF0rsT8AFLgITB6b0VmtNB87EW3D789RGBzkOA05DQYcxCUmiZszEA7cW7owC1kFWC
Tj1b2shogZZuTU9FbbxidcAzGTA39D8xBCGFYkFv+IlvIkNu+l+V4QIH+vm2Qqtf7UKApFCeLoue
2BBAjO+UPXRWhkfqeFvGio+DEmjyo64Amlm5qk9BgN3Vc+mdnf5oOG/1co/lCh0NFB5O/FTJw12J
kZy4PVqG1g5Qhbkk2TptRfdBgeJtWRkk6rr5dagG59i4VfA5Y7XC3a00BIGlwQAiCobQ8sM6eisY
smQpJ//s5F1kjvOhHEN7eUZqEPpWe8iyz2bxOjjxCMLT2593BTN8LVpyTWajNQvxINqCTMPqT227
7I2MbjAfxn+VNovSZNqmln0oA+zqSZiiwreuO3Z+oTMIIhrwqVw7Lk5z3WxG6gPQXu2GKT3NLDsh
W932aI3ayZ3pZne5mLXK/Squ6Lfb+q/dETwyiH1QMxWjzdfSG2ZTrEWc/bM5YmcwYyaNiK6rgqyV
9xM9m0DsiAHnN4C311IwJsCqogHmWBARTO33vGI7DsaMHGRPZMeHt9tKrUW2qACDURGxFQYF5IzP
yV2qTYkOjDOAsNNn6m+qCnsEDwC/H0CxuunddrP4X7Rxeq6bsMVOtDFQVcDX3DdwHcD/ICkL8JRf
60wd7IRNZxQ5Ne5ueTAeUkTXQ7qtXfeYqgao17wEAJVIwCARjWbJE3lD49KOo6POphq73kt0dFhn
OcfCrN2d6Reqt2nN8yHfA8QDVUAxWHmt3DxrqYYdwMhTAmAddKe2QlRFsX0uNxXtilXNsCIW2ZBA
PTjSy+SPDEthR2g2j/2h7zwAwnllhE16nxFX8UCtIOVhnhfCpLvo9AA2dQg1z5NBnDzkM3MPtVP5
NARwpNos+jKC/8TuNlZKqq0xFVvHzKvQ6rGsNqn0sFyAYeUWeBZ44hlPflc324k11glhfnnQ5jzH
Wr9OEQWvXWHxadAb0kEhJjPNZWh56W3hAk1Rzc+6ZR7xtRQOel0EIp4A5B5i+Ob6uGnWlDO6pe6Z
MPdPbTQ/Zn1WUXus3RfRRwbWWvBlytNEZkq7qe8dfHuHR2iX79H+v5v8JEqNdt+bmaLvv2ZXqAqK
7AEtCOw7vlYJfFgFqcAEc14KbnxyLIZ2xxzwvW1m8082TeP5tk9alQeON7EPGm9cILmDYJg7dwwQ
NWaWGzrzsiNdFXbVpy4od7clrR0W7gtG+6AYYi3JiAsNfE+AwCI+HT2yA85mjFy3UdGSr+qDaNsS
iHHMh0seoO6cuXJrEfuUfE/N6tiPZrTUSI9YoAiBVhW6ECXFcb5DiDG5aOSAZXTcENDmhH7hqnhS
1lwaokQkRA7Qco6c45miYZ1mBBCaBPRCmoudIJm3jDs/SFS5ikqUdEJAg4zoS4lou3L3vHD9cCDY
KcOmRRGgruXmGN7HRCS6AOALkCnVk7qfqGvnyIrKp3x80zwAltmeTTvi0RAbW7cBeUpVQJRV00AF
FB1LxK1YCC1dLSNo8iCHUKeuTsUgho2qJzuz7xy3i//B1vHMC5JdsRNHMo2sSfg8MsCRdJs9WBma
KnqleBTWtEHaiqgUWDVMfEpPa89Stw2KyTuPTX/kQbvLk/SlzvR7LKb7eVubNRd4IcqVPhzjPm0W
H6Ko3Z0c9w+xvppDswswfZIXCllraoFeC5zTSPwwxCr+/KKkgYldozYKeAlzKO4JOZkp5tOmJtKA
CLmt1cr1RSlczJUg/AP4RLL20UOXcrYAX5/aMnYGot9n8/z3w0HIHVDcB2kO4mhAF6/VAZrWmq02
C85TR/blEuCxBv9rNGtVNNHhT2ElTGEXa2phCACGYaF4aMvvVQnoUDNMVXB2XPanIQWJikkLotvf
bsVTYJwRTyK6V3gW3wPdi1MqDLyJPhmCswGcfKjnZhp2LvlS287+tqAV0wM8NgD3CyDP4DuUTC8J
smbJrDYQO5W78hS02s6FMFZhwbD19basVaUC1J4FwTv+LpkeAsp6Dto5OKdDDJBLaXyigyJgWbFu
Ef7/nwih7sV3o3lGMNY/4rsFdoSq7w57ikEkUW4IV/HVrX05hPIi+ka5DgHitShzIkXDG2gzej/H
3DpVzy1rw6V+RYijuElrWqFPjf4SCOpR85QOiWOzNwhY9eDskfu2uzOb++mrq/++fTripkiVAPCe
gSUeLgDwCbmQhmFNrfMxwHDm/EdHXgz7uQg2vMOmkfTRtCnYiBRntfoBLwRKkdHocMdPzSUAbAI7
O1221Y1vdHnCyNDYdIpLu2Z6oAtD3Aec3UeiqWrUjdlJnODs2ueOfxmrJ96o5uLXTgnRl7BsHchz
eY394oJWtwCH3Hk0eQSuIafCVlH7zTRfbx/Umi4YqxZIzwCZn0zsVhLW9UZnBOck6+kGiKsaFJp6
8ak0y/1tSasaYTwd0STIWTATeW3iaY/S82InsDvrRbeNsCJxESCQVRjCyvw0wOBohKDUZaLn/MHb
FT3W4+p6An5iJ99B9e7oG30XtTZI6/omK+8Nln8FmV67RZFhibjHtVNZeeV+KAztMZ+NcWMv2bIv
MkvfWiMFusACEY+J/Z5h7xju9vZ3EdGFfFVE0xNjmZiEdWTAT2N789RjmOKMeZRPSZs+ldp9mXxm
47h3ULOfg++35a2Fc+9d1v8RKBM86BoUMZwkOWeO+TtIDC8U/JQtUkr0Z0NCDcR0CTg9aNjaqoRp
zdyAbRDtCNSLPpibvzA6U8sPzoS/gs0p1Pqffq1KAtcsDTyFAsOM6BHNv2tL8zjzLdLnybmYPSbI
/eneoNb3Hnt6Q5Tca4VDXXE9YBgVrJVgFgZrl/g5F8+EwUEd0We4qo4Tm+StGbADlcRuBq6hXGEr
K24VYaroZcJOwPgo+e6gXgA4q5l2xsD7xq7yfVbMkTHezyNmRfLIptjLWakejJUzQ8QKFdGbw5C7
7CKaVgNx/2xr55yb+xGY4qQ0dwFVqPZRikCIoNKFF+l9Aef1V0yNxpmmGodmBh12z9ihFYyhaSsK
QR/jrWspUhhZ24kRoBudnN2SR4ldbTLVUPJH4xMS0EQCCztutRwSJ7pAo/AywfI4THJ/AwnoRus/
FePT7Vu8/rn+EyOM8sLoBq4XiUUq2HiptXcksJeTkZSHqsRo821JH80bFWW0W5D+gXccFn4tqSAd
HrvRDARmvkj8SNd3Hvr1eZeH1FK8rCt1bA+UlZCFSRrMH8jMXa019YVR1zifflcMj/o8Ro59P/Mi
0tjOpU/M/JJybceCSlH/Wnk2hGTBYvlOcyGjBBFK1l3t4Nyq7qeRP7dWWHpLWBe72t2bVrxku64B
foP4j8lT2e50bat5GLh+1DP6zU78L22hGh/4eNnxi/AxdNAY4/PLo7VZMjoWQckQKPsf5TiFxI3G
6gSXPT2bQxalinNeuRpo3rwv1QOAF3fw+pxRq2h7RHPJOWVwJe0IAl4wdqj2pq7YrQgJwSGCSRYQ
eIs/v7BbrunpwnmHz4xtyAndIvzAUuSX2ya78uWAC4ZHRhzhABghVL0QUnmEck2Dm1yaaRd0ERtf
MsCm8N7U82aefxXe79sCV95ULFxCucxDBwoMVXKJxLC43Zd9q52Rp07tttEMsQkW2GWstF766SdW
2+dmCABu8UVDnXuIGuCpsJ6p64O/b1gKAwZXm6jkY6ORpLzTjQ02Tjva2SgcNOGa5nXCLnVFSrky
OQwpwlUjV0F/5EMWMY9TMFcWFPZZaJrF0fbKDeZUQ2v2o6DfsXLb9Z98iz4CQ7obNADo+fb2R18z
JTBKAuoK4D3YEiVF63amThJ42lmrv3X+kzWXoEb866AV6SUGQ1xUQLF/Rc7LFj4YfDGKNM5TcIe7
G1p/CpY8GqgiKFvT5VKO5GQ97JDtepelcZYDETI3p0ZMH9QK97riyq+0kR4NsjRd6rgU2uQLipMn
wdrguGGJVXyj6sutWognGLDhxlFVk6dAmwmTFNjUncZL9Z1ZW2ZvcsM/YEPfk2Mfs5pt8vbJYU04
nUG4cBymRgVMWXmJHbCOIthEzQO7OSSHxjXHrJLFTmORvmsWWNWsB49le+XAzZq7wWouwK8AkhYh
zLW7CYrS9zLSZnH/NJNTR/5M7V1fY/9b+goqgkQnqm6vCPOuUwaw6/4nUA4Dy8Vp7Vbvs7h0Xaze
/dNo+bYUCiZYVavfVwZWL5G4ZnmnCHU/5ioQjOIOVtog80V8fa2pqNd7wwLBtK131HfwHn7laD/M
NmrBn3zsDrp9xdeO8FKelDNWfQEH6XVZHAxG2M3nhSYhVsrOSrDm2s3A24fUFO4b/yIp1jimNXUl
z2KTHpz5a93dZe4v7ldh690DQ4CYp0o/mZ0YpzKWH1P5udNAyjXuSaNwOGuO4PKHSBp7JNMBUjWz
uB3vWPqjM1+ySWE+6yKwLUus5/JMU/z5xevIgnxaMtPK4hp20idmpNMq7EdVxXbNVlAXBn0F8hQM
mEiaTINp5YELDp4+2xjVj6luXozikMe9179S/8vfG8qlMOmuYyNUS3nvZ4jTfMQT9h01njD8bXYq
xtU1i7wUJD06TWGgY915WUwI3dTzHwN8d3ZnIK9UsbjL3w/Yb7w7Am6JfDjAcV0fk9fjNlsJ6Myb
chvk+q4zNnWzAw5lky3bIFE8DR8ib1mc9DYMhp0D4E752YanRtHbLDdG9nPxfqVubLrGxp9/z2Tn
EEUHVb546DVjbh7x4PuUADb2Xmtp1g5xnMTSz0vb7Jhm56Ht87idtCKqOnrsif5221LWBCKsRgot
OhZAaF8LLIy2HV1aGIBCBWFTgnRSf/F6GiYOiUaSKhzYmjRE1ahBCAJYvPDX0kxeeeAjqI3zREkZ
OZ33Myn1XdL634ZxxvIVWxX9yW+Rh2stRkhAHo5kHeXra4HY/1V1NTCt50WnEXjE70tredG16oQp
3QhrWJ6sJtn2jWoHkDimyxdJEis3nWbipe5MIRbVzLcgo1Ggdy+3D04lQnLROaZNkU9kyZlT81Sw
fodWw/a2CNkzirYZkIUoDOIaYQpPOq22TrN68EgaB2mxW7wA/LnGgbRfb0v5eETXUoTNXPhfUMuT
MWGIKfUJzO7YGVhaQVQYnxmjxwzJZx98Qgvg822hKtWEt7kQykiRmGMPodaAaZIUCKIKFOaG4jaL
D3RtBlBNMHUCPgRIhCfVp2ZqL/XkQIpddqHVguu44xEfTixXtfNX9QFzPbj8UOIDYvdaH+6Uw9TV
ZRo7oCosA8w6NxvlS/khrYNBoIoj+rW4UChZSlIardZ9e7LSmE8eEIypFnYeBnLYU7crafY+B0QN
l20wR3m+fV4frR2SYV4IKFGQAPfVtX6gUbW7cgjwJTOzQNiBjRFTbnu721JWviISRcRziAIwkSmX
9tzSTkF1nCC+Mssj5grD3kiP1FUQeK1YxZUU6VqlWmbSDM3B2PB9LNF9rt1T1tc7rVGMt31IOcRx
oTKKlAPZPzJ/oe6FkU9WnVt2gZDDSl7pUOx8cIs45bme3pr2oeh+DLoRzs6RT0DAjvuu+Nth4Xf5
KP8Bm4OPiomCa/nALQLalJYE75exyRyyKafn+TPAkKq4eO3cBNhSwCDB8yDTb5tp4XdBhhg/T5Z9
OXqf9FE7ePbTbetYOzcMZPio/KJFjQrUtToT0CA+yyYSGw7BtLMHSuHHTgeirVYU31YF+TrSCkzY
YXBJck5Y19J6gz+T2PH3HXOPk77N9DrypkRRtli7VVhwikImKEAEV4+kUdqktBx1EidW9iNJCxoa
OsgTb3+2D6GUoGB33rsb+HqwQumlwuBeqZVlTeNieC7mM4jSNovRH5m982m189s0WkA+ieRChb9+
L3lc+1+BrMP/sIH3/UZf62cOs+6nlpXHYom7A9a4xd/rLqbOHidtOTQe2Xt1NJA72+t2et9sWvat
zW2V/h+PE/h8kXejAfduOde/orR5reVeyuK0AID0GFRHmsTTMNyTkR5Aw0nLCJynHq33frYPyukx
yA4V+G3hFBTn/fGeiLU8IFjEHg1Yscy/2toEM+HjXMQz+2XVv4Nx23CF05EjPBw2psoFYATQHix1
knxOljGnMtuqiBPHCbXmrg4NrLhzPuWoNt62qzVlQHmFrj1WzKOHKuU4c570xcCbIuYDaPmSg1uB
DM1WUdatHJ7QBKEqGrUAfEkPT7v0LYiSjSLOsD7aRpHWZD/1pHkq5t+31Vl5XEH8iw8msm4kiHIx
wSO1ns6JWcRgwI8IttwM3/oS47v0VA1dZMx55NoIkBIV1uIDn6Q4skvBUma6pK4/azkEu3Wc8SYc
q2din+rJ3rOijuiobWr8g0bgWbbguof5DWGZ2+37IL79CeQU7/2HoFgsKJeA/bCkEwXVAYBti1vE
zTiEaZ6GKf9S8aOLy2t7oNUrFBa0Ku89tgWuE5AtSXEvY76HhB/XwZif7bq325DVZRsVzeQeuWXk
GFYs2S6v7PFwW9O1W4KEKxDMFnikZYgdq0Ztwnw2yGjs4eQyRLnextc3xLe/TtqkELbmBsEwEeAp
EeUccBhcO6CGOW3TYucQbkqB5x4d50c7r8lmqJNNrvE6KnrS75zCxrquINP2le+x+6Th7dGoiuyQ
9jPd+FPJFNCEtc+PDpMgK8ajig0/1z+LY0qjnJu6jNugvLcT57lw2dFiyXGuk4emfGxzTdVVXbV1
DwMhGKpGaoO22rVMx+iyaSBuGXvGw/Qt4/vRgvedmj26V026H5ssrMYn1zuZRheK/jh9YadaxXMj
3lXpXUIvAoBsscEDOAfJ0CsQpftpUlZxmwLkv1iNvzXGfP4Hb4+tMa5YNoW1i+9TOhfhn+Vgjfii
Q0qGJ5aYv7EXx1Yc4bvpSJqgZCHWpgq8HpBa19+z473JUVgo40UPQtSzbe0b1qvwX/ben7Hcod7Y
ycHM9BCrdlv3xNgreDH4XQJKs+Jtrr6VD5j0XKYt7/ccGYVj7gY9/NuGPdwKPgCWigCEh2EgW7rm
vTbk5WRg0MfN5/3cd79rGzxTWauq8H0Ye3oX9M7Zhn8DS4hk0EvhDEZpjyWSShv7hWt/Q3I9Agpw
Ozgn/WdNXmo04GonoslGU/ZHV14qtNswmAM+ECFd/PnFcWMX9sLLDBVZHRwF/sPCHzTjRMnrbc+1
8uoC9IxoPkA1TixBupZC3IDOgATh0iYaAnka9g3d5Jkqon8v50mGhSKpSDIxe4oZJylo1Msg0bQM
FzVdDl2dhVr6OKLq3AVgK6dbnn9q632+cGRoVRT4cUl2XfoK6gvsAS9C4p/yZ0Ie02nXT5FRDyEL
pn3p32P740njinB95TYj8kddEhPnCK9kPinSc4/C6ZYxq8Bj4PiY4hhqOinCyLXjBRAEE/XYpIsR
C/ErLo63DqZlGl27jBv+mmKxPAFLX7WAv/Pt9gF/LMcA0iKonYDLBtGLPLqvY2OXT3tWxY33OQBE
jHRvWKsVzUChBD85O/PEVTzDK4/hlUTJJ+dTz/IMRffYB4dIU26avNzU9M1sis2oqVa6rV5S8BIA
rAgcIRBKkgEbmVVYi82reJ6jvOI4qpfKewq6Dvuu+igl7gsdju1oIye3zw1R5P5ryRDee8FLAO8P
LKjsIxjgNigzINKq6hAU+aFOsk+JP+4aT3vi9fyjrLDhaBi/FFMXJku3KB6FNWPFrUL9FR1ABCCS
w85mkozZzOq41BNt1/VN+XXuNF2RKq9IESxkYLxFsoGnTrq9gZuxnDW0jqem87bcX6ZjkbeGIrBZ
MVVk/QhtkLn6COGkb9lpbhN4o13Hg/2NpQ+k1PaJbhwMYmDjqBd5HL3j8S8RU/CtQOIA0gS8MJ48
V7qGbVO57WBUTVzQ3gfxcmVF42irqKZWrgQEwDowdI9i1PsijYvLzpasTDWta2LMWn/R2Zak48FL
eUTcP0WjcF8rHv1KlvRu1HbuNxWy39iZ0fha7Lusm09OwBWW//GwYPQ6SkKA3gPBI+OmHCwaJF1T
trFu74Zhsg622di7dspPeV4/mKT90fe6ufP8TDVs8jHOhGQQnYlACEhYGbTAcBFmrG1o47k4VTkS
mOABlQ4tpxsriPVENf28oij+a8CuINNGj0Me4mrRvjICVvaxwZs74F8e/e4HJXckR63D9X9UZGsp
Q4+P9y14Xz6FkBa5HAYnrh8H3nKz8bq8hzq1s5t5LpZSA591+2n4+AQFmOkTW3cwbgeEiWQpo9uW
zGDuELferyDQQgxoRIy+lKYqtV/7hIB6g4dfkOLhUb1WJ+C0IV7tDHFuGRudYJUHysunsWPRCRvG
3miNtXB2t7+t3Uq5FIzS2OMFJC7yb/z/WmrFS7ejtO9jp7Aeqz4AYsk6BmMaoi/QZM79QkhIaf5t
oNnGTchmzB9y1ik850oZQPwKsTJYdAGRHFz/imJhJE+Gqo9BV7txpy1esnBg227+blsPhqaHVTVG
DdC0Cu0/uoFrueJMLlwOtiQ2nGPNUDy8cX/j2yHV4hoD+svGechevO2cbSc0LqwwKCNPlUesPItX
0mVO+SJdHLyKkK4T/bUdf3O+T1M7nIxuCzc7dwcQZ2DefWPjVbyt+EdXKxoZWAAEiCryQZkVaQJY
xsvHFpLL345zNPmR1mh2DeHSddvbot7ra9dB7bUsKRMB3RSlCNFhYYJ/YV8nj739UnJMRoKZGHR9
c6OF9c/vFn8suxQFgfsi+IX+VMu3k8LMVFpLGag9o+XbpWMfm9l4xLIuLNDZM+e1MP372SYKYSvB
vNAbtVj4JnxPOUsEM64HQqOij2uXmb99i+snlFuCOVwqvX0bloG3EZmTftlSzIsOoZ/kunGkbVtW
O3vkw3ZJ8qJ+anr0SNLCsX92ZV6zkEzM+1wVpVlj1pNyZ7u4JjnbeWt2G/CGUm1v6Kwu9lnlDPpx
6tzcuvO1MnskFi9VNJ6r7gOVDJTSQG+NmobktAjAuljGufRx/w2r6OwwPZvbgt5N069FP+TNEHrH
ttlQQxHQrThlVD9NAAYADwZeV7apmud0yGbcWzKwqHaTJBzMsjhMXjJ+9YokjRVGrMMRfDDiC4Gy
6dCyagMQB8T51IQFaQ4mEBKeeaRetelRMyuml8JeIk01V7DyxqF+Dtwv/o76oEzHgGvC/Now+5gU
phXRlPLQGRfVeqU1NwjQKvwv+C2R/0iPgOb0ba97bIib4q4n3xPzj/nXC3wAA0Sa/p8MycV7Serp
KfjdY9f5po9xw05ju+XbqrnnmKzs7gBR6J7dcLgzu09t85oStlecobBF+Qwvf4Hk7EuTL+nA6YAo
9pSlw6e2w4K79k9GMQK37e98q79r+fClpypOpLVDRIUC5irmCMF8cP3K1FlnBlrbDLG2+PrnKneq
EODc5Pm2fqtSkHKjjiy2GQeSepg6T7GiuR1ix6n0IzPb5uhgcEwBHDOFpctfEVOdGMgGww42J0vK
ZNbYDzUxh5gTTFU5ZKJgTJuGHzZ3s81S58N93WrLI4ZSvCizjPLOchMULgwfC+2Ih22yS9pvkITr
Dxify9FSLPwjm0pssc0Wvus0jFrZZtK8NDRgD5W+DAeeEhWs/mPAASyvgKSiGI1W7QfC0Bmxut0R
f4wLrc5+Ww3LopK3xlPFU+N+6bDZGLRSDOOXIJTFjHu99CcDTGq/bh/Zh3uHX4G8AHVEEPeBUU+K
LQfLG7s5Zzy2qXUkBVa2Zumx71WEBB8sQ4iBXaCoZGGZktyL1LIZmBZz4Lh6DvuW+r07RXXFAWe+
rc4Hr/wuB/VQcASKaorkJC2tpCmfWx43YLfdMKt4K0ew4dhsBpU+qTa3pa1+PPDG/K80ofVF7Gbm
vlOmCCBiNyiTKHCZtl0YeDVbZPa7fxGFroWYV0NNWXrlStq0U9J0PEYFO2zM5MSKceORRdFGXD+n
/8RIr1oDFEZugZoiznznC6YXk5M5BpkiJV39bBjABImeKXyy5CaIPvCaZCM+W97uS2Pauk174r6x
vf3JVm3hPzEyamYIbOqPGIKKe/NPP554MEdj/rkxJ4UchTqWdDQeXWpHc3A0PmbePJTf824I3V61
kUx4tSuvh8IH7hDqZ4BbYCBHeiHrgJqEJhOP9bzJvldeAjavrE3GkOtYaWkDTrtJiDlvsP9ABR9c
0RCMFGgWYRQYeBLZ4bIavLFewaZ40LrIZ0iM3HaLtcfh7QNb0xDkYfAUupgLl2FAmUHw1YxqQvVl
W9ux2f0/0r60R04e6PYXIbEvX6HpbbZMM5Nk8gVlMgkYMJjVmF9/D6N733S7eRvluYoURYrUhbdy
uerUOcInxagFTYqh9S4QtfRfwflAykOnGn4CmD3UYuUSnc5a0PTo0wiMgEH9uukr31Gz3yStAGMf
O7G/PcKFLXlhTrq53MYwhszm44lzvvWcqfU7dKL6LKbjxordlYty4TCDSwQbBrgA9LFd4Vk6vSmN
VB1PZUH3pjrsUI35V6TdPH9nJqSjbPY6ByWLPp7s4pvZ8k2rPOTmzzhe4/Be3IF/7Xxepmeetmx6
AFh1YzzlxTdwNIdaDuU1T/y7Y4J/RWQB0QggAWSmcK/PXKftHGxAcF0b3YfWvsbTShy/NJJzG9KM
sT4deVkp42lsRZDWedA3SGXGX29vtNkZyM4CXJGfuBdkvWVnUSoMKNgmFSc87tQo7UCYjZAs29dM
o6HSEP3RjgVfydEunV905iJvihoVIGHz0M8Wqfa6vker1ojCp2nzDSpJFGc2rYXYTsRsflkOMb9V
1ci2PFXi9nB7yEsBFcAEQG8BQwxFB2s+fOfmlWlSqIKZ5UhsutNeMe6tAnmb4TAMk8/17NRbe48H
t80uzTTqGci2fybD5byRbYFOIOOZOJn9yVSg4oxG2/4Ht488fbltacl5IN9uo5Nh1oeVGyZIjrJG
6qXjyfEQK7pxs42r3PadiqqBEZtr5dul1XTmfiUPYeqcmLucTofmgpeKIU4iMdqT1/KR+FbW2MPW
S8UE2a/GNUZfJAKs0rFdJWsVk6WJxY0D0g7g47Gq0rVqFlOulYM+nSbW3POabFzq7dGX+7tQxjf4
0TUXc2UPD3nTAqMvWH1QX5Cnd1BNdNIAAXNKoUkooBcIZqugGd6V9FdZ/vzHpZxtIdUIPQKUGhAU
X86tZkwAGykuXqKEb0vgHNIRYiBDctD1le15fSpgCpUTyBJAlhOoD+lQVjkfnNZohpNt96HNH7Bd
d2Y8bvv4o3CYn/RI4qTkpbfXqIXnMVy4IBO5+DlnAKAJ8slXuCqK2y7n6KIoWBKM5N1Nj+gqCgrc
4W9DbO36f4730AyGKwINaUBfgABDiv0LEHVNVUnUU6PdMxBbxyl71sdsWxVrXe9XJ/HTEqjIwZYB
6Sl5aC667Jq8ylTwLHwDv1otdlmi+2w1IFqYQvDHAlau48WO6qV0BBKNjCOUaFX0uTmPTO9Cm2ZI
xPm10/gd+BfZmL1XdCVqWBrcuVHpCaAlQAyjY1I9JS2w5ulBTT5w/oXx/s9HAE2RqIDNZBV4xkuh
UFZ2aQ+mIfWUfqhq7+vZV1uvA2Gs3ApXXgwODCgcKHdBBBQBtHQpMDAOcy1vtRNL0zddmH5Xbaip
PZrpcJ/rQZ+u8ahcp9RRwUdbD8Tv8BZFHCENLBm0RDVG0zzhNG6nTgRGZe3cwgtKvfAzRQcP5Bio
PYtqFVlK8uv2tF4jrUDlPWtAYlZnekb5cQX9R6Wy7Mk9dW2/69LHEuzHZQP4Bg0rNfLIHza+ZdNz
uauNfUby0LZ/KF/cf1VDwXWBwp8L/4aWHHyLdBY9UUJipbDjU6E0IJK2S+WOIw+BudDW0nrXfnvu
jcZ8ozsaEc9nEvzs2ieumItjehpRFWwd957yhAKcSFgQ568rczt/9aVLw6xiJ2HD4gK+eoRztBBQ
R/QkMtrCOiZJ/Z1zoj3mAkwkVqnQb16haxuhGkXQFup0qDX7qYW21TEvOyShlDU+2atYEqhVZAMA
qMCbEHhGybdbzEC5TsP3DO5TO7zwkoe5Y2xXRn2VeJ6xsQBMArkHpA1IOC4vK6ZrMSLvgUQjuGP7
6cWhEVTWQeUW5vqfijWhrg8+tDlvm716vMxWocz12RaC20vaQaqeOJVeYGx5nYSWMIPOKjf/fyYk
32BaSl4pfUciMMv4sfFB0jV14Ku9+QkrxiWPCBFFaVkoikDF1s51WMjguWdA1CZ1QM5ad+4JwgQ/
qJ6s5G+unLdkUNoRRZECP5Zg1qD47VMvOWb6e2N/t9mwYmhp6+FeB0YMeTZc79LytKQpct0aSUTQ
sbkZ7FjxC0QYAXfVf8ZTfo7pr6l5p5wdcMCFdYVWMCWKSCguNCRiH9HpSvLh2m/PZhBqIm09uyz5
Urdpko+THuMwqb+TStvZaffcUuOBoPxasIPxk4MfAGwej7mzVgu9rmFJtqU7t4iNRgf5FolMJ5iK
gLgbttX6oInfa+WhhuBXfkgGf7RQ+l85AwsbBiR76HiagTwon0nrmDQWsbUBh1t10B9Ri5Nnjp5f
lNozOvTW0IULmwboDOBW4UQA3ZONAaen5JxgJRujSAK8Lk6KVZS7wTVWRrVw7pBcn5EMSGXOvSiX
W6bkboEPwVpqT1Yf1WYIcSPShHRasbM4IAAG0KaAuhXm79JOYTmpURKFRIjg9or3CuGEzNVWshJX
USCCWVDqIyYD9gMwGmn/90nfpH1TZBF05afsnkD9XdFOmQa8eO6PrNsYa80XyxZn6hY8TfBKkTZF
m1k1WAdpFg390fvGimcgidE3bNahbu2Uj9teeM2YNLyyEUqXoWUuylIvZDHi6MQNnHHjKBH10CTn
IkhbU7hfOuyY078jlPzkYDVZX2QYYRIDimi+1Ko/opHeAFu3MYZ5/Dvh2wavXmutT+caB/m5mn8t
S5dOYReGOgqspvYLooaHAeBt5bVORJR198OYwJU6gTukgZc99u2wEg3Pc3kRwEjG53Nz5krNYqhV
2mCuwaNWhgUbppBUaOy/vaLXb87ZzJwrRsceikpyxNBQBiH6rMwikByatq87u6I6EB165GEDBerp
jq8478U9dGZQWk6WdhbNFRhs4ocZFWhFHKG+hkc1uDSqlywj29tDXHKbAJsBJA3CVfQNSQYVbajA
EoD9w9njyLda+af40VQrRuYfuVqtMyPSVqmNJBNJ1WZRXOt020/2e6o3GhAbAADcHs7SBYQVm2Wh
kC6YseyXG6NES0hb41BEHQqimnMU2/hg3Pftq2Ufk+xX3ezFS5NDt2NUg9umPytX16P8a1oapdPq
VmmwLovc8Skufrf2ndEFbY1uoMQX6l2rb5r6l/3S/8z6wGy/Jmbqx78KJvy2fra8b6a7zdiaCOby
8v79JumcUAomVYhBwD1kSryx6hxk3KjKbRTPjJRpjUFqdQqkawQ5GvD3OxVcYJtuG5PDzxcDsPPv
iTV86ToCd4hupYCx4/gnzbQDd/ejts3yPZRXWQXs/QT3/GwYh75IN7eXZ9Fj/N0YcgO4hWy4ZVfz
p1kNupZFQzatiRLnbSvXCK3ZY4Aeac4Xzfzu8wE/c0xK2itd0qE8Z9NQ9R5jUeyq4aUyGl/o29p7
LQ5Z8wohrDv24bZ3ogdHxwF0J9rb7e9YXom/3yF7LnRZjL1q4siBkaOaAmvbl1CcfShsgVPxRO1H
O9t0rPV1awOBB3+soM01JKHp3OftsxLve+Un2uXM08pnXWUxLqdHjmeyYWJGYWN6hiF9g2Jh2e5F
ui/qJwSJbVE9m30dTDY7Nmyfe7/07A1qR0Q7ITElDHAy9aafxnsmtmW9KSwCZMZDQsEq3jh3BvcL
V4SUrKX/Fp3X2UxKMURhCMCsXR0F1ziZtqJ1R9+s4yboHL4mK3VFmohSw+y05vIk3Bekfy53T0Eb
1A0duJDSSPysogGhyQEIH8PbMHXfpRPyLS/GtLW7YHIHP6YvIpn7Y00atIhsnM6nycpOWrwDz79J
ciHAp1gK62pEba6ya6c3E1QyJCObSpm2RvcrL1yfDT+Q+tre3iuLrvzcsORMuKFPZt1hC6fJXVVG
RpX5Bnlyagi6PFVki6R2fORsw5x7stbXvhR2n5uWTjHjteFkE0wzVfmGpVCy5J4yCE9+d/W19vYl
x3Rm63P+zzyGzRov6/AnaqCgY6rEH9d28NIlcG5BekSYZoauxR4rSHWxL4R+oKDwnkAirzrpSi/A
8m4B0Qa4l+fOQblncJqcrqkHnkUtuJ4LcJVsBofdsTDWGz/v98r0XdhrQlbX/anzsTkzKh1RxUYZ
okVBOtIH6gsGadZ9owfNCwRaxbFKiI83BjBTdfXsKF9burJRlxzEufV5gc8WsBzbwtHbcY5u3GqX
4LW28UYTnh2aQ2vXy/x+lmOMc1tSeJOiu7is0vk+r+7sKaDqg6aiFZGCK85XxvuBkyBpntAooK4E
VvOOv2VY8kza6IxTLmA4dfaj8afGE8oLRj/v4h1xPpyX22d/6Zo4H6bkc3LFsxqGyDsi5WMD1bWs
50Fi/IgHFqTJhLhqc9ve8uiAl8dbHp5XVmsaRkVX0KUMv3uw6gOwc4MZML6j3caNjGYtS7J44vHS
RuoV7bvIOV1uGKCSe9rEbhahV9rzDU4mf7LwpLg9ps8en6slOzMj+U+doK/CIri4suIpNXxt2jr1
U98fcVx8c/S59duMt4YS2qVfidQ3ICqxJpB+ncSfT+bZN0iOdGReMVkZvoFDxHhn3Gmar0KxOWDt
t+bD+MI2dv5YaC8uO7ZKiZLGWof+J6fK/z4JIJK5nOskHYhS9BpuLxXJ62PyOpS+5b72aEinu5pt
zXzf5aec37vP1TcwaHjKkRQgEwFbwqBnO+oQv9W/kPqNu6eMit3/1xoBLnT5eWXR93Xs4fOouiuy
7dA/pt2u796nfAvqhsbdTvGzkt936nBQlWmTTYPv1msI8MUkAoiR0LCJTTkzJ1x+RaFD0EZNdBJ5
d3mGrJ0uQpN8UOe+7H5kTY8WR23TuKE1vN0e/tLFZACQBTpmgLJxaVzaZZ1IaV22SIhaGRqrn1T6
CkLVAKxDK95r6cSdG5KOAimmDuCiGunrkfuM8MByv94eypLHOrcgbfR4qC2nazGU3ILSLWDPE7/P
iyeevdfl1hrWYKiL5sB0AVk8PNrRwng5c1QjpmJxQaJOqwNQIGzivPBpKzaxY2VBBcKRjZE1Kxfd
0nKhQRxqQTMJD7AMl0Y1QktucyQjsyIO7OEOQuhd8mx7K85/MYYwgaoE4w2KQYiuL+2gMmUOwkBO
ws57FaGeMm6ITqrXhjT3OriNnsFULHxa1969oRXdFzO3ssPt5ZznT3Yb558wT8XZne61rqHQPssi
R9uYTeen/WEohV+6d4r5H/YmEAaoxplI14Oc/NJUr3ZjqdZ4mCZu7R4paywfT2Nl5YZbfJg6CMvm
hBaUZOQWGqcdKlwICAIdEQ3JkddfsSmN6U/9uwSkwnzW+twnH5O1zd5jdcO9fcxC/uS+357XpYN4
/hXSMamEBuRli8A6SVR7Z1fQxSzVYg1/uZibBE4EpVQAG0BXLM3p1NtD3GYIyYo0NBwlGAc9tJQ7
pfoS4/lmuUHtPkDJpvsY1bVA6bMuLW+dc9vS1ummkTuNN2cAxqcSGl5xpxz7ih4oaObV46DaAcsz
dGm86ewXGYpAaNscihMK8vqHoX0XFvoC95Z2aCsQ9PebJP6psOyQa9neRLtkQpVDhj4BMuxur8z/
MmeIooGuASZLnjPbLsqmE4iBOA2T7r1SH6bJ2itgzon96WuaH8gA4iu2db7eNjyvxfV8Adlpos17
1oW+3P/d5Hmtirs2alOz9VnhocfKSOudUAx7e9vU4u6bFQn+ryn90pRdcKSj+JRFIxB+Ieixpj3T
tBX3NW/hW+ORHiMD5K0dr1PxGGHaHt0xjQjsJPfTJI7i5GfM3dBJ3PD2wBZvcAg+/s/I5pGf+asB
eHddpVg8F4SDSWwFFpgXHAOPkJ5sEgO6HEAv2NM9uh/VTGxuW19aQddETzsCPdT/5Oi5sAFv4xzx
rDmOfahXVrlV8lTZ5Jn9r4pyc4IEEQrYfsA0i5tPGqcCvHXldd6cE6DgWO6PZNiAUjJUBztMyuf/
MC60/8Axo6MX6f/LSUVmqbZFluaREaetjzKqCAhvQXtUTmtPgsUpPDMl+UWzFCggUppHdVfYuxyP
nDDPE7JVqStW7ptFB4Xi2/8blswtC0xrYQBmWURpzqxk27lNV/iJ1zr9tiHDVD/Ek8apOCoWkgaB
yg2T+ZxwcBWCut8Kc5QSSMjQKWnsjSzOtQNlDi9Bi1IM2kYnWdLfJUZp1EHPHYU+O0lFmj+amtZI
2Nj6uBPoVap8q2xscedyHYwsiT229b5RWduADEGFhAVk6Ss3iBPgxayV8S/dhAhiEGsDrQV8k9yw
W095gRPYFVHjfmh2cwSHfRiboEUbczVSqt8tZL1TBUm3YrrvRfnASWjmLyWPISL8e1Si2PrwSPtx
e68tBHQGXrxoGQAwxboivCg9XnQjS2hkzjTb6NIu1XJrFyL02BbKHD7jb7cNLuw4VLQQzAG3CWUo
WQ2lSqErrw+ERh24bIPUdX6nLP1paXTtyC7O97ml+UvOfJPF4xgqirAkjjzf99UOqcpYvBpVtYH6
d6U8lKGCB4cVxiDe+eqq3yy+z4ZNxl5vj/h/+RCgD9EsAbFf+aahbskcRmsajc3DqIf5GBTqGHoQ
O3/Vvzenug7LZ6gRZuhKVYVfkFOp++kI1bDT7Q9ZCC7nYuL/fId0DTVOPWW1UtEIHc2+JzZafYfC
xzQGyRpzxVIZYIZ5zb15sxSijM/tChNNhnaHuY+/NAfbfWR9MG5UCO/0fvPWDIHGf3Vfk/FYoj3P
CKv+Sz342s5pttOPcg2mtJSRwNd88vDOuqCyCB8tp6HQa3xNfxwLFkzx26DcURdpXMH2nXKHQlBq
vZn209hDrmho/UIhRytd4RxbSiyj1Q2E3kCDo+VNLkJ0Uz4qmjHQCDqKP6cSHaRu4ztDWFg+zTY6
RDy0yFTe0P/BDWfF+8wXlBQdzAR6uCnBIgdYoZSPUNOhKZk50Yi5OUpR7R0F79nt7bUUyeEiRh8Q
7iyww8lEXlYhWij2qFj06WizADypLTKD96kdWF+bVw8iBU7YWCupyWsHBlwHruYZp4Lcr5zJ0Nva
yUxTNFEBtg1DzX0v3SJz3mOfUeKDoT1cGeU1mg/sQ0gzGzNJCqjEpLjR4qZLgfvsIpccUtQ/epAu
33Nu+s7INkp+QMO8sFYQLHPsfrl6sAnmo/kFPBNyS7FdCzKPuqqqLjIz607LgEP30o9mMLaDzv7c
Ht/1RgHNE1ie8AhGtKp/OrMzrxmP1CSuxbooadV7kE8i/iArIf+1H7o0IQUdbsZLZou6ixz05RYt
Q75zX9cgkdRQUVs5dCvDkfnFS5HbvUVga+zMU1LkWyNeQ6SsmZA2hMrsrNL6eTggULMSy8+Sb7fX
5HqPY/ER4KKnD3+jAfjyJkvbuKoHq8CaMBH7utZvWjBiT2jHtYoqzGr+x1ObFRT7mk3pskA50ET3
Ku0iGmeBYdcHgb7Zkn7pANTvB5QCzf3tQS5NI1qA0J4za6RBr/dykJmROaVZYhqtSdihcDLLb2z1
+20jS1vvrxG0OV0a0Th+MulwkKzWDJUpsrwB10FEh6BfU0hbOrPnpqRF4zlDcXfCQXLbXwzc722x
fVVWmZGXrTgo+UMpAmdW8gyaWactIbAyjcqGsh3RjG1jZO9dv8YSuWZpXr8zx+B5aTZWetdFVemV
fqwnJwJmANT4vip1tdIVeR0kzg26wAWihxDieTJ22eqgVJ9ZootEnWzKFJVv7X3CBXJ7MyxcWLMZ
LAP4FmbohLTlOLcmpk0wkzYPCXQQNb0JFa88MJf4ThrqTvKYxkZQJcZ3i03hmIz/HAzjA+Z2NODh
0WUoixWShKKPqlS7qMjfKg/DLO6TdA2BsjiZZ0bmk362cHYP5jeaahilp2xTnt4VCv9ClVU1q9lt
X15SoM7D3Y9WEexDpPsu7cSJp/SOGWOD0N8x3jIACwcoxarAUTcZCGmpX0y/oaSC9B8FtCzMBhr2
FVJSVfZk5VWgExHU5IVN6Ypn+XTyt75MmgEUvmrSNw78J0LOjdJs4lMDLNSfeArpo7PnGgAxG+fV
ebSGrf3hRm7c+pYZ9Su7+tr5YIJQc0BEDLou5LIvJ6jvzNKNxwF42twLUv3LqGt3BT2Cm9uyV/Ou
s3+WxwzKM9CIoC0EOW1pzIqiWKI1WT8DcSbiC3po8p+VF1o/kvonImIfqAqF/kbD58oor/04yplo
e/zUJgezj3y7sxF9XA5Qw6nzw7Lvmvx95dTOjlMa2UyjgyckMrroDJBupgZU21VhZkPUtXyw/aZJ
3G/CbZxmP+Qoh9zT3vXIDv/23jXF7Y2NSd3J8e28dva6girs5vYHXZ8vtFnMXK+IPoHKlmkS1HxK
cjdOxwjJCo1s0C0F2iRhq2wDutu1vqBrLwxjUPkA6zQarIH2kvaQQrVEr8sxUoriYFLRBkyD4xiz
UfhjuRYMLg4NcqroIkEBBr7y0lo8TlXvtmyMUJpTj8KO7cfRVI0DGGyyL/9hFtE9CrkjQJEQ7Uqm
iK3m4CDGwARajIEJL/a6VRl3Rgwo821Ti3OIjqdZl2sOp6Vz2LgEdNmxPkZZRVo/0fdzQgrQvDHs
LTGFt40tgETm/l+8+lEvmwGR0hyiAsMRHzIRqaPiffESu4WutJWgAxmNn94UJI5g+RdkHgtwQyXN
1qGd0xxJ7RTvrB8A+nWquBj9qmPda06ousY5dD0b+D6UZ9DzCcpCR8Z+GVpSTFBsFpEtrM4fFN0D
xI3XYWo4U8DAZbzyYFuwh8QPSOvxYJsbGKWIxZkSR6kNRUQ1IMB36IMRRxtWQArckhfV5KtqMtdu
Fy07NtoYUbNEJ8MnG9LZ/WfRzOhzwxSAPdwX3V3R7rRvmf1jbHYjoIaueRpBh9D56oFlaaCyxufj
c5N+1OZaq8hCAuDyS6TDOzHbSthoAKqehEZ/Z/+02YOO53L9M9tCNlMtLb/Yef3Tz5UteP1kvbQr
bXiQeikT8nEi6r3vDGoh+b6dtjTeIkX/Lfm1RtK1tMAAdM8oEyhyghbp8iQbAwTPaVtOEcl1FB0q
IgAUip88Usf+oFfNyn5aqEEgQMT2RcQB3WPIL1zaI21XCFwJU9Qb+sYmv3Pi1y/x4W3S9v3gBiCh
dbe3J3Rep8sbCK2naK4zEOmgYdKT7lbhaS0xuDohFLbbbaZmbCucbg08MP/KLSvSPNaFl4KtZpgi
t6mCRot3Fdv1D7kB+Pad62Ur772lUwJ1FRCx4u2F60y6VYuuKDONeVPkuQl9VBEb+0Xn1AdNaY1d
a1bRkGXV4T/M45lNaeUGreEcPgk21SFDbZSNO1pX7v6/WEHlARkNgE2uIMmIL6FVSZBj183uoXCn
7xwl2hUjS5t+5jzw8HhFzCN7tTGHYkKvIpGvd2PykGjOVo+NU+G45UYQCOXeHtL1vYwNiM52cD/N
BXz5TkH+SaliRtVoAjmoz92++4VpLh+hplav3V9LzsNGKmhmWQCxg8zTmAzmZLaxO0UTKMEOI+Q0
ULBoqwCS1SIoczX5OnRIWzucVY91U4ijwz17JThYnF1UKKD3BE0/BNCXR3xGWWoOx3t9QuLrmOVu
5xOjF6D+sxBJT+7H7eldPN8ukDkoSVuwJu3LKdcpWCjR7e0MY7udqKb6bsOUFce1ZAUwPPTxOTPd
iiF5EYsqem3xFGyCDn8u87wGwXN/+veRnNuQJq72esUhBfZ+ThXNJ0OXBIO3CntY8lQIyMHhYoCp
AkHc5fI4uVO6Bh1hZQARGdod2jvHFd4hHmd6TxUCarnbemGTOOiMNBvAahJh+1qciLCeeB5aRPG2
vOWNr9Vi2vSKTV4SZhZBWkCI+faMLB0dtBoiWQy4OzTEpLsQlZi69KiuAvYSxxtwf6JftUNfcZ8V
efRfTIEJGnVc8K/IdD6QJiqTNvdUiAz3ItCLdHitWhAUWwL1ttumFvcS5GHAvDQ34dpSsmm0LEKK
1sBeUvvkcYIueGjqnfpfdtOZFemO6BpqOAQeO9Ld3tymPasOdtGbu9tjWVyhWW8cldI5BSTtWVcv
xiG3Ey3SKHRPMnBVhmzSs0ekYeyVI7hQGQLo5K8ta3Z+Z7EhM1HqzBRXjShe0Ujhu0053GujqPg+
MSa1vx8EMYSvtNPQgHW9pmJvEA91LA3cYyhqFVaPtBCY2iGHYLWJ3zUWOl0qM1M7/7/MigNGGBVU
5mCEv/zSXq16pdNiFWjvnB21zrG+C5W3z6Dc9lZy5vMEy4EHWEGBX0CQDmCYdESABHBY5+UaQB36
6zhZ702tn1IrSjRgNBE9z6XJbiWkWlp09DTPd4wHRhNZZbpJzakeW9jkzSyaYtU93h5pukV5cY0p
dynSAUfZLKprg11DvqoFwoFBq5gWpVnpk7vO3oxxOLTbhq/EBEuH8tzQ/P9nmyuO4xwMl9W8kcsv
NCVBkdCVZMvCxYjrCaVN5HjAciNzLnFzflnOuyJpk2PZtbsMTY++xWngVK+3N+BSnA2uDLhMtKUa
DnbH5XDE0KTeOGA4KijYAj0ZNnaXQjB+bMZH12yUoCMVv+8a0wxiy32woQT5jSoGW5nVBWw3sgMA
CyNWxV6Brurld7ACvTnJmGkoY9p+UhUPo4lWLP1r4xY+sJ1BfTQ7dMsm+oaz9I4K+7Et+rAvhida
VQelTMaVo7lwXi4+SLr+WFN5Ctfn85JC6o5s9aK6izELveB+zgXoje7NNezTwt6aS4IYPdwB3liS
K3ZHZqopaWEzoRsz+6KCP/X2ei+P6q8F43KaRzy5PGgIoiTdpPG2QEnGG6Oek9dmaPBiJ5Bjje9r
b42ceClfcjEyaZtNSGWyoum0SJQfdv5NeUw8JEwm8ZKp5q7KCDIhEGwngWfUIdpDHqH9QbwVIr6F
ygAmF6zvYH9HmO3J3G3lVCKmVuAjgFswYhBMKjzIHQsEwxogMSVFri0+Zna3jbXR9svMuDfGNTqu
edtIbvjiG6Rt5bS4UTyBe7AB4fVPVVHx8iuHof82DoiUJnCQ3fN80DcTLdsVb7zoVs6GL13BNndL
jczDdwDCVNxfiF4D03mfin/Pnc7zDFV11EAMRC/SNm5iAh5bCOxEdndvGpHSbk2xQrSy4O4vTEj7
eBj0ohC8hruwfxWxD3YJnf5MuIv75XD7xCzP2t/BSDu3o9zito2dS6dgmOjecqlf2dUTJApuG1pA
FF1Om3RDIwgULFFxNnvkB+v80NCt3ZqBYf7WUSxTUr7RtEDJjC9TTreju2MDf0I6qzHFVgz2N5Ma
vy2iftz+qkWHcbaW8/ScXXcaHksatTDRrvaWkg0UXXxzOnLyo1WeSu3JSKPb9hbw+pgF5H6gj4Os
OwjrLg2WfUYyJA1wkQ9+E/vo3hDsp/1Bdd/V/Yad2jVY07JbOLMoXT20mlQxzvPepnHI6tp3Jm/H
8mcikp2p/Kzye97rO1apld8OX61uJUez6PTPzEseoae1SO24n1FCXrNLXS3z26TOwtvzunhgUJZE
dgGsKbhpL6e1U0DJpbjYxiZYPwX403tXDxXtjbJ0003fbxubf+zKyZ0Zk9Yw6TtGJg8zyir2o+2L
MnAzTfNpUeT/5T47syStHXeEw8UIS5PVhdR6zt2wMfatfQ9aa8amALmaFYuL/uDMorRcHuU04w4s
OkO5c+O9GL63FFD6YXt7DuffuTWHkrc2G10rrM8Fa6ifRjzbqR1kPMzEz0m90eiaUNTKmskJtXg0
s7yzMC6ozbZgUjRjCFSrK5HtmhHpRUu1isSCYBfq3AsBzsi9yY/V19szt7BCKMka+pzpwVtTDp8p
94w+Bu1hVDWNde8BMHqKK0t9T8cm2yTcs/49jzXXyAGBRrTuGTKQx8wMt0tr2BucnbDuRnReK3q5
FYqzvz2wJd94YUm6WLmnVg0SZhoadkOo09ae5pflQ7Yx67e2eAK2BpnXfw+DkTNzLHDrzi84uasO
chbaWEGxLGLlxA9qw4oTQIfl1sM7LOx6dTop3Ew0kNik+iEZzTWmyoUdMyv1oJkJDFngMZVciTIU
nV0hQRK1hAHe2IRFB/lH0YUrU7tmR3Ik1HMqZlSwg+rzxkqTp752N4k7HWvjyDotyMEWYVFL8dHZ
8sS4d3Dz/Kim+S7Hk0QTaw00C9fuxbAlL0Mh0JGk3MKwk+klMY9aNT0QsHsLzbgjhRm0pRoq2Zok
1OLJOZtsyedkOUHpo4JVXvTbzk62MdrPc9A4doNYmfCV+f7c6mdxxahUmedwTUPPIfG5OX132sfJ
BB/DyrrOgaDkRs8n8vP9e2ZnGDIOuQUMSaV/qPN9aIojaFz9SavA8YQwq1D2Kfwq6hXbCt14SOwG
ds5WBruymp8RyNlHWG01VEi5a5FCmU+4dXTH5tHM7DurG8Cj0x8gaBJ2xtocLz3uMXgUqWdpXFRJ
pcNTZ4Ndo+KASU5dEJ3gxUMAywYuboSGOg5VME2VTy0nGA01aL01OqilRBwI9HSAGmYo1BVE2/Ny
q6sHV4vKnkMDInvg6IRWjeFxam2krPkOlXk8qO27dro32zwSmelPZG8rk9+vEaIursHZt8wb5WwN
mlHrRi3DRjCKLVezoAUT1sYRYQbmLdBk5P/lUpjBvSi/gTZRfsqriVIXra3gwTu+1UbAp61m+mW/
Ejvqs8e/2t5nZqRRtZrblhyUoFFZtIDZUwKVWtZ0Kbg/skFBrzU0uoKMoy0GfZJxQK2R+W3HeGi4
lbdp3Sk/gm0i3oFpaAwHXbwRZ4ROpNfGR9pTM5z0qQPPYjVtSGsOjwlF9+DtE7oQ/s7ptJkMFAyT
miX5HI5EgG2aiR7lcf3UNVWU9O4aZ8mSswGx3YwMmeFFcq8GcbN+cLQMs2QLsSdG4hzcFlLNKAet
ASqX4ADIoALPC+4H5CHlPq8KFGutRpgeObnxA01r6LvZcf1RNzLf8qKc6JtC/ZnWyBvmbWiNVRKU
AHDdntOrYB+8lciCIp+HG3PGFF3udWDWp5g4bfuiWsxX0RZqkngTG/+HtOvscVvXtr+IgHr5qmZ7
7CnyeEryRchkEhWqi6q//i3OA+4bS4KF3IcDnAvcHGSbFLm5y9pr/S210Aml821ji0DVAHgJ1WtM
P6CdCN2La2MkJqMikq65dLR8JpXkx0PhhSVrrRJkv2Qqce6FXtjdtrr0LdwsJtY5FSNn+50V+cOK
9FMmD82lmUbPYN2uTE819XHRUNf32Phep6dSuITM7cRu1zcg4tgp6hbXxxc559UFxM8AdB8wKi4/
hIHF69XTJon60TCbyxS/TI/Q8YMeQNrt9NYKVEtxx11IXD0/tX8hpDyWx1jzMtFt/bJ0I/UOSipC
b1WnSNyBirOlJyiEiJnTDkcxtVry2Dxv8bmunAwM7qCVhFgKBd95wyFrpyo0gU29ANM2aIXdSm86
VM/EAr4CXmPjGy0eX96Pg0gryEkwaYm2w/XmVM3YB0D9NpekK/d6Xl9y+gNTvxhJZDsWhqeCYjhA
VDFM2v9l5E9rvPWp6Gz8iIWL5D9CAWoFg2kG/pmdzyRgUkdKrblQwMKBmj3IVeKHvlo4iSLZIwP3
FLSjzM4Nql63qCC+b/yAlT3nyBmM56D7BU53/uffXp4gBvu+kcfsoiRvQc9ArQNmCvne1BpLLx9L
Gh2G16Y+9OV9mYb7OgLPn+yo4XssUruUlI2pk2UpFvuBfpOMwVfkLCBPvf45KGqrbZXJ7CKDKq6W
T8DukHA3ICYC33NhgsKt/RsPOy15qoTBMrLSpbK0kQfyPZ/dGhnStgKw7fz+zBW5tR7MQ+CsaS9h
UYlWYo6yheHNwd7Yeb6UhRmMJMqcjFKG8Nn1UtHbGAVB7NoLyC+b0M6oS43XWH7QK/ApXYLCEQqn
bT83rC4PnPlFMY9PjmMH9biZVTNpqZCgtQa1lSnzxodxsJWhs1T1CJFRvIOWZg3DftqMqRcHjWta
G8iTwEmO2zafwgQhA5OGuDOfo+JiSPcVAbN+/SMu71MU2G8vcvEBoZ6D4i6f9oRQH2YCr9c4idEk
t2pFnnUpsqrkI9vSP16uBRcW41/gy8eXA+Ts2oBaoVVR1118kVlpyWpjGaUHCXsb3s0Wwy0hyDVr
aL+CQAmj52hWzgJlhWBQAHkCrBkAYqHZVvyQ3hRQKm5RCK0a4qcRMDqc/Ln/TZWxK3ImxxfJqLj4
QHYpkWZW+yreuOaLcBey3vA2aCKi2oe0fXbLWyTtqk7i5KI/g4HcipTULQJmVcRO0VoRJHeoNm7b
2tI09HE46QOwL18P9jc3pyUAMWtCCovWiMKwbiuYfC6PtH6+ffQW8QZWpnP/BWggfMf8ZDTKqGk5
ZclFRTJl5JHV2Gh5W7ro94d0671cNYaDjulKMD4bOr/r3xY19AznPFaSS9eaVmLsWTs5rBL3oLni
xELZFhhjkYFjcejQA3OOWBXM+DN7kkHNjHQVvRSNdshBel4EB43oJ7KVOSxzw5kl/nZ/W1ndVngr
B1gCzEv2wsqrWi/Qj2m1UxyCYOVd2AIGbq1tdqWj2ixlkpdYWztZSfTUDg9dPFhb9fRlKxkvPUpx
Aj4a4mAMZ1yvLM5oLhaUJBdJd+r2mKWXsHcQikYyteQuBrG1ZI3TsSP7fkefUW4v/zSmc/uQLteK
38DHkHAD4ZI1npF8211h6iNVJDG9aOO+1h+D+BhU95L4cdvK8srB/eJgAvKEIBT9kmsraRr20BsY
6CUiXnCvPDR0PwZcIf5fsSOc+x+9eUT5YHNHunltpyy7uAYVb34hGMedDF9O79XxUWlts37h5ODJ
xu4t8rWZvdnulaTTB1WBPSF4kLrUkatjrGwhcfmPvgoO8L4ABgN4CiodCFBnVy3WwlHWayG6NPWH
IL6VW9HHyiIwLQ3/BOkEvMVzKqYuN4sOQOroouqfA3si+S4Otor2yywIDheoDQNwQ6D00Ly//jII
5nISlEVyEcNzMaSWkTyJ6b0w7gr105C84qKEx+FnYXdns8tsVHxuH8D5HuJ6IbxH9oMhdMzsLCjx
pz5uIHJWXEJQDlEViJGtwYL5Lv6vBXAIYYGwMn8waTFU5TAmxaWYUmdgpyyYQKawEY6uGYHXBV8G
Stx8cOJ6FyuT4jRoQnHR1RiNj89KOyR0d3urVmyACAla01BRQ24+D3nDnNCqIKS+COJ9kpqWgJ5R
uMXgv2YEwQW6fF9DH8bsOFA5zcQOstaXWDwkGH+g0Q4IZuv2SpYfHW8Tj/wQWGNafr5bamrWFfCW
qC7oYLFNUo2AIy5N3f+fldlShJbkfSHAihIB411YBWahbltYXB5sExbCsYIImwGQn7lPtTDipAlg
ohXvJgVgDNPTJFvTJit8ApP66DG7K2zIxRDZqvJDnm+AGFY3kg9Vgr8DnnUer4tUo6ocZs1l6Jhp
ZXqVQfZyFLeWuW4GLUu0byB9Na+UgHgnGMcQBZpadAQVbJQ2OLyhBCc1Fore0rtAf3bTz7Zxos4R
t5gc5g8h32PUaTgUGuM6KEVfXy1oT6I4HKA+Uo71XhXeAi1xR+m1SbZO5fLoXxviu/DtxRVRBB15
Y/bCcmR6imh15ZO6dYnXtpLP6XFwFgbN5lMp0VSoWSaW7AJOjOiM8UHTmaao2d8+mIui0temoUMJ
SgpQYCB8v17L1GdDL0Bw+gLNj4J96G9Dcxfo7yzy9LdEscUIjr7xaGU14i4nE6gWTFd2hPxzlCur
L05g39P04hRT4kAowcakCUZRMxP/73Ruw10x/FFHKCRD6K3Ym1ua3Gt7pHF1VZQX4CXm+rplCxLh
igjtRWh/dRBnEfutkau1M4VyisoRIqB40/iff/vU4AtX9CGh7SVqkvRuYEV+qHOjBp25aWJkQayc
je/BQ4HvoQL/HogluSYl+smonV0bFOpmUs02axHNWdQ4JjrqRGch8kzEzsQiKJP72cu008oLKA/b
95xaBdIDq9edCoz0jtK47EVOjuJfBiY+6cN0JNAgnILRibYip6/E+9ZPne2NNHQCkYKivfTZbqQ7
tDYK4QO1j7C2uRaP36h3ZuZn/WNVTpbcH6HhFAsfJXQUIGCNABlQBpm8T4ZN7/XaMTVnNM8dOibU
VYAbUe56yct6m/R/y0PdW2JuiWRX08eCupCkMakrgnQW4h/BU9JYfdnYAWYC8B+mjdX9odmuPRml
O2mefIh/J2F8NIBrBWXXEGw5vZVPxiGUiErg28HQNc9/6zrDuMcI36ofUkH4HWvtvfKW/NLJXjO9
vGYX0u6F0Un+mdgUh4UPB6B4gScFbp07qm+nUy7iNOBw5EuvAmrTTNVPJTHfhSS8N+NJ2DiaC0gA
twYpUZCbgumLp/sza0kd560G/yrJKWCxl0ZtnFJQHB1hufaeyI/QPGi2SX65B5odMzA58LiWFzMW
Em69HpcK6VDAAwtlbJmGJyWhw14w/wnmM0C2RBchzqNSbgRRK74F2Y7E9X4h+YRx6evVgpMwU2oh
bC9EvS+kEGzKWwWaRf+Gb+h3E7MLRKLKkKYhYJdK3JXYxCjHfGO060KPkrvSLiAMa/Uf3S7sX297
ma8u8GJPefyJsizaKPOBGxCzgUFNidpLKbt6age7Jn3I9lQ4ZtDhk6zgUahcof/csMrjqKVVCBLx
aVqojczeGoMIQS438G3i7+GgAfsQWspPwVVkLw4P1A6EJ3E8gRC+fVbSS9tYxJFsRjcSzJXHm3dx
/vMjZg62byBJHWk4Tkba9m6EsTC7j2WkLVr5dnu9qyeID4ChUGhgdHhmyQwHUypKFQ0Q0FYU90LN
7NsGFixpOEA83OFzUwDwLwS3kxw97xykzRdW3eNJjrR6pyYvtfJSV9OeDW5RXMrKMlPU4jDdL+yB
KYcgvRWhGVPc1VmA8bt8X+QeRFRu/7K1o331y3g54ZtnavtaFqEhg3J4speqo4qqf/cUST9y6ijT
Q0C86ge7n+7S5OO24cURE9GlQ22VQw/hkueVwdqIetZWcuWj+2VSr9RsSQnP7fgE5RNX7APgebbq
08vYHtVBPkaJLwD0Kr7I9VrjsFEGRSsbPyKP4egHJnEG5TFnuoVhtvEN9GWydipaT+6hnOhgJElo
/9xe9aI3b+AnIO9XMNwIejpUgq5/QlEaURSbrPFbHSAHizB7FH6m0CuOCsETVWJrOt7lh3g8pNVB
j5wqe5LI32kEKL6rHk3o036GxJKh9EY2Psi8qvn1y9D5Af8UepfyIr5UWVujS934chM5nXKqyF/W
XPrxnWnmXg62RikWt5tvhKZAtRwlVJT0Z28xiPgJ0HoYawJ1ra1ER3OIba15ur3dy9M9s8Ijgm+n
uwAwOx3B/en32V+ddRZjumN2lQPtEI1ALJp6ibTPg8yu2n0+vQxxvHG/1j/4t3XOXCkmaFQ1BNjC
B9NpEuU7nTDweOW2TsZDMxWOGNsKLaFWaGX0x4+hOin0J2MvQF26QeQExZ0CDU0zeULPTwzzjaRi
9SNwKSA0IVUQ0M4uRAFGolhLpsafUKNpw/0QNHa6paS3ZgSBOZptGMsGtfvMSGsYcc30oPE7g3yA
wL7eU31KMe5nbgG7ljkSPjd021H94pcLzYDrz93IbcQgJcD8TmA/tThww+F+ihuHKTsphP6UgnD2
KMr7PHMa+dy1Z3m4U9t9/FQdk2DclRk7TWCthcg8uiM/Yztxe3TfQWnQVYei2xW61QP1Bz78aquk
tXpO+GPLq8NQVp1TBhUD1YzJ1JlPiXikveqSHlLB0XiOQ81SCsXOjCfS/A3woSKMH2b6B2JNq4mf
+hhthyy1aOpJ723omKx0UkVwCE717du04rL5BCVUyFFXBhvCzHcxMQlVre6ZH9lddt+idkiGszz6
nWaL+a9+s2fKD8ZVFIKvycv2aEqgRLag24nhrJAphK3f/mUMsBjNMs9ZcB6f+qG2EAXsY/UfR4bh
A1HIFjEQCYJcXjO7Pj+DjNp5roIVBAnEBJK1PnLNUKJ2s61jxEPG2eK4p9WRjQDfhPD12pRQmHUk
jtPgAyHhlBJE08zQLqp9G25MOK1cvytD/M+/uUCxk8K6ZMLgd2ynp6XFkrt23EIELyIovnHfVjML
kI2mwXvXYDU9fQuTjzLYiIOXuwU4Eb/aAiZiNVi6XoQitSnVwbzkF0Vc7CK1pEfWI1MzprFAP0cK
ndtHffkYokYBCAKyNYARjHmFeQKBdEelevDDWN+zxxQI+yBo3AzsYeB2ra0w2YKkLHcQVWBI2WCA
HLIQuGTXK+wU4Kk7QRr81DBDF7QPwPTn0Ia4va4varbrYyeJIrIZVJu5TsPcQ44YY46MWMVGdpV+
qNPM8FAMluxeKKnTQo50PxBC92kNIEoz5n87ox3deNA7K8yG0AW4ObS6mnYeivuha9Ah3ckhRnJu
/0y+2MWv5KOuPJkEkcfsOMWdGpuVHI2+WfaWaca2kIFIrjcco/eSTXbAta2Hi/mPtdnWN5AHUKUR
AWFXFU7YqHulyTc672sLAhUcKIF10MmCHfr6647IjNteoaMvo58QvMQqjtG9Jr8K4vn2zn1xHM23
DgxI4HYB1QQQRjMXRtMAJCRZO/pRWXhR+lOoPYOUVsLs4bF+0sPBM423yOidahDtaPwZJ+cs3CXQ
5REdyAmk3W/1Rx7rlsGhccNGjLn0RYDDfZVJMZKNishsG3pdz8yx6ke/ouEpVlFPNytMzUZ5uvFU
rX1SdCUNZFyoCuAKX++3VrS61BM2+pPBHkKl3ktZ9HJ7p1dNAC+BbUY9CYauTehEaRulx1oiMUIs
n4sqFiNMGwtZFgA4ghBdNLwQHPgyn08dC02sak0d/SIAlV8Av7ALdZE5NSbz7YhPXqtx0+1zEtV2
No6Nqw1qdsfqurEzlkgb/mPtAyJx0SXIvACFM6eISdO+KOtEHH210R9VHJy0zR6BMt7d3tsVd4+U
ENh0gNQBlJ73xdJUx9nQhNGPIUqcA6JHp9yt61/jFgh/7V5ySik8LlCJ0uYBMETRNKmS6eQ3XfKn
pqaT418gGswcaTIv0Ibcqs0tYygku98Mzm4AY1IoG30Igy3b9WJii+VvJb+kwiEuLcn4LXfu7a1c
PUDgK8Ip0tBvhtO/PqcTJpGyDN0eP0vuRHAkSuJdAJ0Sq2NWiHwzVD5HUHyMU/gIqr9Dk4f72z9g
7Z6AEgWzP6hGgpGe78i3+KNPxErG0NXk63o62bUcljsiyVtadAvmT+CrRR1NO05qpSPVmF3HsY5I
VsU6snqd7sXS6Uanji2JOUGmWcmzrO8wzgQw/K4kGORsK0eepCMAtg3q2zH92Wv7JKvuaiY/317+
shjLfxjwEZg5EwH+W0yeSQ2rcxU/bCCPWnlGfcKOiCtBkPZFLr1Y/dlvlbPWLik2Ap0iINc4jcj1
jksKWBCoIk+4PaFLAtlDY+SQp1vEBGuXlIOuMO0FbgbQnM7MSLk5pMI0+cPQpQCTJSLqElUNGnHg
mPvo8/Y+rkRkiIQBqUbpBgd5ThTMopKaAwsFXyyYsCti+mKkRAXnrIz+f55ku6wWdbeDQMyGB17Z
TRjGqJsCGCBYsWbRQSZkslgmMGxCuKJSNQ9qf1406k//vj5UW/mUAMcGfV3jb9dkBK+SEhTF6NfU
M7U/6FvateBTwNkE49JsDZKuuCEwOPEDIoPGbDEMEEal0CdmPfq6kLp6FKIXCD03wxkxyC4I57xE
PTu4/PsKEcDz3i8n/55ja6R6wpwlBGL9Gmq7ij8SzFu4ao4ZJ69LNsAba+4A0weAVUD7j2NtZocT
vCB6ZlTK6I+m7upt8Vj0uaMOiRck2oGmp4S4NZpR/ZMa97t8Yq8ESWzwaWoPgmrHqL76o/HZTr9v
b8HKlbn6VbO4FqIQPSExHvMhBNrN6A5S0js9IPfgwN4Iodfuy/cNmB3bwMChFVpk56GkpFaTt5Yk
hZ8oolsmzlTSY/PrDZMrjylnA8ZMl4zpnMWrPeYhtB2nGH6HCX4Q7spAcM3o0KUfqube3si1S8mn
diS4HniguSBUIE60q+Vi8tHnbfd9YIweUZDQJPJUHW6bWqkao7uPNUEDEesCa+21nytGrYmEqZx8
CkEf6TWjf1L9N3s0EieeHlj9mpK3vDyyzEHDvT+yZHfb/tpS8XyiaQ60HRpcM28uGKTpwY6GXVUG
ugMDyG8jnkJ3aqDHeNvSmlNA7Qw+jiddqMtfL1SK9MocRbwb/WBnZ/m5GB/l4yTFALd6YbR1QFfX
9c3a7IDWw1SGpNAmX616i2FMejJit2rDjcxLWrtzyOAxpIk+PYpWs/iDjQgzQ9Ci+krngK4DjF5m
6Zvmj7wuoWcZW1PpJuq+I7XdJ5914wTI8elTIFsJvauaQyUlVnIKISYjTQ/qcIlLA1Q/+r22pV2z
dmFRXYMOB6CHSM9n3zkYKmUw1GDyASgRLLmWn1oM39sdrUXbjKBC1mDS2S4M9l/UOgA3Qt0BpTZw
qn5t4LeXpxqbstExjuLr7xQj/lLjGCEQLNDwHpzs7fYRW/noiBXAm4mICFCZOaaekjYckcIIPigt
TFeMMpDssCJ26zbdYo/6yqlnmTC6GKoCL/Elh8M3/Nu6ksTse03vRd/Qw4uWCplTBIj/0kGU7Gms
Beg1AkY61CTxpknL3EmdRK+thWwfwpGd63jIT1SLQcDTavRoIIbz9K7rPTmOQ6tOzfY+kZTcMVKx
PpW0MNy8bsvUmrRAfJc76NShgCm7aF5mT+koROchCg1LSLvCSdsw2vBSK6ccuGaelqESh77K7JSX
LauSqM1lv2hPGavvs/HJgA4FUuSNDHDNHX63NPdHYDcrKqgsyX6me1OdA0syIUap3Sgv9mL8oKcY
MOlim0Ygxwu95OcYHFsIm+oD+XH7LK0kFnykEZmNAC5WlPuvv2+L1k5tmvghgpg7jYKa7RayYIEa
x524MsGP87cjxEg2DWZOZZ+qR6140OvCIoglOPWLPkDq8EEXHBGlwXQ8MQ3Ej7WVJlyUPkjO/81a
EdQjpMGjN4dXirShDdMq2VcFcpJJZ+s03khU1rfzPybm31XqAHxMM5iIu9ZWoagEXNLtRaykQjKw
wSZv/EIybHFI5aEuJyMnit8Mh0H72yhvzFLGP23gZb8rMM94t+0tnQ3MAcyJAjt3AnOaiIZJUx2p
uerjoHhx/jhkeyHdItBabhtkpQVdBjQDNURAKa+PCPQ+Go1iVs3vI41ZY84wcY2+gXN7Kfz6Xvsy
ALnhy3i3AP+as36SJoPIIdFUn3laBe726URsELPV6vuLmGzNt6zsGwa4uFQwoB8gQpi9zCntQGYa
h6qvVdmpAvSCOLncbUypr7RmMW2IigRq3cBiLUov9aALvaw3WFJQ1l4jsvqsJgyzjsJIT/kQxa6m
TIZX0V7c96We2WmrRw+6zIpdJUHHrldpsnFg+MLmuww8LKoUeIPxQs1ejHpKMCTSlarfuIb+DonE
Svndq3uV7G5/zaWzBvIVJ0MDahDzWIuBHjZpGDdvRH+KHFWQreK3NnjquIX7W35HqHMgp0SQDCgx
SpTXRzPikyhjpolItap0hzGswpJq2XRRpKn3t1e0kPz8UgKBE8aThk4PgA3Xtky8aILaqKIvTm+g
zUOK5dTRcJCHxJ0+SOtRCsnnxu302G6rS1eeDdEDtJgZEyAvu7wrHRPziKnoUsUCd2NMPmPxYazc
WnFo5JDotdqIRL5GLa4/NmoxKo44/waId/lH+ubbKw3D/jFaJX6PSScWQLrm2JPCI/hFRva7rN4V
W6/jnVgP+w5cLxVKZrlKUYHFEJukW9IE9OZj1H8O8Z8mxKq8un2sqzcJIOY+/ixIudPGh+oEDler
lOMjLe/R3LKjwvyF6aLbu7/0DgCzKNh3OFdUo+c+SOz6vgYruOSL5E7PCqsfCytvbKOOvGJ6HYhV
ju+3LX5Vrea7hzgOnInYP/5IXu/e0Ie5mOBP/Oxckh9GGdlZ6uQqACvTizkJH6hdlN05h0Q9kiQB
MBchMazuQTznr2oz2VE5HKLeFSAlH3T6oRjtBDRMLd1wm1/FzeufCakLzNty4DEmUuc3zagK2vVj
pPh9HZiQeQJJXgUix303Vo1fKKVglQUJgAJSOiswCm1PlDAHFr3v/t7esJUyLH4JHIuoIkYDxGyW
RdK6ybSQxIqvi9AHj1yd/GCYwmgMiFFRl6UP2KJjlXil7t62vDwc14b5A/btnAuM6nKjYAuoCUFM
Z8RUP8uQwtqZeUfoUxNtJFyrK0VlCbcLxTJcMO6WvhkMDCIC3FJrfnQqoguoUTFMvyN+gtIdwR1i
OVhrrcaUPaHcaN+vVH1UXiFE48vkUw1z3CKVs4CEXav5YK+24ky2TOVnH9QgThQckKjacUosyatL
V4YazG+9sYraLdO9GZT7UbmPk0MYpq5pDBu/a/mu8J+FZwUDSwZX9LneEUjTsjxRes0nqrSXm0MZ
YsR8Ep28UD0IUN3+3isPK6RPQWqCcRyovQBKcm2ti0Sll9VR99vUCqpTjbFeXuBLRi9JnsfIyh7r
/r5QDlEyHnVxI4pcCZlBnw3HgJIJvj/Ao9fW2z5Hhd/sdJ/Jbo9BXC2AnsQpaZ/T7jOtzvrr4DIr
H5LdxLHgb0DkjMPGCA1/12aX/uonzEIyIQKhwxD3ug9pUpF4En0FphD1zHuDHRPM3N/e7+Ure73g
2cWWDXHKCZl0H3mvZvcliLj0csQYjVFsZeqrnxb9DUSciGdRS51tbp+zKWKZovtDVNpj+Rqhc6Qd
xcnqjkrBDihLJMAN6E4a3NP26fY6l0EL1vnN9mxXwRCVMIHJum/qu7h8KgKIbJ76DefxdUNn3w7A
BBnXBJOymHaZOQ904NW8SeXkrBABJ6RKA7CZhnrQYRYqb5IKYYKIPiirZEASYkZpcV814vAWl2FZ
gRiUsGA/CE38qwLt0RsxTXAToUeQPyTZgImurhjBeGXiP4baoJACQd3FUR7sGU0E8MRO6WSAcgUY
TacLe/1P27VxaWO4vcjseBDrFwOE2+9KNIIBdOJlANyCSd8lcoboQO0nXbujbYhwR1FK1AfFGFgv
m+QK/0sZSe2esvQXmxowXGHqL78b5ABkW2mtiuia0OGtF9qgd/JY6zCqIYuZDb5hSOgVrNJzm2pZ
8Z7oQxtAtqkgEPbrJclq0N9T7REUisbTUCNL+CM2BcgKoLiK0gWQveNHnfVNbg1ZoOYPE3zdWwv6
zclSALA+UTFNK7usg8zRiqSnjtoa0KDqK0ZOkyCH1OpRWmscDXtDHcgo9h+aFjVQw8069NdaSSrM
HZlUJfyVmWDJt4RWLSovLhQMVY9Z0ckvEKdLT2MAtNNGkX/l5nEBBLBEcTJ5oIOuXQ1eoCaSoJBy
BsfAU4LqYUh/EX34vH3uuXOenUi0D/D3g89IA05yducyNcMoaGgmZ6KqbyRgD0Yfaxs+ZOVuoevD
lZQwv4SrPYtFA1nsQmUgKDplid2Byry/M8zBqbvL7bWs2oElri8Meq25EAmRA4ZZ+5SeWYLKVxh5
RnxUAgCNt4ZnVzftmyEelHyLAYYB4SGUITEQxT6C/GWqX24vZOPvV+ZvXFxiInMs6NnU6YcpEMvU
2n/GzUEd6f+WMA/YQo10Gk4uPQ8YqxMgJmSxuPUGE/w3t9eycoxhiMMNUbfjctPXexXGCuJNUtFz
q5Sncar2ZSZVFm2Dw207K88iavoIj5DUY11z4pugKtGZDXTDh9t7miSkMqUKSj3tbmQ+y36AWWhj
YWsfCa1TnpkgDBHng5EYycsDlDpNX+6fReMO1Nz/jQEsBKcZ6EN5noRIQgf4RthhgM08KcbjFG4l
VmtbBkIWriGjceae2TFuVTaktR4EfsEkOxAfyTRacZN5rQx2wBelEraKIiuRIm/xoBKPAX6Inc8M
iiBUlaUqIjx2y0bwiipOG7/W/WvZjQfQ+w6V07bPZuEZ46uA0quSWYHpqVVpJ1sqEMtjifoPbwjw
KWi0JGZXrCg6WmDMnvgAd9hyPQD8iKGuZGPIhy/o2ruCw/Wr42GgQSN8RTzfHIWujLkSqWl81hgy
fbAaV9Muf0r/RrHohbkXCxtHZqUGqcP3oUv5VX6R5+5cJwKErSgeDXDh2E2U7RTzzfyNxBUcQq2Y
3k16dD8hTbh999bMgq4AaQmiGglwo5mHT3S5KDSIPJ4bkBs4gHpnXoYo2Q3kuj8DeZIfdLMfEJn0
0QFczuKLSfMtMbvlF+UiKCiFAooDEO2c/od0GSpFzRSfy3g0MNGp4zCzghxKNdiajl1+Vs7AxwUr
QEYCLbHZowkaqCDNuyQ/6yLkZ8EJbKHSZ+WGP03pEYRmGF50b+/wmkWe7GCOAXkHfNy1F+3CODNi
Ic3PtYT+lTWZVi6fQtMpWrtToG2vb3zRLXv8z78dXFnNRZmqsKcYTiZMYDVyJdUFdSbcqJFepPPt
5a20XUCH+X/rm4N6grScYhrDHhFtg/3SIEDfHiPA4li5zzAUF9hdfGBVgauq2JHPYhskbbd/w3KK
DWEWcBtw5wiEgMPhB+zbmrMmFTrAsPMzr0Grp3p86MivILwX20tWHNvyd1N+mBDa/DuIaMwbbsms
tv9BK8GWB1TACoS6YXY31VvT5SvfAr8LT6iu8iL8vNCZsFSsdC0pziIImRhkxeCrdkOJF46eqvRe
38gvl1EUtoFr8aBZCqTZPMXN2zbRarAWnSMg9+hZMvBqZy9huUUssALWRthpIpfFWDtoSOYshU1T
szGBxsy5Z78UBciN4Ng7ONuZ++Nv5Zp/4wAih5dGPelxAVz/sdoIsJflMwmeAmMW4CfhA9Nz7Jpq
DEOFArJyBgW01TXPcRVbUAMqRR3/86RDkkJLHs0xt7Qu2DhsS4/JbWMOBvyhSAZROrs+bD2wtBEJ
YVsT75XylyLdyaSwZOGAcrxcnJnqIcPZuNSL5xdDSnjuOJEJJGTRzrm2SQF8pWFKzbMEJvrukJJj
pdiY0pO3wA+rhoBOBhKUP3vzjaVjChxYkJrnMfob+JicH8LawnxGVHu37+zSb/AlfbM0e3iytg4b
yG2Z5xJi6MUbmEfVfaVZ7bkWToNim+OrFP2MVAU7u28zzBxsUY0sbgsfd8U/pgF8JvZ05ii1gubx
RCiFcBW1hs+iex5BGDVuEosuok0FTQ50HlBf47zwsnT97aIBMN4+pP2zQaLkscXInSNV6M/e3s+l
FayAT8wBD8RhZbPtJH2jh2OYK88xg+C98Rg0l9sGuA+9Coggq4it+gJ8I/yazyIr6pimCWkVUAWf
RIYMm9ix8eO2jaUj/zKCWX3ATbBdX4fmmyPPASQAYeSkPDNvoD+Vn3lnwYeb8u8seKL0oJaDldJj
n9lAR1uiD+SYVXM6UlO1NNSsT5vEPov7MPtBs21FXUFMxlRUnqvXbHQL8GQkyqlPJQ8S5LfXvviA
qJppuHAiSvCYEJynwAplA5pSigbRetCQlG8oYt02sMgZVMDu0DxE/RVjtECwX59DcKKheQ6m/kuD
3smlLuAd634Ao3OkJ54B+koboxHKuTOjLfKyxU3jlnEJINCJtwkt6WvLkRyH3YQpnYteHAwQWVT3
5tN/MZX3ZQWvEZ4DBNHzexYEAI8mCdanVhGwMC5E1i2GZlOyU5rpoOnUSXciC3f/vqtc8AGAMaRF
gCtdr01G3YIBChJeUI+xJw20ebJd5uCmjXZi8ltGOeu2vcU1BE0ryp2YIkXDHRxms6ScSDEbGwaO
x1w9NcnTqH4G4z/nx7CBZwZ3HFBGdAVmh340WShDyzO9aMDHDHJn0S0lnOVZvLbAr923e562SVIl
Up1eOoOCafohM3IbDLOEcx6e0Unf2LSFWhVSZMjeg7oKwz2AXpizr5RIetI2qkIvjewPrc0I0jk3
7M9EPim56KqIIoJMOBTAz9SqlzSjlSutU9T+UJ60CPw4hffvnxE3AvBt/C6wns4+Yy1lbS8hhLpo
AZRf4U8x1QnBIRfo0V+3LS0olPnaUYQAJyJKODJQOtd7XdKElSyusguKyCM4pIuw/KP0bUzsNiLF
H50BkuxEOptOsv4/pH1Xb+tGuO0vIsBOzusMi6hmW6Zc9gvhyt47f/1dNHBxLEowkXOSnQQJdjzk
cMpXVtHql1EcRhU+kV5/UIUGrhM6hw44QMlc8gEyZVuubKDr3sHi+RZTAZ736Ptlk7pxvhuyER44
HA0m2fH50BCTz1ywABTP6OiDGnEOBoRa/cPfU3R99GKGVKDOUakBy3lZrlH4kOvTKZnlbSE4NHQw
gZPX5MVvjAGGAIpOQLfDtGQZwRWguvjwD0tdnS8KG9GzzyC5SFaW1a2PjQBAmx0yBaScy0yIeIOW
jVWRuV7d9neEq8QX4DeqB65oWxbMz0cFvlN1Kg5agZktaiGgIvJ6aMGrOD7tRk/hsVrD4hKFpYDU
wcoTXl/x0I8DUgiNItQbUPBb5GqNp41+oWudyxdMR3AZVGHPyumh9L+ayOpzSySnvnMiMXzkAkLL
NjDG2vXbgMG3xvcMiTNhmUQLNBDXTO1+PsJFjDM/G65fBIYiJm9Z5eInvoRAYNW7HESOfcEqvHe4
3kId6wR/G+ZNmzGrzVgpwXK3Qi50vC6xoSqYpSXlcpa+DOQF7QnErHliqYoZpJsk+G5hGaPfwa7Y
xO9uqwNsQ0L0IAjQiTAxVceG5oXJaSbHIzAsXjjZqpVDWdSwr/vI+NwMjuFX2kG36l2NXgg61Kit
/b3+r09jwLjln3LXD/p1cULgKGiiTlB6Ny37jGZqp5p8m/CWHIXftVzOXhv6Z9dy8Uoq9XORLOYb
+TFET+abEwHf4hoQQk8FJF/vXWV49hRg73gr9508O435iQ/vJY2G3hMZnkJOYojLCyKYxZ30rjoi
t033/GOkGZEOy5DjAAM1nynCXVAjz3bknaxbimoIhzHUDGF4gHVKYYb3IrG0qKFFRYdDrtpAg5bS
mXyJxPh7Qq/7/bhpUNLCNtRBbYN69uWZmyl1r3kV17t8DE0CKKlW8h2RYfXGNNkOpkNbFlQNDe1B
YfDV8R9V7VBWA9UiWz+mAQ3itTqfNN/Zy6n+/USLbGeoANIfA693O8gyCFZfQpHvPiZQmm9YQSC/
pu5H35BRut2rjhq8dU9eQCvuXuFB13zhOkPLmadvsBgPY2BOmiGmh0zG5WDAmkTyNnFSYuXAoWAH
aa1gpcV7FfSgOAi2GjR50NMDAXORcseiFspF1sdu5HGKMwBqzKpp0I0eGKCVvXB1Ts9DAZiCYBII
LBArLr9crcOFHcW8GAYMqNDhVmyZqDcR+3uBXAuCYBjwjGfuxpy3LcM4MYlSKUdDFHZZSfqBTksM
ZWc+9GJbKNVcYfmooYyeNHJlT0nbViyRk1BHn3YEFL4rgVCk3BTqBctAAB5Z5o3wQ/ACrQeXoOG0
wA7VjCstOZAa3OAefKzpgJo5mHCSJz6WhUTwOaFj1bFUHeuEFu00Zgws+h4nEyBJoQXYaP+WEC7y
rHbKAokBTdD9C/MIquwB0UEV/HtKruOA+ehFHxNYFJwF+OflzLdjFReSH8wh0bGx+tpCVaXvaWvV
ndlkT/Ku/gRSBkCalS/+I4h4sTVAXkZMCGE4HW1b6CZeDuwjbuIHFSWzNGDJZ2WERl2YHWCCdmr6
8qatdnnJOoBTtvCbhvrAYHQS400ok/p0eM1Tqs0m3hOU3b/TrWaWW8kColGvaHrQD+IWwEH/q4xp
BSWd90oCsJhGL/0+g7uNB1UNSBgekpRQYcO/eboNGwT5WY9ZMLzh4ggrt5nsLjOjxGlU2vkrAKBr
TBRaORClAT4Psw8RlXk7/ArEFQ48taBsQP4H3kvpO0uSvkb5gYA+kPFGBd3ECiY8j6R9K4tuJSGd
j5zFvM/H48wehzzvFb8Da3DIefigu5Ju1/VT0d7rja2c+eTMt1a61mC5ORq0s3GCQEsK+KPLNx1R
68lIJucugnswKaD6SL32rq83fn9co0b9AKcuXw3nB7r/QD4C4gdx/MvBsjhtQuIrEP1k6qkGwC8/
PySnxkqgSLf/3LcbnY27vfTUKEw7BO9wzAUUaXVh39hSF4+xTE57kUxaD2UNt6SOQagzGNx7TD9j
M2f1hqNOZXWGBRhHSWU0uY4HI6CKw5lOYO2ckfkGyivS+51yfGky1oo7dzBoZ+Wb1DwolId0u+kX
5mbatPZLbd/pvCl9qA8Czhtb9reeTfYSEica6DRkujFsS/uAFsRBOAGTSX3IBd0nDtqJzb36DQFc
w8FOwm+AedduoHB4o6Wd7J+/YUU1GPqxMoTHOjOi+85zyuMp2xeNmT9pVs4aPC73ob8pEYVPG40y
2tuSNZ6GmuV7b6vR1BbswDrc57odsK8D7zSWXVhfhCpGTh0sccZvS/MAbTUWxpvBiFrAEZnHlHfe
nHbDXUm7xzvdDJiRWSZhKguMwgJq9MUpKexHKWRvoWEBzzgL9UPHUmxo3RLol1OAcynMYt729gbb
+gR4kmlqKHPGB/Lg74qM+vRB36ZmTP/1VkE7BkIisjJIlxrQwCBf2k50ZDQ0UlrYx/vAyAfqqCE6
VggaIDL9AGTmqfeMT4X1VKdlz/Zv/Htqb5/L3bE0lKc7sTM7+uib2M6pmzHJ4YwHb1ucNRdWW2ZP
P3sLV7jJPXim3VPIEMPt5dj1BpyeTKfdnnNYpTDFDgymt07ohJZ2TCgzGwDJWAA4F8w5KNZIBEmY
yeiY55jF5rGnksPT7PuzN8S7zee5f1YkSoOtgYa+o58G09/KNNjQ6kvtqb1VqUgnQD8PjMJA3ocR
B5M+EDC5mkStyvLs6EtjxImOMkQlqfkIKotZGrGxz62OSey5g+4i07ax8d0K8MfbVNTZSgc2PRxD
i6fCqToHNKFuiu8rsO54dPA/Wz2Fgn5PKaoOeBbDZ5j9jfp5VGhBmY4fipng2EtgZO+Tban0mOFf
BXOXUguRzzOXmJtPz8zfewsFSZpSmfZGWJgkMY+bZ5Z8yfZdvju2DG9aJkxjiWGHtam5hU3uBWEH
vywjPn85ENLCyt97e9Zsi8OnvQHtpKCf/Abwqc2kWVs72eb0RD79jAbfoTG+eNZZu3/LreLc5ka2
zRsaGdhoPB3MgY0bKtlbh8sM+CroLDBblh2OIrWZ8vkWsxMoYifAtei2Neqa0U1CMbUfVsw455ig
9H1X7xKziindOCa0xAximBrzTfEenA4jvivoZmQe5ub7K6CxjUh7d/58Se+eYPD9EByiNyMbrGnD
YzO0yWGr4v1XQoQ5BFgeq3O3cVZnnEWXFrfVCEEPoZb0zhXQpR6NXDNFj736Dl+b5Gn0DG1ee3+P
eZUb4aYAHwFlARH1I22pR56A4SJ6MnBvI6vPbfuEEMAvDDUwO+/775F+sp3F2wFhCMYYWK4g7iwL
NVnQiUUS+L2rD0YYPocSVilsjbXeyrtNoNotCBmSESIiVGgk3IUjnRQWQLqCZ0lqehG+MkB7kCKJ
AiOatlXxUJc2XzyuPOaNjwC1UDQy0LQHZ0pdJG1djFZ5FedI2sA4lWpTgmggWG5pIdGOfxt0S+UI
zBtyBls4brzzkteU24zaWxQA1Fhsc/DSpKzrqApaXuAbOr+2SuYHWM7j7wdcpDpqlHUSKgu9Kz1y
d+U2qbGHasj8ImT2XlTVOU4HkjEo5XWYvsbg19Lpa6ixDqoDGJ74BS4ZZOIub381TOI0r0WYdtnN
J+h4wVHUnDq38GdpBpvkMJwVezJH2q9hYW/EcxgaGGswSNCqQRZ6ObQUq1DJ0pB4wpIKO1lvuW4C
CTKe7tRUkZE6tDlpjCLVRgl5aRmWtEkqAezaUW9V02vF5hv4C+Hj7zUjXQdfeCxEXhDnUeCc+cPS
+RVm8lPM5UIfD24iQoGcCS3KjNtEokOL5nEA1BAcJiEJFRszCSHST9H0AVn4UnqA1WyRvChvJMGl
pJTvCZo+GRXHZzLlZl0dcukboDQGFnQovoPREoM4MaBZyCBkO9ZOhJxaXQlbb5wIeBfU8NBoQMi8
fJdciXitl6LBLRIWqV/dY5YHVHqLH6Xz37N2+2P+z0jLs6fUBL8SRYwUOURmqIoH/vs4bGOR8fh6
/8LAjiZW9CsnnnRr/wB/NPfXoS5yJYyjo50dI2wc0K6hMXRaqDqao1lBWvox3E77gdDOga20zJQX
MXCSwPYKxHMKnE5oO2yQR9RMhMA/sL5Df+BbaEjgI0+AhTu6b3NbZJidekx0oy02ZA0Yd10pwKKf
GUcCeIkwllsE3g0XF+nYyb0rd16CqjaOomHuiHIT0pm/P8+tNf17qMU52I8eHANbFK94W3oBiKjU
DA0xEJdCgtua5JXRrmtlOFTQ9pk9YUGzBZfkcmdXZV9LnIQ3SyBvOTVMkAMjgTZIYLcTwN1GkSVm
8jmkBygRsrY1GrOfXiKgQ/v4Psq2knwgkPTwEpptw9pRfJ8CX13BRgvGSP9a4ib5zlNRovxogpe6
OJDgc4o3UrYZYyuI72UfVsw9rTxl38t3fH2Mho2XrKAMrzXi5ndEwwmQjrkvcuVClChVyesoUo1n
KaAN56hbLoSJAQM5QuVf8nv4wIWvzVPzXY5gjiA/tog7QSn/CEuAjFVrWtDXdbyfB4LKOTyeUBRe
3nWVqqYEovXY6wanmJ7GIwXv6CA6goYI93EINllJiy18CKC9WCIGhxdPyKqtH1naWsvoVjaH2YHu
OK5f1CqWRUV1anlNLvEwQ2Xob0O7q+4BqSor1piqmz8oFiw3ZLFbWXi3h507t6jAwarn57j4dXZD
/1Xq6hjrPI43tf+gNY/RZ+pLtpSaWQdVnr0SoM/JZKVw1hozt47a2bnk/w+9KKPqRRZW8oj10JMj
16KVS4fRIMpuLAxhjZR6jeuZvzUQGojzYK+EY/dyg8UtgJDTXLPFxS1FbIhZcyePdpNux3Gv5WeA
9/4+QG6ds4DVw3gEgSW0AKXLAceAj71uLsk2yif0IM7Fv2xi3Zk05UrIdutQhIITVgzQUjD5Xkxj
LzS1hArj6DZ8J5kx71VGF0KutCt6svJOwhyCL4MvVcY1D/VsBGFLQUlFHcOaFOngtvlOnv4lHq4F
Y4RpvKl7RszfqxByjp0ZAmPwsv33hN4aG+1dtFXRX0KjcxH88JUgtfiG2K3BSZplI3FT/j3CfH0s
3w6NflwtwBdgNhfXi5/HhRwNcK7IejAi254pyLp9dQOFjZWJvFFCQo8MZsAqBAlE4AcXH03o60ry
QFJ0VVvhqbcF/RPQ0cfJwF4jlLzD8RZK+KzYZwQpCW3e/I8MaJiayuWhe4rWqII3gpHL51lMLtdM
DZ9MCEbymCgdcq+SOEKrwFuFL5C01oKG1mwllKVLxk4/zhz6kPJ9K4bUk2HHR3s5hXPA39/j1lPJ
0AcHMxxYcLCyFntIGXngtLtqdBVotliDnL2VnaI9yXEpU6UeBxvYr33CCy18e2vP6vi0suWikDde
H69JYt64LcCT+PUw8/r8dVJCyTXs/FIfkHhExEkyBmH3Tmad1SpgRlneqzYyMK4SVjylBjwVYkvR
0eVjypqyuXAdm1w+yaKk3QKLg66BhhCuNLi9PLBcsrV8I8dMNfhhe4jQTR2Pmu+EzS5hos2z8V2T
1m6O6+P78ikWSxjeEn0ZCwTzIVIE+6JQ0L4zQ6fW2IiqSRpTeboXyHNLPqPOUsMTbKcBQi+bh1Rp
Vwh8P5v/cuviYYDERYaNuAyJ2eXH4foxbiEQgClBoVBD+ZNstEct+9cQyMlCYdhSEqvrbM5KY3Dq
IatjSTqtxLMkbLmISukzwo2gttCA5aedVqA82Rya2Ckq5q8c1zemDSgwZBaANEPj+Qd9+2sZxYI0
KtU4jG4rPmRcTRNylCuBts0m82HJXKzwiW6slYvhFl+prH2khBGGkzAxnK5ROXto566qkKOM+eyR
lhXh09/79vqkhl7I/7ziMpgF0DIlSdyPbuBXwH0ERjUGm//bEIskXIaW+CgmGCJtQ5ZV7+ig/C8G
QJ6BwBCwRHyuywVFtLz22/kz6TFqssiV6nxlA13f25ilXyMslmwi6a0EUODohuI/TowN5Lw0RFn0
7/e4DkMuR1mcFTXXFr42T5QCa1S9RXbtIfTJCCPJh1KvbMO1V1okTR4nDnkUCqPLT7B6kj76TgFn
1lu5pm8ur18Tt1jSdaJkapnwo4ugCHmpjzKtKr7/PW03x5hh0jMcD6fK4vPLYdqis4U38ZAZ69Jn
0K41iW/O1a8RFp8fvdhSiTS8BalelPI5y8xV4/KbRw0ef6bDwFxlGRnCq1SBB3s4uaI4fohRaLRk
YP5Qf7Yl35gCmtK1148rX+fmewFdA7UgKAFA4fhy48glBOXAGZncqjx48bFq7gVuTfJxbYzFCmjz
RgjzOpncSH/P244SccutsvDWBlmERDJJvIQn0eQmAM9KktMVglmCFv33Qrv5jWZVKsAOkAwtv5E+
cdzQ8tUEcZoH2X/ss3LPF2dPAa+nw63grRGWbi5s9GVR+JkdoZaiEI3c+0E6ZhhP/Mq5UyW7f7/P
2s+fZ/XX9eaHvcwVXY5Pk/6L9bPKrZBDbv18mDIgs4JWIU+W1dcqEsG7b9TJ1dT8RQqqF5L/Z+ld
sC5BsQEPBKgBDc3ry1fo426aSmhvuqigUjI6rfKUj8bf03Qj78YgMlJDWLwBTLQMA3gtSsW8xQHT
R2Bgs55ARB0uvAR1QLmXS49qfKEj3M91IAzSPhkjWx0JgVqIoKGrOnSyR6ESkFhlkk9r5InrSwPk
VjTu0eIGnhbl5ssZgHBZk7RiBvenliXea0Or8Q5lr0BaoWHemIV5ILw/uj1g1C5zurEgoVTwOYKh
1ODB1IMctrJJhn1CHqXSkA+lbGcN8GIUHa2VD3C9vTE0ODcSyJHwAltidPso6bkYB6IbJaB8wr+v
g4KgYoudI6OxKGxDQ1J3XvNy5qZ7aAX3+kqAcU2zAvX09wMsJnlK4WABUcXBlUNH5wHbillrix/V
Uwv8CVCEJR3srfg57CZTCV6g8rYyAfMyvgyZL8ZfFpyQ3ybwTkY+UxmtZozQTjwBvlZ5Zoei1xM5
1AFtN/na+XN93mFUDehQ1GGgd7ZcWsmARLEXk9GFOFOimGVuKkgfIicqduma/92tZawBdwiUxgxF
leez5NdZhA/P5V4vj24p2WFjc545OvwzaVYKmzeqIuA+zPA1GDhDY3SJqNei2K9AWeNd72FEFpTO
/VnvOzVQJwzyt96j/mQgywA0j2xHeSXAv/GSKkS1VdS0ZvrOsmjBtVwLOCIGT0aL0KQ/qt4bv9P+
s54T/JdAxYPeOoIhEMUXc4m2QVqVica7FXJcwRxP4fDQiG8+x/jKJmtcx2tI/zwcmEKYUHTY8Akv
P11Z8GLVQ+PUbVkP76xNcV+krCgBpSVGkO6GyexQr4aFn4EtKhb4rFJk5msNtxuLFZK40C6Y+af4
tIstqjUCPw5Yrm7Vbns7FK0GErm2Hu91bQWkfqPUoUHKEU1XYPl/qGSXL5xzaZ3DUF50lcbkq6c4
srWBBhyrgGIFHhIunIZoFIP79yFwXfGCMhiCAGAU537XMhrw5QzQxLCSXCJAzt7MARLp+cdyDTF7
o/oKDDDK2pDgBVkIjafLt4M3CPG9buLd0asnM8HR9+rHTRHQqOAJ7adQ3Oc6GTchgacSvEfEY12P
1cptc33i4yEQl4KqDVUFBFuXD1ElMEvhOJF3YcUYJXOf2tTz578ndN4Gl4eqjosMBxz2I4Q1luIT
GgRx+LwuRXeIXWjY0bCVVy6umyMAJgsUAboEV6zjOBdDJWsLEWb04FPillTqNZTsjYlCHxckJNQE
5z7NIvL1ddGX20qUXEkGKKHbdABbreY/N1Y84osZKDv3IueO9uXniBS+mUY+lV2pciKyaXuV8fu4
ZtEJOBp1346shd7hWrx9fVxCEA15IVyo5oCbXxwsQisPfALpCXfsjCwwwmQ37GQnVFZKIPMULdbB
xTCLtRY1cuq3cAtEc7edTNICPAEd6LdmmJFnK5v4RvELwmdQv4dDDkAJ8rJWwdVg7+S9R1zJkGhm
Z/t0MCZ7Yv6Zu2uc7lmx63MEtWSFasoBvpdqBmFM5resdaZT8S+hVQMfP9dXbO/r7+1wfYBCWxxS
o4jtZk1cefGN+Wbw0zwIPHcqAa7dN1rq5DLQsNANaJPE0lTj7/GuNwfGQzUd/R2wY7AJL9dUCnxo
PFXEc2WApyMVifXKGXL9XSErgRMMIB6Z58EmuhxA9iCx3dW87MYUYMUMfRCmaBSq3rF6p67x6K7X
KgabVTt46IboaM9dDlaNErR/AEFx4+BBTPdda4wcUzi6slav+fbYEr/HmWf1V5yUNnkudp4iuw1M
iIo7/btLz5CXo0Nm1u64a/XtqiDK9cVzOeTiZiX62GU1ol83/H6pk6ec27b6ypV6Yy0gcMDNBl4r
4Lo/58+vt/L5soCjkqS4sgoFWgXSOf3m79V2Y3WDrg+W+Zy+gO23OCd5qOI38K5TXNAI9PKYetvp
LUhsYqxJSt+IMAluLpyWuLgAj1sKiiLZU0QPRDl3BEbvLS0s0e02fMD89E0GIk+leUQfx9KWQvvv
V7yBdrocebE29Kj31SRQFLf4gKJj5cqio+LubOFUkAEC+qq/EsJ4bwfhdQI442O/kqZcC+ZizyI9
RuSAfAnR0WKS61zTB9LXnKvD9nwAGFNz9feKs6vwXsmpJxTbXnrNJ42iWZXmVtw+wNwkJAMNeUjg
ikC2H5SoohGmKdnW8iaO9sCopNldp7NucGCrAwqIW3HHYDLhGJ98QQttZQ7nfXp5GVy8grw4lcYi
H5tCrTgXIOdvqXFEeAmmTksOqO4UD5yDCmnXuiuDzj/0r0EXh0cSpFqQEAyatTjwH+OEN/x7VTqh
u56XFS24k5it8Q1ubIjf32pZOSlhxAQ3iYJzFZGVteXpDHhx0n51O7DbTOmrrJz2w6MfmkInmcZG
CfOmldeeb5SL18Y6QYyJDjVYPijdLw5ohc8HVfVEzy2fSEh1iD907zxr3svUqMgjx7d0Xa//aqrn
tQlOC2IlmKoivLw8P0cozHNeiyVaJxuleR54aDfu+kdfoECo9XvO+fsdr64FJEVovSMzUdGXgKT3
5XApD7FlonIeUgV02p6KbMfpuM2PZG0J3ZhLghIhQgv8DYrecwXh1wma6yUsjLKYc0t4AR8jslU9
U2SDDhfxj4ZBF6zo/3MqPb/bnPqB+44bYokREoQ8brtS4dzEN9viKVd3vH8HQZ+AWC2x9YSpwzF8
RRm77+x6jV97dWPMg+Mv4Msg5QQg1uX7ZhH0QmDhyLm5cNcB38rn2cpRcN1Exo+HqiPoMGAPooq5
WCpC4fnD2LbBWdSPuP5YGjlS/FBwL6oMI4fM4lhqwjicef5TJr3qO2lieNmx2CriToGoOfFWDvjr
4HF+YQVLF6E4Qv6fZvOvjywSocpDTwvOE/cQNM5QPsj9eRiea1wq4PDmTCyfRNBYpfqlE4E8htvZ
RKenqH/TNNYBFQjxT7ja0SL54noWwjV1yq1ePaDh3PVIX1frVlehw/zAs28qkjnYKyxFvnyt8MCW
6/wzHOY8Q7CSF1ljGoXA89SiXsp0CZYodumzEUcOTFD877+3309JfnHEQIMFZLIZCIM25yKo1Zoe
klSlEpwhDUuLe3iXNUYAZq3Tv0FNrn+bGtBc6qepOAjla1MUFEA+hN7veQ6WHYU0gqFYqUwzS28Y
UN+gw8hmzr1Np/KcEgYANa+eECSHJjQTeMUEGxmAUMH29kRnBMopjvpcTGw6hk7rQYkCFs5Gvg1U
y0us8NPD3eY2B3AtkFynVOJQJTaCt943Iu/z74m4xiFAzA3zLwKQDNlrMOwu90sqBjJkaWQs5umA
ulcIuOp9CxSdUvmbEjiVQwgwY0LzRx1sBm6jeI9gwXanRmXtGjjoGlAzPwtAOwDzEQRJS2joiI5w
No1ReG6QVhTOKBjJG6ay/FIia4wHWsRu5TNRANJvO5/KYFpHs9M5LfzQFBOLg8oMy2JT6J77tZ7F
jV0P0iP+wKLFkY1YcTFRRVQCUp+G58DhXqCO793X0Yb/hqG6f/RQbUVGBDAu9zF9pfG/iD8AOMs9
gCeykrxcB3OYpBleiu78LHK8FInJh0Gtmr4Kz8l4Tx6xTpV9ekYY2Y4P3ExknyzQdhDcTQav2+Wj
1q0c79ckCDwAnFVnZgE/i9ouJiKEs00lBFx0hv/u0DFI8ucay79q7zk3uXHXlxlkfjpatUdcnlx1
GnKr9M1ep/m7fxcrB4/DjWfV0V10aiqm3P+9oOeL83JjXz7d4vyvhqCepPnp0IQBgQDOEHyOsw6E
gvzkARzaGH+Pd90CAM8FLogSOC8qShJLu8CymtoR2trpORL3RWCob7xntpFR8rv84HkW9nLo8tVG
kGhwziM2ldRfI07O77R4Z6TMyGnhWIyK/NXSVItm8KI4O2f8N8Exj/Ry5SWvol+IyeFjo+KC6xwy
JYtZFbwwilW/ys6d7rQPw06ymh3ZIiT3q01uyDuuXVll8x26fCXIcKBzB1gveNiL8xmaKw0nSUF+
9qpvgGaH5qnL/ytLAO8EN9AfAWg02MninTyS+mLTNfkZVw6cysWJZpEr16bwxK0BOK7rZIuxFiFD
0ZVRokx1ftY+ekgbgLy2C4J9HD1xzZ36UrcMNp1Jbv791X5ykuUkokWDqjeEPAQISFweWVFbShkJ
teIcgII34Z6BTVvmdJxVdCyQ9l1tpLHJ30vfJUSQEMY3MVQ8NtyDT/ac8i+E2Ygo0BKSmzlVIVIe
QVGAJdlG06Ch8dTWzgSzm9rpQtAptyMuMHiUjQgnIpa3j96ao9b1ikCxFEfvvAgRdS3N+Ar4CAVh
35fnIDQU5V+eHeTW+nvCrs8ODAEGGeq+AHReWcwlWe1xHpnKs183dBgeK/AewxMPH5/RyR7U09+j
XfdHoF6LXaXOkjaznt9iUYAcIY08X5dnyQPrh0LvvXOCyg7aIzirRnUSTopZUBLHCEs+1dLmVjbA
rdclcwCGPYDu2nIDFHUH9fC+Kc/KZBQe7QfdjgfJSAi8rN/Chin1GvFLuc6y8Mpo1CL3geYGaviX
KzIhUuOV7VieO0MarBzZfQbVQEE09e/yqUVhFbxcM+OYxxtJZgqh1UJhQGbTKRHhtbyD7NGsBfVW
RrQxRQDNI3A7Y1bp8IxjVcImn9X3w1dWsAHic61TFO/gLbXTATSAKt2o72LNOm6DFlSBcO4+X6kl
XfNyEHsD5YpEEk081MTn1/8VhwuDGOpTp4DQKlEenJakeo5S5pdWFY9M6qHNYPOQSwms+HVUToNs
yP2j9KWh7qEYfcQyQusJoEaTpJsIbiK1TuXKQSt3Eg0e0bvIIm0DcfdA27WCkRML/1Fp1m6TH9zy
5bFx+RaLs1cokwLimmp1htZASAxtepS0A2SrybSvv6d3VKGRhHt29pUn1H+ddCeKLEGzvZFp+qaO
4Li+FXl7NEbViJpNn9lkuk/4vcxBnc+qPBacFOkuv9f+hScJmi/Ss98HCBRoNJr+nfzReKaW7xM4
EDwP3K6yITOukgcNcfBXGdnwV+fCp5jYdXwXC9bEbbzYEhVWHXOkKcVxjApIdJUM8lCTjapngJ8S
bDnwMVUG0+xqX5fozVlCx8b+PniHdlFJRGSi+HXfo8YYrOl1XldmsSjAIJgv6NlQaFnNGKtcimtO
q848aOFZ/Q0zI6o+ZifFxjOCurOSDN4IEC/GW3LSpIxXU6zD6iw+xE/+rlNO06t86HVW15BgfJ1G
B+d6bsCjNFeQX4iPfx9rPz2f5fJRZzAUOr8zImpR2lASMevTFO9LduWb+lCzYZcZ1WSJKmLCHYSY
QOeEzoID5mz7zT8XoAwZJRL1Y/PJR4x8aJs0TakCMYK8M+FQ51EgbEnJQNsisMfAnMV30H8S7H7a
e6wxUqM7+iJt36OHDgsCPHNvTbH5uvc5f0NowMDgDZgaiPcuNnY/JiTVwvoMS6JgwKX4reaE6Vmy
acU9z5cMmivHSvvPsSxGxd2ASB8u8Ij4L0fV+S5VQsWrzoJsghbWPg0DOP3/gp3fPapriMzr+vT8
jvosA6kjlL1ykihlEUVOLqrPAXKu+itoREttDlX+jFKrXGym6EPpoNcIGIa/BWcwS9aoG1eVx8UD
zDWzX6cnTEiDns/j+izHTiLMqhQQgojhNr1blRHDT7paor9edbFE0SyRxlTGq/KxI0AEO4LK97By
vd9IGHHDIa1GKIHez9U+UDOV99TG/1kzUf1aKm6ibJS7NEZHVDur465sba6wtJECgIHsu4TMWGA2
w+uAZt5o8+EKsPdGpjI/kIZoEI+D8tzidip1Pxk7FfOr4cBrg+NgwVZBwB0DEkQCz5aCcdCS0gFA
qcDDvk/AVk+2mcL+Ph9ufWUEpWglQksVccciKG29Ri1KpcFXltGRLi0veJryD6/eouDxn+2csKLQ
c9OAVUJJV14mRmURxzDyDZpzBHHvDxz7HEooSJJR4EJp5e/3uhHjYzBUBdGlgkcx6oKXyzfQ6m7I
p7I5S/1OF170b64TgTq3BFTJfVtSIHTqm2Udb8V4JVm6FUleDL3YOYJapEUImdNz9SG8x5LEpNGQ
IVHV6BTm36ymrWzkj6piD8daBtY+/H+cXWlv47iy/UUCtC9ftduSHTtx0kl/EdKb9n3Xr3+HmXvf
2LSehX4YzKAHDbhEskgWq06dk0K+zFO3QvTVI+R6Cqh9NYhQR2K5tnsNwNcymil/qBmkbRKk2M4d
dON7AxT3LGcog6tctGHDs1ZvWg28vF+04zgyqRXQhCUoma7vXnto0OaVV4mWWBvBdKg6yWq0xGg5
fQb1SyBfNtae/DJ9oFxbphZgLtC40qKS+Jq04MMi2mVKbuQgMGWR+v2dtubSfRb1z3x+aXuP13bh
/A1Iuelj4zOImbvPQDJTRB5AAOiDuqaiNO6FusS5NqTf58MAKgN7UsnDYh73hbV8MqWXijslMuJ3
7kmFul61FQGTK+nuC1C4x5sC6C9svNtNwMtpLPBt3r5y70AFnka8pzsehFmsxcZeYhWiE7QOCn3t
ZM9eoDdOkIGnJvndIUDbN43OmvE740wHyM5Jk6HEDmo+w183reJYIOiC/34kOaKuLpoqqHktkTBN
EGWe0a+MBqHcqyskw0Njk2ti1TVALErI4eEiNGdIrxRpJAHe8QqhMKNE3BkFxyIxE2Uj7lo7VwG1
A+gZbOZEyfB2UFmRDUrVD+2ruueexjAD/55VGEn/lG0B+8gJfbfGV5aosIRbxkrLIljqCuB9xoKR
7LCtv234MvHVR1YoXw6FhBtE4DRe8Sp9ZX7If5LaLUabF3y50NlyFx3awHxscyXFAAwxiC7RZSZB
Kps6P/oxDkVlkAC06SIrwQZNqw9J+Pt1whIRWmGwQxMd1Nt10hopH/OEaV+z8VusgH1oOIN1FHR+
AuLzcZj+P2O6Mkct1hhHWb0wQftaF797yAqW6o8qjTdO3tWJA54Udx+eOuiIux0TYqBk6WSMqdeM
FKhZUANk6V9D+rFloT+FY40FxhL3+a2Ript6Zk6S/jUMQPon6VMHjNQWO8XaVYp8o4YUEIHJ3tWe
lXTR+kIs+leFe45lo8w8ZtxDPsVEa3sogkYLrSpMa+fg5xXG/fLOO7IR22/yvJGcWdlkQASjNwLy
s4A70mnlQKjVIWXL/nVCunjhDh16dx97+8plQVgKSCUODVJArd7O57yIbZUvff8qgEIMl2RXeUHv
Zu1JDOzHluijCRkREH4gswaAIN4XNGnvkPVBmSV8fwGXHD/m+2pkD1Gigde+OycQp0q3sDb05P1j
EBAvUiiBBBflKnLM8knXqP2F4fHSHpTLILYb+2rVBAELkNYDFLppl2eXrEi1eADZB7KjfASYwl9u
qq9BgGaKkBSRRDUVTMlaxBR53IBKa5FtRjvVQqqDhntjHF9ZxutzlpgBtQGErJG0AmsJZYZb1HbB
vTJckAaJXVk01VoHIx9jpZwXsS7r8+Wu/1F6rbUZMdPHBkxDTo6kCtBEQ9Tebj2wZ7NEbTRwDsnI
jMTWfChZo0yO/XMqvkjtRex3A3+Q+ZMEds1jA/6zx25Jb4Av8yh+ggUBRxbQq5R5rYrqpKynSxxH
Ro1ehl59Ra6oFdH+vBGZCQJ+i5plAPTQsqUSaDi4CW5tqeioGsOwhy3UVpsAamhncYA4ja5BQ5oU
qJCbUobcBOE8YkcnF8F91f0KWksWGn1uvkXtPq3eRtC/ATMmeCnnlAUIxfSqM2RuD1zBC9ft5RIN
gTxgbOLGYXQXWf8zVf9+PrVSUhOMTKNgqjplx8+IKHXk48LnVPuTpbomoAHayDZ6ItYcE1MGlACY
R4GUpk+NOBKDNIqG6ZKqZte6oDHrvcob9rxoVd9K7mXOjF7bDelR+uhRhX3sG+vWAcVFHIubAFiB
2wVLmqlT2KUDS0bzLEKQoGm9aA5Aza7oAcrLAqfzlVsQCtlqxyQWyNTK8Y1TtxQe748ZKMXgvY6M
DNiVgVa4/Qw0G2qIGycWXOwpY1Q8mMWzdC42DgE6RkUlF1VDIACQtcaFQKcMmTAVKoVR2Uuy2KKV
R5UZTy06F54fT+rdhvsyQ7TUIU5Fnsi3gxmUgQXQRGMvkh9Oh6YFkIATdOkLdrBYj23dpUG/xoTm
LAC0IcaBOvWtsbmXJ0Q+MMZVl5pzldpt0Z4r5AZ66GPwG3RL5UbiYrR5dUj6/jOu209gyo1kdjZ7
J1bnF9Vh0BORaiadEhWWtCg58i0TWALCKXOW5ADm7lTYHPXdVYspRhUYLe+gUsDhSk3xItUiEsAx
d4EuFLoQ53NxEQtDZZ7zZ55kvyNETM1shv3ToqD3+q2Fzt1Yjh74PR/P/+qHQJcUQS7eIuIXiuDq
jTVkadYvKZp/5tzTesYGkggMI0n3M2lO/LhVuVubYEwumCDR1oTtQg07F1peCyGecMmmY9++NV4N
MA94mR+P6a7VkfgUtgjpEwMBFv5461PFiFr/lLbcRWmt9jUHkjWTG0NAWiEByxQP1Xge1/V5WD5y
pdhrpw3zZBQ3l8iX+a8LG0hl3Fy35kGbFqInpuEuQgQiU6AnGreJMhSRztrwfRpzHU/aCVKCnQS5
rNQUwDGYky6Bx59BAoK7rwCcnce2gsAcXeRSAK9LI3HiLrxsl2B6HZGe/qze+NQextcYd9hjc1+5
ddoekC7YPehuQtKQClCaXlLbKuW4i1weU84l+u8guAuG4xKZ3QiAzSK5AjSJA1sLzLZ6Td4QjOpy
6kzyBa3ecujLkjEVsZ4sFtjU0TuRNz9QcMt25XRYIG8951ZVbkzS3bmNnD3e/Bo2IdLpOIZul6oe
lUao6kXE6TNUBoETGugYqzY22V1dAk4AUV70gKMVHK1KNBanacHUsKjKcqnaWpfmb0n3gibjWpSc
b1MWGyzhjSy2HGDVKoijeDSsYMOhJnI7uEzsqoGvB1wX0p/wE7Rfg+ooi51Nv+ZfXdAaSrQ1nXfJ
VcTYcDcCb8EdiHZQKtxO8yFThAUeXS0oDGaCrS1vbYSzDOnrsDCqoXnB07kVQZn/GvEb75eVAd9a
pwZcdXU/1QMHIsHBXJC8qdFMHJSxXom7qhMNWXGblPcA7Xns+ncZ+69Rg5ETaGh03rB0wyY6xnt1
VkuEXbOdDXtGafWlXFwONU4xPUbzn0azkxAwtMmTpBaVTOUZb1eng3LA8KvrN3bi+iIAtUlqYARw
SgWxYhjySqo1IOj5CTrZpTnXi1sy34c/8oCi7wtoPXt32jr07i8SzP2VUbLTri6SWASMgBMRejLg
u1C51gKR1zD5tYI+l8Sd53emA2Bnp5bjj9Kck6eRA44UnIRL8TmLh6543VgTOsP5tSZX30PtbLYe
xhjeP5F2qLnwlJTTtdKSCxRPziF3mnU+Kc3NOPAOG/mPWcBFUETGm5AuZSzZWNbcME4Xdg9hIkV8
VtrJCXm0hVXfE/VDUOxazo8JdCKYFw35/ak8VO0uXXbCcAAfWV6fJm7Uu+gizI4sPqlxvXHi3V9O
ZJ3+/UBqnQYoTrAtixdOMgrvlcZA4KKPPKbgl43deFdYo6eCWgEFKikM8NfTJUSPbfCiQMqB4ztU
jtPKZuSLguT/bAoILDEF+b6pDT44MO1zwp2b7IWDMGD4seET/N2VKBHmKpI6xEWFtPKtj0rxUqlC
yE0XDRIgk1XkFVrzxFT81GZ1sQup/t0hE/PUSHVgsdzkMSCNAfmZ+Dlmar7xVru/eci3kNQ73AQP
GOqkTDRmKpIWFHtZWmC1pUIEqaucbZwFa7vy2gp1IiKnncVChhFL78noDFCX5XRWwMP9kxnfN2Z3
zbOubNF1SzlphJwBY8glZXwm/1Dz30vwXf7OF34sGCGKl1HqJsdyeuHnI+JYaWOoKwEIZhRtKBzC
WfQV0DH1gL+UW4mfLir7kalPHVvrZTFYZeKiM2VMPEUGTzQXP/VpZzblh9x9ztCEWoodi8BDRckl
+g1WaTm3xcnrKlR5l+elcNJWOqpM4LbqaFTMqe1q6Idw+1EcITzxeAbv310YACA7eHgAYI2c1a17
VrMmpRLPgJYUgA3RrMo6sVSAvoEWrroEcIkZekfL3GxMHL+6La7skr+/OrqnOuxkMZWnSwsthGAw
Y+TvpUowxOCkZEYqguWf+cZVTjgc8JIfQ+g/AzIPZeBRMiP5PU9LkBajHwHbt/C2qLvucxoIKRS0
oyG3gBTUnd5bpmIDLgMY+BoRuhTxr6w6SpmZIbGb7KBdqoyM3uwDUPA+Xgx+7QIhZKJI7aFBG59w
OysZI45SEmI1pGiwExmgHFn15GDWKxWyABrgAGEGCknQOnsNGn65Q1VdktbkQD2xoHadL4KnhHYh
n+YSmdTNkHLl85CtFcGnS5K2yOnfft4gjwXQt8idNtMRlQq9ip/5yJhQNk4HCFTMlxAcgbMv7R5P
y4qPQgYRJUuAUHBo0SnbTKmLTG2Z4bKwby1XOovstGVtT0VuCePGEpDD6fZFge4CEFMg7YjGUvSV
3g5R03J1DEWIFIgTSLIjfRjfkIKWeX9QPUAKxefHQ1sLH/F6IZhVlDAQL1Nx0yAyBVRqBSgUgML2
ZZpC3qpg14aXgHkD2SMBwz/HWMwXPhyVfVYUWwH0ynmtgoMTRLb4CAjYUkOuxCzjm1gbLs8qSP77
XtTZ0imZX9kC4aotcZ0vuVh6gmVQRECXgbSU0MjSDDUU5K5lEBLLc3FcRIl5zpQO9Cl1GqJiCPnQ
/dTD44WK5CI66JgV6OIoZq234nnhfWZR69+MLMzGHPQ5Mp8ADvZKoho9InGvj9XXlI8EU+EBCF2U
VHaHoIJeAEgSTVSOOkto1E/oUFQO00eczYxZbIlzJ+o90sC2yM5Srbe9gPNGEurl7w9b0M6iGwDU
U2guEqntPUVsHcZ5Ol6GrPgm8d1ZZH4o43moj63wuuFYKwesilcxoeRGyufOsTK1AzAtKseLGFia
uEvKYKchE1lE6Jod/wxZabZ5/m1uRyNXGH1eMn3jA+7zLkhOok0fIRm2EZpCbndSNfThojA1Eg2i
HQA/3EPYl8f9WKGdbFy8ZtkV8T5ngIcQf7L9S9mjYaqWwRH9XiThxkthzcWh3o1UkwRiQUCLbr9F
KhZpEKUK0MDge93/nLUnqA00sq6Ux7LYGPjaCYJSO95lIno+UJC8tTUrKOJGRT9e+C75sYDMK1Vk
nVviJ/nnwFTQZjV6fgu+tbrYVzapuQY9EV+hxx/U1wHzE4JcSeCUFa7QcF9mrcMsANz2kx1DniEo
FpOHAPjGYq/EYRgwphh+DUaDr4zr1XW+VF3XZ1wHEUqoNya7uvel7JD2T+yB66wYDLaQkmoqj0tw
hC5mcVi22ihWV/jqA6it1fR5Lc7E29DgY0lZrk9SYQcnMK05fZwelULcCD23Rkw+6GrEuMLlJJGx
zMnMHSeu3dW55ku9vNXTtXbnXs8sFU0zwFCUWoKZnZnW5VIQb9e4eOVdDPRUoaBxcF50dYjsRNJz
yXm8rOuTCooF3L5IVdGMOkzQqMzQYoxK/lGzbpe+FApUYZ4FANU3AsK1kAu8fEhkCMQaXii38xlH
IRDybDNexuL3GB/kSDECIsaNPhQ/a/UysP+U3Z/H41vLWhAyQAiBYHykp/zW6FB2BdsN2Ddgo5nV
0RJsSXQyyEn1BgOhDMlV+24H6t7o92PDXynuu1vwyjB17Ve1pmalNGK/LDsueo6D6XVhU510kzY4
miK5gmJIorMxqDNCL0Pv6QikmupqiLdGCFoucbVLxEtUn2r2hYdE6cQ7wM9NAfIsPCS/RVcd3h5/
8+p5fvXJVJjQ1mM39SXmSh6QH1XRGRWObsdslbbXpga1CdJxisZ0Ijt/uybRNJb9IrRIFmgHyY4s
8BsILVjX3gLJQfNiBuGMEBsgP2c/2letuTCgVgW6Ty+14MQzB7z15PKA/pl9c5T707Q4o+BOeAk+
no2VrYHefNQwcMCDl42mZUN7WsRVDJkNJ1/2U3CWhF0dQ+dGfKqlLTr5dWMALwIahAuMpc6aIF6m
lMkl7EO0IRduKEANDWJv6U8Wqh7FsEVosWHuK2a9OtqSSZKqpWaRUM1ao2Zlay4+w33oSGhvzqAy
+Xgm1zKZhObgv6OjAwWxErq0GERcmMlLADEwXmkdaKfuCgAaGrEz2+4J0nxKt1PhbMHEAmKPUqfS
PDVBs+fj7gBZ1Y3VXQvL8U2Q3EWNGcAHupAhFQMPwW98k8yWJ00JKmRUMyjmDh2vGCrYyD8guQxd
0FDZAywIDmEJyM6NoGXl2YMXCDzsCwjB0i3PQMz2WiRg1av6HPHPrDEGEKQMIbLHbzyw1s7BG1PU
7ZnUU6k1ggwHq5WnunC795qwEcWtzzL7+GcjmQkQ2Oi32Kouk0ODOgfJKwtpY3Jh4vS/3exCGgRN
w0G2A0wUqs5oo6hrU7JFFHlfsUfr1bUZKv5rp6JKZiJNw86uGs/20HpQfawavf8Ie6fpn3oPWjsZ
5ADn3myKT25rglfXUhRRo0LNB8AF6nYLgznvZwVwFj47TmDGhOIQO6Oxycyad+i2I5TQW/G5fu9a
9HItECs/av0zUCfBx+PNRm1tsHShxK5CmALlORWPAmq+wdaldFo08r7yVOAsiXTEZuN7WZlojX9s
ibou7ixRx/jELSGbCQMPUrAnvVZ3Q2YGm5C8OyMSWiNJCwxpGURBjZrWeQkbNuXR0M/z53zeDw2B
fbDSBoZ+xQoxgOch1OWROqWOX+xDNWUjKfK5d3n6hAiCWEPp4Pkv5wuZDSBK0G8pIJIGF9LtTign
UU5ArhP5ggKlByc2OMWDQz42QrkhmFJBA4I+bY5UBFGho0aiQkm6xs6O/coU+UPBWzXjqvPvltvI
olDbGnZESA3hlQvJGvSx0qDPMZrzrArryNdmv2dNbotnhQq+ye+DRYaoQaj4DwCft5MlZFCmEJQo
9pPOmmV0HyI23ZiqNRNo2kBnF4TvNCAnbk1wdYBm17iNfeCsQCQ521vVopU5AgMzev8IWoBgwG8N
aFxcRajIxX4xOOhSnf5+rYEhxpMXIoZE7obeG1mmpX0zd7GPWviUfl4K1azby/SXZJJkKXCa8IiC
ANvB+5oaRieq2aIyVeIDJCeGB1b93ORyXlkKgt3ASuA6lJHQoGZqSjQhE8rEb1G3Zt5qdPGqG5WR
+42BF45IeqDQh4mQjjqtymQoixbULf6k7ophP077DHxnx6SzH2/A1aEgfSoAuoszhZ4tmR/6bGry
xFf0FBktre/RCrKRZdqyQY2lY8VEllvYEIK9On5yZppWf7+/BQEifUTMlSM4ntsVKdM4nRQ8UACf
sGNFV9mNV+/aEK5/n3oeCajkY3Pg9/vmOKPnWTZHZitPs2ZDJAllgJBwJ2qUjTxIE5ZJx8SP2OP0
zOUmkgZ/v9jIe7E84EcyOsyoqKrVlqBKkib1xT0XGMX3vySj/dp64FRHGhXlVVwc1O3XDEzZSaGW
+EX+1MRPbWT99feDORh1W2DdEaDTXWvBPKp1mAT4/vm1czPpkrw+NkA3hZER4LMVnE/kRAdshPKj
KY/GUKozP9V7KOE1zu+qNWZeFzJ9flEq0BCaf4LPDaN31znMAhgAmBQSgeR0vzWaFWGUzoqCgtu7
uB8PDBSe49fwNT2Ip+TI7BsIZ7c/5ufHVu+8DUZJ6ID3G8JcEO/eGo2iUlJmWUVj05l/iX3h1+Of
XxkT+FCQUQdWE7B2mhOlylts1kJYPPBg5tYSWJ2TbMH2VoZAepUQvQK7BK+g3C1P2gIY837xxj17
nn8FG7uFzgBhdlgw0YFwCoU3tMV+EURcPTvHpgeEtRgWT9wr7/XbFBMKLahmozWw3G0JwNwPBpUO
zBZJ+iAlTAfkS1irciJDDCoojyPzB9yWmwSld7E2Cqok3UxayWCAPiS7HsDlNIxB58IYRAAa5QUI
Th0BzZDPj1d/yxJ1B4tpH3PzAEsJs/8NuEMoGNJsVYzz2Az5mavHGhYIAwKnsohmHlxgdK1qZIsO
RVtt8QDYdJuNs+Deg29/nBpDLvJtuKj48Y7Zp+VzFR0WMHoM1uMh3N3zZAiIfEkbF0dKMLfbkA+Z
aKriYPGKxg3A7ct4IHZI8GwY7ceG1oaDcAj1Yw7cT2gZuzVUaFFX11HFenFhSQN4AL2ksIr07bEV
kvylVwSxBB4myAyhlkZtyVBLBXQVNKwXuhl3RGVaxtvWChizcDabmNdGpKEzHKkzODTwlrcjgg5v
hqoRy3oQf56hrMkaQQ8cz8bNT2deiJOB3ROdOYTpTRTp0J6d21ab5GDwys9hl5nPizPbH5Ap3XgI
348GJGUk4YCGWEKzTt3NUYVMpiDno/dd3J2E0+NlufcypAYR1qN7Cs9GHDS3U4VkQyGV5TR642SB
HAXtYZPkzJI1bMX49xufGEKfDMmeoKuXqjUFmRrkeGePXgzAiVH+xD22Aw7g8WjunQxGQNgBrlCc
0IhdqdGI+VKVEYxkOyhCy4b61KKtAUrE7UbgurL2t5bIoX11A/RtJueKuoye8J47/e/gIzeEP6Ib
q3q7RWVLlVXgZremiH9cmcr4pcN7A6aSU3MSWJ2xejs3ZRvqv4WumI9ncMXZbmaQcrYF51qlTDA2
G/mzmJjj07jFzEPjz+8GREU1CZTmAqUhc/cUnYZO734M33oz2rN2vwNbV//t8ZBWbuvbCSReczWB
aFxu2rKAvc5uYhvUlo7gsD7IenZoogiWDR+key/p4dGknPHQd1rMcqOHPsE6NnIXuSuUMhePh3L0
Hocd8ISOarO6qQxW9H3LM4mP3x60GC15gAIc8gWhux2tluR5zDDYA6G3CGb5uyvNqYQpexhtDQ3p
c41dHlkztDzcxxN9H6jcWqbWVWF4FE1TWBZTS02cSHLUZd6a3VUHxT0FADXA9CAiuh1elfdh0g08
TsNiJzp4OXrgb5KN5AnKAXKvlxAAZtHbehYb4/Ho6Mzs17oCu/0P6wfyLNQNlvBx1DVCMnmJL8mu
Ghl25kVHwABc5iCc5Rd93AnOY5trhyaSYIj9ATslOMjbwSpISta9lk1e8Ar6MLfTteO0j7aOZpo9
9Z+Roa0PPWIAFAEieGuGr8a8WHiYyXzZKt3QaqFceqwP0l4zGnfYT3vlFP9YbNkJn4Td4yGurScA
TP9rm1pPJS9UaVmKyZOdAVzkUNDby6+PTdy/3XCCIu+DzgKoU6BUQtnIM+AhxRY2GpPTF1fdxU7n
po5iVI74DCFWW90IDcitSe/Ba4PUPZSzqTh1FQyOBohDNrYAvzplV8OhvGJqgjmYBvw682LXz9Wl
tcLPUl92g67uFjfe12a6l3f1bnIyl39PjspHcJy99rR1Ma2dNMioESoe1MSQr791G1Ve2kogo9Ts
+LV7EfeqlbqDG/vNsd31f1t8+8dLr8xRx4uQyGlZFtXktX9aV3vp4KuCHVucV7njaXyPjtnnS/6y
xYZHwz9ps1+3y9XtMS+EqlQpJ2+oQellqk61k2tdL0zVlE1u376IOpo50hMUxAzhPOy5vfr/OFe/
+hoBvUN2hiaEiRbEOmXbTV69OOpgIGaeWWtji5AtcOexpHfyPzaoyS3jakDZCTbyM+iUig8JUmjF
oRieoR39W2Z1yBHHW9qZNAT+P1P7r1HqYpaVUOayroVRWYcI0o/Fnz9Vp3EZHajCA/sTt4f8M3H3
wgduTabSy6278vGo8aC/9WCx66dUaxt8wPwEBOu+NeRf6GZuR0TBOgD4n321sWnI3vy/5/kectU2
AxuD6BbZD0tlnDi22m7j8FmNd+CSwIUqCnzzTgwkqMc2aOvJS99AmLMDlm1XuYFbGY2T2ht+Q/b4
3XhwRQGojxTrXcsiNLQiVkYXgwdG9idhQGOPLryPx+WbFuqyr+zHX3JvBD8JUZ9ehFtX8uoJdGWd
nJRXezMMUJZAOxGu5NxQwCX5hwgt7MLfKa/zmaG+1L/QGLeF8aV7cv9x2yurlNuWMRKyCzdgfgML
qlccjqLa2A1e442JDrR34fpVbsYXbeOqXL/H/jVMR5Y9o8URAFaTx56DA+EkVCzNqKzRVPXanPaN
vkXTvRp/XBmkbhqceoCZZiOEH+0uNbRjYKsumJnrjQidTBjtRBJRrgExOURyaOL/sRmR3uJ4yF+l
ugqxrcJiKkuudzXKQaUBIa7HTrt2O6OegSYBpAjxVKS8JqlarudKmEPPu1FsnKRrG/z6x6lLcYqk
BK2l+PHUBVXrO7PxXl+NQq9/nzqoSVwMgUf8Pn/I9fP0NJkAgdXn5JM7h5fO+IP/2drjKw9QwAAU
qDKAOxIQIip8qiWxAkxa4L2+cObWrp3orf3QFj0G2+4v+cfm+qw9EG8Mkm1/ta27juV6PoBBPBX1
MLe4H0yqZ5/yCwTQhc/wFAom0RvYGufKaQLSfuB/JTALokJIhcFilSpcMyi8NwanAditp/Qg+4No
Q6mFO0qO9tafmi3i9RXXB2YRZWH0RoLbj6d2mNCUkdo1DOdx7X5+g3IEgZV8k32528et89jvV5IW
BBsAsJqGCiWaFCjfXBpZ0hb8vddDpuJlmG2ONQZhNw4u+kPyymySv79g4TNILROBO/Cf04D9geHk
vqtUyZtCM3wGzwRayiowAYV6N+t1bjTf/4C25/Ew77f3FwsMyFDAoEcYa2+9R4rjuR/zWfVYESR1
b/MWNS2ZpdvTSgQ4AX6CPBMeS/SYpn5sRKZjVW9iFj34FaiAwThdBTzmRi7m3jdg6Csjj+c8CC0o
fyzyVMrBFoVujvIjKMDZZPShmc2WUUA1QvrrwATlGKQXcS4CSQZygNtZQ4lhaTq+RTQdP1fyHs2G
UrIVmJBwipo5dHD9h52cQGhvbfAji0YKJB5wnTT+Aq5MwY0y3UkvbKRvSeHeX10YCKqlqDQR5gZa
zZyrermOGthqOBOt8ZONcp34q8YLUN54j60s07UluqAVTuOYtgMsSboKLLvTK9axW4z+15htoHvu
7hbQNZDiLHgEAGRAOfh2/ua+4IYaPSN+zO6i2ApBjqC+/+XmoUyQzXV19DK1xhbpOEe+vC/s5vnx
j99/P6rYJCLFqxEgQVouKoq6Eu/WOPa1yK8kRZdbp142Ng25vG98TBVRpAUM/Sttcofn4doYJD99
Vvo5sN8AQL6PbQNBto3dsmYFHCjQA0bQgjib+MTVNHFp0HJpU5Z+q0OEKmP1KHKVYfd4uu4OGvQ6
EQScgB4kZGbo97UcBKSPOsl9bbJD9jAb0MaA+De7BWin7aDOBJI28vAjbwZI+90OZhSkfpxBt+0T
CSUXgfsEbtNGHzef0vT+B/wNLefA+WB5iNQIdcYscl0xPBPkvqyYIhSFDOapt5CYBI12dFL3w054
LoEIH/Q2s6vyuKR6vQUHubsD6W+g9lAltE3chEzud+b7aEVGaun9e3fcGuuXL1/7IW2HuoXipmOY
vNNyv7Z6i7MHv9uJFnfR7HKf45/0HO8Xb/A6V7FOgBDYjCO7UE3Yo4/06Y+bv4BIXlfdwYFekZXb
sb2V6KfVDFHr+aKEAvoN4B4JQmPUqstdrdWFConWZ3CY755CMFK8yaXxu9E5o9BVHdhPi0f26ttH
aDRGavK6ZFRgCYT4If6cmpoZWIH12OXpU5uIf4LtDmVIQD7RV0rPWq22RcCOpT+elW5fGxXk+SIj
eE+jjUP73udvDVE+r/J1kSgzDEFoVOxNpnIG2ZYu7FbWmL4cvgb0Nb+g9SGqEbeznPQNIwbqVPqz
YoTIFQ82CMGhI4R+QWv6W4YPrClGJWuIuKDgDbgTZS0PtYEJRg2H3zH2wDWPFpjX9NS/QLt42XqI
rM0goaRC0xyL8FWlNhK7iFUgMNA4GPdP0LvQyb8gNNHfS93moWyxrz7j962X4l3uk4wQvoEOUKhO
i4gpb+eTSzVZbpS49omx0O12oRu6zW7EFgtbHXIOu2qn7kOv26UuaFTALHQIM581J2v0oy1A4RcL
we0mRxcq2nHQOYh9hCz27ddoodKJjFzVvqeQGXjr/MGUIAZfuhL+//sPZJv1yAxBYPzPP6nxezAW
YzY5K9DBDWwAcGpM1oz9BDn3jRWi7yhMFboZZQ5rBPgAIEu3H5coI18Nw9ICi6jzDgpQOVjeNrbR
3X6FkhjqBSCIB9ICADvK4QKx7ScIDUR+hO4XyUJfkKLZgS1m38MtUuY7f6NMkU+5unJLvs97pBAi
gFD1EC3G7+GvYNirf0mnSNTRoCKDIxEgbeTPaATn0HaNIjFc5JeKWbY2XvEHhTkxG/EDOV5uHAdW
gBBFXK+i3IqZux2MirXhs3aJ/VgPzC1Vzvs7jvp1auUR5UeFPJBfb/TlG9T73J+qnVmy7j4+relm
jK/JQt8uoFDkSseWvB3Gwou1VIUABkcnBltOBG/LS+bNJmI7DlKv+rDVAP71DKEnDhsNBHSERReY
yFuLaVO0Td2ysc+fZfSqeixYuV9DC5glK/Xy79JZtDMdnY6fyj4J9V2d2FttjncnOiZXRhgLQWfC
ZHiHlQpSTg4SLfYhI8HgCAqtxVdPoCjLjMeze5ceJ64I+B1KHrg7SDb3dqyMqmXthJyfP1vTi/hW
nFXU4Prn8Dw+yzvRVtzFyczUH84NhAB+bJJ/3VU+aPvU6sZg5NIYAfZBTYPnoCn9nE6TCbqNM/IU
8XfOWTzNYiw0dg3BEYVlr9hl7lbxbm3bw7fAS0Nab3Ce3U6CFo8oWqdJ4s/72E1eeh6TvllUJiOh
vQryd2CoJQ96/OfWSFmFTdA20GOeiS5mei4Ts3hJ3pdOH53x1IR2/AQK/I/yhflgPsat+PsuYf81
0TL0O8Fdi15smmZN4Xu0oEiAQcvnaRdD+eUNaln1e3AK9Lp4//XYrVb9lyTrMZuIFWiGdaXlUbPT
BgCWPxW3f02N8glY9dbbCjBXTyEidPZfQ9RVLfM9U4IrJUGk/WcSjUtg9v5yHI7j1pF9d9GRfQJk
GRD9YFWDgOzt6hXMMgYVgUfb0w/BAabwx+MZo5+tX8vz7++rlHcM3ATcdI4ZE+zU38sbIe/6Nrv6
eeouKIs4QbUGnz/YsxV8draICHzXvjHvGqqN4R4pEjww55/Bh/Jd5HQ8BO1M0vnaeTzKu+rC1zBR
zCQweUQO9DCZJIIXkvVazHD/obizIXndt9gAgcs5fqmtLX6Ndbe/Mkg5iMQ0gyaoc+KbC69DAjU/
i85SmbWvpIZUnZpNSWdy791t8yuD1L2IJsWEFUOMEEwS1nzW7HDf+r8WAy9eq90FG+f36ka7skY9
MUpBHrD7vqxVPm+IgAIMfyTjz+NlW3X+KyvUhSj00L1Vmynxc1c9QS/F23rJ3pW7aL+gTmCQuhdF
JMBC/4mqht4fUC61KisxBZQTO6c3J2d+Trd6Hr6SAY8Wi9rVS15AoS6Cd4gO5CbS75ApNluz1VOE
zules9BoXV9mMzK/MQ7rCh8gv3ZKl/UQCLggXtIDY7a3koqrHwXKX7RhoF2MYKxujxoEJpWYxuhj
UOyBweUAVD4UvoZfmZP500voFb6G+KMFaqb1K6f7U763Tn4RrM7qd71ZHcOflbMVkKxGYdcfRRzx
KjIWAj4OswkfxTw1Nkh5zNbooNkcfZL3umg/9re74gxxhytrNMvyzMcVwI8BOa7+h7Tvao7caIL8
Q4cIePMKM44YenKXfEGQu1x47/HrL5tfnDTo6UOHJGmll41ATbvq6qrMLNWJnRgPv1+FnSNlkO3B
E3W3zdGS498h5qU5yjsu8oy1yDG43ivc8TD9/C3tImyE6G78UO5Er/tcfjReftL20iG4q+AckzPU
vGV7PIT77sUk8Kx9jhcZ53exIvjL30U5rzhDk5pAxO9yxbNwJxxVRzkqoEih6xWwOM/xIUU9RzkU
H4InnXRoXdnGQ+QBcvQF/dQWQdRz+EtxxHvRBwbxllejYDrzy59Hubp2yTWhTLFKCh6irzX5Yzhv
C8Ly01fKWSPeBqSpumZYZbWawJh4gvKZrex3PyVbtRPvgxupsdzd5bgoZ9QLYqKmJtl9cAXRnWAP
yJNFu3kXuhNyVIqd7F//bC810wFe2qQO/TT3idXOsGk9pXjez55y6L18j3bijuAMHuA4P4tTxZtU
ElXQ/u/SKnWqezSJjcYFG0zcx4/LoXfiB9XNd7XbvW+Pj3VPXRiikfmQyw90scfwRk/zQWmxrX3i
jXb0sG2GEUWR9gSkCgisGGLPtZeSANMwpHKMfXV0O/0jDT4D3qFkvBWQLieiPngsQKWBnNkLRyhF
TSsImRr7UueI0RliW6gv7KBpvT0SxmsBtUUg5g28QVXAI9Zm9LKVx7rT8byWjsB8iU4N9ZcFdXdu
t2CeJWrOBFWflRbNj320uJTClya00Tgo8ebupuBEf8ypuxgT5c5MNI4oe8n8tpQWXhufzMIJ0pfx
H3YnIv4cBEaifQy1QqTwqGsdAmZjrEspQILWOU2/Gvmfcr++DYBIDEExBQkC+i3XtPXcDXod+6ky
OZgxvgWG60fhB7V6kNhAUqdgONt7iTHvaKgBUAXSqMjUfYPJL7asElpdninYS4Lgxoun3dTDc664
Ec9HM/zmpR361SeCrqCNvRH70PQd0YwscIPgVPNK7zwr1H5tDaPK5wi7KLfF4P5narwGCufiZZv4
JpFiga+KYnVkROmQ4UiAzDuh34pvpV7NoygwfBVZD+AViEoYTjl1wsEqnLMmhkusnLa6b99GHp+U
bQEQdpQEkM6mmZ2RWadLBdFrv4pGt4oGVwg5KUbW+xuDAKsLCn6yAq44NYg+M5JSRFJDP+WWl6EB
reYE6m3fQyZFOCo8+AzzVFyYIwt3sZPLJTGtyECiJrq3ew7nnbnoF9+mnAYYuZ0cgFzgl8h+qXfN
aXnbPoY8A9RlW2SKAnl0zFWQncDtNad93J5F+eU/WaGZnH3Zi1KuYBjBS39r3sfPEwcgwLgvLpec
8kz/xxCGMquRLUOwLMU2Gp+b4SH6HDvPSl63h8L0W3+viEXfF0akyEsOS1K2A+azNz24Wkjxiry0
P/OggDUOOA+KgiDbrrdVK4RFWUAL2lfFfWYiuES7ipqXg2HOG151CE6gU3+FwrLqIMjLEgm4NveS
2EOVrkTTtNyZI6/iZSGY5+TCFjWgeBzGROhhC2go4NkizrFnzZcM0iMQeXiggm23nq9Ea0lZowTT
fvmdhM8Tr7jAmipkoyUwBtEKHAuy/n4kmXlliCSMe+lTaBzb5m/xLUjuUl5WjxGWQkLsb0PUXTIN
igb9lxn3+J/mDabSyX5cBE8PXF6inTVliOdIlRbS2Ff4RjNuyVRKsX/XPPXHkYOBu/46kbrHkmig
SQAmTa33ArBpWyXIHuaveoZqtq3I++2zSL6wfikQMj0gQd8tBq5iCCGXR31Z2sRPrBdJO6egI3lc
8AZrGESCAkEPctRXnaTKUDGDluTOCmQDs32Bfim8rXvFnEMYBC6qbn6XdoFDpB6telaNddN2iZ++
fgGKf2pczf8M3qJd9Wqd6p1w0u/zJ+M5dLfnj5GIXNslR/bi6qrrWZo1iKr44WsI6rPqqKoNeUPx
WMkntGtAbqvgafYwHpWwSeoZQN0ROSgy3xc29aYbllzCWEtbKO27Qd9Hrnpfv0yiPeh291ib6PkC
TXh7/DF/bo+XtV9gFXpxYJSBkE0NFx3QlijpZbxn7zDK4k4pPB5S7drJAXOH0BjFcajVYEXXo6tB
w02FLk5944eEbPY/Lzujagp5KNKlmZRtKN+g6SVEMWJ8vv+joF4z2fNoo2MS8pDbM8Xa9Jd2qFtO
bI00ns0o9WXvTbQ5+WFGjgYKPujsjXuHqF3RrRGbUK/0WJmIaIkNXCJSJo71Q3o2fqRf4q/8t2S4
oPu3hr09JkZcCLNYf9jGEkH1ar025pCotaAqqT+jXOsbn6G0k38NH6Ldo+NHy7F2HSfAGHpXQlwZ
HQOvaN/t3GpF1fTYCPYn8t/OKeM4P/YsXlig1mjumx5cOFjIX0Fgzx+6w+JUB8X7HaF/huCayAxt
T+D1DbgeErW3s7DX5okMaUQO3HSLIyTQIG/KmbjvjpW0V7+cOcpBQCE4D5IWZibCWtSAbYFmwj62
w3e4B3vX+qfRjd0foYceDki71sfwbvBevhYuJot1CNDaCcxXxEeos1HjnZu8sHATZ77UPkzVSTWP
VstJQTFMQOoNglkABaO16hXPtV2yrC5HAHU87QdYtbymu4xdCGkD0Ggh3IhWBd+kigtnC+/eV3E5
ZQDO7tFLfTjUwxlnS+YJwzDHAeoC4gXCpKUBzlFoCWLW65k/SnutPY+JZ/DUIHgmKNcXmpk5NQlM
TI3XFieYEHiZOkY+V0ZoB7YsAVAD2UXZWFK9E7IeAVGw126CXbJDrwTAAefD7xfePagwLqOVLerO
j8O+EGpiC/Lq1i8TUMib8HbwxZdlpyHBmt18SofOhQKSF+96t39KnOxQu+VLvy9c5WbeqYfGG0gZ
AiW8p3lXcc/hdR52PRnU9i/0pkJrYfzAV8kVvQk8W3SYRTJdtxsncH+U9yKSca+WzZO0+u4MSjmA
1cyQTX2xaafYLFU0XEA20+3t+rY/STvzqDsKronSiZzkKB3S22q3uMaN7taOdPvenppjhJz0XnFR
0XdFV92VOyDRn8TSlnfZgwTsWXQAqRI/VgGCMwb1mZeDJdNB/2okstDx2UBIivO8/tWVFcy1rEaI
a4AaPcw8eDfrJMsSRMpwmUAZlE5qzG2TCLKC11N1P2EdQicdD6lid9XHtpNnbUtIBBJFHBDEEKSt
h6EIUz2n6HDiV6kfaUdAwIBGNnnID9ZkEZ0GYNaREEdAs7aSznkahLWBaoZvfaIx8vYYWF+HLDXJ
sgI6A7e6/rqWpZJc1iKyWAiQnsbD9tdZKwEOHVAXRKIMihPrrw95PsxyWuNmn3dp82GofhG6SNm5
XD4Yy+VdWqJO4DgAKCzIWAi5tY9RZAPUtT0U1mKreNjglYfqAd7/66HomSD2Yl+mftV6QeqV4cko
9svASc6wrIDwa4ENBVky9MNdW0mXMkBdWUv9JvLU6WwFjqU+pLK3PRbWZF1YuUp/S1UFoB6sjIMv
1Xv0ZpX0+20TrH2FZDXSisiOytBzWg+kQaehCR3skS3xDI9X4WNEV6gvI9gAHQ7oN1rrMIp1fdQT
HAmz2IsAnwi2InlWu0tmBz0ztwfCWhEUCEBOAy8Bb1pqIAmU4RtTwrrXkFce3QBydNqp4ykqs6ZL
h5oyUHzgveAkrqcrmtoCiXEclCW2Lad/3h4DK/6FP4T3AHYM8CfaIy6dECzaQjbvskNE/9M8z/YQ
OvJyaGJ0WX7UDmKeOGK/1144lol3ol29ocMT45rCK+8KdyWOEP4OBwzMsqXhFq1s6lNTeLpw6vV9
9/NgcYbK2trIDViouQEOiaGuJxLKqmWHl0vqd2giEO2R5+CJ9bI2BN5h2BLf7UHoUmhaxaToaqS+
KZ3qjyy4kTKP93xg2iCihBAmQ/Jfo/xm2aONV5fmiHXfka/pb4EMSFVe42/WVKFrkQ5IIQ47roD1
VKlo75nkFp6W4KMhmV03ZyN+3V5+xkGFXigkCUnGDNUF6nYZS1HJ+lDA6pdvyGBANUJD7lx0ssz9
s22JMRjoUsACchYI33UyoxeBUCiWdZ4WXeaDEgLZBCjeRgPnAcJYFJJRgAED7/ErAOgEWqwwzXgT
d71T/K66m9A6hLySPmscEpDSJiCmyF3QMAktQf07zMrMz42b6hPy3zz2DMPT4Cz+bYD8gIuJ0sdq
VtGjO/MVAHYVe+S1zGXNkgSpFzDfgEu+kiTU9UCKVKv4fnss/UkrT0V2Qv3tny830NWkObWCCju9
dwVDTZpwgdIqTATjgwAT48O2CfZA/jJBY5hSwxJC0Wwg5lqQCz8fnaXeWbxGPywriFUxVRBLJ5Tr
9XJUQ2eWWqZkvuqhppQiVa44scEZCmtTEXFusOkwXRC/WxvJpLLpQpAJ/AWbd3htReRwOBlsVsaI
cB2JDjRa5qK4sLYRhUYsq0WWkQgvCE8zoH8P2osu2zMwYLPbjJzA9Tr1D70mTBrw2Ii+4WTW9upZ
LaLexJiGn/qf7KlA6H2AjF/b/PgXVwqRCkT2DTKOIH5QlqaxqQYrLHIUzILa+WxMd3ujsVbn8vvU
iayKQTCbPMt90bjpSx9hZThwojGWCR0kDPh5cCo1OtXaxZqGlnMYgtDvjfIEpcth+sc1JSz7hQmy
0S/9Sq0k4STmOckAIeGQxWdj4oRivFFQt4meRYHVmDCBUSD+xijU8t+MAu8hAE9wZYl0cqbKYj3R
jBrsU/EdowC45d+NwjTQfgoVHzCQqYOSBciizbmWE7/SyakN32XwcmWse9dQgRzGLQXnQhdJ4mKx
jFZQvm0Isq3WdvRkPg/ReeRpFbHqIngDIwdECgVQR6Ic2ChrmYoNB1N/ILK3+K0MPd17iBzPgZ29
6zwRcrLGVDyJB5hMABEIW4CyXW8ziPrVZSQp33yTRripj2hd81UlHOfyXd6gzYAVBz09kNBRYKS2
mpRklRzmAHfUnroffOEAfhxalh6r+9IZ90UCKSrQl0juyc7B20u9t5cfjaOcXgZPO4T3SMkDXHo0
9oWTIgWUHlP3FQUiJ9lnx+Fr232wqkTgVf31W2nYTjCmYaH2yKbID8ZPI7b7xW7foeCYvph3w0fw
s/uYbmsoSj7APXJMs1YDK49mnwYkPCCMsl4NvYpDSZBQtywXZ4S8k41Lsj2Hdox2ts/dH2typffE
nkN7fm6fTWfbOuMGwGWGBxP0OyB6TcNjUOTXzF4OU9+SXbPbLR9dZoeDE/8yYY9zvTEOFOGTIc0J
8KAm0dnONh2XPOyAypg0T54eotpTPsrI702759VeWHN6aYryD4kup1UCoX0QEMpXyc+eKgSavIVj
PMtW46FOrVpGSwo2DDDqsvvej3aVo+6SLGgIDEAfF9bJ2qKgjKA4gCco3k5076cxjKtZ0xB9VPpj
bMdO6abP6VG0g7vSr5xhp50EiKLzYAiMmVxZpQ7xMk2JkIuwOiMVathfxp6HmGPcSBDdgwA+wZ5A
wIYKDRRBT8cwwZOgUuz2baidLvG2NznTAhrqEkwsynE0jrSvK/StrfDahPbyUBINnuqfP2sQR/1t
gTrDplKFLQjKeM/OzqfV7YKbnLeleYOgtnSw9HUfRhhEIL+hYWszfCz/aiUuRkFt6GGZiyhvYGKp
QHvULM86bC8EazMBKyoTxi/RIqUqono1R9Yc47UcAjHaV3ZQn9PgOJoPv7ftkC1D3TwqycOiMA7t
MbQVXrtUM9Cs0phkZAAl14CSmvK6/X0GPQX6MASbiqcTqH0mdYNWwVKWlWxivc/Qb/HFg3lW3G6n
3QwH2dUeUtCe9Kf43N0tn0hru0A5gIsu7MMdGuIAW27s0aqv2m//KFaC6vJH0RcJigVd0KrYhMJd
fhBQs8hPwU76ERxEX/aTfX+Mn7YtMhy6Cg434MV404MET23JnMCPhQizMA1Pcu3EpYfzlR7CY9U9
bltibRy8G0CoJlwglU5WIjfadZMO9G50NI8ayilO88BtT8baNZdGyAm8iL6XaEBspmuxv+Pxt7/V
xegNeflpKrDvKwAcKvLp2cvc3E5vlH0Cdsq76na++NU+FPfLjfRT2SWgt+QOSi7gdkjTSwd0uMRx
hgyij4xGX3/PJXU4LLGBs7XwWywoJtxEvyNH+6mh9jjhssy84KT40i7P0WgDQg7dzbRHx/P0Xr3J
3yavvAt+5XfdbbpDX9EXC6GCu73O30H11kSRLXexBkO0iEEUYqGxez3kObGrvBCJO2+GwHdom6fq
zepswBMtZz7Gx0m4HX+jYgkawsE4bv8W3p6jzrgBQlS8kD2X42LNXmM3OUb/vFJxsRRXsqiCWHUR
gGzo/eL2ZwjNnznTub2jr0RQYw3NGTQBSy16Hk8TdHt6kDxYr1ShBmOpkZXSFweyowskNnjvom+d
vP//brjqqCpBdTUcTNhw0ZJFdv5A8vMtcdNb2XsOb8aXuLa/IAks79J7+WaGMuk+/Tm8ZAde6zrW
+2y1TtSuXCQxbOoefBcV7xdS0JVeu3167u+E0UbXxP32xmPd9H8fUIi+rGd2RKtGpclAIShAtP7R
8xqDcz5PR0OKHrVNSAbT/Z5vBWd6SvcZIq/Zlp3qaczs+NBUt2N5nnnPTmYEezGw72m+ONxy1JSz
VGNgpV25Fv7ng4wcHuS3FiLa4966LXR79Lnt6Mh8beyib6LlhdnamCDTX8Bs4yJT8HM4pMfQkRwe
joBpBh0+CHgH1ToasJsZvVUpCzgZDfwq9KVyW/EAsMl/oMET5yXFAo4QTZ6/bFGRmqHOYyAGOBjB
OXMXKFSIO8U3ffjFGCpfvJwR86hfWCNu5mICzVmZdDDB4KaA+8Lj+2iASmHstnc9b/qoM1ZmeiK2
ZEj5n/iU7yvojQsvqgiG/rYdVtACmAF03vDeNcHVWQ8mGvC6QhiFZYJ8zoQbpalsL5Tvp5FjiDlr
KD9DekYCuYWuQpQxKqzmBLDrzkBxddrLspeodsjLS3+n6entjfQ9EkRIEeFxQ61O3EflMJPefvLD
5M8H/RTtx3P4Pj4ao90/5A/oC2/Hn6B/LRBwLx7mXYlYtH+qexttzVw0obG3J/hKORfoYohB/v2D
qDiqGxMzDckPmh1jZ3kpyLjlvrlJdumLukvvlLfkYeFmUciybc0CFWFF2ayMIBcQamy0T+4/A7fx
hP3iSP6v/J7noVlLezlC8vcXB8JoutxohO8pL3ZfUHCzeerGDLGK9SRSx2FpVeirjjBRueWtBSzG
rdU6vuqmN/J981hDZLyHcES6k07BW3hsTv1R/MFZRwYga7WO5MRejDLLAT3QCYEiO2quuk9PnQ3p
OtyuPM/JupEuppO+F9o8XuQxyJAB84DKVhxeW9Xvroobm+PbnV6MZAiXxtQLjES5q0EpnvBUC5zq
TT2h+0Z5qx4hLXSa9sqT5oy72Y33WWGrXvGZ7Jbb2Z1uIx/YcOh+Q4zvMzoUDlfonJFJupzp75fd
xe+b2lD/Hy1GdkZHtBPHADvYdPOjbJve9qqy3N/lXFOHcymGOs8rTEXvacfmHvc/pM1njuvjuYDv
SOBiQKHaKYNIepqep9/36XGyW3vwBiztFwrkR+su5wQ1vFFRB3KQurmOI9jrXN2zgF8k4+KRFYkL
2dpF1JFUxcqMrQFGFskWbpdTChvbi8NQolqdelqgXRtiCcMACQsVeDx3qjs8e8qT7Omu9lrdiWj2
4Qzn4nZ6LeHe+t8fBs+Psl4MICoYqA2gbg55w/WZh5RmPaE1OqDyMgqcaNRcupwhMixo342g0VkX
oDYaiocO1FKXagA1EZIO2nq+BfsAPS8OaAz9VD2HSL3vzQcp8gTLFmsHmuta5InifRHkzqGwwzee
2D/D+ZCOjOgGjzIPOObU9akUFugTfQRYuw15TuB5OG70WkkR2rWXBqgTFyrCKE0lOBQ64KL5BzQp
99LP/GDsol+daO+fS+SMvdnX9tGj5iiKXXvpbXJMkR64yziVOVbcuPot1DmZlkEogC1I/TPhJPw8
L407L14Ru+N916Z2G5E/2wvOSkvBJhTPSXGLaKKvt1TZCIqeRoRD4kS7Ceos6HAgIZTcxRAas6Dx
0AZ2PMccs6xlRSkV9DmoFIsQGVxbFQAbH+KUgBtiJOZ3xfSudpyCMPkE5Q9QcoYssQEJZPkKTK+Z
o1obJeAyXflQ21PgSgl07Euf0H85it5kXShT6DqO+tQ3cRIykOvRjGVb1JFU5X5Tu0izpVBr/SF2
J6CmOIvFcKRESgxeCA0igD+hEtlxpgZDE6A83CaHIrblP9V9gCRV5JjoU/MYYvF+LPvpjx5Do/aQ
Je7EmVOGj4VWI0oB6PeoAWdBHZZUR5vEIZhz/70sHSu3w8TOeHLvjMlc2aB8nF6g4lZPsAESKqqQ
OXAphYNOySKPnMUzRF0YYjvMeVDCEGrtIHQQ4i4aR5VIlHLONc8QtdkDWa+FUYWhcd4vIhokVu/j
7OoL50wxFof0LwVAASAYIEeo8VRCo0+1ZOV+WCc2sM5le+qbMzcPyzIDfLAE3B7URSw6HKxCqSoS
aOf5tXQuxwfFcLHPuZIfLF8IcKBMVEyIriwNFzW6SItME5UteAg5cfUPAWrc6I4k2iYYEhCCE+wi
29eQ2Nw+Y4wjtrJLbb+5W4JQDMTUbyOUwZG/0kEhaI88bA/jnl2ZIXvmIgSDJGGWRKGEotdpx8Op
sL8NBUUwk9F3gi5/lNbUAmM9pz4YgbLPwwp9AwMob4ef/tfnafp+2eqDFGQo32TH+UXd51/5yXKy
J6gt3zXeqRSc2bOOncMDpbLgVyu78nrKcqvNmiyH3dYG08GdbKI8pNqZxyNCM24O7DggeoFcQRqC
1mYRCrGTwhTY8eDcFq5AukGnrQs6qnnLM8Vcqr9N0SW3UI4EnAFgecGUSru9MDrbu5mV1AN0AUKG
uDWghU07BXTNbYMiQPnWUBzLf6xu0pPgGZ/lvrV/KTUItuJB3cXutlXG7b4ySjk8s0DrgcGA0Qai
z48dZ0wMB0Ra2wJzi0SQjkLieh8ERiRJUQLErQECVDzZnzVOqZrvtsdwbQXNGWSFQIsQd2IG11ZU
OdZ7s0CEMkgWlLzRtFRJXF6F4Xr5kSwm+GcNSpPoO0Dd52YjV2jn14AoF/8283Mwcxbi2pnh+2iW
AX0eAO6vQAmLOpY5upIBCTvYcXiEs5QeW7dz6vFre7aur7i1IcqdDYmAtkEamIvN9DWoju6jd3bb
2xkeDP/NELX4ST5P/dJhRAn48NEMbmvsLjxXw1p7IElBUjEgaQqI8nrtzRItx60cwMvWEyDpJzm8
dxxzui4MkH1x4f0HpBPSiaBVq6PkIskOAUGRk4T+Bu+u3TSW5MIGFasJopFNpQIb5Um3X1SIRYIo
drq3vOqA3gaZE9i93XqN87uAJ3Ac00GBs/bQvFng/JLvo7L1S6jNkVZlk7Qlfknjy7Pd3tQ36Uf0
S/nTTmArNl61GxwNLZEehScTnEZeRYVRUV1PBLVl+tSMcgl9XZFTMaCZDG1jOz9B/CmvHCLzJoDE
WO5yH8FF8lp5jR1jS4FrfBfvpH3xsbzKn/mn5EnI9vD8JPN4GthmFmnRdMUd6PNUSXoByGhoOLoa
gnZfOuhHIz5snxnGzUn65EAgElcJMFE0opA8toI2MgBY/9W/431X7qsaFE7pcXnl4jJZZ+fCFk2r
L7tEjVPZ/Ob+FjUBx2vSUdQ4pVlGzQ9DwnhAkwbzBs2U1ieoBKp8GaQ0RwJWnO3Mj55lqAYMnyGa
Ho/uwKO/Xt9oxBwoN7hEMYn0w0c2a7UMCfQ3zw54+swEfrO9SCwLCDnQtQKlHHRXpnxOVWTAeitS
7s/pqVTtRjzG/+JGu7RAOZ2uLzrUiuTcj9pzmXpD4+TBseDpbTFcGx7A2GMKBK/BjCH748K1hZk2
aYqAVwiwv33jzMPZRF249gte1wnGRgPZC2hv2CCvEcq/yfKcC0kg4FUl7UFeSMrTYLr/gq2orKxQ
wzEqLZXaBVZy6aQVNlJCMroM8rYXY9LQag8QTyw/IRNSHjKc1CayKiRhyuwkTragfBB4l3Hfc25P
xpwBwweMHegLMCZSpyZUl9hUqyb1f3bWfqxvK/3nzEuXM2IaYEjhAoDvIhRPyt0WYqV1so7gb95X
B07ox5onsC1xOnTItly1AtCkoV26AE+Arj3h1Q65W+umMW/+bB9F1ixpSG4AM4UsKHIt6y2sTE0e
1EMKmYRH8Kxm1ZabE6+owhqJpoJlBVAxska0tJ6QVo08B7Ah/TTMz/rR6F/q0AdBfXsoDDMWpAsI
WQWKaED9r4dSZNbQTn2AhHHhokWEAikvN7f+cZSJToOEqYSlgViCTj3MhExeFrnBrpL3Mbo/h1DF
lpzsa3sk148yGCEyhOixQrJP1LbKg2wSkzACiwhYk4Ukn4SPRPCIOtmzyksCcIzR7OG8MUsTAOLM
DyC+sNgL0g2jHWQO8l0N0PEhZ5WufT9EOcB9x5sGTVAAWlyvkhrmOtpf1oXvCu3hU0qP21PH/Dxy
dqgcIIEOXY715wdrBJoTPcMJ4xrCWGDf/AtSCUZAyBhwLYgz6NeSngHA24ZS4c+lZ6nExFB8bI/i
2q+gax5eZBZ4/ESZn/L3vSRUS9jrhS/Zb7xszPWJX3+b/P3FpRXr+aJGlVH4OO+Ceka2sc3PUBbZ
HgFjHWSAMSGXiqZ/BA6wtrIIbar3YlL4U7cfngTp9LD9fcYogG5BwgfifXBfdFmvlful1AklZif/
UX++cb7O+vUgYUC2GCQo9Mqj7qhch35R3aWYo0Gz269E7NG/lLNTmSNA3gVxFkhvV0x0q+uVHBS7
wq9Ctxv3sXq7NC/mr+1pYg/kf0YI6506DgmYvDP4ggWp4nXWLh6fuoRjYmscxAR1g4h6AsZKjnEg
CEJquVDPFTgAvBPBGwjlNrREUIxxJFbkB3gpSzoti7c9V9f3B7IsZC0gkPbdXmS9ZbMwQR9MC3M1
ib4EJSmwgSD19K4Gz9t2WBNGemehEgWJQVwjazvKWC5GVTeFv5iHKrnLbvpll6YcI4z5Atgc4TU2
FnQbvpVmLk55o+tLbYzIi8ZDZ8vHADSQhMM0YJpA2IAGw8i4QbiRGsfc92gfgvu2tY3AVRGbOtsT
xTCAgBcPEKSMgI6iOahiOFVmH1pIfkV7K7nT22MRvG6bYKwFTCDjhYogaEd0NSvt5aboxxg3rbjX
c5DMP7oXkSeRzPDmKyNUzJC1ZVSMZUJSLMO98Oe/jYBaBbHorKgQcH0v6Bgqn5fDABUIhVPVYa4E
8oOo+yHCQiFkvdR6iBr9LGMl3EK8lYb7ktfyiTlFhG+Kcg5IzbTkaySXwpDpyHOm4iF19H6/PUns
z5PHBsIp0ECpFeijfrJSKUSUC9dx7p/+29cp39SjM/SSTdhENaA7nHwGa+bBjCfifRJiJlpbSYq6
Mcq1FrEz0HLxbf6c8qjerLlBdRolTojbg31PbaAindWgapDEEEcHOSke1JbhVfH8QnEa5QXoQxrU
1IsaYtlYDUs/sl6awF7yY4LWGONB4eUZGTNF+uuRrodgdl+1zp4SvDdlJUV/3sXBfWrktjVysD0M
b6EBN0AaACD4R7J0fQyqME/0vGhKgFFOs3zK31uIaXLOM2MY6JkAoCaCf9B6rjySFiRFaSSNryCC
NZaXYXhpBG97w/JsUMcZzG65VZK0QZc3xdnXYE9IKcdjXO8qVJTQxu67rATpCCqCahND72ZlKCFy
Jc12x1ts3ufJo+bielNrPQ6jHp8fvdbpOZEZI+GGuMxCRhkaN+hJSxfFqmnMJx33tN8MjomnPdrr
vAw15K6hRxsXZ+mfdn0G2/U79w4qP1Fup9VZpcEsgjAwBj8F1CHbjdVu1JwlPAs650Yl07LKTqND
AsQQcduhTSh5jFPTFrVA3EM9ws+ynVYf3ud0HxxaxRlVL+aV+642GUox0LXB3Y0wBMrR1GERC71M
pnZRfEvz9NFpg/3I8y1XuwBVMcjp4rhjvbDdqF0wx3HUK3Uh+7sFtLbtM3Llt8i3SbsHohKmYy+s
p6pfwjwoxk5G8OFVgpugr+59lN28bFshk3C5IFgIXSNCqSYQ2EQVeG2lSsQAklSFfhO+GpW3Q0cj
bzgPb9tG6KHACLK5Erwf7m4A6YhbuzgsgpH2vVwa5k2KZk2hexaax0PHUz65Ggk463gvIbGP5D4R
Q1gbyRV1WrREE9CMq61fBnR6P4iSIyT7gKcve5XiB4Ffw0UCV/zdIpLOh1ctoDkmIkMip97t6tva
Lj7nxj3ldzz5nquSMkwRiXi8wBFE47lP7TAVeJY8HiEcEAW2pB6lEIzxo6ja+b11ktAZ6KP9HQTu
LngovqT0fnvZ6MP6P9tIAcCJks7YlG29CKJWUkHq7nNXCJy29JeHUrKtZD+Nds0rXJGX4GonQlYC
TohorxjfQu/r9TODOJQTAyR40LfBv6nPmV07kQ56DC/guHKv2B4KPB7Gh4wgZDmo/ZggydyMTRjD
eU9+cNKdR12F5paAShRP7u27lEAPC886E4sIdQGEN+th6cncxmXRonnsvn5UfopeEtl2Y+we6s8M
yed7HsD7etFIDPK3PeKyLs5aqs1tIrSwh84usbfLNfR9bh6sL5XTHuMKM0QmEdcqZICg7Yc9Shmq
0RmzMnJAgI076U5/NX/rLrhv4qFxQvy7vROvQNTEGJLD5CrEP9e09VETw6JdCKjZfEju9VOIuuJj
/jg8S34NSdQSeunzoeftSRKH0IuHDAwkiCA3iWoBlb0wEtLYgBBxwArVZ7BGxvsMxND2qHg8HgVz
Pi9tUTFRtSSTlAmwNToWaeTd2j/w+gfNoHN4GTj62iKzeWmK2pNtI8pdR7iEraeh69b2WtHXLj6u
4jpEehINJ5BioMYxa12FaFtElTBzFE8uuBLmDEeBS50IzZEO8FiW9Q4v26xHNwgAd83ULn7Xpqt/
mW8VShNuVHr/WJcYwyEih4QngHQ7+O1ra1neN/MyShgO0UPxrd4W98WdWXzIbv97SO2ZB62/vsfW
BimvW4lJow4pMfgsgyEtvACU7CnH7UViXGHoDkH6x5PHBOkFtR5WkphlrQ+ohpu6nXtm8Zju0MHQ
eF2+wtSBwArHHFkT6iCtzFHOYilDKdIEleir3SxGdpjeQ4DWRq9Dy5PUGdKbONm1ldvXp3S3bfoq
9sD6XQ6UCqMqKKXlkwVAgn6uIh+Czb8BlTE//5sR6kIBqWaJQwOzObX79+QjfQOyNXjctsEIBRAG
4tbCNYlkFFKE6yWLQCNb8F8OyqiCNpiL+5mfJvsLTJLQKTwNnQh5jTCv8OrY/CuT1C5Z0nBO1THO
cXkNO/E0eqKH7jGdfQ+pyuMENSLN3R4kmaj1PsF7Rwfs2oC2C1QrKINqb2Wd0JfQy5odqfOM/nap
bvWeAyG/9rV4gCC5jlc6HrgkvUdNpVlKBRpJDP7wS5UfVOcoGXZ4LB7LwYauN9SWOMft6kx/28M2
xJsUdRW6GGHmpZ7WpjRgfzjlF+SE7dKtencR7O3pu74nKUPURlR6NZEDC4bKzK1fc0c9xl+WB7Ka
Fzsvf0Q33XHeD1fHizJIRd1hGEf1IMLgefl1H7nSiXf1X+0IYgAdK1BNQ0RxhYAWdTVsx1oe/OVX
GUNLvJRdjzNpV9chZYK6UMQSr5NaUwY/ih+T1o2be1W1u4MfDHaV2cNr+GNC22Htt7D7j4Ypr1hp
dbhkIQxrd7KF3i+g3EW182PcKeJBO701H6DjckxeXZ7UWKn1KhH65jmZzjRCR77ctSJH/Vmhw7Hb
PVrFPpA5O5KcpNWBhj0F+VSUElHbwKFbn7Q2AvAvCePRl9ED8Kjf8FBd1y6KMkBdl5EiCW2tRqMf
TMeqOpaTV0e3ysf4DCzMrXjzEt9Bvf9hexaZg0JmBmgVPM5VuvBQxYWcZwUGFUyObCPEaXjxLmtL
gvsB+BgpDVzV5qIiC+QBSXt/lt5FksHYSU5jR/afDNhB9R1D4lgk03S1Tv/PIKmirdcpGtKpawxi
0KnQIjh2jM/OsBeQ2xcU5TlenuUO/xodjFE3maj36Wgm5YibbP5j2fb054Pj4RkWACBDkGgAGYVn
A3WkszIZ41gpJzxOhucW7AXJq2qnRd+enOParyMpCzgyC3EoYkPQhei+QEKEm1+Lh8nv0JEV6iJB
uReFw6Tb/5e072pyHEe6/UWMoDevoBHlVVUq0/3CKNNFb0RP/vp7oPnujgQpCjEz0RO707sRSgJI
JNKcPDmjY2JZ8maUc+UxRqMex8GalHbcyPVOwlg627Dsfifm26ghAiYD82KgOxb+an30MlwElEMg
6cOgdSM6knuvsZN9+WzsTk6ATm+JjuwlXzmg2v+UHosWQSkjNjgtRaTX2GzOfKrTrCsG7Kpz2lbk
fcVT+NvA/FrCOUlwsa4pBHNmpeLcAD/1FOBx24+NtpreWsx6D+zy9WeTcUN79NeCzo0cQCWAc+F6
G9tabXN1wDYOdnQYFv0SVxrzqrVFg6Sb6oDaZ90sarfc7OYReiSstWXulN7Xz59x515gW///VwBA
cv0VUybWadjjK7JldRzc4Fe3qdCV8LOQO+bxSghz+QJkGk8akPCb48HmgeruaCN+G+h9WlQGtwjj
4KCK2k+tBb3oxEUzOqBtbSzSglGZxw3FE0T//wv1qPXErKthgnp4g0CWq87nYffuPV1Xa6GHdSFC
GOV+SKOR6rhsJ1AHyUPPgBO99xkoEzH1O+EY+dvEF9V5oJ+BGoJxxL9dS1SmSK7nTho32pPgHwO4
8ejkP5wcaxlz9P3+4i5EMZ68nMdZdBohCp2FkncMHPRtL3YuzOIi2214LOT3rOLVyhidK05xkcD3
HjeChDZeW5odfSN8C7lTPRQ2b9L97S1C6Q0gDSRREELDPl1vY9lUoxKW0rR5y7zWtcEtwvGa7goA
qAiOL9pVEDFcCwgmEYjrUJk2yht6C8fERt780O0T3rSWG44xdHqD9PZvQYxCyGKritMEQXi8ZLv9
CMG25k8vCqZ/xSsDHHbxsvH+1K6hkxPcHMc6DB9P+j9+rOlHmBrQxYDjgQ31erUW6OVHrcZ2yjpC
2dpW14ITcFT/hqbwvFJAmGkpBT+oMs+YIGVx1YrGtBlB2Ga6rddSHg8yrEx72pHZ1lyAgMH/ULsF
ehRSkO7oZFWQVY1+FAOf8y+OmJb4kFoEhhPd9owOTVKuKlVzQv4ZjL7HAL296wBDhq3Dz7b4poEQ
1S8AkAHDAQwObQ/swAxjkGcjLdIZ9IwC2RfL1hPd0p1hbQT3T+cpkT1tJG5X353X9UosWyIJU10Y
ijafN+2n+TzodlL6guH5rV1T5seRxAKmhXBuzW2GhK4V4Twt9cNnsZjHYc5muZrabAY1Yum2kVNG
fgW/2Q2eokdrFdhP3VPxEP1JebbuNkY9980CMIs2UCQtGENeGUpeGlU5o3TRe7q7rfcpmozwZ6mS
gHxhEgqXHfDWQlyLZNTH7BQwpQzVvBFtaa06xgrzoggvlXvDvHNWHmzk/y2MnVlQG2EKGkJI6dxi
L9vHmUT27O8fP3ryK3Qku1godrYo0cOj2BxP5Yb/g8pGhZhWiTHXS2SBzkWtBehBhezRQ4z6Mvsj
qfzWzxzD2xdEWUmYhqZ7xUoDSf8rz8LfMYzX0pn3ZAi7phcSSNdXSP3bJ1BRRl68rX0DmZTRxgfY
gV076jbZCkt1DaZqwnO86RFeh2T4BBSn8GxhCgL4Qa7NYg52ijJsTrhCHlrj9qNnuqGnOY1bLdHZ
JTmoaSNEg/sjo2JPCmQcXY7tuKdkwLiimCQBYIdA/voLUk2Zmj7q5035ghkl6WN9LA7yu9E7xW54
ldetrdg9zGWxHvbcvlP627er/1s2E+YYWmYWqtjNYEw/kWkhL2pQ9IzL4LvfNA943lWnAjFoaL//
quwXDSa6s78mkrjPi93zswlOaMt+zMh7aP9aHDHCC5PJ0XzW2O77JgRXzWZX72RPs9vF0/Ow1h95
1v2eRbjcOea16ebMkMscO5ejz6xd55uM15FDT/96fwA6QCsORmHRAJe1dRkmrQZqpJmbVrUPIBTZ
FCseZ8OdtwPFXzpNFxoAP+c8R/HCQY3lRs2MIQk25vPpRXQj0KU1duaNtujJS5AqEDdCR/jAMad3
bj7EApQAtBlAFUh2X6udFol90ch1sPGqyJ1f8xNZ9h/qEaY8a+xFRaal+jq1RAwccKcJBx7vxh2r
B/noDUD/A4aDgg/+Wr6Qh8rQ5W2wWVsZJkLLL8Iu/V18ob9/af22toNTHk+HdpH4jQ+WmoO447XE
nol/mMMFyBHcibTgiX1nHhSprSSr1IwAwSLmrO7jd5DmedZeXgyu5sWPDcm8dKGjK38mMTk+6k5I
DrtXnbzuJDs/DEsQPjmy14NaOSGzK+N2cCzDbYiH7Aodx4OmQNAds4FELFZZ0I6CtVEXgqe9NYvy
uXKBUXoFxm5XPhUL6RDxnNU7Pv61UMZPBBVLgBb0MNg0j+16XkA3XDoPobB5qIt7GmihIQmnb2Bx
aN661oCgbIcWne/CJp9IsI0O/VJZg3RhW4lEXYrLwI92YCl6VtfhPtgJGx4WgrX8SIkhtAB/ABWP
GICxu+MUVjUo2sJtfdybiRNv9WUKTcdiPzjneF8Syve0yE1He1wvtEIHQ1FFApaARPcGrKde5iRO
vYb7C/ZTvLDoGSZo2N1bh8bnyGYt2HmV6ClFihOaBEN2LTuTxhojILBKUPrBOd0Hq26bPqP3R12i
N2+T7LJdt6y2sUi4OS32YaOiAa+z6DQO2p7HPK3AtBaguarCrUakept8Vq/Br2qPWTY28DWrWfFA
/SRslOfJE5Y8RMiZN+jycrPC2cs9nLrJrCD85HZu7mLM7D5/Rx3UTrfxRoswAuR9Wveu+LQTDr1A
uKA19m2CfHQZANCjIHGJsIg5c6UYwDzbqeG2+e5Xs83BXd60wtOfV5AVp71pmOLB1v8j9B3AbcNs
mGRpLirPXM1Ovmq2mr8VXP0L3bCYELiynHlbPSQY2BDAdfR9xEAIyLKthVTEz2p248nhe+jkPvRG
AtsIWAKz3DqPjFNYjvE2wsA4G3xbry2wIgBzRCRWAQdGHrNy1f3owpP7ntaig7Ha5TpobI6+n5Xq
6twRziMfjXojyGqx7YzSSZp8qtLsNG5zUsIbaWyQ3YDwRgYmX7fnN/zPvz8OvyYnxUfO5LVGTSYC
+GN0QZiPAFUnfwS7J68zimBIUfodsZwB9t12RBjBdehU8ErBRUS4dvc8+4r9cnigInrOMPgemJ/r
m9q1wpBZUTRtJ/v3dt07vv1WO/Nn54Y+fHPZxpT115j8Bpk7eVNdsvcKZ6EvNXT/7497zGkkZPn7
uPzsSeS89qhFPj08KMRZbXr713dOVoOnEp0ccrvFA5bZPs2o7KQF/rV2vnv7/btzU6KBRWGwv/U9
OkQ9BX/9ojix1WDX3pNJRtsk6TIjO7iC2h7hyGKjLF4H51dBnjcZcTv7Z606g0d/2BI2vhX6cuhU
I5y26+3vrWiDTfmlJMvt1+/l4nHrbPfL2sU/G3e1el9s/tSLN5/zBJ/JZH76AsZLyuMxyQcJX6D/
bp16o9vL33vvj+cdXAcF34o8uT1Z6GRBXN/dbewXf+MSciArsnh3TG4648aYQ7kvVIRtldEnVQ2N
GV+TgrTvzQCN088bfoY8/7RcxqMu+iDAWCII8F4KqNb2bV+iYLpOydaCnh1RRLJtrPvN8x5bXOnN
wj2sFpunV7BtrJ8foAdfPB//3CnKfBLwA0A70bFOlPju+loYgpEMmjBn2zeB9I7TLsM1GIx22X50
CpNoPujZ7ZMjLWrfXOKT2oUZkgCXxKmRDjh538m2fS5GThLk5mkDoucM3Bcx+xVEeYzvcDIsFOSt
pNnqKUD1RwsNtWBZM4nOY6+8wRoAjopGAQ0T59HyDGeZWf5JL4xqtKp2i5B0ghUI3dQ2ncDJt/kS
j6odejxbfk8kysiwopAqGRjUd73jWjVHsiGU3TZ/R8asapFd0Vw4ZdOXth28gIi+lZBI8iKLs6us
eiNPD/wB/CP05aH54uyaXkRCEib2tUIvJ/seb1rr1h3pdL/O/Lbj6DlPEHN8WpRmI0Df6MpT7abb
K2htm9xa9vSak1648XFRG0XiF5EO+nqAbmQnReZTJNVF38+H+tMC18Kv+Ut6ElcWpl+gl24pL/uQ
iAOx3kFxd+yOoOzzfr7RN0w15w8ALJbup0ZRg9eHqQpzNKnmOB+GVfioIo2F51jYaYhm5kX1sosP
Obwva9n4yTbXOOd5PrDLu4skHSqLaHdAYxMA4ywip+qsMRdTQTqUeLROq2FRDm6yx8Sv5ORlXFgO
dWVvpKGQr6N3B1gINpWjTFKkVHMgHaTaGXQvcYzfiCAyT9z0zyNPGuvT0xGjQEei4QEcNBhdy1hK
DMquo7mwwocKpA0h3lz0undODuBi5ahc54CNBNG1iAQdkE0oiJw7bq5PUbPiQDTTLnkoX6Jf5YmY
h9Of0/PodstsZfrtc0CZ3jmac7OdSIuh/AdgOqbYw6ljPClxwoGeFH3ednbnDiCRRTJ5KYFMaJ9z
bsnNXkISRW7T4emAHRvMXuZamRtxH4pbhYzOuBR2sW16os9DsbAuORpUrsQwPupkGSBsFgQsaDU6
qZ+ChZHjfd7U4/4SYVFUHYaLIblxfU5WbOSioMbitl3ijiNhYJLG+QwP9gok1Juvn0/o/nr+J4z1
jiJLiZNyxralfuRYtrzhTS64MZPnDftbAPP2ZEEyKpN4PpfBBSPrRnZ4RBs3FXtmx9jH5iRaczMM
kbg1ntqS5CebDgR5HDfYvtdgjzHxWNngxIdoHe2GT+shAMAJgxw9A+y+P28n+6azX8I8Cq0Wyqd8
SMRtA0JvKtZaxQ43p0P37MpIMXvK2OMh08wmp7reOgNyrppnOuonkdHYxFvP/Vv19+kxt6oMg7zr
E6xnssN1AoJy40H2BWRwf962WyPPrIi5VkLWqEVd4ATR9+zMToQ0vrws3vsFTx3PjZc/7R1jkYDX
Hiqth6TgwTqz6qe+RMKH9LlaWzt5qdgnT34NRIRsvLYn3k1gYrOwaqI4liFZxlDCaq2gj4W7jzz9
Y2zHDH6eUz7ivGbP8vLRVz6CQ2oX4HOjqLTa1nfWQW1sq3NC7vpuMAtn5afhO9Ld1GNh0kSnAhxn
WpRRtcTA5FXmyMuTYyxMEGlyj5H6jzfHeCGLMSuyHExNYaYi4EydO7mpb/iBU/iRr7ilwyOYvn05
YfQvhNGPufApC7AazE2ChS0f/QeO5vMWwliMWk2bkxLit3s8J7GbQ+8HZ3SBVgwdLtTj3nMMf8NA
uhQZc/AxXC/EUvpcEIqTuMVQIdTnQEm0Tg/VNrC5+BWeJMZEqUIPp1GBJPpKNiRwgFNcFajs8m7V
fdNxsSbGRElJrognuqbB7ZcNATxr24Fiol6U/8bDuBDE2KgqEOUsnCpqo0ZHtelzaaza/751rIUq
uqk0NSyod/rluEwcwPe+bYykfuSoHu+MGINkjb0lgbIa2uCV5IREl7VD0s1WfR6C7+4rcrFzjFXq
Mj0rghQr6vAqZgg84QPa7YPIWdBd4/e3GLYHLKiEDnMvsZ7RoY+vvEQoZPMszx0rLiEOMnW0Xxs6
0qfXV6gye8xat86KHdkJhEyb/PWfH8yVDOZg5kTVws48q3RDEgcZCUJn5PJeizv7dSWGOZbKSjVM
7qjpsTTo4BTx+A0+1xLQm85Y6kspLEIqFLMpnuNG3J4obN5uUbuQULko/NieZOQBKE6as3/UjP0k
knkcurQGp06HhSl7/YHaVcEu/CwjnSM6q2+eXbj37oEN20J0gxIvkvXMPkpBGyZlb9B3D8h2NLiN
uEXGe+xkXH/sNheABscLWWwpZrCS1Kjas6x81/d2+IjOWKdB7Ago1EZ+CvaSXX5h7MFKXAePXGN7
9zD/XiqbScrzpraU8CyemvXMabZ/3eaT129rO0KcxznLO74uLa9ptLGa9nAzdwEVPylLehObGxMV
bhMqAEggKgCfZTYvhryBJcGDodEqAOIIzUGiybyPUnSK01hPJLwlsp05mO33IVdk+EXnR1W2iQIi
8MYfoshZ5E2hiZXLvJbzqAmFMkAuhY9YFuB7MTK/82bY4VHbyC90jOhi6DACLdi37xTm1nCKQbc5
Hrp0it+mWHy4BowS95KMWSoThhd0K21fRU50jB/jR2riDLcBD/BUkhhlgcdiR8sdPCtxV68vxLO2
W2iyMGrTVNpGaLFpnW29UVftJvY9T9otRjt6l2zpe8a5c7t576k0amso4KPkpOC/rw26pA2lLE4N
zvwB06X8ZhvhwQ18eodlIqNaw1Ppm7rb+bQvJDJbLer9FCpxizkRka3D+A628TQsqD9R+A3GBCCq
Q7ZEIsp6xIBJGkUGPqgddRJ8Bp9IfJ08fnByA6VgPoql3E+EOGqFGdtg+drefED266FbzZ4MHEnk
ZCJ4E5rPyekXFcpbPaLpE5ce/yZnzH4CY7aHIE66UsUnjE7mRHATym1wkJezDaqTrYALIRx5r/lN
fyErk3HtESs1ujB1UHsXBD2pr5yj3MaZHA1tUE+8Zol73iod2vT/tY21MEataINi1tL2t7KO4BTT
tqTKRjHV59jNO3HFlSDGpLQzpitmIham4DqVu8YWULTDAPOMoFOI6xXdS1pdiWO88LrLrWCm6xpQ
Kh9xdglqyT2Wlx8C2AtAEJf/cYGMO44gx8CsNnpyuCw0BgSA3TYeC39yMPyZ58JyFYXx+yxjDFQh
gHKC9sLJd5b31+kNaK8RVjxGmZs6LquWjFEaW2USOgMmosND1C8Tk1je7LSOQEIXFH1+ACMgPGjw
byvbgPKEToZEE3ePqSViHalLbWUslRnKcVjrONVu1Z6TMgEKZf2eGivVEbaS3RyoHbAcgZtJu6nZ
MVvA+o06uhKsnN5M8yFYnXYwha5C9F342qILqMKu75Fj26Pq4ls2+nT7Vfaio9Ztt+6pJ8aqczLA
UkK7+pcJuEttZ5ET+WkwLa2HMpTuSwNaqcA5LLQHOgORo+T3vB/aVCiBHQkzu1iAW4XxEQla8KSt
jq5d42wx+lUPUEHic7OoPFmMhtdCN+hN3FMnpHekp9GjvU+9Q+1/4YeHlhjoB6HPYoILbXDTR1Sl
b3Xt76UyKm/MZRfHIcR3KwuQC2Rt8egl/5Qg/y+t+lsKo9GJrgRxUWBDBxtus13s4wdqFsFysP9X
YcjF4bFPKmy9NBZgpEC2hSY1+2Pg9PT1xPHJRP13kRZmQ4FLF5xz4DNm3s9MyZDdmaS/bmuCNoIZ
zSGhi8Nb9rgPpsdj677rtcFlBF0euLUgkzmzfDBA5zoIEhBE0/foyC9KuzzSQvppI0xuXBG/2pZe
tC0R5QkLjeez3tNYvKXA6KBCiIwjk3DspsCy8iqStxZuhgkNpQQLMR4beOmc5M/dh/tSFrO5p84U
s1YHbea0QLi8tewR6AUgeflBCL1n7EW4lMS4JHKcj42aYFWg6/Ga9/5oAJ8QYK5l+12/F7uTh1kk
WOHEyZ7cdb8u5TLBD+xMcup6rLB2gody18Mn1daYSPxtgCpA+SOSFlCBf2HfQDhGu3F1cIWyRj4I
AimttU7GOwdkxr5chUCGKIt5JOKaF7zeMzCXspgTlPSyjU9zC23xaSUy/tMs+wWvPnjvxbwUwhxe
r6E9Kj1hQfTOU9MJt36hwcH7eeN4Ypiz0upmCMLyvG8pEt/9anBkEri6+7OYu6mNy+UwXmQ9VbKR
F72Mqmq/bx6UdeiWSBP1C/U15jBm8pbEeJCtPMjGnA1UFPx/zDbEeLkR2s47Ie6aGMcxxhtnakBu
4E2l/n7oUrM8YvCPtD39m0ze5f4xb2qaC6dSCrGo2hmdYRe7EXL7kQ/n7T8qBGOJy2Ju0NaERYEY
bUMTQtTuY1E8M0hP4cY4XVxY5v0sQUsBng8sqFvRNy311fdpR4PUFkXqDmHTXC6sL44W3klUA/7y
PyvBEp0qfSC1TQShtN4pIjGT2/Nqcmo09vws6Z7fDdwphoOBkwBEcCZzXkY+d1GmTjJqdMMu9YEk
2CjOZ4sSPBCKAXl/xkVzT09PofPwwNvaO/bpSjZzhI2AWZiiNsvb9Vt1kN10DT4HAEwBvQR2CrxB
iZt72YK3t9RSMAd6JZU50NY4KZU8YsXo37HlFHFGgHNsNvlh3OlwMpXjz1t8L8d2KZDN9DSt2csa
+v+2BtlKTriuvP3y4Fa75vDsf3H29I5NuZLFmPxkNjFTNcHiOldFJitGijQh6A/nXL57ftCVHMbq
W+MYt2qNNb2dSPVLtAXU5Ofl8g/F5f/6JXulc6YeCQD/5ezmHRcIUwfADIY2GMD8WD7YGIgYCb1f
9D6OiNAAZNxW63ZH69dc2IF6R1UuZTEWWmtSpZAqKss+50fRDJAARdRi2ly/QLXSsQR+BEStMauf
IJZA+y3aYkG/zrx0Xd6luZSo8lZd9Ah/UXdDRmr5mCLOkz0k6BwR7x5nU+/dxEuZdCMu6r1aqhYq
zIC8lfbBQ/7YAccquopz7Mm56/glA7l2u1PcwecIvqevl4IZ8xNghChacSUZOOVgla4/Ujd0xS21
dz3BCDhncCJ/3EUDoANcTeItmjE/vdyJGIimyOdmh3SHRhqMFBF24NnCRNGRjhTUPQWD8XB9eCaB
J5qxQapUyUVrUMv3sf1QHNootVgckGgeF09o2ecZ+Xt35mKXz7f54nhB8VWqVYFdnmx9AXK2E9n/
zpwlWp1hbHVY+prGZ+uBfP3XTT4XAi5ER61i9BKmjaGdZULRTSDzcn9cHGhU/V46GpKBD7wwlKNT
58TvhUi1lo0RtTBqIcCATRI0BHbI3vI80psWRETWMlgkKVCV0qeajK01aiE+lYVG9ScrSYIO6723
j8kfcBLUri7RBs9vznWhZvXGNlyIZMyu0kpKEofYTRTeUCsvVyekDdpV/aj7lc2tkNwzf5cLZCzR
KE1tF52wwChChtPbHsPz1ZDfxE9tJTi81ra7D+WlPMbcWj2YH8vg/3RFtcG77ZY2dpPqZwby1u8O
jLs/7+jdiwigrSVhShlA1Iz9ERBQn1pBl7fFW4gx5r1TvQLheFJcncczeVcrLyQx1ibtysFSTpCk
SCRHy4yGCDeGMf/svmIeEdPdJ+RCFmNeRL2ua7kw5W2MtuPN41Chmek/7RvroDZNOKt6jNVUnT3K
ZEqJ+mVadA58xTMhnI1j+zm1OMw0IzJo9BLnpNliCFc1ESW0J1/mHdL5cb25YKC9QOMyutvB2H39
EOrNUFi5mSjb5oRqpH4ieWifYiJ6Jv4gUbgfXnkqeC/RjrkMliga6EoD+Q1zzTRxyCopjZTtMLm5
P8Aeq3h2m88TOBJlxGjWL57Iu1uqWphYQmkL0Wh3vcomOdVql6TK1jo5ZkZE1Sk0En9Nx+R55E0j
uBd9glkffRHoIgOnK8suVcaNCbqsStl23+Fj7ve+sFN240t6TD3V4HiHdxf2P1mAf18vbOi7WRus
AluJ7smSSEddIeEx/Cqdf0qrejb+F5IY4y+EoN43BkgyTVsD+djn+F2dSCZ7P9+zezmqi90DQP96
Rala63JK5QhE3Ma/4X/quGM5KpLpYfLr5+bDWA4glH/+WS5vIxmHMAK5UBVkEFvWJKgBz/cMVMEP
yWO9Eg7/TRRz5cTYQuNhAv0QntLHFPmwoCDlEdzFpfvfBFGreeEXBALIQMO2PK/JfJFeA4HEMREe
pNCWeKm3OyVvOjKSgnwpxySIkq6FKQAAtWDvRJ+wOy0mO3cJKnVO4oWL0JUcwW0c00FxktSLHC49
+j0XugeiS+9Z+jI5HEZ3jBqYGmFgMAQaHa5g3Ln+FtXoQz1rjGwnLrTPbjGDnyBxx8JXtrNraXaH
IViVO/Hu4h3/CLaM9iXReZOwqMx+G01aDWakV7v4ffaKw4dgDwcV7ZGuiRXLa/jV2bPh8E75Tkbj
Wizz0LZj2KqgVq52gi/aCnqG0md5GS/GteWmmd0m8Jhm5L4idI/TllQQSgPeYrrlq9pwrNEdiMn1
pzB2dp6qcBIr7ECynDGLAbPZ8PYD89Db4pu1PW0S/9svbOFgYqr0z7p+J3uPXgqwqaH3BZW0G3TL
rIg5kG7xaQeydtQwQeOHdtNwL3PKS/f0/FIOm9wIdQVzzhLI6b3s2B5n5AMkkuwF9+T0IP8RXCj8
NgJePwA3x/tEwqfINf3cKxbdR/hkLXmtW2fv/voFB1sX1B3NzCbaq1kyLQsToaX61GKm7RKTGkBH
nfqiq7raeiSgV9H92c0eK/t5AE77OePSM9yx19fiGYdS1Ya87mqIl1fFUXiLgbUXUCZ1FoCZbgAM
T0j5i5PzuQNFgEyZdrQbFMekMBZUC7WT2abjaWf58ir5nE4k+KU7tduAPStY6x+hk39w1Isu42aX
L0QydxuwGTUum+m0i5bap/KG5b6Am+GjWMfLKSbWKnmkxTegPHiR821mlJKxUXJ9kASCIIFda9FE
ZgoHZgeONPSne4cMUfOK1z9713bh4lAFwiBmDAy4NpkZZuUKyoTJyKjAL4Ac9wQXkKAIk0Y2CsrB
3Vr5ovyi3wmvQ+6esUZp6H+Szxf74pWq82LClHpI1tCrWyNG1x6ztbqf7XfL6dYGZz9vzlFTQJ6E
i4JhIyhGiYy6SrGaJuow1bvpRcVcYLs+nFS3szhezK0UlCyBEgaEQEPNy2C8iaoQ9SbpKjCme2hX
UgoSIrZDTTjiyLmJ5mCKLuUwygG6Eq1RW8gxJ1h+0TWTRZIv+pmYvBbVO5LwtKPvlnIc3fIANacw
nAEv7HeF49GMdUJUzqt944GBD/BSAvNod/rJSiINEuDJeidQcMRL03vg+Sm3QExYSBHzI6kCYJ4u
6533QGGKVd5PuMiFTJS39DE5di/g/Tw0dg4en4yEh/hgoqw3Y7aITL64Fbc7W4nAAJN1MMsbcRCb
0B3aQhfbpp53E+YGjGCzqZ4o5GcE5K5wp/VE4gMSKclifvrZhlFluDJhWPmlXEZZ4jzuClE4zbs3
58BJuN3GPMxvM+ZRlRP0Sdf4bYuoi49+3SKjqNkPKfgdf17EDYUIiOevVsFc4Kk2BIzOgqTJ/sgX
CRCE5lJdFv68aN4a573xJ7Ag6Ts8t2AYQZ3bLf2fv+D29UFvzXk4G9oDKCseYyoFtTgNep5ou7Ff
GKthswOdIXl+3z19OT9LMuiuXZ8YWAM02hmtIThH7u3aKBuVohvpoKi79piOxAUu+tGyN48h8X5b
xPtcxARp5CX+auwEx3bdzerV/UPeN+/PT90aRCVfEVn5T+5i88v3H3z/7fj98ARqDGfthLu3NVp1
1g8T73xutfv6mxktCwOxqtrRUHfrtxJEWYgE0BQwOyWRFxloEU8EdS93JCbQ7IeQyO2q2UBNDEfj
5rvPU4/Y7cOYRzQgSxJYE9ncxmSFBQgjMn3nLZeCvQRj4h/dUcmn4Rr2n8D5c4hBCQHiNNAUkCff
WGZvL6CII9PjFy+6PDthP30Ko7WNHkZTYeBTcjKtcvL2ZpGP/Qf6cUi9efvwjkvT+ZPboKQAFPjw
ObwVYFOoCOws0KPeO6WeSb2Hdel265eOO+jj3FLAfB2uFR3zoSowSWwWoauCqJNyUd+NXk5QtTPI
S7J4AUDYpV1DSA/a+5D8MdzF4+Hw62A6j2TyCrIBfNqxB2TS/W8+0805SLv5KLDh0rnIoDEymC1r
FbHuYtAI7ZrVtAIGr0MXSYvv08Dw24EooH5bgzpl9aaArgiqdvxToiiHj8fkHIIYoLQf/yzBOpgu
dURgsa0i92/YQQQomAram3SZvGCeGXnt7cYjIkHF8IFrq27dAPAZgKZComMD6cjW6/sbZqZWn+Lc
2L3R9HUN9X+JkZbP0FGGIBh1rgzoRqBiQLdkAiP+JgMSDnYJP9fcny2JSlNq7GZirCSI/hEgwaFk
NrMeuqoREsXYdXbvjfijwTpOILTDvUTQAOT/Y7EcHYxJxYHvcdojScG/1buU4Sgjh3DxJ3TJJrYb
mURAY64eHjrb4owxU6g9u/lK0NjRMevIRbK5n2jOqmzKLQMugEGyZQomF8mjVRTwy4S+5NBiQ08+
M7IplxUq9hRnN8Dn1+yI4Hs4e3b7XoKhVwFzJLjvEV2xewZWLQxUKfA1NfalJG/IQTkG1C8nCsGB
IclhIdrSbXzVY7AJ3T+fJvn8pPRJJ2wcuKjFT6phExiOH1KnAM0Pmip4Jdvb8A/TDzE/TMRIR4zR
w3t0rWOAXVWBHpYm7i7IhEGMGtmjL2A00EgOJnkt8AW0nQPceTsEow6voeaGCwidpuC2EVVwsqDf
FC201/J1oce84iYxdxWd2LdMliLoZxqQIYbgjhNg0o4WNi+SsXklmVHf/Qgxz0XfHDCulQIunt8D
ki83z6jFZTbowXEXkYEDr9Tz18/nKd+7jZSfE6GGaJrgybj+0qEeCrxOurajxVcTxXTMGfKrg+Ih
PUV+q2iz11E/QxKVHCllcE+OjT0bjti6Ba/d+I6/ROl6MOITs8CRo2IJXwYlsdpcLI1d9taKzscc
EiVA6ApI52P4kv3+eeW3QGvceZPyaCIlDV5v1g7RAW151wbGbvumEWeGEZUXIOcyyNvv7UfifJTQ
6jf8Z0hgLm16s1T8WeiZ3T9zPoWavOsrjjWjDQnteWi/umEN0rWqreOisXZo9no8RrYEQ/1p2Dqy
g4JNOTSRLndD8nsm+CtOYVE/OtOasqsVqH/YqcmJoG5dLHwPgInouJPp4ERGfeM60qSkFqzdNLoa
phfkiyjiAz5vgngQKF9IYWGs6jyp6VxByhzYAWYKqotQsdPnTwPkH91hMjiLuuMkQ55pAFYOsTTS
uVZ1zUjETJryYJcS4UmEnYqOwO7iWh4RX7c4WwNsZDCjxmrXw2/9+YxvAzkLtQ8Q+qDRDodsMfcs
wErLtK4DWAR0eFXYUzJPdiCho03rOM44/S1WnTDQFv+ACw8MO4wsjOcrMMo9CXZZhKm8Do96+jah
CYMG0wq0NbLauEDM78vmcGp0URJ2yYYmdUe0UQtE8hsUyWz0Ui/MZewKuSsPXmGffJ5xvU2uQTy2
ESkLOngWiYvrc8zjQA7rqrJ2vXMC3XcD2xQTw63cX88VPELR5z16tyVpwNlRyMGLB5YtAI4YRwGF
uSbslCza598q2CKFfbY0V7mbbsdHkEUGTyE8VdRjuGWfm6cfuRia1ENCg4Y6bMq+mKZTm02QW7qg
sfWHB0zZXUbNTlnovIFO1o0zRGUZMoZGQVERHzBrDAXNxOCSPtqv336DtNvd7yUCasQvDzg1D8YR
qAby6D4isCKPj4nj/QEOoISXFDnHP+7h+Bv0vn9aIAM2eFFXO/vXzj3M9i5yv74fXqzlw3qyfQMu
6goO8i//6eELocWD/fRguyvn55t286IxC2GMV1ZWSArThYQ79YDBcj44NHn5uRsv6CzDwqhoENOC
9IO9AadC71OhjvbiSnKKd04q98b84vIgCwPlRlc/EmWM96KXGGkoBSbU7ZEcKDjm5w06zzC/sg/0
9xFEiCoG46LKTVXhIrk4IIOcSYEV7edPPC3kaDrHjz34UlJAzMAUSP3cnrSr180vd7TdL9NekXdf
GRc/f8ZtxRuAUxXWEAA3ZFhBX3X9GelsGEJrddl+mMhpggepYgzWDmTaCTBBzavM7du4IcEBSbgM
04FVAweFSR7MCyBJtdB3ZpjvgSAwnTYAKFmxW7zttJnt6evrO98PXCpqVh+RD8G0SIXW2EFgrJ1T
vRe7Lc1Tp4dG0G7BYByAtQjDsEmuL3/eTKpwl0eK9KMCojOwxWFYClwJqlKXQrqw79M5CcFkQf4p
kgpdQ3i3gIM4s6wjHr7+7alSUyOs/h9p37Ubu5IE+UUE6M0rbXsv6UgvhKQj0XvPr98ozWJWLPY0
cbC4mMEFLqDsMsxKExmheId8x4/WvgfoOXGkJxVfO7fwRs98u4aWDSSvoSqH4j76pZRvZ8qgTpRW
jVDI0uxsA+WIdfGF6WRCPoywGfKXnL8pFpuUdABGzAJliU8ZhSVcS6p6pcR8NiRSFJPQQGet1Dxe
PnMQk6NDtZBAzUqtP6agISODvB026QTKd8WxkeQsPqTrgoy5mwyHxAnjo5f06B/5V2/fnWprBB4j
0CNUO9LeKJIFD8DRoRf5EQjuMI6Le4luMPUhVGwZDKGcANAJ8LOArmjyJ+H1BOOVfzGD4i0ycdLR
D+yhG/ej5guiOgCtplcoyWJflYsiOwSJ+aJZLclYUeo6PL1YA2oTzw2asPLSIunXE0YR5CGXUEjM
NUfU5IwvJOBfOaSxnbaQZ9DAG2lm1Qq6ConJgQlwaV9pxw0ZEuR8ZH2gRsJTSjnuSmtBxlewEISF
7LJ3rsNzGRhlt9BtneVJxAyyWiRKSC0FsLFMd5PDVBiYPrj8UO6i6LsBkT6kpaPPCrLBoAt4WshO
fhzU1LcgPQJNgIzQWYXWEWUukmI3c32lOESlLiuYOs70+FMK9NTX11mnu40eVOa4pJUzc5sY/MQT
hf4tD25sZNLTRfJBDNHMBFaTQUbBAwRRHZYnmAvRAv2SYy85ELWKeMQJxTzN/xC0iovZ9LA8aMOz
FK+CT3epHXXPAlwLNLpxVkQuYboQmUlcaDW05UF1WgiBH5X24199PylzQDQPGuAqtD4pAwDG5V0l
cOVhrJ0sdwTh9fHfv3Or0YWCWDquG+4BzZ5VKUooZEXcHAJ9BE1vcIiz94VToExAHQTFGrR9ALeD
1jeinuke9ULTB8pYjvuOtwdwP/n7tnxbesfo7+bHCqoKnEZYh3noak+txGJT9pUyjvuUN4UX9yaa
CSrdvKnqRrikCkxdX9hC+oVSmYz6E74e+iELIGuW+PEg78PA6pDGHw788JLl1j8dDbGCs5dAcAxu
UzyZ1L4popgmDcqte04DiUOv7JWN6i8UIKn7+x8bCEYJUQhM/YRxv0KLIm+lpK9Fee8DAamxRi+1
ujcuhLxU/PJ/jaCnA5gKSiG03nXOyYzvJZK8l+GZx9Xii0dfMA63i4XkFl4CTiF9j+nRC5InRzFo
YPaC/+7HT4xvSIFvPD4M6pGDEh4SU6hF4M35gSVQjxzoOCOtwDDTIShtmdtUwHgF3SZMndTK2IXH
jb5eHDrceGNgC5UrkuRP11OVGSuFeB0OzXsRAbilu9te1JdS7dmKKCvUrgVikgBnDivsmTXaU/PU
hhAr074KbmHr6DtGL4dcj193jOv5WkxGGBIyXTT95/jr8dHQACX0ukQCPUUujf3CSVEvs9b7bpSz
0YCawWDlr2qh98CfIX8V9UbUIxk0ISCjf0WL8KV0mE38BirM2glsH5peX/1Xfs43pFb9+Ff9ELT+
elnJrwLpErrecKqiLNEErhKTNAHLd2g+/9kHur1HM0t/Q+UceXfy02MCJcxAcmwUVjxrHYG/HP+i
+/bHB+Gt40hB2TpdXna37A/0BVqLlI59FNd5IAozO4cCDSoieoAh2TMULBjMRl0t/eLsdpvv8xbA
lb/fj1f0AzJ6tCLqxpSa2ivgpB3RrMhQMthuW5sHR0mImWDNBmp7W6/Co2a5O9nU3qpd7UiSERzr
s7HqgN9Bm38l6Auuhc76yC5jvpuHV8HzjniCulxurbKRK2UsxIgztMfRzdEAxQrQwXl5QheR1Q/i
ZWEbZu6GMknu+6/7nARiO3YaTIrCq2wQzklCQ5MYN/RLCv0twNGBXOqP4CTrg/GtHoS1DxCibDVk
sMvmYpDh6zw4lu3Xrl64dHTsD7QU0l8IIwHPhP4h2L6nv60YQTjUjBG+NYxWPbvf5bFHum36vFOo
0BV+vBOzjYAxATcb6T3pg7Dkv//aCLnzQgDQA/eg8GakmSgRJv5WXUKy310T0AB41lGZRCuPOuIS
YUUXKzAzoi97Hlc1BAwS8CehWRYb3vXxmmisA9lBeHoCzEHKrQDVOl1UHcZihHlZ5uA+lSfuJnK2
CvzsF/oVw2Bv5IvUWhyQKtLCXtJlSES3RGgPjHAQUIDgIL2ZrNp1SpXz2VG6KoSxKTdrUnHrvwWj
x1e+ziDhYHNLGSupl00+aVhF+RMZnIKxUYGevOAYX5JBcZsfeaiMPoe1wSl6WRgpZBWX7ubsvSGu
EDRsoKFDUD4j3I8RAYZurOTH6Dtf56cIOqhmAZ6jm7/I0E4cEbUqhOQIz/B4gmCPzqGizGtrL8Kq
KkjXQMOpMHJ0B3eBLv91b+mgZ+o6RDdgCQx8ZzPR4UJbBWcICnx6MzFgycYov+VHCQDwWyyuBbAJ
RqsQ7BqN/fiazt5U4LxRy0A2iLgHeSL1TXhMBtFETqmgyxiqT3G3y5dqxrMgBDO28KmguIcjQVeY
9iS9249+yNXH4ts7V+JB8e2nFnyTj9cxcyHECgIr7Bl5K+n8qcuqXmMSsT6KjmAql2YXPj02ML91
UwNUwRixnAYOEBjg0b2W0XyToc4DydCF86DzaHy+KEYgFQBEF7q6EEak3MbAyp3o8c3RX6OWtm4/
2U1585x6E4HixP3TOo+XNXeKlD3qEWITlwElNtccISW89jb8TVznlmBJ67pbOKK7SwNwFNoRqGsB
20EtrRmVuPMrsTnmtoB+oVmreg523cxugI+NzQATDgB7vFarx0v80a2dfsWAk8rwSRqeGYh6UXaT
phiCiMGWCqvgrcIQ+t8PH90gCzrNIqa24P637SqGk8RszB/e06tV/pV9oKQm4zWGLKuqQ8s+/AqW
HNn9DVGQEEAe+wfqMj1rbhw1JROwISFGasEuoPc+oC6ffG83Lerb0ZpfCDnufCUQSfl/Bsl///XQ
BkLDpYEMg8MmXgP1YHTCwvMzt4AqMGppEKhWNQJ6nVrgolTyFWkcj3G9QZkhyfccpDVd8/GRzpJ0
KMqSWTSkaIqCwrNMLyRrkyZXSvaYgnbT0DAh00BLlzfTTb1P35YY536y1+kNQrOLRR0WpBco1P+g
DX/tm6bWvAKpUubIn1GfZ/5Itb52a8O7pRswu+4Z+/Hy6CY0UXgTQREPzw9BGwRf1C5Wde3HVcUF
pw7Y5HalWTEIczhTQKs/Bm0VgxCfMewOd/OV/0xODWdIqdEtvQ3zfAgILBQlyIyEhKSdpXLVYQh6
Jc2y7NTCbPRUXqWP6AzxIAxrEGnazJGNZJfZ7DYB9eqww+yKFTvjib3wl8GpbWm9VJyZvVYE9ouX
BGKmP8Um8l7/PoeqAH41G4E8ASENDuJt+Zuk/TzeQZIqgyoMhXcoOlLOohgTdI3Bn38aRDs8Bk/8
q3wL9u3G3aXf0FXcACoHFByUwdaxtwkX213kNfx909AoxBQBCPJI1gfRG8o8KhQKIyWhcJI3spGC
R/FUgtI2sIsFpzi70sQQIY2ByDjmE4HrmW6loHVgzhNS4SQg10isAi3K0P4UNu4W+pzXx/eZ/OjJ
osgdRvUOdU0oBaDVNbWlFiHTMZrqn4/WwjKW/jI//csso0F+E03QM6AFxlJKSN82VLPQB4QvAyMp
cC50I7D2Vc0PtSQ756ZXAYrLy3pWGmyEdJpdAzKd61mj+5h41JuFDbtnGc8VanUQgSetuumyWnXM
45FJ8nNvA9y+xAw3u2NYF9SQfyZHEGrQxHRc7FVZ1PP5mfsTbWNAllRww4VYxuNTpwM/RGI/RUdU
UnDF8L/pIoCc6nJOSIqzLG/HctNzjqg5oWIIS2PD893C50JwrkhYScZDGfLFpsklrinP5R/BFE/N
7fE65ncMf57wyKAxTKSaKC9YNJ7KDU2PP2+K+sIe3fvpZBJLQtkRJIE0L4TvymrWe011DmJ9RLek
jX3dHxcOfGYEjzESeV4khX/0fqnQVSvUKvJbNz9DgD76W443xDX/uEWox2O4BaEF2jBwzpRfzlJG
autALs49b2JUtijMx3+fBhOhu0MG0JGHQQgM4gK0t2JHNuOZVC7PPERvYsaEHqJoD5iCbYH7zgB3
K3XI2TnCVV2Wj5+dP2k2gGCHKBiD9uongv716ORehfsR+NVZ4szsrXjKnoan8OgCoakA+TD84VEx
a9ePF0yHUdhGpH6kTIF0RsYw7vTbEYOYF9246s/9Z4BOKCpDjcktDfTcMYJalww/QyY/kW1MjUgY
fs8gSCmd+8ZJm21bQQu6U8+PVzK/fGgH/TJCXQ2UWpMgKmFEThy+XwX+pY0Wxp/urAOFI9AhEH9D
kj9qHXWgVr5XyOeS3w3KTkm2HSjJhIUjIV/J5BHDtUZMAJwwwVlBKW5qJR0iDxzcGRYi2pL7LqBY
xzarrtmE9UL4N3OcsATfiQ8VhRQNrOtTS1rFCUokJ/KZ06M96kVIRJYIaeZ3GuocyIoQAYCYZqZu
LAbpIOeBK5+7yHLiznp85vMDmf516lWWXInh5Bh/3SPFLicy4tGJn/7dBro0CNeQ2aFwSzm1YOg9
hSsK5Vz6ltQaA/DI3D5oFq7W/PbiryvIwhGPE0godeiD7GZRNfS4WrLjIwq7Ln4fdw4bAR/eABmw
OoAByF7+9i5V04pNnWjnvVfbLrtqS0NlzDg2/3m7gOMgYTw6QghpqG897vPWHWtVOXeZ5bHbJjG0
1ooZ5//PChW3jBzbhUC0KGcOxO3jJQeto2vk2cL3MQvREf1D8pyANgjWgH40q6SUkq6rtXPZGHys
l2uYcitrRGb/ttg8vWcM4G9CFYeAHKH59HziMpO1tuW0cxvogWL4hXUIN0A1dVdvqdMzy2oxUkUU
Yf9ri/yWX3dhiNTSG0pWO3Ngzt2MH1yta5dgDWkJi4ksdUlj987lRtUKiTQKxSgBatRp5WINniG2
dM8lpv5Rm0Y/Sbk9vhB3bjcaVvhyAGoAuoGG9Lih72Vtxrjnrre0ynLhbSrv3Vsq7d9ZCaICpMs/
UQ5OarpxbqoCAJsr7rkeQfcT6T7jLdI/zZcCxBmQDTIGk7GiGdwdvMPoiKTuWUl1CZ0QU3I0p+//
+TtVkG9DagNuB5nZT8no1xWQUkX2ELoz5w7j+eWL2zhqZUhLaeb8LYMV1BgBAyRoChoc3TB1yZVe
5F285hLEjqN0T2FmDtdMXgg9Z90IKLdigAu4Q0CNCAsk5UDlxPcQQNXe5TnARA84FnS5M5Nzsw0U
3Y9QTscXZZSusTOSYsH2nQMjqa1I+NYQg/x8bb+2suBj1Xfb1rugtOaiu1g5NZgDG6cfFrze/PZh
jRgPQ9ELe4p/md6+keE5lZEF7xKXxzy31Mbxu9fH3xH9ogJPyaJCSGjEkZBCwnlqwtWGlImG1LvU
zAYfUc9afeZE0sJCyGfyO8QBMgiFSPIcoQuH7JN6i8rAhUxY4EaX7Jxeltg26F3CHydNDQXVOk4l
aPXpEgJ+5FoNLOyX8k/RHLm9uPTr53sETwMHitliRGeoL08N1JyY8Nin7KI6odE8x5g/WogG6LeA
XGREmSjJaeTbpAPNoiiSDOdfXrrnodLBhjW2ptjoma+HkeUXC0kVDQJF6+dndAHJG8FsoUgzXVDV
aMjSpaG+SECbZk6PprhApBw3rJWvQUjE613jyNtr9gEGOmltKguYnlmNiPwAmYDMSflmDkpzyzZ0
80hoLoPB2eK7inpfBgnG/Bl46EO62G2jvRJ8ErDJRMkKwlXk/6brjbhE5PyhCa4Chu2+lWNrfmDN
34HRvWYgIYLGlB5bEPQI9f7kLiEJZ4/vj3V0uwF3x6eMkHJqnRf6tB18WG//9Giqgy1Ws4JMb79z
PX9a3FpydpNPjaz1lzXKLzJBnPItWwdXKBxBspvBGBdkRw2uMTHYpFqPvQcNmIabJ9aQUaCZJwMH
RN0kwdWSxuva4Frp+TraemfklJsmBBaENct9t2JutSnlC/d31gGHVUIUgikqfCxIMqk1RoLPe0Pq
h9fsu8sNH3Ogqam+fvF/OUyt6bymy6tqCVw7v7M/RoGlR1IORyBRzphLR4wSQIb6OgpG8p0dEown
ds64lo08WietoS5UCWc+gdhT4DYB3Uf6SQejCSLuSmNhTzbGVegDPCLrUaoPL38fn+HcG1CGqIUV
LuCpPAdDwfPwnV+VrfqVvDee3lnxkUvIaK+wed3xmBTtjfRCIL6Pf8D9nf21UiqTr1ixD4c6xnFi
GvYy9Dqo82zWhtrVrXaUtblgjtwO6guZbCz1PaYdukhtD3OgbhaNN/7rJB7RmcSMrrPTTmb4tURU
ff8kAXYBIBLPOB2rVmKplpixDK9ssuVRfe+TNTiNn7wTu1QZ/R9b+V9TdH03EzVfzTuY0rQnXrGi
XYtBY0FPTPUl3PhfCztJDma2k4hMMKMJNgyopk89WxeLcZTyfXgVn7K3+Bqdi33i9FZ3E1/8c3Rl
lupK91wpMIEoXqC4jPeYfom9QIY0AovlVak1otHKvCtGDnG0ft/ul1gz/ocxGRwBqJXBe1PX0hOi
KunUFnsZ7xB9eXvuohjSoMvAcIlmcB2WWvR3ninEMMgFMH+CBh1Lbefo9mLb8XJ4HRzNNxNM+p6v
8RJ6n/wR+swE4HhkFGfANitRaefYRYB1dkNwdaPnxv9ObgdG1jdsrXvDXwakUh/nhUsyi57gXggH
oYgaATwaT76OX9FyyDFKznBacEVf/pO5Zr2JGaRTgpL0qjCjvwJEl1tjNZ4WzN55B3+bpQudUZ+P
7FjAbGPEoKM4em/ChbXHN/aFWRrHu/ceYfjppwKOi4KkdLpEbUjioOCFCLYK62MEafgXpJT0T88A
vZ8RLTkwEq5QR4iCIZIrxOzEnVDRdCd3eTUwQXIFsoLTU7NlDP1LeB+fmmvi6wv7eM8Ywa3+wHxR
16O+grBJFCTzMFau22viNIXePscbIzmGm2LhxSOOl14XHjpU+1ELR9WfMiXnqdwBtphcUzs4Z0t8
xLNSP6IG8o7+989Tfl/xgmFI3SK5BoOhZGZYOmF0C2N92KZfxQdi7fZrDHFe7MuwSp/UQweOe29h
O+89tgiTMDTzM2M2o7rqC7coVbVPriC4v4gWaJLGj8IJgMRUzq31pDm1wX5oSDCyVbVtFjZ41ncn
W0DgkEiXUQ0C0mt6UaVKACkzOybXHG3/DoNmQaTHNrBNhjtg7LIxoxOzEazXdX2Udv3NSS/tAcz3
K+kbSbwuXoKPx7eL5uAh8ePkB1HeyEfvqlIz/CBJ5zfVe25/EKGB8C9kiwFRgqC9BDHIznC/itU5
2wLHopdb5vJZQR7Vc7QnFW2aYF2vvH2svwpW7WCsKh8xSd/cwkUxwp9glr6fv3eP+szrrKg9vsWP
jRHGx3pyDmQjvtYGY/IvFneRrGblHtiXZl0bq8f7NI8giPovpixQ4kQMoVHnlgtR2hZlXl/VJxhu
159I0crnZFEN7k78gCkr8FHIZIAMlWnKUOeVYlxwMASA99OI6epoh1KRPm4wsGD2Cz56/t5NjVGH
H9RpBtB9Wl8HYwDD2rv2Vg9gKHt+vHfzcG9qhTq1RCuxTBdWetu/+c9LsNi50wI1Dq4pWh1kAJbK
gP71p07/Fp2nsgkP3hhxuMpn4QMkSS+P//ydiGb690ls8Osplnnfc5kAf5/3jegt2vrXtVbpEbgD
nhKwMi21z+/ZQ6sRZQa0zmTSI5jaK8oi9BQv467cNYZ4Yghhi1HRw+fi1h3Fj8VwdH7SmBJDeQnV
e2SHyNGm5pSsR86UNtxVVg3+aS3CEgFF73hoqMWIDw32srChZMOmHmFikQ6AecYfwq6suSt7rt5T
s3Au7t9y9Rkeishwl4zNX2LStiV9KVSjUHwky/91erznhzXhxbgmz+HfotL7m3To/iQndoeayVIJ
/44nINYwNI4WuYaLTVnzikhklIDhrvlrX+toGLT6aGxaJz2DXL/T29fHW/kTBk62ktQQgOxAukt4
ZOlaJwY8hSoq3OqWr5WP5CuwWgybJNYInbV6y55KS4DxalXatd2tml1pJdduW5vjkT0Mq9B6/Gvm
sQL1a6hQhMnEiFEDrbrx0B0srApjpx7Yb0IANQhv8+fXAMaNb89c8PMz4KYCZC6KmZgWxrzQnIOI
CXtgIAtevZrMyl5/BODlw+YbhrxdsETzDwEDMLVEfSwxL9USV8LS4OS7cp2avf6VAvA+goBVNGoM
/tgcRn1q8ET7q9YKHNWUQRbOWYHpbxJA8zx7PC1lyjQ94OxXUbcuk4SGlEJURNIDpELDv+omXadQ
NSGMzsKWAwluDFjGlw5mDdCXd/iHhUIO4/C24kACQo+dCINH8ULFf/b+UptFRdxjLLCoxWCzOgNQ
DcAzCIUXmWdauHazF5GyQz2/XJVpWRb+2MmeCUcQCe/BdPL58k4IuKqdCzDV38dG52ENMYopBKQU
PwPW1E3QWKZLpFRSr6NN5FmFlbQaV4HBbcLDgBHVEsx4RxDimRvsq/PY9p19hceG7hsK0YhHaQ2I
TmhlvwxzBiG5nhVGz+oe6ne5jrITZuTZpW4eP/PXEJqAuAU6u4iiCCXA1IWqUZTlYeSFtxoUds3+
Q9wMxjfks44JxrE84Akww8aatYOaAobXlrARM0g8EMWYZCFcAID7os9Mft4vD66KNVv3Qhze5Cco
e4CNPF9VttEsPPM8+UgmrpQyQzmvjivCMkSl8pboriOBR2wAj5pvIDHl1yXiZlH3Dw2Y4QKwHgo6
oS3yQPX5+GT5WdpP/Qhqq2NgRJQqwI/I/3grBrwWUNRGgpEZqNtgyLIHPw8m0qCKrueOquN6x4Z0
hOC98fh3/MQY9GaAkQAVKqjrEGz3dM+Lpgmyzq3CW/UeWSip2BoY71xw7fPgxFPsxMKvsnOQPPYQ
Vvy41CCthViwETjZTjJK6GFCYvFV1ps1OPAc1sF7YHwjq4cYLDJ76L31RB98EY/8M8Q1+9kqukKk
iYoPk/rZfhi2ZcSL4a21BZDYrzFqSQiMziMGGnlQIAwGC3HwfF04kHM4Xxq7swEiXbO2AJoX/T0B
YL3v9WtgMqdFAq750QJFxsoyniIw6GA6a7qlPd9ncslG0a23taPwWljJd34KTR4ToopTr0oL7CEg
KV3IFmYdXyAKfpkFZHJqtgOG3ssGmK13jSOeszOkL23NGjcNisX5RjFxtkf+4/H9mc14wCpiSRbx
Pen/yXT3hg1QGMk9Nr6Nu+r8h5Dlwh8HVmiPSEYvzmm3e3G+Tl9f7p/uGB2ZXG+Xwmji9KdXgYR8
mEtAywwtQrp8nCRaiCZxkd7ct9Rm3jkrWvxa5/EOVglsGOo8iDywzdSRDjlXuG3Zp7dhIz43b2Cv
evOJEvGKuQx/a6u7ui+4UvsIgii5uSgPThzSbIWgECA4Wx4jyVTeU3ZCnRS+kN5yKH+K1rj1nBcO
TbkU7gCB+1LoQy7KI3OUG+aGqI0jTBUi1ExWybnnjMRg19qh3MprjCOsBLN4kg6VXVsoxzjBNX3S
bq4FYrcXBcqLB+Y1flpyl3cCPxzAry2gfDarBSGTa+Q3mWjCgsG0cHxbguoYb2a2C+rsx9f6zp3C
C0SG53ChyGjy9FvqpUTrRTkLb0cAm60Lr1cL2lyzsWd8N78szL5Wqc8Snh9gQXzzCqN7jr4gzrmN
PzrT2+vCaggtcR1gzPIJwI0lges7DgrrQk8dZS6SDFKeQkxToRGQfN6SRO/w9K3K8yIyefbJQK8A
KEFYQTWPDDtQD1zauErtJV52S3fdN/MJY8/FM/+ebPwrGsumtIlcffwGx9Gpu7ELV3iWnf3HOJB9
BDnGozg0Pb+27MpMHUIYv4Gr/sU3/Ku8iy3mlDoBQAMLTQM6LCXWQNEKzT8U7IDjoB6jsNXGohHZ
DJdTle3iKUqMfkTdtFuoT84CJNoQtayiq5MkL8bsJgBYY3jb7Cnecpv8oK6WnMCiKfKF/IrF5JHN
VR7o7xuzdff5Oj5CI2bnX1A2XNi8u2eloj0Gfhm4b8BUppbALSJELsdlt24jWj7KzB/5i/YUEuGh
kxQusmbMqi7YRBQIUGBGYI2WtEhtYokkKycO9SYcUSzsLtVZPUY3fyt8B8elL+3OzZjYonaxHpnG
85m4uEXbYFPrLjS2m5cldn/aWdELopyVL6s9iBVgxF/HJ2HFHoHGXvig7q4DJRXMYyBuBTnZ9IwC
t434KC+K2/jZvQsH/0Modf7FfX/sdWfVf6wELQiUOUADQuq5lGPiwfGGYeCsuMV/0G7eXhzb7rc6
3rmDq78Y5xWRSX5s8s7e/YAHMN4FPl2MOkwXlmAaq/HYqrglFw88/8caeOklzMksa0fFDdAPMoQF
XiMQDVJGGInLZD+TqxvhL/4A0Ub/4X2llSFDA0LE6lhwgOTOSukgPlCaZ17f+HqjSybJTYiC8ZWw
xz9e9yzV+/lNKsCnZDZ8XntUxmH0VZWpkQSpIPJLLiamUlOb20JpwEElK17JW1QLwJavrRfcGE9c
/+8Ag7ZNxTNN0WKcRYNtMNO+gEQlhMRTuZY37bGyEZ7b2fo9sxPzmTVVO7aWuH5n+R9tnnI4cZsL
XON5zW20wQ3hYNofUSvr5Gs31pHw2BIQX4rRAWCRX/hdf0g3S/WSO94V4QxqlWTSFE1KWnlO6kLZ
D5q2uXm5EeS7yrNkZsusqpd0r+2W7vgdj0e401R0kjBSB4gXteBqiJSYiZMG75Ok78OrtF9BK371
/fhK/VBy08f62wwVo2HKXEmZEGYGJ9zxG+kqfXJb24aeunwqV+7Okd50B/y0rX5Za1b4bjHr8xmC
TW/nBpWpaw71j+9/TbPJWf/+TdSnVyZVndZV3Nz4aFu1eyE3VrDigThSIzoQHThtvgdoaYQQsi8d
g7+Y53iJNvMnO6A2BpQZyK4xzYiIks7MKq1q/VFuqtuft+MHakWMXq8LPT2BWD7QK+T7JOdHtsRA
ZMQDGw/5B7NVP1SvDGpph8PG2rD65j1ePQkWlMrgMSDR5qPWOCAF+M8/HVGpW58fn+m9T5UMQiOm
AZaXnQVShVCwJU8KvdrxWdPzkwj9zCsEIJ9ks0NJUbAgqKEza9bkENMx62qbOsXKXwgR7rwLkPlA
3gUQOOBsKIZNvbSch7wGQHNzwzC2XUL2HNX9H1kFqBVgPgs61SVukGdCy8xcUsSY5dW4QhPj1PPK
i146Nr7f3MS9uGmvOZSxLG8D7m6MCFv8H5T7e6ewhyXW01ndkbZL5ZwdqA89lXHrW2WVKKL4hPwC
lcdoJ6HWLiR4N1w9s1PoNGg3RecXILcz0AZlnn6LtcT12kyAeWab75iDctAu/YtyUPa903xoJ3+/
RGf2P06ZiI8hcAeclzrlEs1j2evD5ub2evIcXfKrb48rzcg+wW8v+zowMcyrcLtWFusBsuUeluCa
8ygHJ02m/uCQCZ0P5Sw0IW+UUGHrW78D1cBKinQM0D7JSztL59c/O/vLDBWAcmOZAmLEQSDpW/hk
/kRfaNTvxGtxTLOF6t6d2Hq6ImpLxyHNx0CAqRHcVW8j9nAfg64M5eotu+v3WqfXr489Bq3KRyRQ
0JvB/8lkXA94kum3qrAjlxQJ7g0Ye8pXdy2/JhtJ2nQm5ITBmwB1vOTFS3V5ibtnViKgDNNTlWLF
MkR5sb6JeMrLnexof7RtsecGnflO7OC0iDMiz+bEraNkigELsAUQGhGEdtOVisMQFonU1eeiM30O
hZEshdpM7FoAFRZX5S+qbcPCezZ/ysHrD4Atogbw5WlztmeXk4PQG3vMxOqcsmobwx9sFGqhXiKb
UBhrn9uF60rOa7pKoq6EoQRCJIRhbGqVCNlVcah89sxdeTDidA7fGSPoPr65ZuHq3LOE+Bh1PDRU
UcyjwkIxiUcNmIfhrO5jowRV2PMlkwwATxf5GWcfOsFkYpINYTkBc9Bq3rGnqm6scQN4E4EkQsap
+jq/zRbi3DuHxeNzwJeOUR8EACL1KYRlw3J1nQvnwUgFM5adxMhiQ3HKTVRahWvGfxa+vVlgjTuB
YizIC9CTJkyd0xuZS0OGZlICiWZd3ZfoTOIfbuvbcocCXg9RKaMQESYsWJ35M8oqFV66hRQzApNF
F/kN4mlf7klcR7tm576M/3xByPKggQC4hAiMK7U8MjFRowwL+cMYzQnIbPOdXoKYfpc6QKYtrIo4
++m9nxqjVtX6UhqOIYzl6jF57w6YbKsKM9ag0SttakBqU2fQzcVYnQTJU7MQJkLJCrOvCNTRipse
YcwUSuGmoXfZfgyX8I8kb0ZH6q1sHXyKUDbNYfTxQmcZMEHrgxcV48jA7s+4N5V26FqODdOLcvUq
3e4hC1stzbPcsYGvAOwBwJ0QDBD1sDZlHAWqqKUX8Mcy3k5Wd8kr9y4YvqKzUBjGMELpSPtuXdn8
blENYh5XgKoe3yDoqmFdwDKnWzo0AhvIQNFfCivfZYd4LZ7lM6b8wLqlrsez9uZfupvkuLaIZq62
XhLPnLX6CFX+b/uUBy1zL+1xAuKFN9J1bkebxKm36Qpcm6huYDLf8dayHa68o7Tmz8IpsjObX0F6
0Fnq787DAaJto4EEHXwacHv0MHIh53lfBIV0AZzwO8/QPE/23i7ZeSeEksel7vXc/2FoH5k8hNHg
ioAQp+4yO6hy1fCMfPmD8uGbCIpW8Mgf87066mO4OCQ2jzwgbAlcCrIV4vpgeHrOVVtUZZPF2qVd
gVjsJb0We/7VtbuduoqOoVNZ/i79WhQQn70l8EbI4ZEhgdiSDCJOrbo5GyqD0LuXRtID8D5CCMFz
DvLT46905o0oK5Q34mI3Tzpwg14S3X75ZwdO/XHik37VetUmY1h2wB9vDgNKVMdbdwKoMdcBDHMe
L2MepBFToDXFGB9eYHDSTU0Vccj3TCe4F3AWlzrzqdnp1X1l14Kkh4HhvminRaQ7+bwmHhWz/Zi+
wigd4YCGksTUpDuwnthInHdlVt42aE2IzGtWD4zOtVmxH+VePWQvqLUtRWqzVxFmcR/AXYHBD0LC
NDUrdYU0+qLvXxPRjhm9MsAaJqBhDrC9VdjVQqxx5xaCPgvUUvi4IStFlxgBmtaKLg38a4rmr4K2
joCWlQsd07d/PUAyEwE2SchuwpPi454uq8xcufAqP756IDBy5K8SBZwX/4WBR9mBkPlL+tsvtMpm
S6MsUhvZ864HsQUvvnKfKdrHLxDmqnYpyAOXeBJnrxRliLooYtcXHuthaQHR2JEuCKp5YfV4/2bf
MWWD8lED30LcJ8Ji2pNmoXTw+K/PPy/qz1MPLYjgwfkl4M/7t+wAoLipHCJ51fwBTklC1SkEUHHJ
eZBfPPm8KJPU69a6gutVI0x21kf3FPMYqJTOllpDqvfv2RUWHMgsR6CskTP85ao0th2VkiwQdICY
A3ZPYWMD7D3utZO4JEl3zxZowPB0Y4CazFFObXF8oxVcxeOsoDkKeCPIoT8HSLquGMgQLY5fkA9n
uo94mxEcwTHiscQs0NRakoxiUXS9eP0TvWNxwcW345f0Wf5s36OXx9dkXvzHsBFgBITzAmBZMHlM
bQn52FRsJInXbWdA1tdbYVZzxASlD97t3nitbu/vqIqi7bA0oTb/lqeGqYwIXEFpVPuCCKB+JANN
Gb57a3/hE5tHOZPVocs9XR0rptCuGnkY2efXfP3hriNH2zBrkKBZSzNpP451dmz/3UpABafGMI7g
B5yPrWzLFZsZ7VG5CB7K3PUm2MnQZW8Psmv++6QfouVfJwhs5dRsnI3ayIbYyOhZuPFApAYWd1b2
zB5wT+vxbZm9n5Qpyi1qeRFzIS7t1SzO6/aZWUoOlv4+5RIVrm+i2uXEK3+G3lHIm/5pSMxmNDzI
BlaQlMIcx0b+HAdL/D+kfVlv20gT7R+6BLhTfG0u2uVFsuPkhXDimPu+89ff08a9E6rFT42ZvEwG
MKDD6q6qrq6uOhXy/OWC0cG8wQGL1xg6R4vRx0IR+sHPAu1cHQRi7L1D43gP0JN1veeRVdxGwzS1
+AeLrbqI0LlV6pqnnsX1cIhs8gvD4yonP/DaRm5KS6AbV0CMStZBOKlCaKhn41xdXAW043vxu/qY
7VEQBv5QxapeULyJAt3Hmte/tXAAXWMzetmVgzKqqamewQ7l773HRzKthR/aegILuh8QLuCCQ7mS
lVHOMjD9GCxnKhqkJgwTBmXrmo4Ovm8Bt7lwZkUZFU0LzB8rB0FFfXO0zR7LI96KPbvCgipW9xLs
2m887uTbWOR6HZnTAIV2FXrxoJirdU4Og8Ox6VsfqeEujloLEOpIGgjzmX0KzSSlobJxLt7ET8NF
74nhCDVmpCeIfVBBF/BCkxsrR+4VhOeoBcIZh55MJkyoFCWolFEO0DEg4vkEfQKcR6LbN1WKgBsF
bpsm6IhYqpZUGEIz7FQ0MW3V3XAYUK1WH8Al6/CKIW5fhBgkZvE8pRyNWNWCS+UKG2GDCci78lht
wKrjeBvpKdyiNnxXcTNS9GevjhoGltH1WIzCtp8A2++Cx3CjWtmj9PQdzTTblStsOSp/c31hwBiV
z4J2EgSULVzi08WPiXqeQPwYHcsNr3plQRWv941R9VIWfQ8TQIKLsFmtDdffeR+ao+0kVBQGXIbn
G7tixGLUsE9XSpBkECs8PUjfMtQZ/LU8TIiqd4Op1pMSXKJDcWgO+s7fDBtl7T0IT+U24nRe3Dp7
CESLQmn5K0JHVuuR58n1WK/CS+6g9hlV84mt7bu9bsfbyaLsspQqv0fdzOu/VhA6nxD1+miTB30R
Gx23OeZ4eYUcfRmB/6whj5V8Gmt1z6uhWjDsayRmz9QBlFlJB6TG7lDojbYA55vi1Puc5xSpTl8b
2DUQs3NBn4feREUCS75/+tE9/nJXtnYc3eDZ/47UIC/yubWxazwmDC/GaBKKBngj/BVlNW3d1kZi
Qvr3xgwgvHeAqpe2YrKkBmGSqiXmVUWoxWxp16p0Wj1IToBXKt5sndviGu0aiomo8hBlIMhsR5fS
qQ6JW1qJ/aPDgOJ0EzrDpi/I+Cg/rB7KrWaJGDI8Pg+/Pko8ZXOupbzv0JlLQJSivLds8B09GPcl
WEZzWD0h5Slao5O5eMFfh9vebd/ibfIancw1nTQbu8aWq1RUO2+U6s/a60w0FqzKFcIHfAjmwdh4
pqst4bn59ut7RKpjhRlWnuM5vILU21QodgHl6qCWxQhkUFwyJhOnct5pPTSrc/WKKIfAmvaY476y
xYfy0LzvrOipOJbfJB710K17vcZlLCgFuRIK4IDrv6uoKpMlZNR5XaVUg9gFncvGWM1QBCEttaNW
I6By5qdue+fU/dejAJDNxdgvkAuBihzlyywffeFJRdWO6DAR1+rOW4s7DIvDi0HthnimaNfeul5X
G2k3oVxOd3NUofcbHvPt7ZUB34C2YBqloUQP34OlmGU7+mm1yvW+SC/tZ31CkZ518LflL+klOkqP
HHe+4PvA4EsJo0BUTVtqrqHwmojG0ynNLhWoDyZbwpm12uqYyJoRc4fM8IZbBkE/ntlHULur4F5F
dhbEX8y5n4F1DAR+WXapSYnrq++Y1qPzTusgH3lHyKJwSDvT2xcdZs0EM5rRlUXj5dklth551+Pb
TQKlO2jKURlLK0jxCHm9cnEfF8MkDzGqO23QHY4YImI7Z3Tqo0bm/ibdaD5FQvocLAdINKA74Rqp
9FZdUk5TfImJbYxuZyHrWlHeifswt9cd4IBiBI/9lBcO7FrXOKJaZX1qSgkamFCodlLsGs0WGJXr
RKd3dZOACINwEG90gUFktE/v2m7qfDlB42FxOIbKLu0t8K9a5eRS/gjvmfsUdnP20rFIOApRAIDW
N3DjXssoFStvlMI0RXWVQdTdERVG28YZL/Z9yW4cIgPDCJYYwZg2bQILttKX7+dPXs76NjhiABiP
W5tFkPgFALy1sW/I4aQ4EbH+/WsGA8M4XdHopqKoqRzolYygeityCpAh5Bzbt/kDBocJH7Rw8moz
xbY07uBCJNf1ibpdEd8ydhFq/O7vzpLtYjgWChxpjy1eaRmL6ipxVYUKhQPdS7OVf9c2+HswSJnH
IneTp6ByzYAYdQuGKRr7IkwvbyVB/xbqTVOXo2q3FymKAUphPHLhMgCtvlZplLngWjrmwHAfsGzb
Q3w4P3FjyQVTvUKht9TZmRStyhJVBEABr6BEXGmD0lXkOl/QJvv5dH97lhYNySy8MsF1o6qFUYZB
WqEfIPSzixCQt3xA5Uzkk83mPsiCU6X8fRrKxyjpO8tRkVemUqpKi7OBeD+Uhwzcc2KztmreRW3J
4cxx6LrO1g3F3oIgZMB5mzxiHol/aRKyO3PJpZcWbY7DqHSeKINihsDxnmRwBekPuAQ6HFWjXuvq
6IamzTEYbVbLAJM/9Ca77D06STT5GHgNeIuWOYdg/JpQG3lntjWWK9kiZWQJjvBDsc6cZ9Olo+5K
Erqas10Rp0bRQgmSROg/cKuDRrLV1qie1QwV1i+8JNjSaTAXilFoSQKf+VhDqJTE73FILF69O134
OxvD1kAmaibpFYjCLs1WtaMdZ9sXvfPs+9lG1CJTaa09fl7feQXRHJ2cKmvzMaJNvvx23yx5CsC+
nxuV7ndVgLbe0Wotg6Q7wSrt9CChS4Ab/HJsk2VWMwex6/KuovuCQMCVIxK7oSvYHG3jmCYbhka9
PgjVBGXDtL1zRwsBrdD2eZvE0wHGOPNkGPsxxsKVn5Grbn+b+60JvggnPo8beS/vffv1/lbxxGJi
nD4SNL8YAWiHz7/Tw27DE4ljNizrVu4loqeIAHhTUQKv/gItw/a+CDwExg30RSm0kwjDXB33kzsQ
lL/wbJ9zzrCHWaD6E7qqsfk9ahfLdeWgySsgnBNzMQb4Y6Eo9Lr2Z2ObCLJRd1STR6s7lGT86N3d
ZoXWkI/7S8ZxBmh/vYaq/ElNKwVGg9aEyHw6OC/ga+2J+q0O0JTCK3BZDHTnkjFxR6vUviQK1LW5
trbCY3UBFodkV1i8JVwKcOZAzEHty77k+cWXM9BA67KyKneytU21VzE707ISi7OOdJ3+t89GAc/1
Ovr1Ss0rhZpPTH5gbjB4hA4v8QPPiO6f2TdjdBqvjPpmxPphnoa6rcHXseEIct+Loq76WhCxFwc5
rKB7uC8259VjsLcca8Xri+EqArXl2ZGdFXXTCxIEET8J5nRPlkVnqvO86H2PgOlj1yhdpkgY1YMw
qreQ/llZeJJ+CKwQIwi79wyUKMZnexDWmcO70C3j0tc5pBQwd4tZxNivBl8QAnhvdP0ca9r08np/
n5Yd0R8EZv1SLexFMU+yi3TOnzH4fKcggRWt74PwxGCWTyq1vhI9gECnzefe3SiPfwfAhFKiPoRI
XgAgnUiCXqjVr+jlPsL/ULR/FopNIWPs8NSPIyCOPci9rOnkKJmzw8Qjzi2UrsWtA/iDwzhSL+gQ
V2VxhhyB+AoS+oeXxOHYJmfP2Q5Q6NpKLRtoVQ/SLHT/fBucXXHkgPyPkO2PIIznjIpOGysjgotB
W22KB3mBxOvajk7Jhmee1NvfWzPGaSZ9lSppg6thdNiDBdVdKSAl+j4dM2vDS04tO84/UjHxlFQ2
XR9pIfKUuzcMID9zRLl9qfi6TP35fcbiM7MOparF3kj1ziCSbEsakU7CqbZFkroVAV1QYD8/x79D
yxiIjOiK4xCWFR2k1+iowHOByNLeylqnFUFL06NgoRq2EjE2eCBBb4XFO+uoBtxs2wyJcQsoKG2T
QkOWWf5dgv0ZKZ0AHFH74Yi+XE6wvXy1m2ExHsJIsyQNO0g1og7Lt/rDu+Ukm93nq4IoRebo/mLQ
/QeMraxHbqyfMgFgwTY4W6V73xUtetPZrzMeYlWauQcHkV1eaQ/fc/rrfP/3F90DUqG0MwDzttiZ
biXqGTQwDePkHmw73WDMYkoQWd0HoXt7s/czEGY/igIMvdKAOGe1xkG6fkER0t8hKEzwWwmoiQt8
hNjBG2gaoVrNWtxwwsPFjf4jBTubFi2i/y/qfV4/cTR2cZdnP81EuPIY4u25xgLJr6CW2mE0+Yaz
zzwEBVs0C52KpjBj1M/CleE9sHHO3vNfisC4ZQ8vcyvBBEDy2KEh3OFeoZd91WyRGG+M5ql+DAyo
auukzz9z6xEMl4fK4sjB0dUv+rnZQiVmpQAJKOPT20/zHRHmx18ZA+tyA7BfSK0MgOCClu41hnlX
6/sIi8fWbKEYVzuOTZpreMm5JFv/BQwj3HTz4r1lBsDY8yovhDKh9yR1/VrZyh49lPAZIdg8/koQ
1rUaaj9FcQmzKE8+iS+Ykv3v4y/UQYNpXVXQzWqwz11p6eFC0Sg5whbczHNrdEnm8zRqKTi6QmGO
+QJV6yb+k+PBSXF/SmQbbwc81Yy88H7Bxq9w6N9nqivlZTaIVBrc/7d0wUae7i5oFjqQMW4YPD24
orCVP7GqZAHI2nLcxF0wKIHor+Rs+W1VNWoF5xDMYk0YY7KSBEB4PzCn6fWhcOuXAjOTpFcr/ggI
x9oXjr8rNGbJzCKXpqbQ88ubd3TF0lLRPNMh+ql+39dkHg5jkmAT7pukpjioi8EYn5PlnXgXLx4G
Y5U4QwRN77Byo6WvMZcRJzrqfdCQfrkvy8I5OF8zNtMcN0ZvxBTHrjqSd9xkwoJ3AQkDLsCofkCB
gMisldn0kiRMWKvwtQfdx2obbjFnKUJmiWf+S4msKyhmyTyh16NcBpSGsmwDlxY3AOMhNCBwRiJ+
4yV8Fnfoj2RfJ9zMQOtIaeOISqYR0xWszjrF7ifneFn2NjMQJmIEacnQtgNAYhJt96MznZAneeHE
QlwUJmIZtcY0AhEopaOuj/G+tPwX6fNl/MYB4i0ZE7dgVk2MaoWvJWvfpY1+drIfn/f1+ZZuBdN+
QC8DJlPUv4Aejgld8l7qq95Q6RXZO8anYjvu0pO3vnh2eAyPqEg4fB9ex0NuoxzBuY+9EG1gUDd4
z9D5jXof1pa6LEPnfiXhBijZxX7SyEto238HwehDZ+B6p5g9zQvLlqsf3s+8gqmlyOxKCkYZFEHW
R7kRs0tekbcS/MGKTzIN+eAnXhfRksVeQTH60DZqvtIrSFM70bZIrDf0cVdWmVj07cHY8phpFnzd
FRyjGmYgS52fAm4v/u5DIn2/vzdLZnT1+xR/5hFAvJE0E9o3L9MDXrqNygJHS0Y2r/lGfr4PtRAc
XCEx52qJ13vFl4A0rmXrWK9XvzZ/B8AcpWqsVZGiT/QhRbR+gveLI8CCJ7gSgDkWBlDAZ1kEU0F6
dKs6VULeN5+ccIBnjvQbZttR9qHctzEUOUStrDu2zqhseDmX+xsBZoRrjCr2Kj03gNF+HvO1ahev
3r/lbaFtQP84FYyZvkaIFUwd90TshPcChpNLbxIrty3OOcMTg7F5r9Q7aVVCjH2HZPVL/29bfxkZ
GDtPpHoAARleFHJyDElkP5tOzJvgxROBMe5WLTJ/qEfkPkQ8zCV2aXecsr2FePlqJxjz9gTM7ZIS
6j7CnWmB44I7e5PuJZNauUJgzHqIw1r2PCAIe3F3pC8H6Fgd3BcwonFq1u/bBiaMXmuViDz1VBvY
kbIkK2L5eI0vN1z/vvCSdCUPY+VFjvHZcYM9ecP9QrZEx7DKg/G644QV9/06aMyvhcEoglzJVAhz
2TaEF4hzVooN82CZqhkl+HGxs0GGjpEtx6bkJlQ5K/V1tMx8VZ6mat0H8Ie9pbg/aD20TsLHiHfl
u+92wVh5vVKeagSal0PBNOK64tn6yB2O011EwPwBkNiD+U29iff1FbqbOgVGYqCiKJ+I9kT6D04U
pNDvvDGUGQqz43WmTKFvyjCUjUHsOtmUuIG7DYhQQEmTg1Cvsbq1iPrWHIFFfNLXmwYtNO23T+dd
fNjxcomLrufP17Aqgng0VAQRMsck/1Ha39Gow1nVRSWcITCHQC7nuV96QGgaYlrC476Hud4/8Re9
2wyCUY24q4pMzgDxim3TgZJ75D4CTwjmFIjwQCKoDXQ8qWw3JKtDgIn2Fkc1OPr39ZowM6SkDUq5
7wGikaAjtdPZ5oMbGXZ+uS8MD4c5DNR2VYdlg+UarR/V5JpWNVmO9nIfhLdizHlQDauw1rErl311
cFGfZ1evlXUfgqe7zEEQdv0Q5z0gjAe320cbnmfjqRUVcbYftW7kZlljP5oco0cacOuc7wvAA2Bc
gZlNeNuF/79M5zcNA0K4tcWLrvmPYXxdOGcSqNEQxGmACyXYrbYmeYtPA8HTXrLz3fuScLbii/9q
BtQOStHAQrJL9isnD7D08INj47dk/jQQm8nCGHkttK3eStjt0mlAwSpaGt5WwDeLx9YQnSJdZRlP
TkXOH7yCcI4my4zta2rQgn0Ju5QSya4j8m3XE+3j/vpxTJLljRqnshiLEhjRtndWr7+kNRiwf/+d
f/l6BZ5t0rBqzQK0n/Sg1nI0W4O19nt1+ksQxu4VrxwTtEvC7stXOLBTugUzrsUrUVl6Wb3SBsb2
oSjN2FGFswdz3bZIYW2bS/kWu+rPvbrhwX3t8Z1Dm32djGqv67sayvfWHSTdCQ/Hy+gUj/GAnqFh
p7xa1jDYkFOKnU8ht/5jZmOm/YyriFo/0eQIH4DyUH+D5vXzipwNe/Vfbmx/YNjnS7Ub+iygh/Wb
uN6PX4Uao2/nP+9r+3KeZgbDxARTYGRF6WH3BhwNqAX7ePesbM2xqaUM/lxHviKxmb5juFc2GgHW
DPWUvaMFtreykUrD40ogHzFRE96D1/PJlYxxFqEXGvlIbcxuMpJH5B15tNDdgF7wL5dQvT6cgj4q
RzXEEuJWmr6E62/vmWU88jJqHN/HvkslouAZqaR9lb2CDHzbObxWSu6KMQ4DbWZDqg2AOKYb140+
Msxb47GSLooBrlpaXYL5KF8d7DNNwJjIcsA0FkQK4E76nm8lR9+E/8XxzTAYCy3iUBekBBiVbMeg
MJJ26tu45yVRFw+KPyg3J3qJ2RWtrNPYLfquPKEWnRa8GhxZltOBMxjGQPVVn04G4reLPVrBo4mB
k5hxuWtOnEP9ZnQXGghBMvLPxnyxRM02BsSFK7/JgRMXa0x9+IERtGALIJYDYpPt7lRf9tFWcFe7
mmCyGiwWPUv8gmVqkzfOffYRjM3mIHDRi5AKK+d7/6k1UWGFM+RbQIR1avPOkmWFn8ExljsFXjEI
IxRlf5QrVPdKHS0UkdeczAIXhwnzwzTv07w26NUuxfK9dba/mz4/7/shjmWxBNRV2iWhLwIErVjl
617uCW5GaMi4j0J9wL0dYk77cDADD4xaKEuhM9B7sIb+p1h/tilUzpkijlkajGVHFVHH6EMx5GUv
eBIw3iGUG7T49Pj9Af0Qp4z7tE+j3zsrxB7c8qoZx1jDCn09Vbo/fSfcWu8Rf0AmD4jxDEEvIysm
QBD6ti9bDxOdjZM9V9waeI5msad3N+he7vmQKCVg47JaEjy9tmiUFR6CR5Cri+sOL6NoXTEu93WN
42FZrk5h1Wf0KZbews2z8NBdVhgzoQe8OcKL4oEkgNa7odCaLeJCD1YF/2rC6bSvzT7evsT8WbWL
178ZBt3LuVL3YSz0PTD2+jo7iDsJE4RHxXr/b/fMFXpYTdqjf9MVLhtRHPphmGOvXjGG0RVfMYBR
A7sHz3ku3jNnQIxP07u0rUsRQ9Xg0UBnig45XqntUvsK+GT+yMLEI34mTVIyxbQUR0J0OmKy9O/B
wlluB4SXZV7UtRkW49eGZhhBh4x162LrBDYO3CBCzA/hnebLevBHJMa5mdNqKowIMG+TPR0e9Yf2
8MRlml90DKYI8gYT2qzqjIeru2lMIiGjz/2dm7/374hLMZt1zInqyhgSc99KlyOUP3AGlXmm23UE
ZmdBLDCyzZrc8RXsIuQRc7/fJIdzwi2fozMkxuOVZmZ2kQYkEVT2D4GtgpY4hUA8ZVjU7RkOY63D
kLWC0pQoZwEfpoBzTvgP/b+mgSoFEInSNm32kb/t1S7u0wrqBhYY3aJxB00386u5l067ORCzZJnn
DTrmb1AzjU8hCKM7jI85/BxIacu/oBH1obw01n/ZqDkqs4Ci0HjqNGIBFTK9pbhXNmD+65AT4gEt
qfociAkYB6kThjFt84uBvGDyXbVq8pyRyalOxe7M0XMeFhMtJpHoZ02JPWtcRHCjI1GrcmsMZYav
cO+DLbmjuVyMd9XGFkqoY9s6ynKFsfLfcxscijx3xNMO+veZ6Rq1YhZ6ABgMUv1iCwMf0QPoQ6Hy
ndU4IOH24Qa5ZC88WMbZok5UMhqzpg5qwgQnsNnY6rvqoH63cZLT8EN61fmDKZaMer6kjOuNE5Tw
xs2XJUw5aV9Hx3AN13zr3wPLx0OZsbJEzUkfue02i+fYHJnxx2GnDCutgrgVVhlNXFaxB5sJOJ+K
NZeQgSohG33+wbqhu1XSRJcTlSqOK1Pew4MrHXQr1Rwynnnas3SYzbEY34JrdiQ0aBWBkiYfsuOT
X73dbr39031bWDxg5jiMN+n7om/0BDh1Qn6mTuD+bpzsJIPZ818Pnae34DkU40/MKS78PgfU5Kp4
/h/QTYbJyqj84wY3y4unqhooMDFZmH1uTowwrIJ6pIV/Bt5kMFmYOAVu3LyBLMtq/w/O15k6M3FE
vJrgt1849Y/elZxs/R9qGE3Ms5NxjoF7EAMXrr2IsFKFJjEGqgfov6NrJhy1dz6JPtUnVrdXoP/A
WzmGtmKG5jWO35tC7SvQ7QZ25GbYnUdt/RK7Hxx9W3L0cxxGHk2qx6AzgAMWyl816Ui4HV1zLeHx
17e5BadLijBDYzdoCFU19WSgYRwJ+Tnsf02vOx5jz9erxZ2lYysDJq+vyoC6hR5M7CnBpLGHztYx
JQ9X7IfnyXZxe3z0t6rqDJ/RZmdueRS2i88EczEZI05CUU47EV8wdTst37/sn/xTi9GFp36LsGdl
3d/DpRNmjsbYsTe1sSFMQNPQ+Y5EQvvWvN9HWLKrOQJ1xDO7GtRxgJLCqfvvqG3rAsvY3ge4nRQD
XzRHYGIAQx7FRqshQ2XLlFhlsjPUIhtE26bk7eg/YboY6d1H1beHF8d+32XWJ89LLV2N55/AxAet
YJiTr9GQBz3vMRKpMvnkcSLyMJhgwAhTTMygoU77ui2cxnn3bZ4YiyWiczkYz1HWWTOutC91MDB8
4xKS0PHsDtUeL+LefLy/cTyBGPcRJKKUp9R9KA8uhRmsEQ8P9zHob9yxZzb53Pi5V48NzikkYuR3
laTgswcnKeeE5+g4+5Ysj5McDiFQeqjdAA0MrNPn3wnCuIVMHeqVIGCx7BDBJomtyYpRscSr61v0
BxiEstLBYgfmaWZPzKiQ8rzDAPMfijtt40d1c1+MW45Naqx/ANhLcCHEmRTSYex2FjiuvtOtAUQE
GEqWkwqn+imrLC6HPHUxN0oww2Tir0hJ/Mgoce7GcHI50dEwTKNL3e4s0bXKh7+VkdkrucyLKk6x
iIifVUvApAj5JXFjS7901nuAAb4ibbLs1hwt/DoBb+WkvR+wYYxppyfozNV2PUY0lzpmwiPTaEff
aysQSX7ZRQPhRZqLZzFmAf5/JGZFBRXOaFSApGGKImlcDEgecntatzK3pYUHxSxmb+j5IAUyPaHc
yI6Phx2d3st9BaU/c2/tmIMQQyPDVapgz+p4g3QtRg+pRP0lOVY/uTz94GExRyIC2qyIEog0uR14
PKMAtGaKVT88hWiT4OVoFt+UV7O9Yo7HuteyFGyOaDcBC5DipAezwkW8WdNbAUr29vkGz1VWsOYY
OlWB2wVFRxr4Q+lQPkbIuDBEQYwVZBweti4K0PrjYUA91X95w0Q68h8YRjpRVQoQ3qk0b2OSViXS
vvih/+RZFk8Y5nyPG1CkSj6EQZVbSYI32iJ48IjxCs67++u2eGDN5GFO+VZshKk2cQ0RndT5nZAD
vVTxor7Fm+J81ejRPPMUlVm0fkk3x04Ox8wGkyzOXsXhKfryafJnc5jTJPAMVdADwGSPtjvYrVO/
lFvxPLz3JLIqu/0PdZszqdgXJSFpciP3YFdvU0aKU4F6x4zLPPTlRW8UW8XwLFBT0vlGjJeVBFBS
BiU0jhKsSe5baFuvbWjFG2UTuPIFterb7jlxPJ4SLmrGDJfxuSgIUPUiAW6FHP+P8uWxfHy6r3t0
1+9JxrjaAnV9kVYDYe8d0ZJmwdNydognA+MUtKzyx1IEguImtvQskmz9xOsLoxZ/LYWGOWvo5sXc
OlAzsyljVfWbJDfV9mJveYcR/bx7P329BfcX+zZmvP5MZrG1qR0Df1JacF/UbnrsXYv3LMhbCOZI
60HW2/sqFuLn8yOvepL328xG6kOT6q2B304tLgv9wi3kemlYn+6bQitp+HHFfq5tEKs4Bx9H1Pnj
/Hp/DxYq26+RGL9ewDsJHV2imGzBL9uTPYz4rNvEtc7P2Xr/w4YNOLaDBjmHU7f29Vx6T5kYT++h
7y+uOijA0f3Rv4QvKye1foMm+Gh3D8+BLYDK2dqEZ8dq7fPmhMntlu+a24/7K8DbR+YgwESbSOwq
fIT7jAwe5yy7df/Xq8u4/7ZbjZhmih8fyG+elS8ki+c/ftMLtmo1rfZ9rb28xo5wStfFz4SA9Dp6
sQUeP/99s2ebwv5mwW9GecqSN1WaTBf8kbOVvK9kzL0Uas8LS+jyX/8yRZ5FC93UKqZHXRVYfnmB
930F1NkBfqMgpmE/4qs1Qgin7ep2Yt/qWkcYE+slbzRWVLsxgcpSSIxpGu6B5l1rkm1K9+1lJOuN
8/mXG8HY1GgYWSeIEGkgFuenFd4mMyY1FCgMjHX8Ni4NcUnip3y9cx4OI3m27KeWHDbv1se53Vtr
m/Jf7ZTILnlRHecTmDzsfWv4yoz8byd4M70+DCSU+0+QZ/+jJXgBjWz36G0rIhPnN5jS76Pxvvza
Qv7utyjWzCYGJZejrsCH28+cqPk2RrpS2q/73OyXA7+WKiPEL6Oah8SOdtLAedoT3sQlmYfDnH1g
b8iFOgHOmwsuCkKOD4L143jxHRVPORvw1L/uHZGcXzc8ahqOyX+liGYC+nFdSil1J8jB8NwJz0DY
ulljNRS9QP3J675z3cC+RHj+yMi3yxZj2p/Jxtlq691rQCywbH6M1s63ea88XwMl7uk0Y6OeKidl
M0C+N9s+Pn88PGxK8v1SEnefk9TB27vrgvw1tzBwyrPB0g/qDJ/YE3J61uf6abCcs7NT9+fkuCOP
of38GZHNdvd78/skkrX1TSHHY4CBPJuVc1+j5fsRqc6mjwSzq9HnhxNVch88+7g92j0+9YerbWp4
E9Q4p65CDpjSkT/wEs8cy2QTqNEk1Zg4gV1LLYenbl9UR3f2g63Y1fsgG0rqY+yLT45butJry/l5
wUtOQFC4m2HAo/0R4ogYEWSheY1otvWrxVM3PCrnAvTFgHrvY6590P9RCj0RYhkfA8pae/v2/M1/
Urdv66O9La3VY0OczdoiZ/yLgktkw3XHwQda6805Wq/QXbnhaSvHGNk0jRAYK72jmw4yGk50vRjH
m7gjY7S2jFIulZFVDkY/bVKjQ27mWEkYqNm/rTboLhDsmjvvbMmbzbEYf6wFeA4VB72D1wwx0PKX
R850L++byELeRFPmKHQ1Z65r9MI0HnQNxADWMX7+mVrJO4rguOSZC51j1ziMbzaTVZ2bGnAMVFv3
zg/lZwU2ZRCFZeB8FFDJFSBb7rx8Vu59AXmryARMbR0hMZl8rSLmTf4wcPacjf4/sHpfi8dESEFk
jlNYQDw78YiSEu9XCqVIYIH3xVkMAFHfqWBmp/k1t+Z6v7TAiHNvWHWXt6OEml+cB9VGABtxgDet
atOgKM7HBCpjm/ymjXklx9iXHOocndF/qVCKMSwpevv8XG8z5+O+eIt3INqJINIRhhhCxayjOHmx
MJowsKOJDnN9F+HW2DiTY2Uvf4nEnGmCoSitEkEU23uNJru2d7Ed2+2GTqPjzjam68L6yJlY7EEE
JsSs6kKIVdga6TE6RyLeVkSxKZhIDTSWE45wt08MVB3/WUb29InVYfJTCcIl36eNdlpbMjKHwc4/
38dZKC64xmFSPpIX1J4amt3F3xf5RrWVzhWcYo9svLxPMWcgOXo4462C7DB+lein0iA8A194I7r+
BkYnA5BY1wHdyBF1bLHTbFYHyTmXP/96URmH7EWCgAYjbOIIKnCUAIIR3H1Znf5DM9a1QIxLjmS5
NLvxSyBKRJKiV653MSRgzZWIWtM9tWSccoiRnmMyQCI69sgE+0GHDiMUQJ9oATTGEcJ9xSRETTwX
maegjFvORKHCRGJq5y7Yhx51W1j7QJQe7yvosvf/YweMO4nUIBMC3+9xXrev8ToBddx7yH2QWuhM
vd4xxpe0ysoEczx2TH3qAwtdOFCN9RHZtwJBpml5bgi2qHXnWd93yVHY+g/1hvckvCApiMN0VZYR
moA9jFnQtB+LKhfwCZ37VoN9oUJJ2Zl3+khUIRiFuUJh1lNvzWnyMX7u8mqSwIoHMoAKyye1LeOt
JXFC1z+PP7moC97zCpVZXjVNFDVVoSyd+xV14TYnOcRauTsure+CRcygboooa08O/ZJaREpENB1o
jmyfebUVCg/kOun+fzCEvvR9sOegas7cZ98zN9w1G9Upn8zn6SlZ0d4QPGRaBY7yfPNZPcmbA3xq
RnYvxRqNCajtt9EWbIsbk1s9tRSnXS0A69HzdMwyusNYa3FllZaJJ6Gf3uHxd7H/VuBpl+ibkQjb
0UP66b6xLnlyTcIrv6miKtLAJLbr2CbTRD+OIljraKHI2jsc3gtuAPXVOnSjwjMQ5rhI+6jHQz9A
Sic9mSf1oX3xd/q2XGtO+BSjWYKeVKfM2ewHtyefLd71PrMnwcb/jaig413vlwLwK6GZU8WMtaGs
DXxP5R5lR1TJenC6U4N3Pl7fDnd9mYMlFYyi1WtA2d6aptpALvdyNr/z7hSLrmi2wsypIqKQItEC
wBx/+rvHFVSmJ7xpm4smNMNg3J3clmKpjsAoHr1D5ajuE265nGCXJwfj7GJdinyx8XBGRY+h80tY
V7ik/JeT8Gr/GeeG+kw5qkRIUjq1kzutg+oaHLopf1rbUnA9h2IrlRJfGjQchz1o1NDLu1f2vmM4
p9xtXoojT66ltMAVGOPkzAlFLqqA1ZMepDcRjuS4NchqLdkuqrh/qLvx6O8SW4c/sb+3Wyt71za5
JVgHR1EJXJtHrHK7C44KSmNktHV47mm36b7f9zhLt6mrj2ScQYRP1JtG6NBW5O20b/5+aIiWkrUj
7kFptsEETSD//CjRwhm6rxzwZR3WDQVlaZh+u2JWaND1UcsDrNBo9e9vwQ5dzo1No7Bw1x+TFRqD
JquYiBNe1AccCS3+GpN+b9q8IahLOWvQkKEgHPHDSr4ZciPKguILmAeDODDqkKOVSLnO7PR3uX0c
NiGKP78jN3+OiLpH3bDNKwNddoEozjNURQXxl8i4wEypPDPocItQWiv+jXFB6Rbaz2taWDTnGQrj
/fy40KXMx3KLVvUhWPF3JIR5TF7LLnYGwvi+BE3s8ioCCI7oVx1ljSEuP/1FJE/3lWfhIq6BE/mf
JWP8XyuWYqUWwAFL2rN8VnDh2dxHWPYWMwjG/U1Vukobqp44LbqH39+TTW5/cjAWrgFXYjDOT9HQ
DFFlwBit5EPaFPtuV39Y0ZrH3Lpoan9k+dq2WZbLDzpQNnxpGLR72ArPutshPXJfmqXb8FyaLz2f
oehBZAhCCGkGV3HdHNTeP8ITbTZK7CYlqwfdpWP+zK0lObv/S9p1LTeOLNkvYgS8eYWlp2haovSC
ULckeBAgPL5+T3H3jsASmrU72x3RMfPCRFZlpc+TIV47I3nCpE/5T/xQitdEwjt6fuNTk1+FpxNc
y5lZO1CgT5dFjnq7+KRjhjbbMJQZ6w3fMqdj3tMg4jINtIveeDvpQOgMTc9AByBLLMkL+uG/ja6S
UhYc56uAOoTKPluhvdkIS3FbnOEryVgx/78IVIkSfkSO1hpalQzKFXea58bLK/8cGSvembObQsnv
/KQjYmUuMsvKz8xy3gRC48E26wYmaTLOKSwZMJGXJ+A4RMA7L56YGwL+oqy+aVJHGRdRnfoaaKJ4
kwVQVdjdGzpfLePKpsoweBeqKGG3MozLrcI1ko1Q4sKszuMWmWxMCXvPemyKq4tZIY7TnGRuvpKw
XDBmloRkkfx8dT+sxy9zOqoZfQF1ixJ2Y1eDGLSnc5cZAAXyl81Kt4tbg35kcKtso22BKIU9gpnL
DF/Js/t5td/sUzah10Vp1sUg3tUY91pkhre2jca2j4+ZnGr9QY+YqsgS1nhhCT3FZBgFtRjI1xa2
R1oC6zeErsNYrNll2CyyCefSsjDkwape6sgoT9iJs8oLmHMuAuyT8hIf8e88Z9X3J63u6KMo5lF9
UwclaeCoYwNBEpvS6Rege8uXx7xPi7LGi2jM5SWRp1HbfVnLwgRQ4Kd+OaC492r+YtZ+Jl+oBveI
4xR0SdKLOz3AG3eB1xFOsrPytpL2yU5ZdIcuNTJsnnvbs5qNptJKMobrRFwncrmSSl3oBZNw8sxL
2lP4FT+TLWok2R+aa+flzxaFNd9QN/x+MLEOOXDziBWNE9+XFlvAg6HYpQnYGU6vpukv3KWLuLSF
i9GjL/R6im2gT605rCLr3CNr5mliSkwGs9/kKHcjvPB5qMVFi8FxoDwXW6cDGK9n9JY5c2UWsMmk
xysICqfIqornQrdU+tm1LTIN8nK1Oic6Vanpq6YCasncNtevrwOij8srh9kqhpGeaF4HnyPKlNdf
eYN3CZuy/W+AW8+N1iSVhoVuH4IjGAUSvQxXceoFjglSXoHfi95lVoPVwDM24jox5MTgnIrh/Ezz
hdyNqKrkGhXq/krhEoo5EVZIqurES9/wN58eZltffZObJ8W/wcfCSeLFc7qi6LKiUs5jEM5EtY/A
mAxcpfVBR1thZ25nzGT19Dv8JqQRL3Zkv7T22g8VOcFnIJCiVfkcG5KtO9mRB8bmUsKSW2v7Lqxy
s86MaKk/VRtWynAyUB3xSseKYiM0MVfgE1YEd7NZtJ/FJn/JVoObLt4xbYFVpHM7sueR621ZeTly
cz8UgaQomHngVeEHcNuQeEKS5D0yFAVJQgZ2zWygmRiiwl2OaFB3KWkJVvFeQGNTPWWxSVJTS5hl
9xfSvAZ6dmYWK4M0LbDfJOmanMcXedu3Q4vKt7xKEXvP441uPwFYNNjMLH5R/GZtl745wQ9Oki7L
eV6c914EE2KR9RvlHtsVgY2BkRxIDXtoelKByyIWWsmKpEsadabckDRA05ZgsBZOyJmZhTF9Zdeu
q7do2TNyZZP+P0oP/yFGK1SvTjFnXILYs4rUFYrRPNYMCBigT1h+zvQpjkhRCk2vk15pUwHZCkc1
dpFgA+oW3RHJvkInhhwxm34nnYsxb+SgR+8/zYo0Brg1yZtFPNKm0DLA5DBmiAUYbsyUjyHICtn+
ImqqoFDeUoxwuE91mfgYmLtFExVxUzvzj2DNA5vdTTDNGUaN4WVguh4D/PecEWXuq1rUoVucR1cU
6kaiuayYmeepbAXZEYaCvo5lRCplG6JOHLgZKo2nEFt7hm35xEwhTfnYEAmREyUebSQyLRNiy8Vp
jsd8tdKvTTMzlUUObGLbzD+bDccE/pxSiWNylEQMmdReZ1JLRJD4RptThvF91X4hqW7N/joiXccM
I6YOcUyTitZ6T+5KRL4t9uwhg7XD5P4FWMjKIsWg3Tq2Lhbsz1xmjc9OGr8xWcoJzfI6DYcBZC/A
fcOk2A7DVSKgHqQWBl6yiHbm5i26uIrVZXW1os3FRuGKEcBN+TAkrEHji6Ji3Rylyi5y7aVayZE6
7u/EUu3BfE9cFsb0ZJQ4onJ7LaN3nkVwk/xCbPEaCuP3bmYgK25irUVlVMd4Ha3UgpWymTRCY5LU
A7xUQoJxbjDW29LncLKcN6tZS5b/1LjSPP4T2AwFM2UTxvSod9LNMg7ta6C3yYFFHubm57CNsRgO
OXbion2wEm+TWUQZqB2SCjwyDSX9ew3jV0roBRLsggUrVB4uS89CVvugrCJm79CU8hyTorRM3fQz
HhuaSfmQrC/uC8OzUFdF7iuzrfI4W6BcyjpPcj+0RR/TpASTK4YuRPMj8UE5s9769p/aGlA0zpiF
y0mzR5wkTRQ0TcVx3p+kXNbaRY88uICopvhGvQ3Q5Sw4vhnY133nfj2WlKm2Y6JH/yFHSUrFDVym
FCDXkgHzztgoiZGiN8QWTf6ZW9vC6/aKTRJXw1yrpv2L5I2wpjq2UCN9/CW3nq8fZzz6EkrZXi6X
TG77GWRWU6037TPe607nGQc1X5m/vqr3fm3+L+pykyp+RJVSt3pSV02ag6rlH5zUKOcET0Swg8xo
vgwxMoUGo37BRmVMeExquhFZygNACjmIyxJkAdWSGS7naMjJ5CyoUol8/aMzpZ5lif13ZXMFmcaK
BzNbcEu1Nvwt0pvvjU0AHeVdi1rPgTykwVBN9S10041w3nKO+6q/Y97aRYXObL44p7W2r5wjmnsW
dM2kdwIZRE5AUOAVKdTFe0kaxxnnE++kQYoSYF12g7jcZwKuMClRlx16QOnNe1AaHKtDg31ixE+V
GTss/25SXYw4ooypKmEjhxeF3am+Gm/NIl9JRhka6Dyc/wtwIRzdiBQlSGJf1rmcgCUFWwzrbb0Z
trqLBg7YTePxA51MpoASnH+SutZoHa9nmIIRVAhTvt5oA+AhygOPguHmSe2Ni/OlzVFFLRfR6rpp
5wzHYPKVKoqAblFN4pALoJSiD7+2a0C6curlYCWVUSxS6+MxgywilOaVdA8YoVeoQmHpufoqMVAH
SBmMkOv48SBHjFCyPuhXTJXXoFHY+Ye45E2RZaqmam14RP8cFSXj1aAL16QCBdmwigM6eSDlnd25
sfP4tKZ9mhEhSsi9XCylRAQhzZUF9K73GRIj5quAJtDaql+Ih8xKlU5mDxE3QUeg0IBYl7JWKeAg
YiBeEmsFeHnvSw6N4DW2n5L3LF+l1r8LQscEqdMMdEmMsyboTufffmcAv1CyUCFt5+W8e3p8npN+
/4g16jj1DIl9LdJhiOSXELupDp5Z/t9BSaEqRjRoZYEBdqkimpb7in8F2IMFVOd65VszxkuaTBOM
CVF2J42uQjX0OLbw65zambMogO6LPMGK8ZymNboKKGSeI/KgUhz16Ar2Mu/SIZKOt/58p5ov6QmD
DY/vZlr1jchQ/DSiL1WRBjK1bGiBKSfI0l9c5fQSf1R2ei5nhrJeY1do486WX3pgFKv/+35HXN3o
C4jyGgUtzXAV/KuML4jgpiGPXDq8qxmA0nrM6fTNjehQni768vJKK3JyoIEZOd6TZkmL12Tfzv9F
0+6YI1qnA/wkEr0SlC62vw3MgzePMT/JcisnHa1vfuiM6nBJoqi+gop4DE4KUlaFxTlMaP5pxTQi
QykmLvAibC0GGe9T3AF81E0/dRsrUJzZPrHzDbKNjHsihuKHIRkRpAzJJc1LX0lBsCHZscummvuu
uNyipXSxYmGOss6QUoJczLV87YOWPo+BpdoZsr2WzhyDJRYVSgHKIfY0q+QpC5tZjZqmb3BHdaMB
W4txdFN2XpFkQQb2Dqput/nS0VPK5KFJuCDtUPHyV81TvtNzK0IFQ3V5G9vsPENBdWaleWbw9q/c
tRFtGulF1WRMCyag7SS7YOcFT41dv3AkYvWYyTJyLbSIjGlRMll5apboJdJxly9vs7IUs3VRSwSm
YGdX6D7V94xznfJtxvQokew57L9EE3dHim2+fQ7tmckt5H22SjzEk6gPfV08kzUNPOmGKKR+iuIl
x8E7vVeMheaFdZQQ1XzYOFjhK5kH7MRsTHR0H79mLNmZ8q7G1Ch7E4ppzAOxsTslVr/N0Ufs+oiQ
lkPPMtVT73tMiLI414sfxYqSdSdLHKyrLRjoRZl/ebYCTE3GvRE5+CEnoxOkTAsWw1z5sARP52yt
AkRcehdTJPwamyUgLJ4o2xIrYdDy5PBWgLlsXtRVuKje5hhdrZnJ/CllMjq+22jt+I37Pt/nPUj5
z34BDPSZxawXTuYRxzSoeKEvgyRMWtB4bs3zKt6+iWh6tcJfwJjODfOI6Pr58U3dcj8PbkqiXvTg
a0BJbqA9VrvSjO3fvwtjARAWMbBPkhX1dr02udXRt+ZmtzEBsL2XFx/MBDV5UI8+gnrmXpDGoseT
W9zkTuyb/qLrDXM+952PecNqtpv0R8aHTNmea3EVr/UAlnvzDBjlnWIpqDlFKDOziq8skaEUiewl
FVcUoBQbVrhFchYT7h+sIuvEFiZ44CopjqBPCrEspUC0Nk+S4srjXUvv1S4R7Pq1+a0Ywhrx0kFE
A/3cOpa7o9muEFo7PQoNOFdWfmLyCkcfQSmXqrvyFzXARzxbm+s6eOIdp34vjGZxeEnRIsGCupvM
aY6ZpjRMfGmupRqBXm49A1m/MIs/W9Pcs/iaNOyaCPQszJbIMn22ad+XYo4FZ1hUeFLtdgGwBNbQ
w7S5GdGgji6Po7C/JIRG+p6qGNjWbcVa87+WmLjfXCKTFRZOpvCwI+Ufpqiz0yv92nEhCHJvb6oh
LGMf9cLD4TAYhekvU3e3OAVW4Vv5sjh+zfeX33vUEM1fJnCeG9tHg5R53EP3sQSZ8PlDC4w+i9Ll
SawVSlJIMBqK2636xWNNN1lPGHFN12iS4CKraY6fF66G70rHJbYx7/cMaz754r95uOmekZFIG5Uv
rhqIWGlhStYVOEyQSgYnUweFKWeVV3VZEgEpee+foFtP0xIssTidV2+cYl5aQ7TNvW595WbyaTEH
BCdtxJgedTEeJ17KRvTA1LnHBLIOh/YZcwbW4rA4qOaT/fKKdJ0pm8l8Wbm9kWbG3N8Bk+PjMd83
T5YWEBUTXphPFkRZlajvuMReoWRa25/OZ7TSDMC/ByzzMMdAUgf4FGNt2O8RZoYa94jEt/vlo5gI
FDPG6bO+gsY8bISiLhWUFTCkJCpuaKgYnf88pGbg6Lb05AJO48i9fF3f4j/mFRvvvlqszB4am9WZ
OtkbOzoNmfIV6ipo6qLpcBrWBtvbjF28BES1ZOBTZpwJeBRs0wWcMP5+JZvW6BqbdRT8T/dcQXef
AGBBVSIjpJTdbiMlaCSvak+zwEjWwrJZp7aEFRWrcF3ZOgKCyhUw88fK2f18ZPdkKQPuKddmaGWQ
lQ0PF6At1pqRsHel/XxmIKMpMofUtKIAV+D+maVqJHicioon6SucAX9oeeUMcSvs0LT1lZm/ms0R
NeuXx0L+0+DcE6WOlBPFRvFUHhljt/hVOt7uCLdk/pjG1PlJgiTo6B/WtB+onVjI0M6UQiXn19ux
HViyi5klTI4+JjPhaKEdfUSHktAkrcKyyEGnNisnRHff9YXHRuEcS4tYyYtbi/K9brinRV0WH/dq
pF9Aq11m65OeGrsC1UfVCmJbXJzxMJbANMTubLNeaWZlKUsBS6Dsy2Hh+oEVvQ8YBMQa9XCt25Fn
qfsWMGIyxtehTTYWM2QnAvroY6lLrrtYSvoa9WbRSBaFvcGSOtUWFoqxzF3PZFzDlESNb4F6LVdu
kBM0R5DbJjpzg02zTIZ+xnv3p085ul5UD/pMwumTe24x/uwDTUE1Z5sZcFr+7/m3e2KUv1uofRG0
7e30yLbyledgyVHJcGinVNv41IhyGBlyWJoLmp9ApNjwLsqGrBLl9BtEMR5D94KKX7r//cRvq7ZP
b9Xanf9pv3+Vq+fHz49FgTqmusSa0rgDBXRh25GVzzUC8WKxvLYJT5xcxzcn1En1taJeZ4BXPcnO
7pyYMM2O9to8pw7TUSb64uez+aZE+T2+hxmFLrlxtAvdCPgW8DQw7cxuKp1+oN+UyNmObr/kuEjU
C1Aq7QhoZXCMW0M6KsAjwYiZbxUr1iDlRNXh7hTpLF5fpLkc6TjF53JfoLfG3KY73zIfi8SED3xP
hdLIUSDFja6gWiNjidbvwOJePewgRguGasUMQ8bkiNLI2MgbcB65LSBo2Fhq0X+QDuv5vzs5RL4E
+IeTBI5Spgo380sZOycQCb75e9jnHNNBMyvmDFaHxUSkhuMbkaJUaZt1ahHzN1LIHGBOL3jxrMiZ
bX2MIbtpiZYvxoVNivyIIqUmSsUX/DxD1StadNbveNMtB7Ss+A7Q2B5TmtQWI0KUtlC9MiulGJnW
wj53qoE9WYnJ6mImmuDH+x3RoDXFrLmGkR53KLWeE7ymZMk4LhYTlIKQL8JV9XJkOFcJWYBnxAtU
L1idWxMgHPdSQCkHXhzkelbjqLLzFU2cb8FxU5rohoG3AeyPJWfyWLZzBXRejgYY4UN6JfMhkqM5
9qtS4z+wVfMpXizlReszLpHw9+CA6RC35pXgUhSQlo20HBDkYocME9JxAivzjn06xNW7qq5SCUSe
m8zYvHlmAp8FM5TWRnvyJAxScEZgb5cHA4OcLofdJp+Jy3z0jJu+KbqRggYoqJfE+k2R6Qa3AeYX
oA/y+Wu62P4yLwuABR5YnvkESWSAAJ6GkrCKnWWUcOlJV2KbY41JwAFgmmaFYbHLkeF1TGkYUkLC
H1nkNY7mS+38JPRIB0SKtmreyp1mBVuAQabEDowvjzVjN5FwRnkFw2AESUDEDD1lEIo4k2Z9Blle
ldj4h2Bqg97gxoJD6ofYdMSbqZW52iGtDBZYlTSh2u5IU/ZhJmShnElQpsVXY82QeurWWmSRLzgH
G+hyLGIwZtsC8P5mYKlm6whP0rEz3+Njt5VWGHBdY+UYkTzfSVz1ieE9TfQO3p8MZVYEubnKKSk9
EQQKHqFDjK+R7RaYa85R29pbbysvWGXRia4AQlVGOwpcKkzNUBYmk8trkYXQYCIokn3Z8RYz4L6N
tkEVWH3q8tga2XJmyUBl65k9xRNuzx11ytrIKa92Vw/5as4VXGDK8HN48Xa3zA31LXMvLyyclCl/
BIabtFrAC5Z0hWrCir28qT0J7MrGdcFbtYu4wZCXM6D8+g4rbhCIDaPUo6TwZLuxoEOHyZTiviZ1
18QqygwIudSVg1F7AeuPot11BcDT7czNbXu+R2umYZuvgJX8xXSVyfk9+ACaXTiVl6AidY4KsScP
zwFQ7at4gwTedpkVhgi0my2zN528I5qoyqEXkux/4Hg6T9QNShrkoobsnbDsbcALIGW1fUKF0f/z
2IWYKEQo0pgS9aJLWeWikOQJ43mHfoUEJnBwCqTmRIJm4Z8y9EYOJhBx7NlbhAV+gm8A5dqcqyee
Pdcx4WzcfQzl0FwrIa4xjQtbCKYt7LeyjTVZ39aYygrGas/Kqk+ZhzHzlHOTpVcp0jKV3O0Fxvfl
tUEq1GKcMIspSoJjDtX+JCN3iXVam9QYahNAEdFiky2ixfWDoPLkqhUuVLe2MuNVdgXL1lKTOSEm
/Cxa46qRewboFifwMg24NfMqzpNDv8dg4/lN27yhSqljsGJrGfB1iL9DUCoeMz8x6XdPk9LIuRdh
/iACTW4vQ2z4I5lMtwGZ+hSgW7/FHAL6yj1m+/zkmcucrKG3GgNPND5eySlIsxZhjz0tWGBm6sst
K7BlUaA8iyEvkcxvg/6UziNLN5OtqX88PrspzaeOeKDkhufqXueuhAdD/G12LutuJoX/n99H0wR0
0Mgd8yLuIlQ9OLDIDtx8Vxmvpvf7MQ8320cpMiyxwRC9oCLVzN98pxGRpCBgAZrQn8ql4Eq2DEqH
eK2bnwoabJo9U1tPXMsdPUqDDFKFeZgZ6OlHksBEQrFEs5ey8N0Wm11VdNhzqOaeGFxOqGuZdB6i
+QTTGtrNYxtx6WNrXYBybo9w9vJcu/Umhav5p1yLGFFkhTIT9kjGsi7g5aG+qWKK7/7atFmIjcJe
3598tB4GVsu4sYlJEOXu96kTTHhMJQ4p359Wq82tRoFUyin5c7qYxsL4s27sdbw2XjEGYGb28njd
ZMB0/kAqgqE5xMkzHfFJiX+kh1hmjP0r6C/YOO0hBJiGb+jbzoiOh4NYwjitMTVsHMPMSHfHL+3w
tdJPHysW0uZUSmR0Hhr9TNRZFTddipINtw+eukV6aHb8PP3wkbG4MHieMsYAKONRK4OnQ/T0/d3K
kRYqaY+zvzpkEexmNyxOmXPqVgiTXNdet1aOBqAK3s5RX3x9PDPEeMKVBKSIDowETsaO59uVjMR4
UPOh5ofLcMs0rTR3BmiwGfBMM2PmXgDazcpfTDl3Mq/Cb8b6G9gjhfJd23joycKDASpu08DV0Y1m
fT0Jz793l71jFNZavRqv10P6dDX6xTEzWQBe0wc++gBK2CW5q4o0KYfT6tyFho95iafe3vzOHSc1
D6FZWHZt5QXg6uylAMQhoObskLhktejdEse0lhyfA9Fqo4MvpcFXxLIYTs/Pm3z9Vhq/+4vpG+7M
dNGc7T9hB3qDfYdkjUYEO8C4d+Y1UE+t43QPK4hBfoVyQ2+/7XTnd7npjMVnaLp2hLjpal6OR8Bi
7pnPfFKdfd8AjVIo13GdCjqhvTpr7lv08Sb9GqDZFoDla+zWel2+H5ft/GsJYOlXwOj8igxmAD9l
NLBtFKgSGIRShVvvxej4B0kvo0gecPyyo5hcgs7q6/H0kgqYzKzsFhAoxzo1VIbVmEB5QIVSAsQC
j0IsRhaoWw+V9pohr8vjuc0EM0BdySk26QZ7HaLd7BfyQJGx1JcYvlrO5/X8ec547RMKFogoImZ1
MG3FKTRggKiFaepjcwU6BDaSGS4LCwr9a88QrqmC4pgMDRVQaPFVkwdwCQRWA4WG9O1q+6/s9P+E
O3NHh8qKeHIS9GkLOrM5NOdm97vDzKA5uDak1zju56xHO+XaIH+N3DJRYToA5O8frej7Rd8UMn9S
M+jqYLdw8VoAmGMvzcc39TNDqEI60KeMaWid+wGYqCWKUIR1DEfNKY3+dW0OTPSfn6HBPQlKEXta
n3XtNYGRWw4rw14vt8eeYdwmBOGeBqVr/SIcZoUKNgioSmEujHVv2YyjmkhO3BOh3pQQQp8HFRhZ
zQzpdYu85m2vFEttTXgF93Qo93/GoXJ6KUHneSOikS07sEZaWJdO6WSvry55fSWXXu7781E5WP8v
oboxONJ5OlaNDMMFv1/CpcoM7NM9PiYwUWO8OyI65xyKDdKUDSjIQDyKnNAM5vP5B+smGOdEJ1/9
fEiLRsZFxO/6O8aSWc1hE9ndezaoZx5Es7Qa0KoAPxSYtS6Oagmp6o09a7hxAtDxnhJxz0ZXIkcX
RHwSKA27zbk2z+e3wJzvLubv3cbJ0e3XoR17BzO8Z1zUT0NwT5d6/FzuX0uZPH7+/PbUYIudbUfG
L8bL/KmeCRE0HemIkaAtqQeTRUoVetcLOrCQIYZihkdnDK+POZlAr7gnQj2aQS+EWclnN03567Aj
u7Pmh4O/qSvrsN7Hg6XngMDzCWwMgzKDPYkKpgPgNXlXAZSDdX1AIn5dAjzDCV3sp8CR8oe18WJf
Fujf/4Xit/r65Q9oxtRMkfkeJrI8d2dwS+GPpCifCap+5XDQz9qvZ+xbMJyF8aSagM1+sbcmS2j/
ogj/uVe6F73USt0PMpArsCQM27Hb1d76V6rqmwT1AjtJQesria4toJhfzBeApUcS4wIniir3x0Y9
Pr0CLF5b4QI3luM4n8KT+7S2SR9oZD6zYDKYd0S9uE4NVLXPcWiIbQdn5/C4JPc6z+ZrZEWwJAmr
slj9dz/97Hv+KOvbcMm1zWUc4rCqHVM/PZb/v2jJ7zui7K7cZGLWpyU4OsfbDcYSTsgoGsE832K1
AYMW+dT7aOmeFUqVxCj4RcIFp2dtOkxsRQ46sUzDPoYoe+kWywBM9Gzek6OUyiWSSo+TIBmrVWpY
G1zXYvHUmO5nNT/Au1xiAkFH1xnLsP3FX/rnSOme1Z4rpTSbgc3UN+W3JURRQ/WqnDPKl9MG9JsM
5TdfsJtBxhwHcg4Xg1soO2veMlPgP8uGd0dI4zX1aR9e9YDIu3V2ShMldgS32FKM5XDH3EVLNyvo
YDFFqQy5D9q4L4r+pPySEc05C6wmliwXPafACjVZR8i8Kkp5iApfqRcZIpIBM8zyN+V5ifGb/Z5x
VRP1zftzpPQGH4g5VgaDDsQQOgP5MJTrXWzYm+uAu2EOGrHsqUwpjUgtBp0DGODpGRvw3m625PRp
/EEmCjGViaXSLOwFljmRKT2iAzwoVHxQjA2sb9yUDmzKjmFPWLpephRI5CH3VeeQjrOFwtrJWCC7
hp5/DBesNJv1jieyK/eXRumPMi6FltfA0grk3kAvcA7YJ+24doaiJd711/7jg2Ns555U94KgIZ8H
AFvpFryOvAB0dpbw7yEpam1czgBveayDhckXPfp9ShKBpZh5coMXLRrPaKt6e9stkLHBOpMaI4Mm
xsBYL5q82B9Kf0SQEsUOY0w8H4IgATbEeD8J7E1Hs1lLIshTfUSHEsBEFji5qXFwMhactS+Pj22i
HAZZGHFBSV6uXFN1ltyOzdLeMXmw5pfA4JvrT8CHZ0nepBIcEaMEr1b7UmlmKSoFCdIGSJazEhPT
+uibws3PGUmZX/uzixqBnRw5pB3U+idRR0geYOaQpfsmUxQjWpSdasQeSIAeLkZ3ol0+R9Yf2Lkf
LOeC8W5uObsRR1Xyn+sXj6Eru4+vfyLdfHf9N307+nW/5Jo6Ic7yM1bpkjL7Wzx3ToW7cJFpXQ9m
a9nbbWqlzhxRHou1iXzjPXXKSqlaX1WCjhNcoZNiWCQ8hj6umDUBOrBZ/gbOyPxjfvzFrZh9igxB
vGnIEdt6NstiH4hLJ3WnLWRkMxmyMe1Pj2SDerRXfpjF1YVwZiGJDO9zh5inQga5tcxlP/8XCeP7
k6Se8bUBThXAqkgqC3CQjvPfys+yZXNp7R/LzHRGa8Qb9YplPZPUTMMrhuKzVZN3X83lfl+9Msgw
nhfdy3yVJTWPyRGGncG9Vqg0eNiEZQoqK9BiKHIa2K7ViyqpSaS8sjhbnnvLXXH+1byh55Gl/1hG
iq5ndSF/4dOCkEqN58Ko1o68hrVXkabFZLYdn5fMcHgyl/J9W3RSuAfkEoB3cFvIFhlWiY1516O+
4RqjZPWNTnsxI1LUcy4LoU7lCK8KUQkJSj4BQwCnwjbnX6s9a/xoOjk1okYZfE6LBkH2wJiFHP7G
SW0UhBeH0nJfl/ayN45zhA2rj8dCOe1/IluEyUFJA+w3pfOFplOqnEdUKQIIZJcfTwvEDcLCwLZD
c44Zgq+v9paJY5CdNgLfZMklj/RVHoizXBNuZM/nHYY1Af9nw9k2sVsVzrb5pbdGjk4hbo5yyYyh
zCbqCkS5fFOnYpewrtVEuFY9Oq6rdXR62yyMzgT903bLGqv/ywv5pkXJUCTGlS8PoLV6BtQ4qfeH
2DLvYn33GrrThkP8+Gj/IrTfBCkxKnwJq4xIUEsiQahN4Aoplou81F7ZMmgxpYdyGcVULxVFJdaW
c89oAN4QJ9VzXlx7+27DS7WtOYM78os/ncdv7ig71GhNFHXEK4aFNVKIDGrY7vvVZeL9/cWWf1Oi
LFCRcmWez6Danqs/qiHidSzcbD7AA38BQOeAXbWY92aw9xcz+02UMkVqUP5PkrO0K2sVoFSvrQ0X
jfG1aX7Ii71vfTwzcSaICP79TNFJdP8YqyqQGp34mFfLwma5jTrfoYOotDq3ZvD3F+/8P/ypHK1u
AjVNUxJjvOk7z1oYEnLh5i3SZbVaiOSoHnFFqZgqbDEXFZCg0HKsHXGdD6nrhKs3JB+RGQF/67U9
503zOLcAkDAPrX3yi5Xams7a/aNqVHoMBypdTa/qzRajyeYUGsiTGMMScT3zbMnZPWKY0jTNTMX+
hisRWIwxoSs7myPw1bYMi6GwyFD6RRN9sb22IKPFhh6gVfXcm+KfFMv0khD/R/rk4XaXxiLT8BmL
P667fl0uEa8cbdtYBI5n/fnzgn7IM7qc9P1lbX54CGaXSxthbX1hhdHTiaPRBVAqaqZ4ZeSRrLMF
PIx8gZGIGdyGPUMtTft233JNqaUQLdudR5IBF/Tnm7M3zjH3c9ZsO9E4jy6Y0kgqn100n4S2w6Kw
PIOAFD1mYzqRMjosSv00vlAJZQc2YgNJvf0ZvRoE9OKAPmGjwlPd2mb4BEyY437FhJea9lr/OUK6
XBrlsqdzJHLbgGpp6jb3x1z6FcM5Zqh19SYvI88j1so46kiuCIgsxMeCt+o2BCTBvppHTJCxSisM
la7S5dNL3yEijZAKW70VZG4DDtbhCWj6hmB8LYHheYwYMTBL5G9l4xGLdd4F3HCr0SlLrzX4PfSA
3CLesB6LC5MQpXGqgMv7ioS7F9d7hbkHXOf8yBSMx76iSje4RlwXa2IHwXhe5RiY1Lfca3hMzP3N
N3zM0USb2NgzxKjJvSlsZoIfyjMiHc+bDQ+TnwKEz8X2lDlqtkdzLmK5L+MUGXaK7lGKZa3l9QyH
uAqwKhSrb/zTnqWeHntNgPa9Z8sHNGOFdQ6k9BZiKeR1l56/iheAuCKkYOJW3RZZPdBTNw91JH9B
JbYZn0HiO8d6W6ENf7M7LQ7h5vOU7A7oGepF4/PTMMwSTZaAHdDXq2N87Odz1skyXGGVTp5FJaLT
jDy9q7U6v+2c01OT4h6R+lEXiclwhlmv4RYJjNjuxXBICsL2bO7kgeHNAT9DQKUYl8mwAnT+TA4j
XwYYK4nYFCym22i5MSQWx5DKvyQe/1HHdCItqr3/KYQ42GOCArduHgzzfYnaOt4eywVlvIFbaDw6
usH/jyJZbVCB9p6ALvH4YbMcz9vDH1FoKmR5SgWvrHctJJR2i8ipVn+g9UmrL6vplaGx6Gxcl+Ty
oHWQhHD5WbAxf1kSQDkbcp6KfkFq2xb6WIk5QR+ta5ObQUXs+f95cJTqCLqkhbUELxhbejshn4k1
8rfywyr9zUonMRijM2RZE/Ncw4PWqv0SXq/bL8bTmRjSvVPvdGasrsMkyojvmr5v0Hsbm+7C2Uiu
A3k4+C5qs8bWRrc71tSj+4ghgkziVECSz9Abey3B3cU+I5d/enOslbThC6s1h9z26r22M/sXaz//
Oiab6ALdsfp/qig6d1bVkTJoaCOA7rAAaQZXFb0QCf4yeJ0uMn47krcRiNFzu2Yij+U65CbDd/RY
qaZwRksXgwpLXKhIBKFVdOlIMFlczHyuGJdT3zNIMBSTSPkDfaBqIRejpwOhcbhU3TlLVTByUSq9
FZLP9Ej2S1A4b9ItZ74ZORJDgNNzZwvGS2ZoJbo/rBalqlYaUGpN4MaufSN2D+7T9npAWZtBin8c
qdxi89H1+3Edty10+smyWsUY0GBtvCOdGDA8XYYASFTiIpkVdRUO4AgR3QVAVIgYJEaVl5HiAqDX
veskzrhcS3pkKlsTo6jWDvtKfOMTQa2BAZ0tFtqjRl8Cg58FsTgdN4iA39ex3lLQboIzOkPB5z3V
J3Zenz87sX1SrE9kS2yUtEnKosbg9eNLm/QRR/So1+R1s6CMMtyZbKy6uf4r/v3496cjrxEB6i1V
WHOZYIYLko4ZCOftNyIvlOQSw3jdomC1X/07KRwRpOxkJqqxVnvkBI3FwvUctBQZnt0fHvM1+axG
VCgDqeVp1l1C4lsPFpAdWCp7MrMw+nmiof6LtOvsbRxZtr9IAHP42gyisi05yP5CjMdj5igm8de/
03r3XdM9vOqHvbtYzAIDqFjV1dUVT03UIAzSNDQrepW0x2iZkltenmPleLrGOsrAY/2Xx37eYK6e
do7/QUy8tWrLOyE9w+NpNtT/5on1lPtRNsKepqjD7QeORscWpI2G+VzTFt8uvHLYrAmfEJN+ClAV
zFyS/peYvUtd4bdn8/iZNXcTEkw9IdUS04xuqUbFEo+vSLUjSuT5yDOwgnBeJlSUn4y0aXfJIhlS
S+13gGH/GTCwTpxohf6WoHTuKzWXGGMNqqC/XmUDxOzzud5mZNNbCtomXeVNMA7Vyru0Loci/fy/
osYJe6x5qHIJwBegSJfFFUuCFC1B1cJTVzxt5x0XYxcAWA9/lna7opKNKRb0Cy1V1H23qFggNjRX
PcbwXu5zx1NCxkgs0FmRFw29xUpNFgkGM7h1H578GEMhR2bZmVQJ81W0GzamNaC59os6dzH+46j8
fKLk+7RYV70dB60yTVB72SG5DhEC9ck+AkcA/6L8Q4dXAXHZEqyK5Ihyvk46Ic28yImULOKrCUXB
akoknLFpC8nK3jJP5SEg14ffvdutx7W8CxK40J53/yDnmwUm1FlzklRFl9Fmzs179ufiqtDQR8N5
4Y5Zc5SUddWV8RpIxQgBy8QHCOUeC3Wl7do7RbyM6HyWZMIRY1ciqTH7WKG6uaO9c8B+THAX1ihu
AayWI71Zj21CizErSiZnqhDCB6jtc+ug1oSHuSGARcUMGeowHGqcW/eX914EWCtETb+NvsCPAI7b
6ohqBOr3WADHtc+cl5r15FVN9RfNFdRaa1eRwBGXgIfm3Lv5etJEgIwh0cFQW9H0dbtOtwAq/ZI3
akYCbOvdA4H6i+tD8ZhirMrQ+oIQ6aB3mx1NbfN98XD/lHh+IevFj4lMmQIJ95A5yDR15Df6Xw2y
R7710ZOf7pPj6ATrzxsGsJJlnzIEqGZxnxPtyPOkeYfETmy0UX+VGio0tKCR4x/ap+8gTHAea86j
Sa/LnTeTRRouNPOi6yUI7bAXaRUd7ouK9+uMYShjWZINmjXeaEAguqzu/zrPkt6wayeebSqZZX6R
8POt1a/tge6a+z2uq5W14bno81ZHQySlmHSbGWOzIxVtSlWMGM7409pYow30Vd6+Euoz/H0S3yQY
F9BfaFJh5CDhihvpISUS17zwmGBO4zJiGDbz4bWgH3i3a99jWy4d6fWKrZnYY4CWJOSLOCc0/wZ9
M8VYa8NI+lq+gqT0nmI51fbBeVtb3n0i87GHIggUgApQV+wQhjgaodiVLfX7MmwE3cEfQ9NKQzAc
hCE5PEMc/2HWAEzoMe6D2MtZQ+cAn8bf2HxsyWvYzfsszb+oExKMvsl1F1Wd2dGjwlA7erkOGCRY
IduIfBse1oRXEpj3xoDILZuyCXg0kyGoXq5KMVKUpdbKSHQho0fBDahX9h7aRrTxf69PGGCI3Hwn
x5tHXhfZrGpOyDPKf9X8vGtDkD8Ej3BRADF/X6DzSZgJAUb3F6FmdKIP1CqZhNtdaB3c2G6fV+Qo
fKIdb1ieMJmUPvNSMPNZzAlZRv8hbD24jtrwNNgjyZ6jJZpdLw28Wg5/syo5oaP9jOxyc1gImYHN
Ey8vOk7NsK+H6vW+CLm8MEEP7fNr9Aq8bGx/vQjQg4Las/r2ySFDT+IvOzhhharKxKhju1EdKnRr
R3WMAK98vDUSom50uvIYojp9jxIV6oQSakZ9qmdgKO4AXNNcLOImf4JloK54odWtXvOfSUlsg5Sk
GmGljVC/DToztT+JBIQ6JVrWAbLnRUiAtUxx+UJX2H/aj3qMweWNylGReZ/i34KV2M6pPGoul6tI
16HYaUkIuuxykh9PJy5ANkdTJIExJmXSjYnpY1nHpuw2KF9lsB2evnr8rzTlb8wFuQnHPKZC3QlW
+XaJ9imwMa46UnS+o5e8sHH2gZ7Ij7ljZq/7Wq8AIy77ihISPawD3ks2b/YnJJgrFmDzl36JcUSY
OQXGS7LBS0aAuqyvf8nOyeYO7PBYYu5aouaBoKdUgnb/CwuqaHa4twenJp7FudcSjxZz27oAKM9G
BFovNgUmLRyAFdvFfvfejpZxIsVquy2d1tUOao3Bduxf5rypHPo3pZ3c9qjWMrW9QClzu/nYO7DC
99WRxyDbF9RmVdmbCbXB57O/XkUOzJcrrVC3ohG+XXgbb625nmVzI32qeXesC9sgNAC/LypMuhxn
V36uBvLU/gmIW3q+YgEt0FOf7nM673d/qynbHoRtoOhyGW70CtI7IYBck63m5sgScSjdf9cktoRR
RiqW/rRQGuqWXC3sL9qW3u+U0K7P/a8C29NsjnM334QxYY55sotCK0olwjUvnBflq1mXKVlz53zu
+zvSLXk6UcbUjC6tMsLfwXT04rdiDeusw1Kx+9Kbjb4mnDDWZOiMsYzp7XaPX/d/masBzGU2qkWR
dw2+PwzhbJAl7AYagZBg4k1QcFSbrSu0cj0MCRVU8is+jb/+O5vAlhHkXItk4QoJ7fylq7sZx+Zx
TplttDH0pIoUKiU0gSUoML8Boer+QXCOmO2xUa8LMSgLMOCvMApw4Wy25EQFQBL+6SGJXdtd9Z6q
6XnXr2lrbrPNI/eSWoBZQ9/h48mynLf9cVmqvJs/Gzl+Ky/bbgMAa8lUG3rz12fjER572dufvIHF
+dBxQoWq3+QeKmWHWaAMDAJIUXTf6RT6EriJSOMDKdnitpNRed0x1LcnZEIO+A5RHyVUnqldN8SS
COSIrCUKZFx3jydAqpwTWuIiwFDOAnasrQn2emWn0otfRv8U8mIPnsVkl/QmC62pW2pnavey8xF0
10s+WsBsGvH7pNhygSQWfiC3EN0VEN2v1a7qiIU1czzrz7mybH9PPlwko5UQE/TrnWYZD4nVoY6E
4Z6rDclt5AdusyPPL2cn4IREFtJMAUndQ+bSIWht9yxskuS1D82DPU1EyATZpirEWIiLc+pVu8AC
pv3pU/1EYYfWq3i+Occwse07ai8LY9VA+xIUVqKXDvscOrsDCP0VQFw1MZq1I7j3beHNGbhzu2Tm
5U6ipAj8FDTlFggPx5T8boCnA3wYzqvB440xGkUrS8oiBhy32ZDIJxeeUZ9vNVTRzQB0UcNU2JGP
Kuq6XDIpCDTGBnN3cUx2bxY2BqxPkWtzQfLm0+cTcoyVb/XCaLH1jia06XjZY7J5MlbK7whLLkzb
W8fEO3mPnKfxPxzWN4/MYbWlIJoZxWYeDxt35S6s8YgFf19cC0+V+m+l+KbDHNblmnVyt6Cy3ABB
8bDybfQPU9igGjj/ADvjEqTB7T2CjNfVAG+wDH0QrNGWR4ehMK1HUQ6py4p3Bc8KZqttjurPBzff
XDLGXsCASisbUMmXDUi6u77HlpYH/yTZAkkD67Ha8HbO/Aer/02ScQEroWrCXsABAgXkQoyHLcUj
AxITh7P5J/PfZNiwLQTs2VjTCOAl3e6u1ugib1HsrhFdUMWdDeQoy43nyZtpXhayKsVYACqfXPc9
f1J+JQnx3V9F63D44l06NmYLEqHJFQqjjyGSYKO6LuaQvRVZo+Z9et63KxmeAa/NhOr6HdVk47ZF
KfqKUUBLMt32sbgsjDhc8SwXG6/pPpaW6R01JdjSI5GzskSF8aU3lpqLtK7NeWV4usHYkMJMgh5F
IBjiDea+otf7qnd76++JizEdnS8HeaLeTJR9ltbYv4b1NB8UF2nA+EFkNZg13mYr9JikwEiy0yV3
SzJXnowxKRuljJIBHJbbbP+R27Ahl+32dYvnwOO1d87G2jpWwGK6AytyWGe/woIeqSxj9CleADKV
OxlWWlMIxftSnW1iVjVsNwXGILYqsHjSGBWvQu1Kx5lt2I3uo7CA+wSbbO7/aPYDWlcDt90Errb/
DIAUaTicktTcHZiSZw41VysDNRCQx0acAl074R8Of3M2ZEqAOTLRj65jFaI6tNm5H+4fbdV4tNkT
Za8cCvL5snDvE5zNtk4JMrZf1LNc6zPUigDwslGc0osePN7OQ/ob7FWY0mCM/TA0iilEoHE+u/YA
YJ+44kSysymFCQkWZDpp6j6W6cFgV/0pfq1+o3YfXKxP7oqrubdySogGThMj37ViZ0R0nh4t7P7a
tx/QPJKSLfUTPc15uX86HHVjd90aQzvI0QBiFwfztA7Pos8GD9h1qUpIDaP2yWYwxKAVgdcr0BK4
jpFZsSEGEKtq8PK4KLGVlZcem1OEKT3q/UyFJ6HFt49AT45I/JqS8DEHoOR9mc0W66ZE6BWbEAnE
uh86CURq97yBB9U67/lb5EhvF5NEq0ZFRrwHb1+eL2BtZMWd3L+l31h1n34AfXgmH9AHTaSpixFG
IkHOY/dRLQlCM3FJRsfzRE77CvcMmWfs0i9UZP3BLog5Oxug2NoTTahdwSXH+s263boioe4oaros
GTTMnnAmS+JirHp6fmDsLP7LCMZ7cn3l2YxbSP6XFCe0mIt2RfN55l9A62WDpY7v5YPuxYchIBe7
Bs6VffIdNIidLM0FwBoeGm6SdV6wkw9glDVJMOLUi/gA+/zuA0AOXr8HD1Xn+SFzl3wqVEZftSAr
5KwEnQ3AOcrX4HT/PszeuQkbjDYWyWLwhxo/nyJ2EVat7Xg1Fxx3Lr8y5YFRwjYsCqAdiJAVOoHe
VyRadpZib19zjDtaLRFXPcd5m01HTClSqU5UcQyKovILUKQpgrPrLpyLS04n7nwMjzPmQR4ipZew
O4Fi8GAg1wQVa60c7x/R7Os1ZYZ5hBX9OogpcsnUq8FMHdYLKkR65RjGWXdwSoV5hvtSHAMUl0Gl
ROfqCHXAqt7N0nlee4HLMxX0dvx1feGjoaHGMDBCwhDTihwzOKoMYg3dPuCIqAp6MIgcyVHFukOG
TeyZvhkrgqiADO11OQ+2vlcIOo9RuPpH4vvmiE3uXYZU9Y1Rpxy5u9weNmNtPVgkhJv7Ofw/erbn
re2EIGOAglBKJDWQ6OgPxovOH7Kt2Cm6Er94rM22NOsTSowJylIBC2ATSBFXCRmA8OGCsfMR7QWb
BwFlXdjX6CRsQPdTc3gXmaMobK6vMMqLgb3ewCa3/YdxuT2tvS91ZVi846PvxT1NYUwUoLvNZOxA
Z9OvzduS4PFRtB5VtLPd18l5B2QiTcY0RZGUXCoT0nxJkDtH85U7YNbNtJbL5R537evR40E/c1WF
sVKl1hRDlUBV7NpWb01fgyvb0ip/kew1T5KzJnHCH2Ot5FAKjLDBRbA7Omgu74vzQoWV5zb/8i43
Y0OUUavy2ICNF5AI6FaLfbq5/N5/9cgnVtz1IrxjUxjnpluIZZwNkGH1Lr9iJkiRSeOQZwcLKFP8
H5pQDGX5iOQ3TE3FzdrOPtPfQmX7gsshViKxBvWXi4MVgsHe3bVLOSNVRMbHN+H18YXXlTr/6kxI
MvbFB2ZjLojURJ8LGM3jG6zmF/DzX7gHybnjbJ9wmmGOsLqoEK1DcTHLhiwc5dX7vH/xZh0pNNli
GZ2Mfa0Cc+/gsRrGKBloF12Oe48/zzfPxffvM5csaQRJ6zT8fuXYQMSl8P+te7UxPHifj3nPc8II
c8EijO93vglC6Ey27OQYrIPdKFhaS+rdI8rke/Vp4PRa/wcL8s0cc9f0rk5jUQZNFXDCRHCw3w4V
298GWYcV+fzkjoLPxdG6JkO/BBFyMxhhKkl/7XyqEthQvfjID9mzimb4BnnL5rnEFtL+lT8nR3n4
6wnQTMNAGzYSVTdoqYnPKKGXvDH9aKQT8EA0XhDVC0VLWg01Vn5cSeJ6j6klCRbnOBUOWeaehfXY
mZEUj3AhofxibL0+W1678WSuxVTpQ32PQ+YhlxtsF5FikLK194LIbm5jnYJ7RGf76x9UIx+c1ze6
Ptonz+v1Gm2CZxpzwLdAqejzEyhY1v4NQc4jLADnUZzXr4nsqZAmsg+QHU+MAl+2kz0VpmaPnV/A
OOCtaubSYZ75VgBAlUDPGKztip0kk2BlldaX/FBsNIdzsrMP1IQpxuL0SqdVUgqm4BKesccFUf5e
hABTi9cLPAsnhyVU/9Zd5r74Y9gZ2pWSAn6IsTzLQNkPEsffehQTxfMswII2ROsxnY35bOqwYVUO
evLbDQJlbuJo1tROvoa1UHoYqKmQQMr2+7iRW9e0bu9y+KwEhDtmcvMB76k1Y5yahd6IkgxytKQ5
2qG7Oq7Cg5FbSFdFse3BKPqWIXkloASgxqc13aHz+MJzVWff6G+u2SSj0MuhmETQLRxB77xj76jr
b+UlRqJRDKSbiT7/WXwzIUm92sm1GS+xcU2v4NxPiFuthZgs4BwsnQj7Bzz1reWW3jkny6YcAz/E
jMQCBDfKEl6BmKFAsRY2EXbqAGTgk5fmmY/jJwwyFkuJ61gaO0oPvc3x6XrwPMAgcqwPx/DrjPFJ
ymgoVB1EUG3MAL6ImiY3McwxvTpjeJBDl+K2Ceimy41ruqpgOXjIgJjJAzLgmTidsTrtAm/n4gJu
XuAoYkvEQAIgi9NJZY7YbvnfO/dOZ4xO1usdelJ9WmbvrXirY5gEVgepVHEvAPT4svp6RI3FtzSH
6zJyHk2dsTCq316ERQ1xJlg/YEeP8pEOy2FmwMoX5L8z4zpjXmJFC3CxKa2abM47KbeEzxL1aCxl
JKr9z4K1b5Vns6hlnjd6ntBH+v2yTJ6DHaDrTsDc6cliy0vDzLtZ/342DMZ+RHmYlX0Bk7WDzXI/
coSi+QbokNHJ2/xDD3nCGePpYJDymiwAiUI7/sLDiFgXEuRN+/D032BMxjCYklEE1AzbyeOgo2CB
bkIbgTwPT59LibEbbS8ZUltD/zEXc8v/AbRmiyz+hmvnZ2OLieQY66EnQSLHSjii0oNGE+AJUfhi
+C28BhOevTUY4yHlZbqIZej65nzZdST3SgIQGYk7hDrbojBxWFgH31eKPM86yO66DAsCZyxyFo5u
Wv42b0h5tcuaaOSyhbf0uQmjvdlZ92/1rfPtjvEyGAuy0M3Cj69QE2RhMNenWfJmASgCO3KAfbXy
K8sHTKzbo4tSipzAMjy8qAF8CRrv8OFtuLrEGJlWlLJEq3Drr2vXrSzzim3DQKVdrFC6wJ64+8zP
53q/9YndyZqM2PIsC9AnZA53WIGzAjbu7vhqEGxjMlefHGpUaVhRGwoWCGiyIWEJPKO9VSup3ain
cAdlu9jJmO5aetEhtz7j3SfCHA61ubsypcao8IjsWtGZoIZZEJLbkfV6hXfCjVDnEoZTMszjN6ZF
hxaO7OY0LEgCJD3v+sEr/syqxZQKo6V5mEd5r978H3TDRwDeAqw3ykzcyvVst/KUEqOA1yoWk84H
PzXqds2IJVYYRrZoVyDihy/ELCYWKPLOai5CmhC9fdTEf03V3L+GKj2rs90JdKV7SMHtECB98pSQ
R4p56lRjzIGLAVI063q2TaQvenI5KxmovXym5/9OC9n2fF1E9qKmB+cvw5M8Ei1DwZWWAWIe6MJs
K9FUiMyDVwM/OjAu4Oy6rDD4tHExDmpgZwAaAwOimnaFlnNL2FDy+kpHP65/y8ZyQUFm/cHphzDv
YRJKXdjQm2fv7KYhoI7Fy/jnCzkDZEY/XzgO6Gx3iqEYJqI7FXu7WeDYMFuo0aLE9nYZY6/Q1v+D
x+GcJf3uv+3XNxnmagRm0y6MLof9wkQSpqSBcfZM6yw8b4xDh70NijiKjUGvIOKQ4DHAopcICHUE
grvP0OzjO5Hb7SAn104PUakPZDCEd9el8DiDNwBBG9k8+uYgLbDhJV9npw+nJKnVnpAsVWwAMlKQ
RBcw8Efed7KbrdVduxJQIovwrtr3eZxtIZ0SZG6F3HULo+8pj+mhAgCt93hdckjwzov+/YSn/qqM
aduW4Ok8bpOKmI8xvCXaZGl/8vaviPOP6L+VkJ1ZSRUtEYQOuv5yhsmyNZTqgUnjYVyewxXV5jva
fhs3nnClGkKgSVFF40dbsA6hVVSk9pQnff110t/opsv/x65LHnfMa7pQJQ3gOyA6Hl6AhE9TzLFd
bpJt8gQwDF6f4Cx88FQ5mGc1aIooT0WqjWe3O8W+DTcPy45QrH39/PriQp7PuyTfZ8cYEOESoDSs
gBwFkTjb8DU93eqfuAZk1icxZAlY0ib8LYFRyOslG7RaMZBKBuRU/6g66tqKJTddcuPvWY4mlBiX
rpUSJTDAFASovsaYNsKk0WKF4XKOqZqrQqloFxUVHf1nBpbv/bxjUpjljd8ouMbK8qn8MI/9W12h
n2cTfNzX+7kC3w9KjIMw1NpikRsqKG3OB/fjqXk9ms6f3wSRPuC/U6snKtcznrlrmJkRBdEwNVpc
YQ7MF8KiKgJzfNKQq3lZkMKqessAAqpT2c+nclcu/zX4+MkzXnP+HmpgIuBmdFkR0OH3U7DR9ZqJ
iVIItEfcXz/Rhb3k7Wrvf2F/AheQ7YYHxhiVH9QY8x+UOfaLD61wS9EWWOaEG/7LdC/kIyCxewT4
SHrb1vb2q94bLubjSgugGd4Godb9Y54LfTQJjEuADhB17aYGE/MWdWrZ5n0ooHq22UlOpaBCDa9a
AEXvy1zRFTYcitSYMLz/oMgcciNco2HA0oOn9AEVW10HSCbSwWhGur4+wq9+4SdaZnzdHxSZ23nt
FnEw+rFAS5E72fafKFwV0i3cda1znsQPStSuT6SZp9kIZNYEWtQhP3sYR1v6fPWs1jOfPvEOShQV
zkIbJ++VUmYeDE0SJRMoJ8DlgQr/JFwXkowwL4VCqWRwOyjxuAUGioPl3TrBCxlbtDqKrAza6qul
8WagXP+RvppLKx6sfuNhTQhwjK3wpTxa2eFkd7y04Vwv+o8vZA6hC7O+xjIhfGG7RmECIP876NtY
LxsHAG8QjUUsY5spRKVbCo0PwOh1vIb0OfP54yOY86kSJclCAWICBrFKMOmKmoRrkJjrblF5/6Xk
k/NgHvA4DsyiNnNwi6i7O0lv2ZPz/FV98ML7uUrXD46Yp7sfR7h2IThq17btmQ3QolGt9R93G5XI
JMQUYOkmOxPt/vBol1hKu8OGByjE4kVPPItbNZ4Len58D/O2SwleYq2jx2zbH8rb+KHZOREBUdiQ
DvOBNGe08U1OAmcu5ptSZbtRFhdfuqQipbrZXffRo1QByy20H5TVMtgOSBNgp1HoXAkg99FXd9l8
BvZ1037wTNusofk+dbYtJdaDcDANfMYVRURkQbDD3ncH7KfEGvZPjhmlDvsdDWNh0vqgSE0trQS8
z7jufmx3Rw+JCe5U2LxNmzDFRA5SGyr1or0RcpEWT2UiBkiLD9YCcxaYtLDAXJBztzTdhHWPQcak
JUDQEYquBIMFuTrJurBGLyAfBzcsiYqemH2aksKGk1ouT+thae0BtGO1ETCMqIWlQT1K9oaVvP6T
4tUPbWNMWXkpRjPUcOdgT8+oXmEgClvJ+O/WjFf5gw5jRIrSVDrBhwSQDhKsReQqn0qEBsqxcHma
y3k/FMaMYD4uzUWdCtumSw+dAMPlWxpQtV645BmteTMsy5pgGqKk6gLDmD6IPtiCSr24th8TJBAE
9LvSI/snl2RCiGGrl4feDC81ZYu+fcm6dd9CGMr7ZOY6QuE5ffPDGD0k0xrV90GmtRrbve7ljQ+w
ui35vYLRzYnX7G5Bfbrj5hFmVeSbMjuyGStG0HUtKA/YtfSKLerBZ0zGwUpxN7m7nWYftQkxxkdu
NWAqiCa1BJJzsSKYdB83EBtZTtxC90zoNpXoTYMmjlRadiHWRYAvmew2IpqvVeetXvJie570GNOm
6r6qKiWoLA5wPN4wVYtWEHQmcJ6nuWzPD25YU2bWQLSk+q7pli398W3gAyslpl3b1cL2PmkXSHR4
fLyvlXONcT+oMmbKkPIq7SMqw85KD8a2daVzs7fL56+F/RkuuTtx57LzPwgy3lVmZGJd6iCI4XbR
vuzalpy+2g8YEe4uY3HWYE10kTEhl0suGJlKaWHTzXtF3FVAUoB3nbipszlAuR9sMUZEGGM0zmcg
VdqNS1cnRpWFAVWTaFbiLI5ZtBmt+vFrfPZO+fJLp101HPNMKfz1FE6YZewLtqaEpkn1h4ZohaX9
fuE1Z83Fv1Mmb38/uXAG0ByyqgGJ1rqtFUUguhgxIv3lAQ/Q+uRBpsx7FUjJGAg6BVE0mCuRJeri
0mO+4klb1yXpd8WfZJc9/w69dZPYp/aAcHBDa30cSc5figld5lIMehuLZQO64XZzrp+Qq5HXiPGt
E/rrOBdwJpuhSRNSzHUQgqGOLguQSkj6JO5RCT99cq74rEWekGBuQeIHdWkYIFHau0P3qjsY7zp5
6ZKXSpuP3iaEmDtgVEKqtsoVQXvtIWeXkeQLBRPMmtH2OsmpDSIea6e1kyfHKTHL7C4ee0TA5JnX
7jt3FWRRE3QZOoNdK0wCLNJDwVe1keZpysSSK2JzvRMqNPa2yZKEQEXEHwoLDX5JkuAiNAa9be7R
7xwf/a710vp67NGfgbFVzhnyyDGildUivl4LkEuI/f4+ksMSaLop2T973Gaa2ehsyhpjSBbXBR7x
C2UN4eHufHhyAd+79D0FSBnIK3P9r9nT+hYlG5elyIkaavq/otSsIYMzhCD0KVgOzjoCxlTISzPc
wp47h8eGYKnsj3ES6LjfEZE/knG9EJ0IC6DXxmbtLDGS9odsfbJfE4pWo2nrRxtZrk/tCHitXwFQ
LmzO6c4ZgYnE2TBNMupFJVKJC5lTXzbL5TEEHunvN+uKLsEvq5HcfzR4qk1pMm7N4irHanqBDDbn
c4j8KXndryXP5y4Un3PSpnQYW6rLWhCgHQx38SkgdNWSY8bWarkk6FdewK234j+wqhUXgWXu7Zcl
dE+IIs1cagx/HQpn2EzgI3xYALuVnAEnhpm5YiBDZaGOwDvCOS9xSo4a4cnTmHV4Ly4XkINb022H
2Io969HHMNTqvq7MX5Zvthhx+npRdBeqKvrxhG46zB3e//3Zt2/KCPMgSX4aAUppAUbsQbLCk7jU
zmvlA+utveDAHRGa9Xqn5JjHKWgkLTbo5cfuy9S2S8W7uoHlXN23arVu3j3uEPIchh4U/1uCjCnN
4t5APz8YRFU1t7FgBFtOKBjg8oGik1u0lNsTw2mJ5vBkO38XvkkzlvUqJYFkpKH49HJd4oHEerik
JxpP9TkqwvZU14VxkYsSIm1OvQ2IA1TDOTHRbCw7kaFOGZ1oe3Xpy+uIRRJwKSgIISCULTqSdzS2
gCDA9q9fJ2xk/eSe3VyBenp2bCu13EXXARuzIUC7dRY4OaSYljxHeq7S+YMKYzryUVLrLoeGvNjv
aUywjjV4EMizQFDoD2y6f4fncNJf/PtB+rdisDWtwRhKuTYhz7YmIvFXY0YbC5DuRoHwi3N4s4kV
Gcj8KAIoaANhAV/isdaqQc3Ep/Zq2cKzSIsr++LBMlweMNtca6Q2JcUYk65ppE4zU5E+MrYQrCKM
3jntYX0VHW5f1KwFnrDFWBJDShsg9OfQjbOdOLUnWzYQqTju+qwfNiHCGA+tH3rp0oKIbVRE+K15
p+yVY4DpS/GXLkxIMEaiU8oxTWocTw9d8ALn6UIqy1jp76K1bjQugMjNU71Dj73LeQ44fBmJvafN
xcGkctnhOtOB1zYgL/4SnfAk/zgeUXK0Y1cFOpD2FJ0xabRaO9VKK0i7gsPL7dyYtZTfQmAvupbl
ZateY/GpNEjSe+NoIetyJV9axnlPeSqqM5fdrFTo6AIqmkt2aGL40AsfvfXzuioJF86MHt09UTNO
gpq2ehZdIWqaItjtVjHwozqy3G7f1msu8N1cp9f08rHjE9FizJDVBLXdEBGssYst5ey/8lC5ZoN0
WdVlhOmAJtAk9kq0QSO3cQF9tYK9bFdLfyUfc284KnSfZo34DlUVZNnlz4Roz/cvy/xDNCHOXJYo
7jRfySsR7gMQY3cHzTrAzTw2SPPUzmDRGq5nK8d/ZK+/ybIYCWUqVg0W3YhPaunl3t4aAkvZoPhO
9wb8ozLhRMC3utbksR18sZF97D1HJeFl17kFwWYds7ORCt9wsatmNVRTkG8B5BhaOxh5qjKwA/xr
TQ22KzmahdjviJ3al9X69AXsyfunN/8SfVNjxRhJftlm14uIPAst3QTr4YMOMialjWozh9as5Z7Q
YlwWMzPLUZXB2W4XB7bWO4qEVsvKfW7eTwk2Pix5T8Vs1wSmpv9PliyObFz7uTrW4E4mnZtL1nYN
xFBncCQTdQz7czzd55BzdLd2komaxHXpF6Pci09uv8w9xT0JnMW53ONizFeUJeMi7UGhXtjXhwaQ
nQmWY6w2vNmyeZs8kRwT5ORhrMhtDsnZyFhFDkqJGJZDTzUfb5oap78s8oQS46A0F0y4q5dBRF7l
bNMQ8UkkT9VzYa2M7fKXZSUH75Q6J7h9vG6Mebs5Ic36K63aJ1LfgMnN++7dfbpWBEvSiJV6IRFu
68o9ntni3QHGVI9JVvpKA24hV1W0hIpEz/mGzoifrg05xev2o/i4r5WzOfjpLWAsSijqoVyaoCks
ERqjial3op1ZW4uldSnXqcXPJ806gt+CZfNJrdzneqhCTV+AvRJa6Koel9Xq8mHw4rnblbqjPWwe
Ka7/T55qAewCJPtdap1fujf0ruxy1zyqxz/HJyyMa58HbxGijaRYaT0KObzAkqrpvQ+hIpncfalo
lHoQqS5h9r8+pG4ORLbz7VApaiQq/pxT5dwbFn5CD+q6SGPc0Ab93e57szLJBRnsTQ9Pw11rHyhY
cSjOhkiTU2WMT1q3kSkPLb2p4gG7a6+3RiXlCavIeeGtzBMnY3+kS2gKxghalVO7FGf/nG+vlgG4
24Jg1EpcAoPrbXCc16UCRBhMYGDXJaogpm1veILmKTNjoFRJ0bQwwPXJt1THPi6WdqhxYbmhGuXp
ngox5khEo3Tmm+AZ2ODKEqh3AM2KX0u8kblj/bf6yhiixhdF7PIGsTi1dhv3o1Ktslwaexu9i7EV
/RPQYm1ihBTGCBUUek8ToK4beIcIqCJiWnghPR9pnvt6enN378iRXX5XXq6KWkT0RXmxi3V4uMSY
DVqtDjmWcC9U0iwtOImb1Ap3AExMd5/c3snb0oJ7X8B4OkHmx5rWXvFMu7sNFmnsDhfrIyLJekVx
tp3UW5dEct+eT9zZJI4LojJmKMgGI+8CmKGdja7NyyvvAZsD45ie4+3vJ3bO70RsZRQ7nGPn7tDR
JLulWzz3pmM66K9B1HbqP3LL6pZrNAouf3fWw/EhW7boW3wOgfQCHIfluBQO+87BMuPU8l6Gfjk8
3NeA2ZQmNixqNBpCu7fAXNno0uiL6ipQS7XwMOaargb7kthq5C5S0q/Ml3WNTcqbR15iZ7Y8OyXM
XOGhC81GDG6EhUeV5BHBWMB5J1wxor9u34RqhwFsnrGc9QqnVJm7XAWpKVaApHlCSu582GXHJLDE
DD1XCudqzbqFU0rMLc6iRgOeDqVkohtasfLG6iDLteyIO/3t/inOdgtOiLFNM4BFbpUiAbENBlWC
yk3ew4P2lIV2u7IKHW9O5XhYd5TZe2cvW+vc8XCxNZ3w3j1aq2Rv8/Q7mNsshAi8i5oyXYf24phe
iVWuKdbNfX5nI+kpHebuikFeDZk5gl8MGx0OlXXEIqGlbjlkjbeNTvHGFq+KOmcvpjSZ3EvbFF1Y
jeBtaK0PN0YWHm2966yx7vPGU9FbT8rEbFRK8i8V3TQnefkGxLhHw+K91NQBuXdQjNOQxWOg4bAg
QPOw2yWY2EVfZ2jS5sdPfvmOHsc9aoyRibui0kIf1Hxsn4+t9bpb/irXjxztm3PzpgfEWBQz6pq8
CUTxSUpWiyNKs2No+QveXPDcGIk2JcOYELU1pS43qO69oEvngC6d1ZE8vGKFOIZpTxs+njDvrBhL
Mg5ifIlTelabxrZVwAM8owv3ULmhii5NblZlzned8Mf2Iwx9mmJOGOSAtWO6+QaN9FjhgT4Bjp7P
+XCahtkYTVUkUWV9D3FUQ1EGAN1TMXo6TePG1vjRh/b/sPalva3jyra/SIDm4Ss1eJ4Sx3HyRUh2
diRrsiVZ46+/i364HZlRmwfnvj44QAMNpFxUcbFYrFrrZY7X7Ai5B7eCM5YpDy0y6HSVzkJ4lhRk
jYvCJ4GAt3tcJlEJ2+2E5WPvRmNx4BwLUJewr6qGBglWUc1sDYt4eGxiFI8GJhg8KvRaAFm8LO2F
iuQr7RW8LJV98tC4/NjO+Ek2METjcwBIWS8m0amGL43tJNuzXRSETlsuuNxdvIhgQOkahEbtn/B9
FrVPkGXP1xBujTe7Z8oxw32CGY3zgVsMKAmKcI1aQcVZZfy5vEng808lJxYdFE+47Hq8yGOgKQzr
q2rcwmHhvW96kiMc8HSLIXju7YHnFgNPuXi2MAaPRbw44LLpnfPEeBHmgAneyxzdLb9AfbB+DCyJ
4Pc9m1eNVgxX9V56msvOCz15H0ffaOVpsGl1pj3qfDkV5imDGRSU1clx9f6+maFZHzKOSxdPgS/2
Ipw8NjnaVTA0yeBEHQtZLcaIDPAErgpcZWU3LLxovbhEBJeh/+NC6gxWNGZRKZYIc4ejQNQZnvXR
KvHYJQ4csf0loZG3VymCiTAizV8R7Qp2LfMiYvxkxFOtQSdvDc1iECno0kaOQdiKG5U/wdk482Z/
tyd7goMRFD02NB759bPRjHNgkwEniOKp1zDQsYsxJPReL7u1AIZ2Xu53S7p+B/uPaww0tddWDvOS
mqGK6o3bk4tXKeigQ9sMr6uFgsEjWwwwpUVTmyluD3twqUtPPplzL33j4fDjDQNHJ7nQpDA3KPTh
bnJc5e6qDcHJqqzUY7q5TL6n/CxmHNx/bDK4BNmYAvTj8ArlxmMhk2tIDDf5CC7kGfVqztk4jrc/
xhhs6uWrHl4TOEiNrU6zx7tptEys/xN0OivI3VZNFMUKfDG8T3QVPz3NsimthqMF7gzJLJtjbjR9
Hphj8Ohiqo3fazAnIJs4Nu7lOVkUBzB+OBxDY5Bu4HGUUuiq6GNk4kJswizp0AaBYU/Hf9umDqha
MN3GsTJ2Qg2tMJHQoqE+TitYwVOChaK+SlzFhcQYx5vR1tChHSYIoiRvlC6HnZsMCCgp9jO0hmIq
9OMDItG8vsjRPs2BOfagiuUeLOopzIGhxfEC5BN7b2OQCs0jq26HZgWDbGhXP3kq37rtRSNbt1sW
0KHE4Og0W+3yV7DiPF7q0SLL8DcxkZNCZTcPS/pBW2e1xxw2gcImunWAyKCs/LKWnH2njmHX0CBz
lmmtESt4Y5eRfciTuCPqO7KD9BsvDI272pDT6ulsJ95+9vQENvTWjg6o8Wk2CLZTCz2druS6GVnb
eDvjcbmNIcLwhzFn00VrBbk444cdCrSBWHxWujF8GxpgDqIuq85Ve6FL7a1KOxGJMvl//HfSG+80
Gi1/DG0xp1FttVkp0n2KblEMt6ECkjmzPWhRxbc/0asOOfQLhrIPuc/r/eKtIv3vg6uAem1araYx
rkBP21on7uN4Ha1GDh1jAEhOk7Dsbl9pcXwPoaf7ZLhLRGsEFW1+WWL8k1mWbEFNDEPmjDe1WF27
DDMb+wX44d7fMweMJK41SR1MnXJAb+zENYwfU4xjoI0NWy2DKXFyWH2q+9jjoN1oA83QAoOqvXbF
yHACC5fn2kXrOyUD4HydceD+cYIBVIuSqxsBTDh0N0OZcoa2GX5L6GjKP3CF7Qlt+4uqRFZNo8zz
utU+3Pwlf2jfEYYqv7vpNJrwPs+/AOU/rrF9ZT34W1qxr3BWHFce+PKAUJMtElc6WcarQ4y+ugz9
Y0DSl81abyX4B1KD/XkXkGCehOg1J3ihm0DDzn6+5OQbpNXCljb3fnFicbTCOLTPYCEdQ4l6Gfa7
CfoIAFXo3URuzjsRaTiweezQDIOIhnY1/P6KcMFgRkmC1ZW+YnBi8l+g8OfDMVCYmGAKiHL4guIE
5IFJXIEQMCKp51wmV3v+jTmv3fcJzO6cvTCWkw2dY7Djggy6qM6wi3AB8ppv9VT8LD95ZnhryOBG
1/4vIC4cc3e0yKr6uE7VK3rFInw1sMZOaE8Lx7exO9XQNwZKUqkNE/kE30BYv4KC2pmEHzzHeOvH
YImu+/HlQo+wM0m2Kt4lbpNVvOgYT0f+iQ6WalcrirgyFYQg4lzzZp/xHE30/RJJmGVje4dP67ld
LdSFvMDIAGcVOR6y1Lt6pglAfEDKwpMWwdyyc+/kLUCTx7Ezfib/+MigCR5w5UrqsZILvC+2V9II
tLXBQYUJ9Ief6RVv1HyRu9HBhEGMsCS8vdWKolXBO8p4hY6gG8kcBKUwnfBnO1m+uaF7m00oudcH
zpZg5yzFi9bhwZiua9s73gwNf2BMeBa2tN0dbMPcN3Led2QQJm76zjgrWF80TECUU5lCcLq00fT+
Rnn2Aw/9VhDbffxReecRS9ObyMYFNQc4ieFVUPjhrN3/nYDuZOliZpy3pKPWTEk0NUWVcM/UVSat
s6JU8GPq4qr3ULhBDwDJnVdtMoeHaIYlHO/GlnRo79eSXk01odcSsJjNUdIryR4N206nEM1ei97c
xiSdhfYUXmVlLAvDeK4hawrN+DTmOiQnl7DuIF6LoPWqdwNt4xfeth+LzqEJZjdqUX6SlFJCdDrO
5rPxnjngPJocDQ2wh3dvBbKWwAAqUTT1R7MEbrUYB3IxggEtGo69MQQdmmNCQzjX+VU4YcnMgtQB
OsD/cgyMdp4OLTDBUGlhi2kIWMBbLt7TPklKMyAQwD0OOq4d5sQGlVTtVzXs4L59BOthaO8nxg6p
DwbsOaboT2Yzn6FLzKkdnroExaebSw6AMfGkCRjPsJV4da7RC9PQEnNUV0UeQqyzp+CEHj6pBL22
eqXIH5I5WFkdPlP5WHIwtMgc3KZRnwuUOvC5cqLukdDxTzTONmUrKefrJYy1BiYq2jaH3BHZOOrI
r+hc2H0fHn8rTnyzmkDZJVci49RiATs3PHmmxFXZ5SACW3s/F52VNdQb8DpE4PaZT20eJf5oqWvw
UVgAT7K0yBHgtCBwPOq2au8JMGHpnvZraM5yw2600j+0x+xZtYpjs6ao4Bylo/h9JsVsg0bOdKI2
do/pm+n8LJGXPCS75y9uzI+fHv+gOHtt18pe7ZuOGncaCOBQ2jveBh7LqYb+sRu4zbtEFrGtMFlQ
PpWQas9Iul1PIZSJJmBOCPKQSWc2cd35nZyENEKOqxb8dt7edJ4mpJ28fHHyitEqwdAxZveWlwya
nArCHRTZyrT8o719Pd5Po4nhwAJ7ee9r8M5DORfOrHAAKtMTwdDq8xMdzMCrPhrbJs8NpCQXvIdP
DuayN/hMa/teirCIp8mO2yvIw1l2xEtS6jgXK/z1g6P9WYQzlHPxWFfvVc1OEnCGod7CfXT6l7Ts
n0Bnp73CxDc1IbiBOwpU0IUAm+Zn4L6B3ePDtcsZ74jkYCE72KmAv7k1IppaFNvT9plHystDKXbG
K5aMIkEfC43zMw762E2nJVmRU0CUgKg1SLerGKcxbzdz15E5+S9x3CogD6AhCQ3ffho6VJb4A1Kq
0x0aW/6P25lVzRHrNtX7C3YAEo2VJzn7HGqqGnSQZ4CqLx5UcQ5LVijH1xotj+TbftO81Xv4Fezi
bbw/z4BV/x82AgMgF10O0ryl5hxka8fVQZwcLS+S7OBM/Ce8F50g3fcYUnibj73FG4Xfg2fzhsYo
gXibp4m6n7jz+W1+jcsJxjle2Ht7bp6ULjPgYYOek+Nq5eMV9uxOrcjd8UQEOKmByVwW8vR67VXl
9u387XmJezrv2WP04XoAx+w9vTbPeJGn9xFQbuPWClrqNzz9PKOazjtbRsuaQ1PMVSFO80unZthm
aHkChRUuyaijBlCS3JpLQpZvEJuA5AkET6i6Co90hgcuJpOSoNk2DGQJjoKowEucYjqZ2C4aiHCV
oI0HnNvEjX72QYrPXtBrLaq1uIO5ykbFGDVq6N+2BBOI2wl5XWYfyLueu9fnZHeh9ObcgaxRcoHh
YjMZSpIaemsYsB+TDA0qquOfyDeycY6fvISBVdEBG8pJEBSKnXh6Tt0Qrei8OjE3RhlM6XTBgFQN
jVHk+v1UmbygscLhHuK81IQVxZFQczxJOewU3hG9FbgA7hM81PrO0+xKVIfg7dF27Wks2LyqAC9c
LKbyUIM1so8VmD7SNhXvcwYlKZwK7ZTKc07ane9NdNJCeGJprzEXQMqFsPxKGsItvYy94QzixmIg
B+xlcZHUt7hBYameYUpntqfVHvAqvK01jOrQcOUAOOfOyDYGCYp0seQzjIazq+Oc5sX3HMzfj41w
UnaLQZ/W1NVIoRvCeX+dPv7Tow8mw0VjsEW6GqfYpzUXb9XONgFatNDN5LscMzwIs5g8pRZkv7Q0
mDmsNNR2Ni0ucX+2S5APoQHX4awXr5BkMQhy9fuiMOhHWeAS572vmqfN7AlDncJkfbXbCRiBOGHA
3X/MPaczYz3Ob6UrDK8Ws97BEy9aMshl6qIVt3YV+wXz95S9ivP96O56ANYWAzC9KnaxWNDYqJ36
tUeQQ0Oc591jIwbbFOTr/+vdIlniBPT22N0gTXja/nntPNsW3rgH7mimgpFt4LyJui3bOGiWbQV6
FAGgcsVLYkk2T2AHmuCidSFU4xdMYAded/h4jA5sMuXHqmsy3498eZ/NxH6y7pZvoC1wz065oenY
8zN4Z3iNzuP344FN9b48fUqaVrEq2HTC2epS2z1Rv6T5GbywVLGNcipy4mUUrwYGmf3uNxUWvbdo
ChioRMYLsA8tM/uxldEL68AIs9ujQAG3kwwjqi1u/af/6hYy+PPM9jbOehaZOv48ZT1y4t6t9+1n
Fy0pl+KLXbxQYYLHDo1SEZkDk8z+VppUOF0VmMToaUKq/vjHtrOVMQNFiV1cvB03GqkPv/b1wCCz
r2OrKkL5FCiQu/6afh/+q4b0gUNsLcPou0IVTwi8BdKFErKMZ3vyJjuo5U4dXjiMp88/zrAFjCIO
RKjoYTfHpLGhFoKung0Knzp6aLfISz4+YHZOxaJ4nfC8Pc0WN0IhLBVBguXFEW1itO1mtiVLk7wF
mEHkEVaN38YHfjIIglG1stVEfDTwlYIeEoKyUDLb6vvJFdNiUIMMPrlLOwrNA5MMgBSFAiI6UYeD
C8y8b+rnxCknoSNHRMKNFfQdMX3Jc9BXwjsUOJucLXkU5llJ8OAmg0TnsFqF21U89ZByonHGmSyN
ydKG/jyEIKe8sgBnZxgMuARxrJ/jFFvxc08LcNfV463O/YgMuqina5Fk9OhZobPQ88AaMNkS+gYF
LThepjKefg0+H4MrhpmegqxBxCzey51ln7eQe+SN7P/LJkCWCJYxSxVvQwGD1rb+FEmRIsUKPHrH
/bFHUM62OEvnEYRjdhC446Xi49ce9cci842kEuQWHbW4SGbv9QxTQki86hV9JuKVAcaTvYEt5nsV
pwpj+VfYwhSF846alPcEZPkDYsvExWz17uvrcYCMEnVhDOCf5WS+ma9KWZDrEaDZ+ayeMPKSVk4A
brC8hY7FjMgzsiSt+wEd8+kz3s+/Q5Ls6NVj2m9jgjOKc4+l5n6fFD8/hzkprOaiSnEJ/5142jUk
naXPDq+a8y9x+o+R26YZhNA1z3x03MLnczy9vGqFR6aY3jygKeHx4nKcuYXywA40iY1rf4Yz2ifU
06jIgMbBrdGZr8Hnu8XTwMRFLYI0SEMF9e6NHtFB17nTkGmNstFjX8YLGT+BcntqGlhKkyzsLxkW
DY//+B/a23HHkhrH4WUn49nyz9dR77PIGrLbUXiBoYXwHD77FViQp8Hz7iQSHtf/vxzlP6aY/PHS
JnJ8imjwr259350Nt1ASE9339CVZBHtUhRqMCyRr9JBEPGymjjyIdZnBlaYyU18sT3TrHb13bwZO
F3qTJOh8n1NmOkoZyouX8XPux2MGX2ojKHuD2qzsgz4v0dA1R7oibBdf3EmSfzl7fmwx0HLuqjyK
L4jNBe3b9QQ0ic4mYKZzcYEEWz7HNd5mY5CjyZu8iyxYc0KfSLvrYfrNS8B4wMFSi2mSWckBhuf3
C9oQg+ZaiLVdFgnYTFQednBtMZUo7Sz2bSvRnb3ydLuIoKkaeMKed4finacsoVh39fWLfvtKUN/W
J6v3T7LHmPTbW+OAqor3lbhuMVml1WVpqMc06CWkeCbuhmgiot0Jj+FqlK9kAIy3Qt8AriorTDLx
dpAcV5fZ+6dAcMdHQodhpgkGK/A0B/KOi92hnZZXcx7N6TQTMoKiJoK+kHFRU4DHinpWcEEo3R69
HZxjhUbyL9wY/H0GIHWlVdKyS5CYW7iBgJLjSsSvjjeWM15RHphhwFEFBvsadeOAZNhYoVCOy/Xj
rzQ6wWkObDAQWJsnv4wtuAJxC4++naKDrl6YJ7D5R6twcnG4I3WjADiwyABgGwc+xMIz+nHkydXB
O5UVo6B7m+XknWT0Qzz6UAwAnqqrEcVWqqCOXTj0S7XLIoGc5BQsLbyVpCv1yBYDf2YfpI2qYiUr
2HG80NHxdIprGu/M5ATfLWoG+4qqTvQqJGL30cUp98/oHeXpf/IC75aJDExol8xoLilMHPCUnr/U
JOns3PS4aM75PDeoGtiR47wxowB2usniqE/e07nQkgzNIzlv0caTp5+ou6VxA1OWWaRnX8PXAU8k
BC5dZBUNod2+3LrfaElsYIk6PbCU+EKeViYs5e7R2dz4s29D2C4yXHtx4L3Cjh8fA3sMSvSl30v1
BYuo3BR1V5g1eTLs7RVKEm8YI4AKGq/oN5ofDiwymBHnfXuFZIyyPx10AbNpaJzaWfv0NSb/3dk4
MMWAxTmBykCpYDFjmvEa0PFCCydmafAKg8k8qvnMwcPRJGZgkEGM/OyfOkGHQXGivy9WGw8PXv26
/ANF1P+gR+D3Sprg85BVC5Imsqyy96Dat3wNY9lIZ9J42nsGUXdh7tTy/Jo65ivHtd/AcW+MyWea
olZrKc6xq0Hb3Too7ECvwdrhzQT/cE7IkUr0vTHq+WAXWEKdp1C+gjHKrtcvi5CEzgydTWVFn4R4
5n6D77055sTPS7Wo+wbmymJ5dTpbnudUQdgxVsuTje7pliq5OJwF/Z1m3Btldl6YndKkBUkWevtw
ZWksyKKVnQfOKGjn9QI3H/0NLPfmmG0nRYIlNVWBYAH5l06yDxEdfdPHPvFihNlvWVGfgiarAF6N
44FlU92K0LWz7cdWRgo6964wu6wrQPevGnAFE8CiHWfuOcBERLdRK7uSkAnwwoN+/vuz+d4eczYb
ZnTVhRL2HGWzKvaxQPoVClVc+OCEIXs96XqQ9xTy7ROlf4sXXsD9Bqc7N1jK6AvO/l7P8XUwL4zx
OxE7CynNH9DBqW4aPhkce5z4Zi8mAiZp+gtdtdXh9BF6zTbjoS3nu9yYWAcoUQdxKV0qOISx70W0
VxtHF7zkcMGNn8eENpLp3i8ecy4L2slIexO2DitHQDOdP6sx/nYT/+Ks20j+dG+KAQYjBKuC6WPh
BItAZazahrDDK9OMFA7vrTB4EKZn9Xo2YeWwOlaH9861SH+ZV06h0xvds2vr5A2yHWvhbbFaCJvV
wrHzDeUWmTr/RUpw/1sY3NBP5wa94TTwTzqpJn/jmZIQMOnxnglGym33hhjkiMXErPoOJyZVtHaa
aGbYlmFnOnG4rSgcLLzJLw+Cs5KioLwGNYqHZOFcamIuuz8xb0qFd1CqFPUHVvpSUpWmoWGJ4U/H
nFiQNNzsyWQS6egBPnCA9/fl6275WGrjrPChUC7iOx3bwNVIsQTnYoDGK1fb1eGK/yBBN9UD4GUl
sEoZIxDhGWuIFucwny/xzGnYjrS1MIDG2XUjlft735gcQMzlUkzoSuJQ8d/RhAUKYzAgPU0gUDJb
ommHe1ryzjGVwRSj8q9B3sA9B3C8WZF01cxsbk7KwWGVgZOgzE3/2sMKdNznaUdQjbqmhAgv2gRI
iRcAHixzMg2VQZay66ykVhAl/eZg7nK8IVXcGs3Ijez+czGQUYTnq980Jc20j06PUlQLLqRVHLqP
Q563eAxg9JkcXBuLoiRoDhcZ56/zoJ6lIE4vYSHWNbxID2edmPPTxS7NGaSaz571Zk0f+8KzxjIB
ZtDFtrTitma1Ix4sT/6qZCJPS76CF2fnshOAUO8yLEWBKSoKjXcwT1yVXv6Gk4xXrRuZTL+LBJZf
uOqKkwa6fmWv4zH/qBdgWrLIBs9PJZkFc/G5yNx2kmP7gm2JkxnyQIOlHs4zvVS6C84TBe8PK4hj
oNHqhKtKujJAcFGh1V4mL3YF6qpsxQFjzvmiMeAhZ3EVp/QoS66u2tt7wU5MR+u51xTel2TgQ/KR
klYF7FASgz50cC9KPBQTkWJxPJIoMDyAe40BDqnsu1SB6BVaaQ4rC1OjT9q6f0cVLMCbGLcSxksG
WBYmuW5xzaQXMHQrrC6fJnmmVrjPzzyvGAgxDTVNRQ1mGvtwNDaeI7tN5eKVqHfd6VXjXY7on3u0
iMxlpZDPXazTu+xBk5DfL/oLEScgbWihrlVMbfAZTKcGVx+Uh8fsLGGQqGndyXQxw5pcfBsUIrHz
jdEI5zGIjQMyOO8UGbxZItv9F5/bqGjiDslxRcl/hJ1a2pxd/S++/NhgSh21JVVdeG0oeC3aVxe1
B8IffRvfvz9GmBJHbqZF2/swcqTtmaU9S210A63RCjTPoMLLw366TX+HxY85Jr0x4kYRyw5ZwGIF
icGVXTpU7pe3dDwrDCjpeqboPejA9oeLSHxohT3++COvTxTrf7xgwKi+ymYsFfj7MVSPFEdaY9QN
TT0cM7eX20eLxQBRfq5bv21vAVB+WF6P8SL8g+7P65dlZ+v8RJql3UGShcrjfUcvHC/HE6gfL5nc
pjNSXy0qmPc2UNmdQByZW/blfSgGlE4ZiKJVjXp4xAGNDuHNHqxt2wDsem9Y0+c5dCu+eftq9L4O
LTBRk7F9dRYjhFhtrlejx5UoJNEyXidv4l91U80yN8ZQ03M05TUWKiNuouXBlCUQ7qsy2jyxKwbX
I1NDu7qcFzJSUcwYJTOUgN+Dwt4keLAK1puZtHgSbAgjLV916JJdSBJABKFalsu1+1JPnnkLMHIU
aKIqipJoaNBZ1JhVT1JNNIJrgHThah97JwqJBZLLC8TsoHsNtbdm2kaOvvZ5Z8LIwmsSVt1SZQ0i
JWzvx7WtkyA/W/jam/y9fvWXwnz+rURE23LQeexMvbPEAADGyYP+EsJS4UHiO9pbbgyyX3AbVsS0
C+/xRhlL/dCmr1kSVhQzRwZz1p2TXMVhgCiOMem0yjO3lkkf4BKsoFXhqbZVtLuX/VpYtTqpJy94
Z+DO7YycR2gbEEHiCFkHVdGYn9AFbVuovoD0aC6vP9vp9UROUyRjhjhJZ6CJhtpkv2l4aE5PIAag
4LQpiwq4YUTpNsk3iGuxiVPB8CVrj2qkWy/kWT4Lify6422gEfV205Ig+obFFUUALwNFqRDpWZsr
MOR0EAbNP0T62locErLRMVvTE4GkHzX+TVlJof0anVA1V+Yi5WAwDSJtecA10vt8/4OYLRRJVnZN
BNnal26wXiXeaV7a78FUIMY6SUi9jtwzpuF5fVr0r/5a78EyMF/Zb0JfC0QsQ3Ii1lO8REQ/877p
CDgMlloXmazDrKyylALN2i+iWeV2ll03nrVWSbkHb2PmUMX6eXTmQcNjz3S22SELYk3NLzr9wPK8
+VCcpiSRl9qaDqlzxXb149nhFpJ4RhmUCJtEiPoUrjrFTIAi45pyCj3Ght/plSWiS8NUdVXFTmHJ
C1rMR17Peezvj6K734c2CopHXr/zje7hPizujTC7Q0eLlHUpYORw3Pz1vIVp0+k9jCJLNUmn58nK
w2Qy2nY3M8yABdNws4WmJ2b7PtbrtTJPt0iSd5ASJvP5yYNaA4TkeXeqW5X90U+kn2KAFMEJAhS+
hp/ooCP185OO9daYGj02mCreT9ZzNBn087lk9y4mtOcBKJ4ef4eRlA1rpJmmZQKoNbBV3/+A/hRo
clH4Por0vVfXRJv20+bt0pFket4Ib7w335FL5J09lmgkyJXruaktHydQNjuVBDRLopvPc9uyw3Xw
diHtobBlzuYdyRgt0QKjpqFokK2Hr/denvKL2WbnTKVDXlSSS7XBRwMaWJCDvC3xtV/wAMz7tiMN
ejgEcKqj+RetSsiM740GZeJH5alR90hrJAf9UXhtzh1/s/5oyNmtXAOn4vPH4+85MmF5b5TJjfUs
9CXwk6oADAQ19MCgw/jXd2be6rgAmdTX13nqNPU0h/LSfA7ZpZ2eEutCdofHv2PsO985z+w9U5Bq
4Zrjd6iUwPQ8T5zTLtj52xnpjpmrv6qfwv6xyd+ode85s5Vk8Hp1UV6pe2govV8gTT8rAo+XItJA
YfbrnVvMdgkiuUzOGow41uZd//vUJ+AnQel599iX32nLnS9s60BYZkZbyLW6Nyfh5mmrzIWvxwZ4
wck2T3eni+GLFiz0G/H9iuuT4qBBFu2xqrNs580xAQ1FwwGbkYZguAWZdkM2LVk0WGaNuEvPQp90
WD1MPqIllwplr/ZEoLMviycIF01szX4WF6BPyCCAqMw4To8u68A+syMFFfT1qdbSzZFSvj46np/b
IIROV7PY3r7SkcH1y3M4D13UmjjfdIS/4d57ZmumQZWdohje18fThz7HzmynLXkC5rrb1+V5tsbc
cch7vBuDvrs1ZzYiLjT4z3TN6TyV42206X6mC2iFBqcw5Wqff3efdMXB/Mit/Y7ulsF6M1tS6Uo9
q8CGQB8xAxTQD8nzjPQ71023H+qS0uDY1n/zini/zsweVRWjNnoDX7l0vczZA/xAKEvcN4MXzyPP
e7BkiJKKRAa1LnZiTLdOURaYEr4ots+ntJhNIMeBuVqweE5PTkd4b/YjhFP3BulNcpAunE+BcZV6
GATtCOgCZ4ihJ5Ak6Q743FHLziaZjasct0Y6Cq0DP5mE8IxHPvSqwixeZVcXT1JnyVpefhn7xS55
pz38vDLiWF50t7LMTjX69GxAgFbFqxhY5ONpPqmn7evZtp7+4s0dFJDE/Xh5KVYxVtma7bSNMTPd
xFXXHMAf3z4D15lNK19DaESk+CEx3olXXj1rIZkEnDwtl0sFoozzs4P3ePE/eL0YP0IHppmdm0d6
KmkxTOfuAV0gaBM+T4oO+agIvh4eToyUBu5Di9k1MoSAzpeLCEd7u84ATeLz27xEv86Olvc56T/P
N5bLRgvB6OT7PQJ5hYTcJDVKxegZpx3jmEnnIO9IF+WdbyyXjVlAdEMpgEPmKp+DR4CQCfrVMS5B
WVMz9+QYnJNm5C3v3iKTcJ7DOD7FV1jUUAl99ybxbPr4LONhD8toU/bX1EwaWLg4njYNiLSmgra4
ICAZ4VVyxo+un1A0GQA4KVqhaBk+V+2Y85LItrO/HdlbyA0Kk2SaeoIjODye0vF8YWCWQYHQSiNZ
imGWMjBT5i+kKN7MdAj5Q5aNg8sRVA69rymv3Zu361lam0QxzKQ7w/DhSJUFPE/Cpj+/COAm/7N0
cQ+bPwtOZid2ZPNi9Xcx8D5ymF0fXZOyURuYBt30VrclSmsKfF+i38cF3dkzyic7k6cST1HsV1o7
WGjmoE47M0KhDkZF2rSPb7sHhfFsAjqWtYz2AE7o8lxkoCYK48RSK0DNYqE3NsiQpvRJhUt0M3a3
HR4iLNHNVSvMODRldR++hc/yl47HAOEN+glcQt1bH8+D9WN5bVoLGrdirCBewqW2ideY3ltVh2Ip
OZ8z0J5dydMTjqzlWsaw51onyLCXrjF580lxorPl8ef/bYVZepsoaKS+ovtVdiWQTxGw7IAzWbFD
V316bGrkjf0uXllSmys0yXQwNFMkBzuA+OHNWkLIyUa4voC6EeH6zdsivx9g7k0yaFSjcSERMw3X
iIuXbLTrWpzhYW4KhinLaRYgg8eLtPUmLMuUPHb21vLz6DszgBRFgVYkVzgbQ8HcIKJ9FZwnb684
1ST3CRrV0IBHi91o98I+WjiL5+mz/fb2imyht9+g6MLbStTgox/EpCehmhfhRcQpoEO96lPAZWIm
TWoINky/K/L12HteUsZWm03xUoZdiXWPQXVauShReWBbmZ0mUkrkP290IMZYor4Aid0PlA0BlI9/
AM9ZBqX0MK6yLlJxqH7+ibn6jhJnKRlUKpWz0kDVQ91H2LYEDECgTXMfO8DJ36HPfp+/t/31BH0N
IJ8WLDyoNPRg/Q9t9EcLeBMRSFNNcC+6PkH7OremIsleOFuHrtCvcLFEQxfx6gbqcboGg/uD6FfB
KbIsbNZsqX2qf8BLwrEwntkNTDBXFKH2jVDpESSirduiO9m+vkog26M6jw43aR290A+MMeFfhFHp
S6mpYjzmSKlC6Izv0wsUs7l0u7yVY45lsb0GetnBrcUpc/qF6vSm43DzLJ4/TIRn0A1MQsmgCc8R
bd8tVNQ+WxcjxCfnu5laIHw4mPbjmBxPJC0D13RdgdzZ7Y1pGBORBTBVQw3t806ywVYGlH43C6Th
0y/uexzNe38H4D/G2B76QquFcxNHGvJiZ+UkJspNJrEx38u1NHpI/LjFttPnJlgJg+Ck3bqV0Ah7
PnK5rsbvTAMb1NvB0nWFpYJg37/di99raNdMrAllnxecZHLgfCbeyjH76txfJbPzYcuarhwFL/Se
PGvd9G1d8cbplNFscOAWc77ixTbLRVmgd15nRZ8j3jeryr3MnNL29k/QLLMg+r2EukW1XGPSd/79
DRYlbsvv+B1q8DOYw7a1/DDwCwQm5JfppJ0/86qZvOD1c4zwsSGdGNhhQCQ+qVUV+QE2wKJ2ckAx
CpOYZM4WKDLgQQLUmZm92zk8MpKRmYV7uwykSE2d+EoH/w7H1dHwqlW/W7/Q8LG5+f0YetFXeN3U
RVWW2XHtuqpzxW8SbV/O8QR2JnqHC75wOM3UI1IFpEtfPBFFelqyG12BoJgu48lFES3m42lZ4J8N
kVokF4lA3+9D+ity0rHR43RohPlydRUmglmftZu89Hv5Ea/BR71Iv1fHE5oMUEpwuuV/QOA3thWH
ZpkPp6pn3b/01Ozq6oQnOroIklfX319J6UxAZ+FCcgkhw8m/Rm/hQ7vM6aCeq15oupRCmkFAz0Pp
HsCKtXRfwMzDPVvHsq0fa79ylWup1b4sUy+P6OVSXuPlvH4BrRHP0Gh1ZmiISUrqNNbCihqiGjqg
JvRQ2QRtIMQ8CNp9ND5JAv2D/x6b6E25h+1INa9qRdcR+icJ7VKzv7/4462j+3voF4PYhXWpkxL3
FJgpnKM5MfDwaKAj4rIIn4KIOA5vJW9DK48cY4C7j4JKU2RYRNX0uNJQNDwKUzEnveXof2xneqAk
eN0c/5/sMCn08jJ3e/s1S9BUZmNunvd7Rs/H4QowIKAoeVt3Cn4P6v9e6p4n7RNE+ZSG8A7HsS+q
YkBOo7V4PPUyX7QA0UzVpg0MCRlZWUcZPHVegErtM28PjmVoQ0vMR1VrwbSiCpb6Z+ScQmJDOtir
AQBobQLK0folQTBxDv8x/B5aZT6sJXep0eatto8s0sVOOhGvqJj00MXbUZoNGUW/L17lm/5NNphU
nargoZNXktlporrC/EvRaRq4eiXwOJzRO0QkEnqa5VymeeH4BJKlkCKxq2nqg4ismzx2ehTdhz+A
WeqoaAWhTfADstLJD3ixEt8se7msUPfDKUmMyastotEn3PURb73HvrJB28XguWRIrOSAaGWw24cG
inCgzNisDuenYBcm5OWleQ3xzMKJqhE6FQtZ/Y895vumKZoyKwP2FtEFmV0o2bpTg5H5bF9e0aeG
2l/nLecNsZYaeMHObjjp0L89Vf6L9nTIgCqyqkIWypIN9oofNGJMqXGMfYLmY1ElobFrPG1+pXXl
btp87nZqT6goFedbjwT4nV3maEsLI/TRom7gIgfWR0y+HiFULO0/ewTckzpT938y8OrN+/f5dTUV
Zt8QN3/8C0Y61+49Z67/EEgGeY6MXxBMtVfMEn1iMGV3OKrz46KcfwVeN+V89LGbMm35NDQ0h+BK
fqt+D28PFwzHpuha2Tfx9rSXHRSzu0Xq0ZvyrlyEE+3tsYu3gVtmR98ZZFzskuwUJLWAKEOvoJRC
+mnTOqepWLvCSzr7mD/76+e5S8LDrbaON0y8YF5BBxmjOfTxTxk781UZIW/9D2lf2tw6kmP7ixjB
ffnKndptUd6+MOzra+77zl8/h573uqQUR5zuiaq+VR0VITAzkQASODgQ0WDBonZ464LHSWR6OS0p
l6L1Co7QjL4pxhC2E3yTqanyUWP2tHuhUSJ+WsUgLUQ2N8KJ2zYllILXMIRzrBax2t/n45xnL4yB
MgDuB32vvbLa2f3cbDyWKXKczADbywDpTKR95FamKboaPNeXNXOfH4ozb0SmJKkJkt8HQ+sMVIy1
9Liyy/dpaUIusctVIUdCwEJuzTjNa7XFiFVwbtYaZ+NNpbt7GtnhxFSt2rTcTDct34oQFESBc04M
RQQ4KLMSjTs93o37d93vV2H6HDYCLfNkwkHuGi8LeA6YN+kPt1WeBG1zWWv9us9V3gq5SzTkoD2S
aQjB2zW1YVEk9W1b6F1giKfYAjJWPkmeIYwqjcZpE+YN2eMfNNqx05ovudO2+UuAcmRFRuAY/J9b
VVfKsUvYTMRyOQ+VpOPXcZ6BHtV65gEOuwmGlVO/T+gQAolrTpdCFaSd4LlDZTcNgHXdd7uX9pNR
HQ6pOxkYwIlHO2uvyL13YrdySZrgrCsyDzvuudv4Z/sWH3IVgxIyNf7wzNc4nIERKF/N8ZFyesJE
iPOaBV+8Zf9stERou5zkCWYOyp6bCypdqw2tNgb1lJ7gMmBFHivxPfJ6XqzISzwD3lpGIiuErd8q
Dc0HlLvlLe8pOmU7zxjVyECxXOM3YDgEpgh8vr41ASP8nnZz4QfA6/PP4++4dyLEdxBvUQbo9zxn
KA8NV1ZcqrlksDst1kM9NH8io8EA5e3ajJH7tg1CJqHRckBhwIjsU66e5CDDGnZm8sc1wxgD6vZq
/8Fz6qdo2ux2M74+2XZiSJ+fo/55QQixFjbMqkwaVkngASXjmDlYIyy54pd+7Y01hQ5088XH639y
u2Pwlh54Ld7IVr/vGXWTGDWCVd5WNs1HhNkrm5JR9TUIOjOLIj5FAcsPArX5WwAyvb3mhdw3YDLH
rZuHah5g14wBnLlI3QbIo66FDgvrVpBYYRgM8OSwekJYE0ZtVUoRNadR0+f2o4uRfxCPws8nqydG
d7GRsZJW25Lu33MKmNL/EUuiNrpYypsqjSkkIPQYa+QjdVeaoonIYY1FfemCKawA5ncOf7Bwmrf7
GQ+9kkc5ZHVzce2ps03O7i/xhzvfKxXVVLD7G2f+NT8i3Yq65hfUq9+22hrm6v5RPS/66kMIHYuL
kR6mGB/yssVYuuLbND8+9tvt1i5AUlEfM6ieqB3Hv25dqu3FSF1mfieU7/Ap2XruYr5bd2oGy4N3
PIo46DG53RZMEOGDtu1x9yTV22eAMYeaH+m9yYLF6jufWXDXSP0Wd0DhFF5GzUgRFPJRENStJ9Ce
GFyoSAuOpRq9sZq8CbREN0HqpiXwoQYKvpl6OvJ6Yse6UTxvYvNT+rQlR9AbU7F7fzWGvC/vK2iu
4eZmLRrPVIbUEC+rIrrj4uzSWpj9I5+8dxQveL3H5K3WSS60v+LJ77d+lsfj1gExLwok4mZIM0by
lSy7oIPdx7SOn/7rf4G1u6tbYFWcIksgDEPuFFDZ2wPOw3nGQxnkl8J5a1iVjraiS1n0thrx/ltx
HtydMsnIlfCAqIt45d91/EVR2qdMOJQXf57Bg343H2Epilu92u29WlNOrV3w+mOh911hyq1Qwk1L
Q0+jwACh+8FlL1/mV3ROJj3ZMtakbRpUz01Dkyz0XpwFR4s6e0X8nBO+vUBA4qPLThLQn8wy5LSQ
sKk5sZL56sJuImdPvR1bKy3VpNGQVNEnIwlUMVRpdfpbgBMcZRYjsyoLE1FXoqVfigXyO0RU3KDA
gKYzv9HU1euv7KgALUVydeGO/Y/0Jz+Uh8YJTAawXN9NdyYmbcKqaJMZH3xV2gtWdABFM5zoJVFf
NXRAgvOMBskhoCa09gKy8IstWKwZHqOVPMz9y1jBWJWrLyWcTVkMHFf5+FLmWJk1opyZonoCcFrW
A9NzPJM58McEZOXt2lkt6Oe1ZLKG18eiVyJLUV0Um9VCXxvgApAgeMOQPVYNTUSSOufk20wT3j2t
3uRGvuWc+b36WGcWDCB2AFSzsH+cJAK9fnsnxSmrAk6O6gu92VPHyJ1M+vMI4LiopXYz15xh+5oZ
Iaa9tgBypw4urJpomdYYn4Vamj+JY4NtQgDWyTdX0blLuyTPSRs8MSToNfF1edbnoJKtmwv4XB03
Ogu+Wr9L1lnGc+8o6ezz4924R+VBHxSoLSfiJtPcb97uSnNjJhiERGqbywjNPKEjltfZTCv3Y6Qq
l+LjRz48CTD7ocloF8FJt7IRGa1a24LDrnB836fY509RWBlJSlphMNfq9mAEJgVPX13Vl1HL3FZU
MUwp1yar1ce32B2dwFD0fCXmvK/CEDLn47haftVGOUhnf2UqQAAVuxZlC06HRzCQspt7fHbcTLps
ZOCkf7z1v69WwmigqZRnGJFRBJbhiWi/9QY5BCayvvSbUeON9m+p0oJa6K1dGo2enPwt9zWoicpo
tNlpIf7ktN7pDNoZUJYaDvF5LZmy+EmIRZAjxYRtVibHfFKVyFOcULeXSk+cQWd0/m+APoMJBY8K
CXhDdkItdeRj7PSgXnlGox8gzBp3RChh8DamfqgrT6KFyBFpFvg0GkAWdDuTllXpPVkp87y9MJla
WuWF+aIxdMFQtNpsYDUlrVAzlLJ4GqgKXdhtkc2UTF7bdsi2Dmq5Tda09D5axwdxClK88LEiWsxv
NWZghkruuqq9bNNJnYABdLojRlA+j8cR5a3Jh6NJ1W6nFxtmX609VOcrcK0yCvrZkWlj0ICGiBH/
cis87BhZanm/v/i93ryNBh0ZnJX/rTMAn/fIo487HzgWWet1m1nNo5PBDPwsjzQPgsa5v18iHwzT
kPNTkZSdm0fO2wRtaL68I3rP+l1+fnw17iC7syiEgQJOHLlUmsQhtmLLdFNYdejtEa1qJ1vyRt70
L/LGtxk90ylDMkL0YZcOoylW7hSH1glsFlNvlLUA527HUWnnOSS3EF+g+kV6LQHdlHGIEMQdjso5
r9R6Mzi1Vmq86+1kSq18tduku91774zbYBMyK0bizj4DVQCvKcl4IqAxRSTB2m0+ZvHgSTRARCjb
qCCEnREcR8w37ACc3r22+oQrcA6QiVkdiX6XcvwVLgto7mUYHliDOfy6so5tlIZ9I2WMu4dUYLJ4
641F5ZNRTQyNQt+GZcVAFjsuo8bGpAJDcuEM/P05Z3pH9We1Bnlnn/77g6AbKAsC30QOROwkL0pK
0aMx9A5Q3FxzP/Yf4HOLtUlrzd4q9eRQWVv7fD4cwBkavz5Wy7u0wCx+bq2lZZpnYASIcH4cmlyS
K+yHXKnB27QNreHA2wzqrmdwDq+oHplqhDAJ1BV4PsAjIrQlIgEEvHFCCTXgcG94CgGQ+vfxakhD
Rv4+EQlOol9mXNgAUP0tg54C+RWn28qCtRL3zV7sxmTdLoPM3SotV0bdiGV8MNtAH/V25VBWtom8
oKk0+mVJ4fcZ3dOVPfP+eJfuCIqIbfrNTV/dgUYYMWWrw+/PUBsJ/+sP/KZz1CDU8hVZ5GuGFEUE
IwrXF1KhQJS3/woNYR+tuI+1rSJcVxF6AjfOv8/+BKasqOxa58GagPm/X+1VOMZtK8wqNXOAS+CS
ljH1VW93yJXOM8nw18vK6awo8S/67Uri5AVZT0tYUm3U6MIGGR2GoeMvX/2Dl5UxmsNhfbbJfPMe
qTQRuEWTxFVpimWik0XUqE9bfv5eWdd81IQI2Bj4W8QYnMiTVBExJdbxMDe37ul9dma0fNOBnDZC
k/e2X4mBFy7ojShCK6IwHCQ+A+o8e4+3kgFCRHa7hllbk0EohtJJMsbNQAZdgn5LDQ7t2obdBScg
nkDpVZpzHxweMsTdCRKJbqiEmVUP70kNryULaL9RXZOzEA/cyCF2C20hLE+JAJb7eC/xn47vcFZ8
qlTvsJaZn3/pTgWuVkTsGRUXXpWFWBGg+d7KI3jxPK5+m3Ds4TQJmKGO305rFZmSfrdKRbG2T8Qd
4XOhKuq539FNB/0ZLSu8yaEhO3tee88vWICbAyHcpJhlTDUFELT1n82vWOMw2GslCFu47zci5k+4
MjK+gKxaRAHoL272/tbTO6N36BU3uWD7r2X8hmJXMiJg5kSMoOXd8Lm1khdFX6PNWBSAuAmlWgRO
ElnQkyKf9Wgwd7mcyug+0mCPLdbaz8/6cPX9aGAscj7Fz9c/0Sm3phEkUI8lLEVfMn21AiL6kj2G
bTwYgDlbPnPQPj8P6t+NYs3ceo9FrS2GMCbSmGfdALYbVxdGs2+13H38+0tBBVAigsLzyHUATTBb
s6vdSuI06DCPF0o7U8KF6t9aZ1f7rhe88Y0Q4kiabCy7pIeQQC8MZfd/XAJxGrRUCuXY4tdzPExY
zUSJVEDH6loUfFcYQFB0swriLPwo7OI6A1QeaMeXp5fMEUzGxiy9tWkwi3bk6kgIw95PXA+jhfXM
sUsKyi23sPSVPVs0u1cyCJOO86DzMMJaXl4kyKA1xCvgf2rAhLd7+l9M41w0XFfyZj2/UjNFDBtw
K2JNoe3spWfAQtEwuX076LvLz+OlrUkizH0+FVUfxuhFYp8Sk3d2EzAwa7nRtd2bv+FqNXwQ55Hc
YDWRU6vhbrPWirh6Kwk7P1ZTC5obHM9+6x8yx3XR58nn6tPjrVpWNAWAFWClwMxISJliOasaQZiZ
QzJPzf+2gX7J11BKS0IAFxDABoWKGpoEbveqy1spknO0I4yabI0Gg5eRD6BltRJHLBnKazHkpSna
EUYAzSWyFdqeqVj+8fFmLenVtQDixni1L1HNBAHIkf6UF/btT7QZ167lUqxyLYS4Jl7eN+NAQwid
qNGpVrmn3BGPzMbXa3uNVG9tx4iLEpWou4sDZLEWs/Ps3FkL55cFgMJEQp4SWVPC6qMGD6zvgFap
CUMmQpV3ogkx0eNTuUubz0YZNJ+onuKFgqo+sYpG7KK48rh5Ft0bp1ev2VbQBq3ADLWXJw4mpv1P
HnqgFgXsjkMiCplPQhEm2h+bHMOZXPC171V/kw/WsOkOmk2nMwXhN2W22nBcO627dqLfhV6JJVRj
zL3IoyIZJLtvukCr0RkDBAsgkvSfJ2Byfn4S0AYkWm3LKIoIwKGsRbf3mdB5p68+gNhpMOsFnZTj
A7DTkwkX+PLS6DEoz9XT6fmZOZx/AiMwftbwrHed4L8Ln/PcKCnPtTLiZmed16d0Ec3uEJKjVEsv
IkCkBbDKm4NmMDhuz40OAlrwW3V11Uuvud8s+/+TTpy20LFh1LCQ/oJZAG9bk4k1zwEJpvW+QdH0
XM49lJm1Vv5YjDWuxRKnjRYkphFriPUAUZG/sw3YS+ZmuMe3Z8k2X0shjnQIC572K0ihRf04ozgx
ydZ3QOn5WMwdwIc8QsJfSnXTUkkHOTXmHGMA0b5/bvdCoqMu8vS9YkN/i1Xka/V6UYRXi5u4oYQE
wnhMBkCSLFE52zspz18A2Hz0RvTq6QjXZ2TCgBV321Q85cwMSi60sEA/bIPButlfwDZ9/fyzuXxe
kD9ecbzC7PTuvhHUsRgah3y6QNIVYoiFKMRy/98h3tsvRbGENJVszRjOwZ6PAsTM/GlkUPvEsKvU
UP/8iYHeB01PZRdGg2JcrUeGDPXf2N+AdveqD9bZn8L6+fletXnLxgdFEA6Mt7wAT37rxDnWT/Ix
RRKoNtinYjegr9DNrcAMXivHrK1a9R3vT2Zx2iY8AhOn5zpQ186KFs1X7W7Trj6C0KJoSPN4SvAR
3DHZcYA2JOd0H1+UfQlpvhlsyxO1JnPJIXMMRyM6Qs8tQGO3Cy96OZfprkR77FutZc7k9Lw6Vvqm
6I0VnbjDQ8yX5FoUceXZnuLEVMp5F9W0yRFeMyfQmNJSPn4ksIUiZPKQu5RNH1TRjzd2KbK5Fkwc
bicD3spNBejrdqGBe4G+kGizZmoWhABLwLHAZaOABD263chs4Meoazra3SqCUVveHw/u87jC5LBg
aAR+jjJxYugBAJbgVkoQyiU3ZcIAillWZSY97QxVqVTBifajysvmy+OdW/BNt/JI3yRmUsgI/ODy
VtKchUnv7HE0cQlnyjRg/u3xC/+zQ7R5jOgvSSx9LTd3h1VQ8PsSSjAyDwQdMiqEhnqNKLZtIAH0
FGi05lnzX5XDmfM/A22ozIG1gs2KkV3wTwB2cQi4UAufMzlE2sAbWAkkUW3vNom5F0U0biuBJr8Z
0+Vc2yvCZsW/vffoGYLKAIsxU1KTEFiRyZg0b/neVTB7yrNMaVxxg/MpPRDw+xq7es6VVNHz9QgB
W0HtVnzfQtkUX8/NT18ZOSPktW5VsimYqEqEYHABYzA7t42RZImN1qq15nQUTM78wGBBfR4wO+qH
LrEbbbDmvigxX2P//I2U7taJRI/4y9IhkgF5Gef5lIb54ArHDlVUsIQwzzWgRgDxM1aKlGiiJsOz
FGmdD+aVfjfFz0xlNpNWx63elOaEqPIYML4GsOLji3Rv2rFJ0GOJn3t3GJFQ4jqKAApC+t/luhxN
1uX32GyD9POxkNmO3S1fQAwLfZ3xlsRJyFwzCkwUD242MJSaZ6Eme3Soi+jIyr1mp0RrLROLegVg
hgwAFaDr9Pzfr/QqG+KuT9towGDMLNpw9RR/jkGUrRi9xb27kkLs3aBwXiIxJfYubvmd1/P+tuCC
wMyFRjk/3kH+Pm6Z2/cETqHhC4HWImTJLZ1VYYMtFDu9MzH8e8NarEVb3oUyMfj7DdpiDn/0yKE3
QPSNx9zyd6+xM5rKR2v6TmG0JmP1ZvYTfAqSVrcO/uyMc2jOlGePv3Uhh3L7rcRxc/zA8WKBixex
gZqDmYAR1cHb+8VTzLKqXNqe/9zs14ir7tqQYI9vtojwpl4ZcaEIPh6XKvYh/ZF7545z5OwogKc+
PRUMLvfjhS6e/9WZEJ41j2UGdGTJ4EpdOOI1OlRG3naVI8qhsGIof6/I3RWSANgGA4OIe0osrmKz
JvXDanBzo980JmtlJ0an/ojn+XSzn3wnmplV248XuHhvr4QSC+yoQUSTawYPR/XeNvK4UCuqnN9V
dSCoQc75ahyjVfqx0CUPh3P8Z6nEMyLNs1rOAiyV7XNjsIUGUw+GY2X3uVlleLwYrKd2vUGla1Zj
+Tz/JZgsjzDtIAgeBytNC82RxWySMTdkql8xhv/D9fhHzBz5XhmnEoiOpG2KwZWV05ifYkXWOnoT
eiorffvvXRaoEnOmVt3h/LN3GoSRLCLMPfDuCnErU4+NmdaH2JC2/VTRpIZXm9Biy1CHMXaEYdIa
z2zp1qoyXwdqVueZU529K/VnKTnUp0/9sMOWzylN5Ndi1KVYCqjPfz6OUG+moros5nCVUs/wI6tu
n5rIlXl97J3UkFpNjs1cF+Jt1Mpqg+ktyr9dAIftuJJPaDoVKlnfUDj6IvPReZPmu1gymqLSpGKN
l2ze5/tzALgVWC6U+34t/dXxU1zWdXwFr+Hxb+xoi+27SCVqYD2+Rezycf8jhnCBnuhn4CWrYYQp
k+df0WWCMPzcpMdaAD9/pAuNygFzPch6Al0ToBAyD8Az4o9Usun8OFAYzxNumbjT2JBZueNre0B4
s5DiS5ntmsHtEDvzcaBlnilQ+VM7rKWRlg0nZpj8/+0m1H4Aa03H0C28QpybUbiLlUNZRu+FclIi
O/OL7US/c9NzSm+ixvbaVo+oekPJu1Kh/oNF8yCrFgClo0WJHJwYykEzCPkI8yKVwycfdrMcftCH
QmR2XZpiftxjHZiVltS0a4FzTHGlaXWj8FFQ4k3mH2rxxNGNGmNid2iG+SZlkxVhS74C0FB07uCt
ydx1sMkYjcgOuYcb/OnnX3Xg0L2stqVk9V+PV7UkCI+u+UkLSLDEEwfqUUIvs0U/ukNZ6ng8qw3V
XlB6sqc8PMr8mrW+T0NiCo+MORMoO/MAYBKWYYyThvc6bnSnXLLi9tIPqZlOnSa3G07ZKgWz4cIf
JauNx6tc8kXXYgkn6DMNBxYdaXRD9kmqN2H5FsfmYxFL6nElghxPOgkDatyUOLpd/dZ3x6oC2Dsw
w4RX5dit4jXvunRuAE4yqJnPVQOBuPNU6JVgpKZGtwkAno3x2pKe2NaW+9YOqrV6zr0wEVhdxMoM
gmVWIhF7aG4ZoiCgkR7A+78yO/aT+8hZVYpX/Ma9IbuVQ14xGfx+oQ85FJpRpY9JeitybXx+fFD3
r5lbIYQpb7pESMaIRezPs6XG8h69ofKRXlGHhfcyxGC+Fy0BaTrzStyaCyVmRrqLODxSB6T25S9E
PwPw1IMxUbpfq9TUOfkbG35T40sqbKXxexxbvQgoXfDRE8NHdtD8CcK/vDe3tmVyYbO8w+a6D0/T
t71Wrm3Lvf7efi+x93kfhoLUT7A4+Wmcnhq71jtRzVld9P/tPN2tJOIAUl/o676EpEpyAtmJhdKI
/VcU3jQ6os1MXMFVLCS3IA8OAklqCRpM9oRiUVQQDwpWFid7rgvsujCq7jxw6Gbo23NGW5ls9jWt
9iAcVdClztOa7yO/4VkN7bSdxmSfUfYZcL2aokknWCnI3tsmdKoi+YXOFcwZUn4D+Cu/0neyLA41
O7rtyHiGXJXgrinQStrF0d/Hmr9Q+pqtBYahzb0xaIwmzCCXM3ItgQDP5Su46EFjBtPPDWk8K8Lz
JBpFeezEQI2pc+ULGubECPlTQT2hzVIMfyJhGwXRn1T+ltgnPnsX2zeR06jWN/NmRUEWzMD1Z5Jt
ET6DwdKjx7Nux8esyYiT0UhluFEEOT4FYxPqj7flF8l469nh/wA/R58hDadE8t9X8EppLPGgckMn
AAUaMhCefH198drXaff6+vr+/n44fG4u81w4VCgS7fux/IVjgXzkcZj5XsCoz/txpQFFIIq9wkyC
G+xSQGVEazAFs9bSvW+FVrPlQDTOPafWZIsOY+RH0aAtpNKTTXRp7cefsvDqlzF3bC50w2TRgH3e
fkqo+LKYKImIzvkC5E5NaXi+kRnUe22vZnzvYwGZQ6MW3uAsml9QXr+VxQSRFFatJLr0JnjHnFIb
heADhh/Z1UpmYaG4DklowkIHnMSjV5FwliPNRRyGnYlAVqFntAWH0hvKhH95zJvChCuQEKzCqBeq
dxDJYQNxoRG/kb0GUiv1RQEEIlgz99XJPWKeDwhdtVFTQvXLdObGdNU1VZiV5/pk27ZmbwzDUiMs
HoNmVvzqwoPw9muIix9MfUbReSG6khoaeafXF3AThG5ka1oJtvUE2aTNamPsvWG7EUpC8qDRjDIM
2AI8OF+0j/GrTAzuldtNhwz1ypcGuOKzf36swAuZvVuhRDqADiM8wYMS+w4C3Y/90TweQd1zDDRq
nqX2NW868GEyp+ZOddCx72dQC32yqOHYT8KpVf/tMWcKM38QWk7wSlEwzI/QvSpLRH8cahEtCO3z
3qx2SWjuXllTMawJuFrmL+rh8c+4kYqVJ8R8pqRVuxZMWJUACByGYiF4YnRWy/fKueqsMsb732y4
t8fbvpBlwipBngoyCHDh0eQzYlDaMg/pBjcsRZNCp1z6SfXE0+DvvVcp1KLnYBuPL4+F3kelqBWB
qWoGGuFvspFRGiKqDwdfdot54qNxKaw1sMrSvbkRMQdNV5Y5C5Uh6z1PwuAHfqPg7kRmaFBap76+
+hpvgzRlxRetSiRu6kTHLZf4ICEbQPXZa5gNeqi28YV5ZvXchILa2X6tbfbX/BGawiuohqMChiQK
KmG3qxSZckRhvMYqAZ/stoGmGKX2FeiBPrNXFGpq5ui3f0az6Ka06n2PGUfzHqSWr9LmM0bX2ZEO
Mh/BqsAHEIFyMQJ+Zf76Fv9WWGj2xQyz11H3tX4rOMmecho0enta4JQG6MSoVfaARc24WhCh+mJa
pSElVdI8AcF/uuTHNTjzHccPbvXMSwfMIWjB0fFMRMsSankN+Pgkt9F5jdt6J+q5MMFMiEbKyY4/
An2y/U1tMa+1WanyNkdVP1Abq7FiHKL3zGIfaBACeId+3a/OsonjnCHQaC5EPmwmaLw9zkjuwkxO
Qhm49BEdPB+VI5nTjjVUHwNgNe/18S1cSI1hK67EEXcE4tJkyiLZbY1uV6NWa0oG8kCqYnzm6HKP
rGBmflod9rUAXr+VS9wU36sDvuKwTBG9rI2TH0KAYTq1Ml5Lp7O6g2c8XuiCPZ1xI3hC4C2BBAYR
Gk1VKNdRMsiuZ0U6ZzdbHKxJ2+VKCLYmhnBgnFwyyJpCDMJAe3D8JwWsc4UmvT9ezR0N2qzB18sh
3qeJjHdC2fey+5ah8TUw4yfPUZ79vbibCQIyVYKLRFLzfbX9b/5hUj05BXUXECQoCnKJt+opIpTP
E2GU3WZXbkRM+kv0yuB1yRrP8R/h9HiZs/KRwsCvjewFD6CjRLZ305FXgkg8UFyuNEJehYVCEc3P
1GmVLGYhmp2ZvP8lidhPv+GCfPIjxVUwHVETAl/DJHZOj9uzaPSMxq6EdLMJu1+YCMIhbiYtlwnt
r8Gy1UxpprjZLjqLZ1af/qOd+5eAu+lA+ciM3ixA3FM2Y1LP/o42+RVlX3pvCDweGsDtCAqMCGFH
Rd9XpE4sFYDc6M9yw35XP9FzZrDPq52US+eDKAEIDEnGI4/krG1Tj2+lpseoaEy4fY7+SI2KLHmi
9oE6fUorm7donK6lETmOJha7UPBaBek5laFVtlRzzHcFf8FWOtCxVn1gfj2bqmsv/AXHN4dC/1ok
4cmjlpI9loFY5dgcozP/zfxt12jllwzUtQzCuSp5ITFh3CkIaINO7T+Fg3ysfnKzWeOFWFJxjF7+
hV2jUZ+EHTChh77ENAMzZFxjEEx/cdjTqGMEar1jDAD0kstjW7GQKAIqD3VvcGWBAAlv8VvLlNBd
RskNBNIbkJEDFjjZwraF/wxQFQYoGHTrKTAAHKhIC63d9l9rHTNLD9WbLyD2NmsafxjBEwmWhlz1
n1TJCEzuq7ZE5/XA6inGNiWXyCr/bVsCHMRcPAOmBCwlZKfcKFcpM0ng5pPoyfRYp6yYzfRDNb35
eIPvD1SZx9tib2UQd6Fmc7u/lVjWdVuAjpBWig3i0D/l5Et2mgHdVrADvRJKz792YyHBd6EwyGLg
hcBAi4gwaORiMaSLmHUTCkY47qtMzz2hMliu5bTHC+Pv7gTS8CIMGYeHPqJoshiFsbltNE6c4FLT
gSk3dLGVI6dQVAmDej3q1fO+w9BWoj0NmIl/noaTAA5n9oIoTZM4a/im/c/WlrxzkWjThUEFG//8
W33mua3I577S6PIp9LfjEKqtZ3q+3tZ6g4kfwI9XtZGkavsaJ2rTGWKJwDxFDewyxFvOX0Ho3DlT
rBIuFHHlzNtx53P4tmrSbH5RZoHsGWU9Yh6IhDRiVLSUkYRRaQds4RtlO3ormrMkGRwVgM2hSWIm
tLvVHF4YOMEDl46LRg/GYocY1DkcWzj1gE0GmUhqSXWcPQnKuFboXzpaYYa9IexTQE5MQjF7qir9
CFkxwG+Ak2BUyvNUOt4I2YUDKfI+Dcw23/jANEf7yd9E8jFTYq0EPXOv0YwdUNoUqMKXMm6nyawr
1RdPTBtoYvHB+nYsG1wXgoufyl+Sn7Dcp42nIe3cJu9+qnWC2saavGXfso3AP9HyNDPTer1ZyTsO
//ZYh+/j+F8NBtMaZrLzAqi8bvdY5EMBIQXScRHNnvB+qgBQTDC6rSx8u6ibUa9A1KvHFQeiEKF+
ahKR1uOxPPti2uos48maoHh6n2Y/6bxC3s9zreFSCd3vXMqppSLwaofB3c7j774HgMxYOwXINMSz
M7aZiCe5gO3FyZeTC8htE0dhmfTAUqITJEmJOdmt1g0giue8wVQK3DWExIUppFG9sn33kQzQqwKI
VvEYnDPJpHHrcq4uomry3CJKc7Vh8qcIV5avehVzY9USJxmLzSmQXlYZbe6TLxAt4+WOIcs8uH3I
WJD3RK6kK9q/pLnl9aCv7hmzo62+0cNL32zqRhW8vzy7Ure4BynPYrFmBhxjQLWSzM1inHM0Gkn9
S9QqskFTKBf1Hg2e37wLrDoExUrZ1bU9gbp+wwZUZ4qBpLbRVOgyF3iG0pfNWjh597bg0a0MZDZ4
pFke2XRCh/muyUIxqv1LFfPItEW1hrmTgiZIimBWXD6aLSCFetyUsqX49KRFUZ2ZoIuNHHnEUIzH
mnmfJMDXKNBJ+B5QW2H8xu2N8iM6LFrAfy7MWQ60NN6PP3SNqXYanVsR3lkg4+yNLDQ478jwRu2b
gObkfKnS6THJ/7A7ltP4wk4jI0EXHapj32NnCdEmFwyJ2Qqcrigv0sXnNYla28c5PL31nfhyTKzG
hAPkN5DnuP3yVBA6P097aNSLJ6qBj/cut0ufWulQ8opaN295/3fcRpOVimuE4L/0Mney8fpEhQp/
Ak57K3vkerbzp8K/sPIBxsPT/eeRAjRODYpNi/6Bzo75UyOYtKeDHu0zeaKf+xfeGAddiLaMBr4N
VuVOgpvKeg9mAWqmamfWjM69w8cGXX0k6ZDaUpCCMvcvA+zKkaqtgTM4aePvBdQNmyNj8Nv0dXrj
fFt6omD1Kx2cc8LKMf0WhoitAlQet3AGsc74jdut4jJMMm0F2b/UfWzkT2P5kpXG4Fterone34ba
dYVVtu8ZJoBw/C4Y/1T/xdmX7DiuM80+kQDNw5aU5Nk1uFTl6o1QU2ug5ll6+j9Ui9u2LFj3fDg4
KKAXTpIimcnMyAjeVIWVBlxQpxAhWSHHAOqFcJ/jOcJnVtSYMrca+q0SHqPICt3HFDQThcWxdW0Q
IbKUJ+kbFVL3ZDxX4aYoGTBvNOR+ZPUJvcSkFg71dqjeNYN0HvWCTXBifU34ZIv23IXTpc7s0avJ
T+59mYsbOQ5kz1EPpWr3XE7K7jnwDkYDcusgfMtzkqxj9tamNZw2yYL35DFM10wxB3/vVbaqvImd
2X+r3sbjnmUgw9OtBjYl3NhG+aC66LcqnnHbkKRzPNFCC1Mu06B91FRbkon2x5U3WuNEbJMnD0AZ
+rju+r0KqrzhkGS7CLjSgDTcBpoGGQrH6WtSmJlm5d0OfKnaU3b28oWAd8aDo9CkAhePEA25FWUa
8aI/zeM51XMqZqs5BTY+9zZgnWxMgLUiIgYrvaL9Ia1WArNaMJXQxIy8rapTtT/I5cJw5tzS1XDG
oO4ieR4lRuq1pes5/SGWCdPskpktiug+T1L/tQJDo2zJPDN1sVgwPXM6ryxPrq86ErshljnPgdxR
HKPfsMioUWpEUe0yIUUCOsEoWbB5++RHbIzoH5c9WjtG7uXr6dbeIMlF4flOxR85eJ5w6A6+p5My
A54CivFSZrGyJyBD2woImhsdx9HvN4a+RMR8C9LDSKRf/LY45temMqZxmIm5XEu+k+pKS0RUMY5K
LXarvNEE2vZlsi+1SH9JhfbRq/hqlxheZ6Zx3xHVF8RzqtYG7fmImWIupN8Z5y5BvWdHiH5B8EWL
PFpJtMnWaF1fC+LSD5zaldZFEJqGVlBA2UttlZW2XzdWyW2SsDH99DnkXqNibxQ20wBX/rzvo2/r
LSh2j025YzcF4Fvq5CJXM1nqVTTkOeqKAdIkvGl2f8BlxWQquhtRWSNj+M4e0Hnl3Ld8CxAaLRsw
Dg8LCKMyiVUaYDHE0vAjR82PiWEX3k5T1ymD7oYjqV+hdgCTkIt2C/5YqVapj4IY/DkTX7osNf1E
oIhnADQ9tyDy7iOX6lmwhamEcBWVlG9fX3mNv/AAvEkvTYYsX29xQY5kDnEXc0Q1lpwO15AdtmUJ
FE8kWnERJlTuUn/B145fYOLkUOdDJIJ2TSRxp9kJLgHGN+CLyCkAidiX6cK5HbfavZ+fuJFAbAvg
1PHzQn/U+tf2W5O22bHR6VJifyZeRhYC/ToAI40MZNNeM62I3VSCuLvTR8PWCw9yvxUK7eDW+9zJ
B9lq0/esXzcUsYXJye7L/f0280DB2xngB6hOjrl9fRJXxVAsrV3f9Z1CGLsKQ0hx9yRq7SY6gCqe
xMWKX+pdud0v1yYnhyvqdc4VGsN3Bj+jTKxJJAlowHoHWdYPhyTT/RmOE7j+koCcg+BR1ng0qUFn
4np3oq22Q3VaCxzJbyPTr4eS8ClPuVZj9L6l3091YwovvV+mBqQKJ2uZ5qXXCVoYOmmy69Unrxlo
J6PXTPxBRkf5aBorSiAkA8bYdq/qD0ZlD4cObqcuSSLu2FIF9zZviNSdxCPxi+seHLZTOVGtysJQ
5KLQqbhD29E0E2nMPStPrs0NJEs28YOOkmRPykfJMdTHAq3ZGdJ8HdGShaW5rSuNQwGb7QgXxceY
PsczvouLNKtCp5C/s+ylKZ5K7lGKFdr7lhcQ1a02degonSmhVixvXQPRGVuLtUjE1Lr/mea233hh
AH+J2g+czfWGYGnetQLfAiYFqUXaGDW46qWwAi43HdahlkcmgoSl98ucUUjVgUt4hMlLU6JdhZU+
aLcD5kS+rq/lpuQ3bf0uVM0OKKQBT7zQWIiEZzIgAI2NQAgAuXlMdXLM+twNIPOCVR3kL7nf9BoY
G2O8N+SSxKcOwXgZWEJt6Uuw4LkDpygQSEAxdMyOTcIssa2zEI/w0NHUZjgI0YGxGL0uVTEs3F2j
X5keN00YQxqEWPg7maBUt3yv6T5DgsMnvBTg8lpwMnOXs3hpYvysF8Gqi7uZi5WQOX4pEEGH3ilY
gNtv8HFzr3zy3ksEmqQl24doLF+AO87tmEvTk2BI9SQD4VDOHD1TtKOWdBwNIwGQpEzDcxdUJTQK
43j1388G1JnG3iUQ4cIdXM938H1h4I2SOVUfomH2xZVy05c8GnYZzmO8tEVvvSxS/mjRQeEXOKEb
4gU3bZg/pJgj2lUFO0XPAakgcrEdhOGZCwqO1LXGTA+x6lqoMyDDQrTqQsolMCuuQL+0PiQWA8be
rkv1Wwt7aVcHXADCcFFc2gmjw7/ZbCg3IdGNDio0hl+vTIX2/yweBHyOeFcrSLuiVY/o0rFMiTRs
0ZrKlyu2xMQ1u/+wRGBoGMU3kE67tsqnSi/JvcIcIy5Nry/XRn7iBhonL8h1S4Vd44Xe6buSN9Hz
y3tLUdB4VKeTRg/dWBs1ePDni9fmK94Vs0HMIAuTNsGBS3W0UOtR9BjKvsPcgH9IhnRYKbob0z5r
3//zXkT+AnU3IDRBy/Ebo1+cPUXyWNZlVeTUAUO37U5SzDa3ZIhGZH/uW7ptHccWvDQ1uUm4LjFc
JpWRIx7Qc7k5a5FdudZbfQ6oDMRKZKMJc5sxqoH+PX4IGenX3oO6WI0ezUyWGzhjXGbgXhr1Cian
r3FjaWBBFDtIT5dmKgqkHxiJtP/uAK/MjF/9YmFzPY3isGWxEw8hupS38mD64m6ABtJSrnPmHQUM
878ZTYNbMfd8vtZhSjqJqwG8zm/6O5Q2dJPTIPOBFFhgd+B2OQ2nhS867sybpUTUg0ZuDXwAv0mR
izn6Ehc2RZDFDuBmFhLuH71THkL7J3yATHZo6gCXtGb5qO485D528B9LwdeMcwJY+t8AJkdH6dUA
GMIkdgo+gfywakSWx/rEvj/PmWwKFvjCzCSY8eQUyP0sjSFjorqPdWvmJBMtPSGZbnPiunwRi62a
rBeszvimK6uTy1DVy0KRDUxOe/guvkCavqqZKZ87ikzwpqDSllr959N9ozO+AjahPikAlQ9V0IlN
3hM9cBhUscMxvCi73PuE00hWbj3KuDUBt6pbsaNyki4BSn8Dpelewi4GFpIHDhKP8+vzggqOh0JR
HTlRnfsPYdVlAlyxJ9eUV1meEZ6vkExs656JtAYPVPoy5uFePZ71FemitFD2WZpWKQVvd/zqe2Hz
zTijbL4bv+NaZJ48qdp4SpSBQK6pORBkGHrho6skB0e0kaHbgYaS34U0TAQ1sT1l8OpVUJSZSn0j
Vb47OfIlu2MpOBT9GAQ0QtT5n1IXeIFZd2HBDk0ZdQlNExXuQlaqpDXvf5vZcw4c1UgMPcrOTVFw
YtooSp7lkYM0Q8U1pl4SwQN3gvukGbTdK6hm6xRylpHfUjT/ou31/gBu5EvwtJMuBzB5rwNMlIQR
qEicPlzXCg98aR2oJGbb0iOSRBlE5L900e5sUPBnqJvYfkmUHVeDzab6W3Bn/xVrHVXPoAiNFax6
fMrVA0ox/8MwgYNWUJHEKwCUSNdbqUVXbJ+FQ+QM/E/wwa/DPefLJBALO6jNprXVgjQ6wQuK5l5N
C+XMuccYMO2GGkVEO0TubOO6FmqY2BQF2zTdpoBSDCRbNIievSyMdu6Yy6itAwAMKCeebdejrZE9
54ZOiJy0X+fqrs6hMwYp8xZlA6B5pZ+6DawKif8mFEjDzj1kS91tIHYYHFFR3cw3uvRq9FRt0er2
1ofPPbAPsVnkHGmXKvJz1wMeWHjl47E/vuuux8r5RdD2oRE5KPk3plermZnHvUsMLLmFWqtKoihO
10XBLfHrzLx3RhghQCxjtw6I9K4tR0Xq5kyVsUoq763LTgJfmNQPRyXOswXPPRcgoCqpoZgMIvcb
2aBMyz2lGALc9pIgg/2o7q3QSF9RA9ryLF+qpcw6F0S8IuB+yA+BueZ6ZhyCz6AGyYvDx+iBEgw7
rElVUrd6UXtQBVrBGxvM3l/yaTeYPJzlS7MT1+nqfuCGeR07uUrU/FFTDjW/020cUI7tsm7VL3Fq
30K8RoujYwGqTAVCfPIJOyUvBd8fYqdvkKAA7Ii45acIJHtJavENlRL90UeoFFpcbzYl1WwebhaI
fyPciMNfod+68sJDbCbyxohQSlc14GpQvr5eej4XuKDmOAROvtFs2x44BqFSTiJXKgewkfo7Ic09
ynNxQGugkxfennO5A4ikggJHRS4LWYtJ1YJprs8UESqRXJkTNTxrPUp/8prTtpK0SrpqFXlPhV5a
QbV0kY8TmzpbGIUIzyhKBPHv64nLQgyIUQPLrUK6/KnkE9MYgCAILdbEtOBTWqpvTbVHoz/xYltR
obg4PhQzCz34g4Aqn29HxkOeHLvgVY9M3qXaf2aXgGAEtsuYysHTDNmH6zFyfaWEQiwkTuVGlJM2
XtmAMONgLIFvZopHMITnuDHmLlUgSK4N5Xmt6hmTEifaFyduA+VUOrJYgo/0+asgYknvX/hzCcMr
e5Nd1w5JU0G0L3FAYunb8t+xo+P5Zzg+sr1K3jIiUacM/z+898yJv7I7cTSQFij1IRQTp/nCI4HJ
u8T/SLSVkmbg0whWcqETVzmAwIvvTiW3czGczIyY1aGvqN6lmZUuyY/NnL+rEY038cX7gRtk1cWb
NHFQQR9bCCCCzsfY9R0R/J+yW2QSmbUHHBuvQIZqFKK6ttf3UaCVGez1HXor1yNJ5gYUlKcO3xyw
e8oTmkGQOyRWk1O6bon5He/ckrze3wG3VJjj1r4Yx+T4xQ36kX0DO2AHjhIQzkuoFpMSGo1ojKzf
V6W5T4B3heKHc2o/n56WcrNzeeIr+xM3XiaNlAv5uO4EWFfXp8UeT5o0BAlx6mL6IKS1A/PJ+7w/
77kyyKXdKS1R0NegoAgw75r2CkEHPl7gNHItf1hBLfO+sZmw6srW1K3KbRDpPuaoa7tGYCSsHt3+
tfN+FlEzc/mjK1MTVxrrTE57CdOSHqCiZyBNg7bhZle2ePeSQj6Gf1rgFw/uUrp7/ub6t4+mVRfF
8xBU+DjRvbBOIfGcUv7Av/LDlv0AtjMwkwMnS2rlJ1FdSObMxEhXU57cYdg+bRsNWF1eelIF4OxC
u+uouBgcz95ZY54bvI1AVUypNopW5WTVA+BT4XYjIFKxYwGdECJY+Tno12lj4YfZxYf4xit4Keq2
ER6RvIxRQTSKJdDduGUmXhOT/jeYyXWV1ELkdwK+c5gdGt/q8K7hKONs9MhHAPXsYpNbSprN7+J/
Jic31vgiBvMM1llS9kJoVz0j8hmgY2GRZ2QmtL+a3OROEsWhCI0Ee8lOTPQ8ggb0gQ7u+v6hnCve
gToS5ZKRZh04s8kStnyUCSyTE+fVTkn44JvlIehIFRMKRXrI7IHitF2faAuA1ILbnUHo4NK9MD1Z
SoPTPC/SxkvXtOsflOTQUprYA9GbTbJOBkr/Rof0s81AA8xKat6f+LzTv7A+WV61bluWVJh48VVa
GeRGFTjVFyq98ubWqK3CfmrJE7Lw5hLz6fwlgQI+QKJI7aAX/9rpBRLnQ/gQz5kIfMdIZEupqYJy
PASdfvCs668lSBerCF1TG9xSRVQAJrpwcGbgFjqejCA3AEQW1fcpVk6To7ZP+CJ2uoaE+gpInKo8
eBaAXTi+tP+Jmd2HJs9Wg7wxVuxQPBQ5qG9lW9U3yV74GWILWbZqFwbrZKlLbe4mAzUBkk64SFFx
mGyLNvQasWV87BhChRbSFPmLvE9gOsxAA1ItoRdn3rEyqG5xomXQtPFTzEtfCHKuGgrSwl2/HuIo
IQAuPaGDfXV/w/2KFkwvK6w67ivYAsZ2ctKkHpmqRq0SR0UD42eTkZR7jD1ioDb5Kry7OeF/yqyj
ZUuybMs2hW8DdT4EtPrquhWfmVpowjMPsRnJWw+VIXHL3sS9/JyLj+Dac3HZ//ViCz7Gb5/uD33W
n14OffJJ3FZiVe3XcN2qCZIqmrdUTQGXOPAFWn+4cJPkJF23D0v6ybdkIIjL9HEzaCgM4K6YeLWA
9ZrrabgDXZVqe0MgKACZQWM+plSmCghAVxVBSiv/Dlal44akbywRAG/6FZWk3AfyplYWPuPco/lq
SJOgHTGs7zcdhlTZZm8Bavtjb9THVYJu26/sr7xGe2psQ6F0VVPx+f53kMbp3myhi+WYbCHIBwBn
Kwzwdxv1iX2c5b8PwbO2UzfxPqDFDuyGlfWXlibdxqBfVTZHgXoPVKL4d1s0g4VbZO65LOP+MkY5
XTRJ/GYnL14LPJiiqj6PU0f2e5ZvQq0G3V/lSvG5AS/eaxWMTTFS0OcFdcUgOdVDzL/2lR6fU8mI
vAV/MndvgFlCAUu4AmzP74e7GE0PhIGC91Tq1JUP0fUyTSiT46+y4pVTU/Aduf8xxj0/+Rao9KNI
CPle/D8lsDY6LayVUksdTdLkjR4IeB8gf2FqnKFQKddjEhXRUn7klk8eWB7w1o8i2gBN4Ra69h1i
LzAhq6vUESNTVUgBtQDVLNK19FyghXMl9M+ymR8KdScJay0jrEBspi8s9NxrBSJvwMQDrwj+s2kf
sdT7vahkdepwa1U4iAVpQR6zz9HN34OBmdYmvyllK9EtsbaHjGRf2sJTYm7n4RIVNQDiUesCLv96
GWTfEzVfyVPn85OBniH+k75UNLeDz/vfeAaaqcOOAZ0AZD60G+eQJaI08D5mCkwcwUTL4SX3c1Jh
N+VIRcs5iVW0tyiUeUjGFB4dBkt5ZUZNcyVYWvYZTwXeLqTPwcukKcLNpFWtQfklwbcHI3O6dbYn
ztwCyU4QpHy/LrRBzt35YBEBggbER6oG73i9xEXjg05E6VM8SRGYIATYFTFRE6occxeaLFqCWJss
BWUzrws0XKFpB5Eomi+nrwtkwDih5vnUafkMGmx5rxGxFuR1prg94dKkJ1ojeRbQRC+t4bmroVmE
6c3FRjhc+NgIPXToQE+cXSPkoYuTjzG4Lv+GchL3nXSANpmJ6KKQJBSpbxAEUC36G4f2q2qgpGm6
0CcQTZcphr/K3YYxExCPBGiuLvIG8NPVdbg3pACg7wQyY+eaH/yz1kF7m/J+2ZZEhuQAHIeWCnuv
jXiDGGLrv7qZqLwWSdmUdqxxsiM1SaZb9/f4nEMDxGLUPRIFgG+nLJQRxDcK18gyJ/VpqFpChjUe
zBTdDFlCufxTfMdwuK0ICoTHFnrstUDVz/ac2ypwtoBQhyDpAv/n/VHNBclopMJ4UNdALChPMiIj
Zr2AXo7nGHK20ixIgIP87Khqq86n1dbbtGaruWC2twZpIQv8m3S6vtkhfoC2SkTo4K5HzeF65+e1
J+usSwLHPP/prWRzGMxqA8Yk8KFhIcjDqM8+qoP7pg6yiC9C6Al6TU9065LW3O9HIq0GVDHvSFhB
de8JIjSnU0JPGfj/E4hYbbdbelp6VNw6P5yaUU4JFRmMfer8wPkc55Lhui9C/p60HrqSNsx/9LuF
6OfW6V2bka6XxndTRUd9zH2pecXyomMJrCz4TWk87KR4Sf1tJit3bW1yBXlpDu/DYM1rzZ5mGw08
OuXfbH84HKBUQzc/X6isdduOkv3wlz0qCxDamZNxbX8S6gnICrf8aN9UV1VADvbnmIhGilJ+fHzj
kQ5UEVWhJYbWpF647G/v+mvTk0hPF5musdG05tpy9ldgD0xRF2zcRpPXNib73PMyL8a14r4Adp/X
6A9doi6ccZ+wgIZhlKjHmoEy+YBc27kQvky5lxhiTT9IZjbbIxqKvg8QcVPMpYrkbcJktIbweKyI
o4NhsmZ8rnqNVNTcCxghSFdtwBtKeu6o5Z+V+tYqC9Hv7Bcaexnhq8ae20kI4oqFPHB9A2sKCBnK
Vay9Sn26dA3eZrgMfmyhH3tY8HdKG9cPLVBqCceBm59Z8Urf62QLDSugChYszV0gWBdZ0UY2Ary2
rk+2mre6VnYu99KhvNSBAK+USFkecnTW37/Z566QS0OTdZNKyKAGGQyBFh0POIk0Mk+kDlx8/FcU
LWZkl8xNbqyyrOXSLQxulIFhzy2UrjicYDyyvwQKLke6VXcLr+W5Y4W4FJAZBE2AL05WspByKRpk
TDAywEHAoeEdj/f7aziz9xAFCmPRAioJqMldf6wsKqtaDGLPidTirQiKfY52BuIHsXXfzsyJQsMU
0MyYDt4dv5XyiyeVroVt2AzoIE7KdCt6woOrsLORBJ8SeFnzuLHB+LtwrGbCr7FJ65/NyQfr5M73
JR3NpAcbtJSh6RH8gRLzz4asNgTOFtpo7jHCw/a0EPL+Ns9MHP+V6cl1JRQoq1YtTJ/PPH1VrdeW
9qDRU4hp2xvDwhA+X8b7H0mHwiPJTjZVUpu0WiFVWK53mWn+XUjPzuzeqxGNG+HiA2icZIRKlXtO
EBhrdXCtRuH3eSeYcVHRslzqYp81h0tmfFoBizlFPoRCBsac2PMchky+aAW1QlV9zaodoHYL18Cc
cwUViQDwCiBMqHxPpiZCdrnqZLTr1ttcp6WHBZVIopNuEz5Uj4mpuLR0SRXBwXqoxkGAzgVjqfzR
5gVJ31EDvL/VZ1AfwBNejGfiPYDTF/KcEz3HrC3hfAhlGtrSofsLcgSPugsx5hi9TnfapbHxQ1x8
184rFNaUBnqVh1X+3Ox5YfehIJukHPpsIYqZAalhYiK6nBQ0aY+Cl9e2uK7i45xF/ljbPAxEEKz+
+3v3GiFB9d2upSXw61zUdmVvklgPXV9p+AD22nDTVDtBc9jOb2x0r0MOK3DXSBIEAyDukQn8ninJ
uyZ4EPhzbGzEatdaPFBs3FZLLE3hzC7ZM1dbiHt+X5E3q3+xIpO3Re9Hgws6ct8BXWFODBuVDzDQ
EISX396WHoU/YmhWpLJ+Xh4e7Oc9t4qO9PRkng+79Un+DB4gDkrXrvWtmaNE4zp/u78V54/Gv/FN
2fMTScsGyFH7jgiaafQGvJXoCYUmtUpDbRsqm3QLxSmkIzaiGT316iF/QZtG91E9cwnt0U3tP94f
0EzW6WoLKRN/gwRJELQlPqmiHyr3XeAgBGmsJTcz28pwlNROS9JKSEDxhVkAfJiZkqkZP4V+0BuP
RO5iU++MjwUsBFl7PNTRYzllMed7tcsTPvYho6lvwRaxGt7Ex4Dy5xa8UK4LzVx+4cTOucJLixO3
1CeiEVd+6jtasUY7eV/akZn0f5CfB7nd/7LcqEZIIxG6hpzm9YmtkeZtlB7Lncu2FFMxNuVTcfSB
eDSs9hiRxNT8BzQ/aOFqsMBLGA3UeFkYwxiG3ZwRaJgCkT/ifX4z8xc3VN2rRWykNT55tRpUsB7w
0jb0PlqP5iKSvEm4QZV9JboaifiSKkt1yZkM3y+8G6pkiG/giia3ltKoTRIlsN+vFJL/TQHHIinQ
eJQye8Hvz96QWGwkfNCkNmqgXa93M/getlPvOzEX2175ygYrdn1AX57EYBeqMrw9DSRwVL0D9uxx
Jq+BROV1YcHnYrrLQUzi4iEzeL+LB9+ptROYPQx9LYR7vSN6avZPzH/q+9IU0sCUUZrbiHjiq+hb
vT+GmYosCItH9hoV7mJUTLpeCJYNQjRUGAPqoXYcmUJF3iWaHJOj4zixzcC664+s70sihvNfYEwn
o2EPcPNpW3NXKjrYGlTceBSaTOhU4Ki7XjWW9aHQ7/RzSXV21kchyPl/9iZfPADxf94psFdvzW5f
vCSPzKr22jo9qKb/Uayl47DlVkfwI2Q0AiV6/emBr3zpk8+dMfQYQdIA71W0gk3OeeEVtRhHZeBw
zSnizeBJKywhJaK31YxjzPbeN7eVljDjs1HupdWJ9wt8JeyKBlZ9idrnPwf/a9StRH/I6AfPeJkn
m55qYMtVA+sRUFTSQ/uAHp2jjvb/gjin/m23JNI1d7sCcK0oMoLOUU72euMZGauMGOhLJ8hWfvVS
1LtEfNeknd+lS1ivmcT2SISHdD50KUGTNW0PZhBmGiKJR3qvtQJIvfeHgIAKhB6h4aJQ4X/xnbhY
wIo8YjtvpEKNIs4LiXGBk9aepchfnkYk0coAajcMu1YfAe0MSotL/1b5T76PQ9OH3IUqU7SgR8bS
43vmlY/VVZDrRZ82XvqTdUYtLM8DD02qRrVSo7XAP7Ug8FUWHNh4N098B/ByyMTAgKCAH+/6a3YQ
GJCiXgqdptpyEq1A/Gr1/qM+fN+/r8bfmdgBZgWdlMBNQ0N2WlEXZWCAK4WLHFZnZgc+QCR85HoT
HAppHYjogJBD877FmfUDyTXkMUAYDLwgP703BEiCsA5we5E+VNveXtKdmducVwYmN3BRhr2b1DCQ
HoddYoo/IM8pCOI9YpjGyzLJ5vyERuYy6G0g2T75VHmCEKCSYU9GP0P5hpbbZNhC3+X+sv2yz0+/
1CgtjLsdNEXoALveEUIcF2KZh7HzWlpAiVWmRkJQHjf7nAh7vKkH8twAWv6YQIkgSazqFQro29P6
/ihGI/cGMXlx+kA5eU2NQYAOxpKHDop0n/ctzKzmSDiEjYHYdGzMuZ5mK9aa0JZo7BU6OO5hEwSg
1M2fvIVdODORkeAOsQroM6CiMA7jIjYrEjfK+hQTKZr4VeMr3RaKYqnpYi4Cu7IymUxjCLIvVyNM
yXhomq20dwMIusbnSDj06VkaVsADk3IpFrutAKKn6WJuE59YF3LhD5mP5gvKNIhv/y2HpxCcMN6L
UOI9tFlsdp+5RBDhQkAZaQ/kIaahR5EGBvQh0asJ5H0NGY6QPffdewHJW1B0ZP7T0nv8Zo/gQoQh
tLGMRI1gzL/+eI0mRnmqpokT9CE0hyJwgXgrNNoENGLiwka5uYgntiafUAaXbQdx5MQRSs0MGwNs
U3ZcNqvA7cya/7q/+W92JYwhiB7TkgY6N4zJVZImWl9qAUBCDS4rr/lsivL7voXbouBoYkQ/oEkf
uf5pqTITorARhAZgRaArfNSEmvNZcGmo2N6juNtxS5vxJiYHzAHHCzgLMC8Doz75VlKWhwGL5Aw1
cFxYm8bkAAoHJFwl2mqgrYlg+P4Mb5/+E4uTL4ZivNoxTsocdPzsPj0SrBoa0J/QbsjQW/SpJt9r
yr7MRQT6zNcbk35wauBNGZkzr7dlGrgBC70gd/C6Mf8YO5cDIzjxRPOjWhmh+b1Ub7g5dpgoEBU6
EstAxOGxcW3PC1JVd7s2d+RVimI3qJ0Vn6LtO/vpFjLKN7HlxNLk5R7GBtKMGizVwXekmqeaJ6d+
if1jaTrj8l5cyUrIiUkzGomJ3NNEXqsGcXTXfLq/P5bMTF2YyjGxcAVQJFlQU/VCJKINi4FV/V15
CQL7vrHbYGRcOTTdocig48L69eoXk0KcqDAcjxzbX/2j/7HjP0Z5rDcfzeoE5a/G+h/MjWT0PERE
ZNDXTianQryxygC+dAB+1cgu+MhTu5TNN9B4nTxTBUH8Qpx6m9fCBGEJ94mIQBIXy/VX4105KwOv
LRxU13oCXrossnlQfD5oyFqhW1Z+gfJbamouOKhPFfcc/QxLEeVt3nkyhsnOaYJ4wBOwKhxwMNTe
ASqxWUwqn9IMQIFOMe8v8tyNdjnjyRpnmta4udEVTmF762gXLX3DuWvk8vcnNyZf+rqUqmXh5MEG
55qYB1vPCV++d8xcS4/aS7G0SceQ+yqqm6zf5MZUSsbE1KsLJzEOirpqzpyI3RPGT7m7NUpgZ8lS
KnBx20xilFDLFFZJ2DZSehA4c4iBQX1D/2Rsh1+ZSOTmIY1rEkNQMwE6kAgco9I7oDLK4pG5iZYw
eSCK0YiBpA0i64nPrVoGGCIXl47gPcedGYEBQQNdvUurdh22T4O1VGO/hc3DC/IjtQSQ2Tj7v5mc
izsBMXwPYhK3dLriDJp10YneFKQk4xGrHh51oh2SXduSYavbEhJF93fvTDyDDlncR2DSktEiOjkr
PN9IYWQYpZPV5xBsIabanOKM6PKCnRmXofKgDIVWHSKaGz4gIP5iXUjjygnD50Fag1e4OGAjga2z
W6jO3LIsYD3xmkRdZpR/0ad+FzmRvOaQO3d4C3xo9idwRprtbQPn5RBCU4d8bEVkXygYaUmy8h4S
Sq3nU/GzO+fEZKRdmPhc/IHhIBfFA1SJG39yfoe8NxS3VSuQPlA/tjk7zq1kH+y07i++7Doi9Wow
dqzaKMNahFQg8u2cKR/1v9G5YAuXyW068ndt/g1mcrS9IQibttArOFVwR+w+W6sB1pUMNki8CCoe
BOqcINO2NILGLnO3lLqZucugxog9gEATDa/8JEQRykxtuKyvnULloC9gSGAgAi3F0ixHJzO5wFTA
HfEqHuGGCPCunVDRxpJbc6OZoSDCmhPB8LkJVkZDytgKweG8hrKIphFvsOR2lQNRDQ4H9I00H3r7
5oOQSd7VoMr23++ftVvqaXA1oMlLHNVAx78TV4HHfFhrsdiBIpGozy5n9aumsKQvZmrrCM1s3goc
Dn1G23w/iGabWoL0EIE6kV9ridmyHRDh9aoXzKz8dsHTZIErO0wtd/hm4rDgyH+pzK/X8HqskzWM
I5YyweM7p0QHL85pZf5B1WBEDgxo4gysl2SXHRV6iigiie/7C3VLwjFZqMk2RZYx0NN86PBk/RPR
Q28hZwlOafNzTJ6+HAzy5y0g7x/KSqAOPb59LNi/hWPDPnrGkdVDIR3Pr0lSijPkLtFzpUOY1kaE
QXMtBvyQFWig9WzPVKDw6eK/BbPjkk6X/NLq5HTEklHpsmJ0TtUdewXxWQTuJmMdo7Pz/vpKt+fw
en6TKE1UBlkO/o+06+ptXGmyv4gAc3htJmVZkmnLfiFsz5g5NDP56/fQi/1GorkisIsbMLjGdbFT
dXXVqXNKjM9KiHU03nsdzGfmgH6xCvALU98hS/3JI4Od2JpeEPCgo3F4q8Nbk6U89e+GlMlcj996
c/2B/KeTKed24IJPd8KrCEb2YXWOYcqHP6J6hQ3n/UFLvHFC2cAwF3lTf9/495MxOZVQERWgaYQP
8OgfDmzFENITd1Etgtn4LQrzEfgZe0u3/uz5QuM/HCEA6OBMHb/qZthM4GU8yzEYNuG+LP/y9L5m
vqp1aMkk//gQFKBh3aN7EEhsg4GXAT7t8R74jQoa5x2MT0hHjqIG0z0ueYHGD6rXOzDfx2QPydjn
aOOR81/xj31exxcbDYOSzn+Khz+rb73Ql4ryv9u3xi8ANAm0FCOTzZQsgwGhqOgmSe+8bK/HfbD9
FCx6OKJUFZBzvrVt+2BeerLZfJTrg7OJIZAE0O9pSUF1XN5fp+7mKybLz8UVn7l8jHng9aZ4BesL
yepg4cTNHTgsJ6geRp1g4MLvVxvQg1wBz1LvBIPplooZc5r5eD1/B1hjLf2fhcmRLko3k/2Cgp0s
AUkOhMcEAQc3sj1OMSSoG8j9kiSd9Dt2vDc5OblcH3Ya+CN7UIa97PcoFmRk25+u1/27rx+f6f4Z
V7wBJulzR9YDWbtrjzwL23Wi24SYppNxxPE3uO2I9rS6hGRjpgd0yDrfqf7HeDw5c55VENDogb5M
9IhOM4QiMxZoExy2FqTXrXQKh/dcNINEXVjmWTtgOMTbAXBZKKDfL3PoDkOYjGcqRy58TH2qCK5Y
GQCK6vvxiOZ27VhYRx8NgF5gE7u3lLtC3vRa1KNpWmuJJKFrUOZb0iAD+v8yNKWdL1vMXTweUi15
c/ltxYI/5vrYxOys/RvLlNIXOZ4yr8Wwd5QISpHeLsHDgItevXypVrcwaVOAcVNLnobbtHdqscMD
K8U5TLMBfUf++vGI5o77zer8Iumtsp7pFRhyW7ypNNT5syWO+7mxQLUOIS5c59hWdL8BapUXMzYu
eqcBkykXAzzqHSBQ8ngcP2DoqXO8tTIJhFqla3mawgpSRRCPx+Pkuj+y5tF6ylcNOXfb87nR3xrz
7UPkyQdLDPRnPP6E2Vjw9hMmrhPYicYVC2zA3LiCPAp0w+CUsazjGVeVDUYZ4ZSS3YeZGZcVcBSx
vuA65pYS6XcNbTy8CnzD5Ej3PNoHf/Z/3QEknqVEjRZ4JuZX8p+F0bPfRAKQdZK9sMMAywiYBd+Q
vZecW0Lo/S8r+c/K1GFICa+UMawE4SohL/tsRCcc12eQaAbOuX36EglY4wjkWowDor1xLtGDseAf
F4b6Q55yM1SlDTWWVfER1egftb+SE3vW4/0yZwJFPLz9/ptveXIuuKajteL1OBdo4S5TyXKpuqba
El585iWNYiEwPaD/RloDjUL3qxZHoSjUfDMA71KBYCYDyhYd6MY62hNzx0OLutgoH7m+Wmoum8lu
3hmeVtdGTh1ZqmBYIIVvyx9BtC3f2SfagOTGppAMf8o+H0/pXGiBIJEdWzZxqf1EkjerxnJFWAlZ
OTgJQEx9aooABYT1Ge/k9yhcyN6M0zZ1OLCDhn70obJ4JN9Pa9rTlJYtPzgqSADr+FJzuZELhL0y
4UkT8k1Cl3p2Zh97tyYnKxlWaZYlpTDgsbftQfIKuBB00d8F49nyHJLU4JkkwhJm6Ger/xooakMy
MhToaZjmAlo+jSBtrQ7OEFlabNGOJSDeNBLhNQCpIburawg+LaG0ZuoP3MiP/R+r41V8s5ReDcF5
jbqD04CeSCZpYwJErIh6U39zupY8BU8ceACSq8uvHu+h2XW9MTxxo0XcUJbPYZjXnoINx5M4emOz
N1+wiw1YJx8bmwtMb0c52USZ4oL7MB2NeaeW8Yj0N8/suDstYUuEMaj+vYijduwoMiNNqx0Rumu9
RJAGZ78v9a2FLNKqeaYOY9roYtQDizUcTv/qLfPjlMBF1Kvc/g7NentauKRmBwzKjVGhDwd12mDL
UVcIWk0bHGTqBdWqVoKvp/piZWV2EW/MTOe1zGpR62EmBTnQsaekhSNIiaar2kvFLx2R2ScyyCLZ
UUocuRhlvJpvNmtZcwGQZT7rcGS9ZsyzZz4fP98hbfp+/Fyvz2swrFges4hL/n3jKwCzoWSGHB3K
qOrkJUXrOq1rcM867MA7jJTrkrDk5X5L92EDIt2O4jvqgaNO0f3QMug40aIOWwcRDW5iWdc+uS1u
YpIe13/T1dcrJMSBnxu1FS8rxyX+6mMDrraTYnivj8/KTP7l/lMmswyEQa7EXtQ6LwIRjmAAIZyF
BxwgRIkNpPSaXduvb+iRO5THy4ku4VR/45gmMzHe5zeLrDJKkvYRzKvOtf8GAYB+5Aho0sGZSc7y
7utVPMrk7XAAuzbx379RrX88/vnV/rcSE484RGIpRxVWIu9fk+pIlYVa+cwuvp/fieerQCKmeCIG
mBuF0VhXS9SHsfuq8siTCf2w9W6jr1Z/VFNbcLkzzv7e8uS4qjXbKkUWtwgsS/BPsXiRGppnJBCQ
jcHmokAEILZ97lhIT3G6TfLFbuPf7vH+AyY361Cp7NBGmFuBXKPDO4oxvvEsrNZrIhq2yVqbfHOB
R1yKMmdiszu7v8JMf+gibrS7bRCagewrtp7/nsNX0yUb3TdXzNMKzbKP99FMcv/e6OSplDBKmPAZ
jLa6VBOjM973n83lOTo9Z5v12pbM1xjJ65Sw1huCQ1JzYwke9ItLkenMpXT/IZMHUy+1aRb8+BZq
jse5Nd/fq2eNQAkYLydZfw6Ns51uSbLbvUHr8wAfToA+wNvJ/rOwBZdO988WvTndvFbTLEux+ZnV
yxWkFxSxlaxba9eotr5x/quYO1NBlz+U0ZzNSTNOC6d78QPG43/zAXXX9EniY1X4fWWAjgzRHe4P
TEJA1h2x89UTBAReTXODGYj3J99eeEH/vpnvF2Pi3vpelZKGgX0f7YVuu1VzhwO/iZvqIV14R/4m
nrt3pT+94zdjDVWt7rTRlVIzQUlvL5rHtcmvn0xuc9B5XCTG0qZfnN6JcwOjfV5DT6V1gEqQLM5Y
+xePNGNcgHflGXCn3S4x4Lg36Oh//QN1T/m81Nc/k0a+n+KJm1MilwkCfjztIDXYjkAFoBXYTbHD
Qkdb+NrtqLfx9PpaGyooJEyhJ6PiLZTTjzkBRB1Lv1otLPsPjdZ9ZHj/URPXF6UJ9Ypm/Kh9ax6R
a8TdjvTn2f4icHzBE3y+h92+xAj682x4YPdnj9zsgUHzmSQa7YJEcZ8Qo9rtLQW9tq5xPnfnHWFO
2ApA2eFdunDUFnb6j1O+seyCXseNWFgWQNeOfJXV59k2qCD5Ew1W1vDmY387A5u4m+Ep3K0oysxP
ctgrjCv92As7xIPEbi2U6J4wxItnGQuLOvNmuzc5jdrAQ8pEMUzmhrt3bckKNu5KPLrbfslv/s5i
3FuauK04+Z8bbOzV2u+bHdiMj8fUSHSPuDv7CSm3VCYHwbxgG22X1IKWlnLitCqtKzNtPFFyYlel
7aLjPin0eFgz0dJtNVOGuh/pJP6KVDfPCw22etsIA3LFFUWJhfITBro+Pyn6l3p5y+DHDOf7BHqD
7cK2FUb38OvEgBZbgDCRLIF37P6GUPu4DMMUUZK4315rpDapbp2j/Vl9Dlrd9pHROa19q9oKZ1Qt
II0J3mA9PY2X1UodRszeIpBzBjKCObn5pMnqUy9QiyrEJ/UnEUph+h6unKyVAfhR1/oiB6ToLjre
AgtTMbvsN2Yny47WwIQmApYCHFWGrOfqWxLkukttiL09Prw/KKpHkz5Z9QzCfnGj4d6QSH9qIPyC
MgmCf17/TNEFiqXHP9z2ucAuWONUHw68geIv1HVQJ+Kt4mX3KgDGy4IsqCF/i4qc+fVrbb2FB2lj
giTIOKFNgN8zO7lfmqRx7h99+eTG42Of70QxaSEtyx/qiHUYTliqz8+/ybAVR0A7dGqmFRHqpjTQ
1DFsQkZKGSMWZKNcnH7FHA5ApKGrw0QPyypF8Wzrfa7oYvvY770AqT9WkxVIDKLPalpfGihfNpB9
RKmEjY2wqta1yxQ66yYHqDSRlFVi4/GW4Mb4+H5i7yxOC000bbg29NPeMRieRH9DqNRA5fzEGNiM
C6Z+e9d7U5NQvQdPVQTJ0B6hOmtLx+1W1bd7cGEhZvENunCqxq38a1yoy8LDjPmvKcKOa7KqaDqM
CxzkASXodzUWTtMMehLjgfMaYaIauAwnOe+gRLdfP6AQC3qNsen+/d1bgZZgIK/9Ua3JQT8NS3pR
Mz4KyPlRzQ0ErxDindafNNTsurDyBsxhbbYAjH0ez8NKNkoLON9sTXQnNFvyHepL8d7MLQw0vYjG
CNAEoW1h2sfsRnhRMLXUO2G96VszV2RQEx3KCpAukL8q1RcIG0iaLyUVf98T92YnYWbD8z4fUJhF
5tTEb2cQZO5CSBCtH+/O31wK0r2hSegY0kJpfHSrOy9IsqXGEfmQaPsMsjz0/GnbUv8s7WNgljqH
bGMMcunjemfy201gOOActp3MkleNvdk09oFal0rH35vMurCEJT16b5eALHPbGxRHSJeNXcYgH7m/
PuUKIkS55A/QN76kW0odLbCi1l/Y4jMPDUzKjZnRLd9El5xYUq1osd34TX2iUDqyv2Jim+ZhLFR9
X2JTX1XW6rL6iIzYfrwgc64Q+UC4YhFiYdjv96Z5mid5IqSD47meXmlHVwAeLdwyQoJ2SHXB2MzD
AdINPPTCIRMGpkRp8nrX3BBVyAx1gXTHbHOQ5GELMHg8nBX9EzW6VxWr6BJmj+xJYS9hocatNfVV
t8Yni8m7ZVHUMRK8XrySX3IZwY6CLC//XcJtFRQBSLVIPDHn929tTlYW8s1a4yUYMLfr0MKbrxRF
DxiQIBcC6VENfaXK6fGCznkQNCBBkGYkNcNTZBLocG0aN0LMNY7yCpcPXuPMoqIhavvGcZM17vTH
9mZm9c7cJNipi4ShXsc2jrgJDfTEgXiTS3SmfPJ8260WWDVmduudsfHnNwdFjAepikuMTdQVxupT
gxZXeqy8hTrd7BwiMhiRvCjZojH53o7WVHKoZlXrdCx0PGUp2qst9Bl8t5fMmhbMug0TjoigsU5q
X7MlsWeWrvFxZ0x2Kw4KZBPArzYiaifXOBCqMuSYtMYJOoMNbSkfmSyZTfLKn7NP+im0JPl8vJLy
TORwZ3Iy6iSQubxxYVJk7bx4qz8Z7lMM9DzYsinhqBFEJODWfvfGYpk7Q8r3ND3lILNN7U7bx+5L
0h8rwCklEN/+jbQKpK8btdO7fp+5ZxH/N9QdIXLGYvGkU/8O6gK5s/zBSKBWRPVAtePUrnPSXoaN
gKpk9ScEde4mZXVavfrxlyx9pe1ZrnWhXUsl9Oxd6NuYnbIONjRswHFS6WB3lfvd42n5zUoogWqA
h7NCUxN6+6SJ32i6GjWSAiUTMd8Ol5LTGasWj1E/tlRl/qbuwOZsCioI2p9StGC/Qqrz8RfMXM53
HzBxIkg89LGQBkh7tIbYk+S7979Rok4au5YXdv5MfwEGK6ITH80hCLp+9sjNCRPYvOIrXEYOTy2J
5LvGyHeCYYXHxiqs1I7XW9XXfWvYJo5rDRC63Qu6ayV4wl6U904vIPlsH5iFe2MuBrz7qomTifOO
abgeXwV6y6vkkj1gsyN8ljGvDIj6ymBb+7aeOwu+dMbdgFMHon7gLIfS80+W5mYyEjmXwSkcd046
yNiirJ7WCI6QUqZo2wuvj1d55sALkJ8HZFYVRrKASQiGAqwaZy3tHKVigpcGr1Miyp27sJtnygcQ
8YVmNThrAf4GuOPetUla5vOuCpi+EmcEYgZW7Bpa5xugasobUijOgPIqqvSQEmsTI4BeeN/qcavo
Yn+Ri01ZgruuYFa5b3KC9XgG5k4a+uo0gJFw1tDhMnFAoepxfTQonROiC6qzimQnSjk5Uf8vDy4M
FCvBKIy3dGm4jE6p7bELB23maQpNxJsPmB71JAzgkAEdT17A8GW9t+bV8D4jcvpeobKyAq8r5OT4
t4YlSb/Ff1nKwc2cdLAAjIBpYLHA5DS533jaQMG9wHOqAHYd2SK3NfbRyjoOhD3Kx3YXPJXrcLN6
PO0zIDSM+sbqZEtU7QA+Jx7ApW1lxUBMkOhAiWAdredzYv+tyK61dl+KDlhru950e0df+IC51/Hd
B0weBZgLhKfi+DrGPcBZoPRpjO6D9wDRuizcq3MzjMI31NQBe4Ni3+Ra7TOWkb2eRQSK/jMJhYru
JR2eh2TVa2tFXTpsMzcqRNsh24LXA/qjps9jGaFCWnbc4PiJLlzrjwgwCiTfnohsfL2+HhoT7bGg
Tvx7KSKMdGlal6yPP79xX4rPULVVYL2ie3Bwwm8KaPwhGnSsegGM82YNYpdopfg6/+zTg28+3lcz
JVowMwG2Dd0aZVRpnNxbcRTJUV71gFYpFt37HFG9bwABtj5esrG786Tj0Ky8ivTsguWZRb4zPB14
0Srga+rwngpXPLfxZMKrO0VsSMbrfrbwept5I6KTBoIjAKVKEIOc3E0azWtGLfCsqIRd8ylq30X3
rC2Jkc/A0fEyGtMCqgJZXCjg3a8lxQuRqzTcDgJ56fXWlK7hH/m723EWKO91yaLkfbAag9WHnWq3
H5y1f7YBbRj0/AO3NN015u4NbQ4b097tzI9+zZkitJvWr4O+e9tsvk8LnmxuBUQFjPwQhAZz0FTY
TEkbtg0zvnfi/AS6So0aWoROmwqqMwiaH++zmbIQ9ERujE32WYGmVlYJYGy7P8ofsQG6dYco52r1
ZdsmuqJBIMmAc51/bRcd9szr5870ZKc1mlADgsn1Dm9ThEUB+bS2f172oxRg/KLZmw9mLS14sDlv
eWdzsuHaMk/dSoLNhNAXhVzD9Z475C/hgvuYe6yLQGBDGB6USQAqTezEYlUyQ4NpzZAAS41Ml/Hm
AKU0u8YDtkT85VqVqV4Tgx6ZtfL0R3oG7cXzkqbPTCkMq3vzGZM7sXFDt/dbfAYI4znw+B4qTC6/
Ga6meGSc5hO9lh2a98D5ur5w6CeUFrbXuHsmDzFA0PGXjBYL0A1Mllh0ywyzgJPXZ3/L8FCq58fb
9wdM+9sAHhc8urN/I1CHcEAxtSs7B3CO92YtGMNOfFE3wO7LgBPEBsoFdmFGa1oYiu1cUBrRjO9R
JADkasxTgwbGChJCPVInS6d4fuj/vmxyL+MJTNmkqzonUNhyG3mSepDU+PJ4/OP8PRj+D7b75paq
Wq0SuLyAEZd/43mvfqEpokt0LaX7x5Zmh4N2N0DdR13oaW7V69G4UFNMtB/6F6qi115YuvCXTIx+
8WYwglRKTejWnfNS93oCAQgs6TG3fjBBu2SN9kNZ0N82F9SoH49t9rRKN4ObrhXfMQP3Y/nKb/aW
gD6zzD4HNgJ3gxrmG4/9sfrW1jGqKkuZtdkl/Gd7mi6XU0FtaN10TiNLqxYCltonKw/m4xHO3bM3
A1QmkRtbMR34ibAZvexv5RpK98oFVugnxv/BDFpOkITHTvklJ9eVIPBphK5z8tzT1erTE6wmv5R4
ej+2M/fYQbzwz9BkqyRDBB4Vvu8clSvNJEW3tuQWBDsoIykat30Ah6MAybSQ/xZCRc/BvNc0KE+5
kmhRpVt7vPiidcnCDh6t/jqNN1812UaCBDC8xmIpBxQxn/lSjSw/LgCUrIA/8X0anfpG/CwYVViA
Es68tTEdqHqghxB9m9J4sm5OTgJpEFdi0BVd5tWp5QOT0lM/vEgpv4WQ90LMNgOLR3UHrQY8XsBo
D50moruUwaufIi/rlgDLBIZckFQDYpyUUNIb/ogVWvs28WsFJhfQdXTfcqIPApgPF/KZs3f5SIwx
1s9wx05PjiQ1GoRrgAKm34l3dTnRiAUza/ah8KGIVthBRAeqOoN2Xdh8Y7g4XeaRxGwsqqki6nf3
s+37fMO6jccC7MHqGdLEe+aQk+TJffUXcihzuVTQWCJvBilbFAmnFBFp3zVeyieDY3CvHEhNPu0a
xe6UlK/1gg+cCcZwg0KIB0VCCXHyJGARInko3BS1jHBd1XpnlEDAdT2Jz0svGxBH/54/oKfR8SqB
hUFEov1+/uqoFKsoR9CvQbFkr3WDK5tlhWSwBXpjTiUxrXhfp4MrdlbMK8wn7UT32mddw9ismnYy
8caHIYl8HAk9E3wJNLKNzGR/O8Gvouc6hboheiRU0SOsB/C7nokQmj8rslcCdFRQ5CGCOMvjnVop
gWzKuahlZpYge/sniiOXtSApx6hIsKpZoKuixPZGITZseuz8RBp1x9CxbI4tpamV1kCyEl6oQLqg
QRRCIF7U94HRtV4or9uh1U5C0sTCMVOyLt6KfcZ7+8IPCsaQfcYVSMLxOWsPGeooWxAr8OExSSup
uCqZ0mRPTRgU2poybc7YXg5meb1sxIbT66GNRUvrYoGDNnnfFxs+kd2xhsC78p7nWIrmlNYVOCuN
S+8ZPtDvLkkfxOXelyRf0YuREZoUEgXhbFYEIV55mgjSc00Wg+qpq0KA9quOyYRDH7tVo4tD3qM1
o08ggRe4TAQmHj5ma1NyecFfcYXaBaB1omzkZGLcpF+SlADJTrpeDIJPxMc9iKUiN2P8A+oDYn6S
k1YTV0oHYv6TQmsfPWV9ITCEr3iamXGpxD2mvuiCQVfbJEveUzBWyWaAhEH5Vam8V3yJZZ14YK8a
SiZd1ZmotRuPYaTwBYw2fmj66IKNn7Mo5CNKihKddFA0SEL50DSKFDiQX/DQxoYaEJrotajLUe8p
Gg1Jec+rlVGbW065s5e19WDE+DOtCJVq/DvXUkiHaxDyNdvca7xtWSAx8h17XBC3m7KJJf/A1LUs
veHX5IBHJErbvFdCVVXQsEu153iI+550UDTkTVoncWa4FITMJp9kGr5IC5XuUBWM75t1H/Ky7WVx
EO5qXvOhE8aLbiTtkKBhgq1buGy6Z2IkxGw4EBW/FB3mW2EQa4YkTZN1Zh9kqWeymVvSRC+LTIp0
laIfGPRXZdoXzx4kDoUQyilam17yPFeGXapQCI7EfBczusigPWolpBEvmLKCSeJIjmRFa+BbKm9d
QWQ1BVt3mnJmzRRCsqUZm2Ly/LaSIJmKqIZD61sVqR1Bs6TGkKZsE7pOkpajT2AgiBXAe3va9ys3
YEr2IqkdIDODJhfqu9cqSvg5ZEUu2V7PyCUKH3LQmI0ba73O80HjW5zsRQKWSujEwyCDJUkOippu
OL+XQVqR8zVrx2URp2BsoZz2xaQJBBFYr/YkY4De218NKR7fgpSl5x/9IveZA1ekXGTGiUcrk1GD
LrO4gGfzgjQsEw+Gh2YU9btNU8YEXcvw2oHax4PqUdv9fXzJzHRlQpJ3pBlBGy8PfzLJpsY0SLKu
QqcSEj01cV1T3QDpF1/iXbMargy1yxd1LRvcNlF1eV9CQ8PuOkNBccmz1XJTocM8N198C0+68LR0
WcwEOgCsgKwHonGKyknjz2/iDS/rAPMJGtZxqVzobUORXeYi8FNgCgnfuRDDHED9F3QMXQhk56oZ
UIkE36sErkjQivP3prWBRmnLtSzeIYQ/Deq5K9Ff3H8qmyKyNc4KRL377uw215GKrw7Bsx8sxB1z
19colIekFRimf3EIiTwtogiPOieW4tYYmqQnPEVbbu42S93i3MyTCBIxqGggApB4tATdj5aV4BoB
uWR/nrdIUwGG+F5ec7LJ7cf7bQZtOaq5/rM0jvpmScsaLKACm7BIjDSgsQHVBRn/VJud4a1kGyqM
OmqJBOWsoCEbAM0kG1wY9XNvfD/+ktkVvv2SSSQSxEoqVxK+BDn88SP2aPKyn9D1VBq7TYjutYV0
21yS5G7okyRJXuGwp8J/GxzZko2mIciDjeNrTE/XdegfLuRFfpPwY0VvBzk5QWHp8YJXY2EBL/v8
1A72xjN0kGUuJtlGPzEJVu8MTd4kQavUdQe3jI4Xyxi2uSWu9cRo9sZSqDq3VVHn03icS/BcTDse
pTDJ1QbYVScjXqC/+4VZvA7nCHVql4wdWrXxJ1xwknNuSOYA1BBRYkGZY7JwcehmfFF2rGNJjM6d
mUHfnPglVbMlI5OVkhHsSzSGkXgNAcSdhlOho6SvGQvbfuYNB8Kdf4OZLFSsMGXHc/CpECLJXuM3
6By/hNrJPwIZCDqKLQQ5cLPGoVmppq8QcekUzG0UWcFtg3S8hrrtxAG0mYYLvG85B80wlUsiSGuC
ciy21OvB0aOldoS53aIiOQoyUDwApClJuUypqrau2DtMxq2zcsslrPV4Qucy22jD/2diMiCqyIk0
MELvDBc3AkvYx7uF/sF1sQW97xlCLkTbQ8gtJQcUJ08IAv8s2B9vounJu7U/8WNZxKgQdcMQVUcq
0HdjvD8HZmarRmBH7WZs+IJzWTHwLa4p/VlqdVua4MnZYLmuTWIVWME87g6qnK1qBq/1x0McR/Bo
hJOjUeY4lm2hIIHvWeCThZzUWs2pVbr0+f9gCCUicPehIiJMBWqlwpfEQQiBBPPH8rZWfWeDJYrr
x1aEuRXDwx6ZaiA4xnb4+zswiIMuyVQX+EqB4B7grr1+La7GFThLMBYlOofOpfYt0E0zJxCY7bcX
p3zSl1z2uC+ns3r7FZOVo5GShEXIgPQmP/nSnpG37RJ1z9zC3ZqYLFwccMDzg0McYKWMREoPVFBP
ihrcgsJSsmjMLP4aDapuQCGD8BpgkPs5rQKBz6DvO+YVpGuy4rbA5IefyRpUojHAmp8LSziTm4HK
yH/M/coJ0Vb1oeUKkg88pYDdBjijM9Dnuc50ZHN34DAxnTf3+PqFgA2KN5dTTRblnJa+YZJsbZPA
S8TBRwW131MFxEX5iVUNDzWJFr2dUvkR1CYTLUqWz10geP6yyBJBEAHwlPuZFocmQt4uG5yggp8J
tW0TOjiRSuAA1Ug0ad+l7436TKNPIPgJ9YPvrssNzf0bJFCG0L4fr8Rs6uqHK1cA5zMgspPDVCRD
Cmj6CI71LKYikLnmbABQVMJJhkrtx9ZmNjRwuLi3gDLD6Ke0SqnGuQyUGlgnldXEEhj1RVIDK2Xr
0AjZPrEeW5vxrUiSQfgW8TKi4qlEm1CMKfsGtCd9KFEjrQLPBNL+7bGRudgfSU0AjgChB7njT3vS
TUQuVLUasj4IT2IGlFQo4NX5gasxfRXgPNKzNKB1uyIo1VRm7IGETyuMTFUNeZHRZi7bjhQNAjtc
1BDfnXYRACjrRRGHhG9ykF+8EWVSb5Rim1nhsAYDAfqEmVbXdlFB+iUQ8FxpZqTSgfdABV9Gie9+
VytxHMshrVmn8T46/pLFr0El4gYg4vCRBNBLa5/8Mtr4kXipgmYdMq5NR2bmaw1oW1LparCi6I+p
PqifGZL3LQ3AAy31185cHAhAgQkTOKRO0dBx/5HDIMd8JAIzIe73V0Az37eIOLqvzsJLOEYUnIEf
9ADwE9TL0dv5srBRZvzNrfVpPrX3IN+HbM7gdOWmPrcKSZRXlrE64RSUaLEtllQnZ4iGoC+DJZGQ
m0Z+4ldWOlObpuFkFAA60iuh3nma6Qau2UcHFjke0d8DFbhhnxPe5IGFXxjuzP0IBg5gRfDWGMmc
Jo4llNmg9itm5FcqzWtnGVlvx4wJ2mbgFBo0ApqPDc41tNwZnFzIQ58OnSp5rNNRoDqBrq1aPWvg
yiKj+6yjgaixXgDZmDdfnmfn+YHhjoxgyHg5y3Yr2kVgIrEndpruLdViZny+jM4epKDB1D2qft9v
PEibMBWTgHoP6fB3FTQCH2W0UNSaNQEMAWJpIJEgG3ZvoqjcUCsaHMCEMBoZVprTvcTOwhTPPLKQ
N/xnZLKmUEytKxnpOnT9FQYPhtNgk9i4smXdsAYr36VraWe1sg6NDGyoyoYLoBd/w27TfWAtZbfm
9ze0wNFhB60CsIXdDxkV9Yb3lJx1PEX8CuvA5Mt10UYmE39DGFdurZD5WwcW9IdIuohQmXmHyfB3
PFigUVr7BZlQsrQLhYGyTtsxpKuvAWFrVmdlEsWASw8ESSfip5yV+QNh8pc4fHq8FnPlPVkEHSm6
t1BExTV3P/o6HhI19bEWbnip5WuOZL1dv6ie7vsQaRAvAspCYslCltMufQg5GFV9FMCl9PgzRpc5
iRuB5MRjFDop0DebEoIj0MnlIJZZh5eJwD7Rl0IzgnXpGyJkT/sF5Pa4h38bQyZTEEcyvymPmaKW
g9gig+9wKmD6OEeCiAT5wgt73MOPjEwuiZ5SvgsbGNFKu5NfwDjP4V5vro/nbS7uwsT9ZyzTCzNq
aMmLDIP90yu6or1VzUsSbn3/pEr7uDMbxGDc+rHN2ekbYzwB6qEo/U9GlnUKh+S4zzkQ29MOjbfw
68XZmfv3+6dDqiKKPgI24x3B8+SelKwYnFhWyXnLY+U4JYE3pD1Jw3T44NoiuTCQUhAJajMpNUJk
CFB90JC/J6IHaW+r7fPYDCUXRJ+thsyOGYGaf4uHA4OjFmtCSfqQQ4TsVjVezAP0WiXCqhSK2bkL
zkkzaZnoT5fE9buPinxLumLAvYCU5eARtUX/kJ4OlcaDHK6PQhKULZfanNS0lZ7jFQtKfQaZFj3N
E+nINghRzESIxZeMS1XR6MEdC25tKagyO+8H3wrlAYy9rkSZa9EWXWc9Xrn53XIztRNXVzZZoqHy
iqxPVSK/paxA7YS056D3PjQQHhuby8ggi/2fffLz/r6JaNlW6CnThJxT7DjDKqEpEa8HK1ipfy1e
r47DGfrLh36ngh3N39bPIRokFr5gLlS6/YLR+d58Qc2KaPGl405ln1QGQruoSB0lYUdjMx+eUITr
8pWaqkZcWOx/kfZdy5FjWZK/Ulbv6IUWY9NtNhc6BCOCJKheYEEmCa01vn4d3O7OCBAT2Knpeuks
VvLg6iP8uBcvvKhorZhqvHsafCOqQa0gH5V4ral76fG7/Kgp3Lj4KD8TUPMUcTHElY77hx7V2H1m
V4FGSw/5pZnZQz5UNWq4OcyAsjzkdpKvt4rJIZWZVCsHdtFpB3qVnzpvwAo3D8eUcRIUZrDQAhGg
qYWywRZdGZAoSHCvhkDU0jve8glrxZvw1L1D97WYShqrWfaF5AM23O/vmM1slPtphs50xklarT7W
EK7cyrt0JDpKy8+3t9ZSRn8COaKCMvFT/pBdpP24b4YsZRwaaq4m2iSZFkUxTTl5Lxv3ozrkULR4
sFaMLgUel0Zna+qORTIMYsY4vg3nrCKpOE1xCUyKJh9ap8yNeE1DY/Ey5iDSIU146h+QbdbzXQgI
5wzSquwmS7Wm0ll/5fFfPBEXNmYuiOflVZIzsAFFU/okpjqdOhmiWzKsNagtPl1Q9cGjhbAN/UrX
Zw9rlgoVmkEdOTbd+F0Qt3S24lxMr9+Pd1/mJh1Y+NA/oMB1NnZcj6jRyTK9gHoBWqC8XS4S+ij0
drBG5LlmbTZ1g+81MZfBWumaPeDtB3fKs0Xo9s5XUnuL98nFuKZFvLi26LGOPLaFJTnWanjC/rEI
9bZ9R+Ph7V2+tBuA5pPgFU94oTn0lC0Hz6/hPTnBV+SBErEOAOx7zWhwgYt/5T28tDUbVIbUa5c2
JeuMBxo+hRIQivng0MGlZGp2KDf5WtpuaQNeGpzW82IWxSYQpEGBwQgtFmFqccJL/Hl7/pa2xIWJ
eU5UHsE0wbkw0YDAVR93b+02fZIZzV9JgyzGTZeGZs5E3oFTTfBgSCjACOTJqj8+ueCeL88j1gw0
5D3/0DwUfkP6QLRvD3LRk7k0Pl2VFxMp95nXxlnKOr4CUS4NiwdFcQZllhMgKmvCoqtDnTkSLoiQ
qpbFUKvSiGs1i20vP1LVJt8F2f1I92pcG0FjVatKscv7ZSK4ALcG5CKmn18Mk6/4ImHjinUSSDhO
SR5NBvUnb5X5oX+MDSG1+9rT5VwDGEk0xlXk7VLuU+LAKgIJ9W8doGv7bJVRLs4o8nG1WtYPKXgj
tF4VdC7bMKFJi7uKt3teU45KsBI/LZVnwDrz2/TsqFDsUNY14lZH+DAiSzBGG8ez3EEeCTSOBlTs
U7VQI/AS2dKJt0AJFG/YLUsTFv9QJmXyu1EFfLI2b++8pQfx92cBjno9I6EAXQ1UPyB/AA0+5PfR
Y3DbwNL5RSMJ4NSAnE64k2sDHlXkvduVjNMhwWrmvtblBP3s3iNyrysO8lLbGTrO0DM4JWPQLTW7
/4YMHAEe38MX1Zh3VwO56gYlytOkafQ/HxQeD5R/QZ4hSnP+x34o48jrGMYBtKmLWstVMq1nK71r
I60sCwIUIthDVowu5tTRESNwKL3SzA+5j9yV6HbIZcTgoLofAUYc9OooPLlA7+rRwzbbrvn2SyBl
EVUCCYlhDhDeeU2x5bh2HAAXnDjEy92+M2OJFIbqafz97QlddEBRbwZnMEJaGiWA621S9GUEjLnL
QOz4raM+KcnuvF9iZad6bpahyvoaTetlqQavYbctmJVHemmTXlqfTsnFvUTx1aC42WRd3DaZyZ8L
7zmS7dI7CEgOrzYbL1xDaJBDdgjN3kgCz7nu+6DCj4aABTlcNKospNEUUowvXKqjjwNAdKSL9HKf
RlbyURX6Ax/roLsFHtwSbKhI9t5X6k082K+312DhqybtYvTHoCYCAPDsAaxGsD1lU0fblEUYiwD8
7Wt1/aUTemVj9s41Q9KKbAobVMUbHZUYPMXvxMrpGqsv96G37ynNL2U1zzojKw5M+b/+gtnbB9EP
thkjACuyAXWv1ixHROoVr/fwzhhqW7veti0AvndrUnW9wSuJXVQrILzFmQbTAsgFJB6xyGy7gY6n
6pueHpyBa996V1KpMFxZzAV+ZihRX9iYudKylOVSMWKmB3Mww51v+3alv0HnDv+YNenvkWOyv0mo
Nw8NWUsEL5UdYB7VTKBjvk/W9YkCPhiK5T0QHJBNevfQt0epIF20ItUEcsSZ+JrAJmD55mlNAGzh
Qbs0PC/3DTWAQKIC4EoD3XnxTmrOXfoSiyt1hTUrs7MiZ2PWtSV2UZ0EiaoUzbFKZGsMkXOjG8q4
fTD/m8kEeh3qnywu4tmpyf1/TWaj1tp+f0iNygz0kdwTzCZIzBsblFinX2sklkvbFIEfYG9owp+E
nWdr2NPCAMIuAFfETeTds0DB3x7Y90U3iy4RE/3bwty5Z7g+LJHVQm2WdIMq76HKi1bIwyM2J1SV
n5S9su/Vmnwkao99Cxp5jdV7GyzuqK58PhNqU5uCyqhIsqsUR7q1NP4SP8LV982WmYprwUsDfB/Q
nMgvIusXG6GRmdnePbqT4pd+Bz64yCjNxIh1ZHHRYkcZqQqn4/ZMLb3EV18y2wKJ3CnA1YzopfEs
XgU3xxv6cvfj3RD+lc12uSazC1KUSgYt5ygHJxhyNU06hizbvtYSoL5A8g1abXiJ3RacMCsezrcz
eGs/TDvy4h2OcJskivht++1xhG3QLBHfTgjcDoJF78nxozFyvSW19bl7BnkXQUNlqsZ7T6u2qzC0
xecKdRyGmer34CCcfQ/PVxzn+uPUcF2iG8PKTrLWlXc895AwjAaMRiOTCFSW9spqL2R6IbX22+7M
G4ISTiPXMeyyJnQUX6pPVyHo9LW0/6Wd6Zq7mO826LjOi2AnIrVBbzRhBMFhR36tmFm6LSVQF4DX
UEI5f05M1kLGgy3EjoYZ4eMADT0Tmnl0qI1P6AaD9rN7txJtLR6XS4uzgY1onOKYDhaL/JgK6H7h
1S5GOhE9+e3O3yvCnbsGS1uK4WV4dOh3YNG2jurj9WRSNC8WfA+s7b7VkPp7C6BSaCsiadC2oq/M
6NIGubQ1i3QC5IVlNhoQtjVk/9LJ6NGXxr2mrwqHL/D/I9rAiFgZp4CBt3I9KtkfXKXoGID4aVlt
zELaKTiFzCaxTXI/qeYalaF+pXsZzB7macs9PvF3T4qWVbgK11Z1Om7z6wF6NGBTATUbsEHzYLUa
x5ThMep9+OKdJJXZqLU5qfh+4fCvbFpuIUOIgf82Nrv7Oyl2O6+clnM7Gu9vxltjdqa8MbB17+8V
tSXx9vj4qT/r50J9Ls3eiVUr1hXNe1iPN5dQ/jK+hZ4Ut2VBmEMlul6OYoVCLaBu+XQ7RIlWKrGM
NR/RfYjWjY3ANr6mjH12oClvYnoZpG2UitlTIKa0LaA0Z4b0KN21WTB1neWdiU4r6VDhfyRoPGXl
Blt0WWQZ/D1otRXgt8xuMGoM/Hyk3CmvoLmmRBMe2sK0Floa3kbFPmXvX5QGuQq7IbK6BnpZWjpZ
AfoBFRyAPuZofrAIyH6XIQNfjfrIvHPM40AZPsmFYeXBWjM0bdiL+1MOE853kex3Wsl545tcDdpT
jgnN15ilF935yyHN5jMUuQxDQhpFSgkEA+GPNKgA6+WrLxMBvXzQyiTRUd7mKkWRX9bTyn2zdPIm
Ct6pZgI61PlyJmgu9OIE5vPSU2NpL3CffAgO7yBAm93XN4cyGu7aAhVHUuUbxtMjfny8/RGLewr5
gan7FtB7dItfz3ad5m4sRzXjpJ45KSAo5+fKMGsIzoAx1Xu922xO0ituHWZNsolZeMBAow72KEBT
cR3OPWE5oThpLIEhbDYRgW531enjgPkGrY514o4NWXH3lpYb8lAS0i7TpKNL93qofSTHfDDN95ZD
y3RPnsuvSToJwg4EpZBUVbRim6qc/WRZtyd58ulnV6yCJB0CjYn7Dl1b14aLHvcPV7LAonaGkr4V
3kfd7WJo7KCBgws10KGsxADTSG4ZnB0hgU3RN4lEmxN+MNleYkpNlNcwfwvHFIE2Q4M3E33NuJCu
B5WwoP7KCthI2v3Q6qMajAC+rtAYLEGPrqzMticvZlXuB7AyVqq3OQSnyKJ10Nl9sIoHZSDRwpto
Jd0Tnesr22UpMzhlEpCiA3yaxTNxPcBA9PlAaXHbyin0OOQHhdlliZ6gFzQlRd9oJVWQ/hOM0gOl
xpWzpqS4MHRcDqB8mhqo4LXOKRyCnGeSdqxZQEjZk/QxQTEi3WSkO/rFDYgFFEKlu/p4vL1XF5Rh
rs3O1nXkfSoFWSvrpOVJHDyNTYGt2yuG3FllS2SQ5eeSoWj4hMQ/C/c08hyCxu/aJyUCf+yKd/Lz
jsDHsOhOx/hRSJ/rq7VeV0WIZVm4f3ZA/O1KIXYhFrn+/bODghQ618UNtNuAmiSiZPOBryK1qArj
Ni0feBGKcdVeCbVisLNxX7dre+znQb22P5tsJCH6NpnGxw4ke+6PlfDoRpqb3EfueTxH4kHqVOlX
BrIZwFhvL/SCa31te3a0cmlouULA2GNwCJRGW+WEyo79c1FZJeDSOl+tlRJ+XhmwyAOoh8oFoIzz
7ryGrYdIAL+Xw0V1DNAm3SYSkZoYHbpSJ/IPVMQlYOFqx1FQu9QXIGhfgtaF8AUNdGHkx61vAgYQ
7sckynMwPnf9ezR2wzmjk/FXJnlFot+epLUvnoUEI/gRWEUEOqjkfTBlihYH6Hbkb4W+UkM5XrG2
sBvQETNBdye45w8aEYapczlDJ54TCM98YcvhY9IYtwf08ymCliAEEgGXnshD5l12TSx3XDq0E/4F
CldVrA5FZVN+pEn5ExdrXZyoWbaW/vjp6CDVBfzqxFOOnp+5UKukNErT8DwAIlEZgoonPvetT624
jQv+BKywqKeAHAWMft+xx4XfmHZ84rmBzzpiBYR/vKlKEvD7xodCROwabVuEpCpHTW6MIHkpY7NJ
TgnY84TwY43AaaHwgk/hOAEsjchGoyPk+unwqqgRozZhHXefP4I/TxN00Crn20rTZTLqKU+4FT9u
ofwMkxPoGy1xeDDm6QDKl4eGFlCmG04ZAZsz9Bh5jbnr1btIE/6C74YMNLr9J5p9BtQ/s3OBgEmS
gi4GgACqAjogjPkv+syqiQqKDgbiwqR5EfEv77vn0Ly9gReiNlQiMbNAG4HhDT3o13MbDCLlUnA8
HD8jqGGBjdBy7XorgcgOSnW1vvksbCDvHYSN9m3T06Cuvaory3O9LPT8JrHH5pzDtJFK5SYNAr8O
sE19BKvcGinO2jjZmftBsWOXURTGSX/lWnHHaba3SVS0GruHUufRe+gieVibkU+KtVra4lG6mOPv
oOHiKNXyyCduBNs5iF9IY6aat+XQ0KnSvq5SYGbZYn7V5PkvpHuup3jmKdfw3ptIgmEp16Izr8YH
od8JKv0I5yJeU6xfegGRU4JyDtKC6ESUZlsprZFYk5Ue6JR+27dqq5BfnmDkigZ4dOefx2oNDrN0
wV8YnNOOsiOjQKK+xZMLYDHIWViwt2jiDvwJwqbbnd3nTYz4Yy1yX7M620lIcvd10cMq6M3oVK0a
EJ3/pZGBk0REKAeN8/kVT3VsU0chB6wN+1RTvM0xo1aDP1JgnYIjMmUntPzGpF+VCwIngw0tyrW6
auUJmNZrdkAFdDkC3olXlAEp9/XVEPtRltNByjmd2tvxe2N7BuZzzW+aqgI3rMwXMQdrE7pNYWUS
zePfeq0xmbfiJbNRwl9L3i9QX+C9R9A6cSiAYnkenrs+5Sc+GAGBm+2NlzowxG7TD2g/UU+UxaDC
rUck1zJ0/T2KK97IwnV3ZXryjS4ugb4ahSgTYDpC442iBsGR27iQCH1f5fxderyuTM2ek7Bk6Jji
YGoLuMfpJD1k8P9U/gMVzVX4xcJpQO8IAitRnNCD30jli2E1rOhlCpdxIAVPH1nVSCzQOlYabejZ
K9ZPu/1mLEVxV+amz7kwN3CDKw0uhqZB0ncvvXh6larujj40D5agCY/W+LBicXF/8hPMGrAWGjjW
a4vQ2AyKJG8wQC8lLaez8j58D04g7iH8sS3v6XFXpZlWrb4aixsGIk/oekTPMVhBZ4ahRsN0Ucc6
GjgzR4QQoXoHwi+ne0BC57S2kAvgryl3hBsaSuZgHudnsVstR83g1zkAH4me01qkqG4TaDEdo8Uw
0r1Y1tD/C5GWXZ4HpMsz4nMnRoJz5Hd6OzhMvPXHTQwO6yqzaoAz8l3EQvbioWNUvlTFNw76XoNG
t79i1DfWhIIWDzaD7L8ylZ+RfZ5Nlp8DzdwJDes8gTeNtJYdqa1F4+JC5AVq2vSe3WqVhDwumJRu
b5AFYh9M3IXp+WnrCiFKPLwHw4mF1nyp1Zp7ajWFCAHhnulS11+RE1P5gLy+mnftHtJxa4wGiyce
TjqLyhXa2uC2X++V3kPPlcLi6eUIlBy9THUZ8O6iXfPU/YUYe4oH/m1qNtOiGwC/O8LUk6a98JvC
IxFFmD0N58my+BUUyoJEJCYX2T5lEjpDrDOzhqyY5JURnj3hpTrTT9K219pH7i7SHyXV3DHgDvKJ
fyqdhwfOcUrIRD6n1g6i5ZuHE1RIb6/0Qvbk6ltmCy31A+5USgZMGn2g4OIyBB7Lza9lEpbOPVhG
wbEATBvEvWYVpFYopGiQR86phftQIUlqenoPty3Vg8i5PaIlrxh8lL9tzXyZgepZF+R6uNw0NK0o
DxBIfw8cSh+MXXqG8vzGytUvdcXqUk7syursSm1RhajCjuWcKTUPEtmduxE37SN0B476bldCZvI8
jqpvCWr16/aAl14rEBkhYhfBZQCo6/U5Cdw6HZtIRBQgq23rke4h7F5vm1jaJeBjQKKRBSRF+A5m
L16ocgxAaFdhcPEAsKwC0txmFyYbfyWVt9DrNYUUYFFBvnjK/sx2I1t7spRQGEqHNq/hyXtGZ++x
AhNHaxEIjH9ggyJc/YBIJ6W/cxXxB5NZmU1xaTovv2HmIVYC74OVUeacTADzJGGjKhbMlBuVZ6Xw
C6eOsgEMiIL0KbqK2GhZ46KZm6d8ad97I3r0lKKtE73uBvAbFnExcESI4GUQMY/odzbhAZjJWhR7
SFFQlaByHkgb0d/hpmiLZcIYOSRPSD9ikU9iQ3QTSS+p5n1EK8jd4Dc5xLDLsXkFTr6xR6ZvCi1R
KMGR2Ep8BHFtfGSzskU6oWbzQgUTbJGpXCpycCmANPLw//3hNcykEjlMJs8tik8qtKZLCoDgfijv
I4GLrTyWRsvPRe8XK6AWqza8AHL9tE4ZMiZtvZFTlrLjHJyNJGZyqVVzNm5SdLPHdKenJbokCTr9
AWlO/fJMx11JE7HrGldFH230nmCqKjJJqbXk9i5dfDF+Lx20Rq5PQhe06LiEMIYTPhYywMfCgwLS
TDYjlO1vXV3xDM9fSZYtlAAutyz8xWubgyxWQ4pSqOPvRNV/OISad2JMBrQNsR6bwspBXKjFwRwq
u+hvxmn/geRHq2iqhKmL3an7O6019lCrKQAYysiLcAD13TnLQRiqibGqUpmprbwWy6MVkXdErWNi
15gdDoEP3EHsE97hW62lTmN2ip54NPCUhLaxpyQOTFXVvunvhjXM2vSb5yEV99vy/AXxMjbJRyHg
HeWFzdWIcKXJZrusNav2uOIOLN4A8C1A1Iw7VZhDL9CrCRraPuURDL8ow75pUcxfqSos33QXNvjr
bZPkAxsINGyUxn4L7g+QRfna/adreLsWuj8b6+HLkuwneTU2XRwcoIw8A6wzQsbp5xdXOcWN1MB4
I+9sA5i5fQAnx+XHGl387pnH1iCtK3HT7x4cfeP4AObd/v3LB/zCwMxzkoQ+BFMNDMih5Zo+AH8v
WYtSG48ym5STkTtljUiUbNfVK07bt7d5a2yzp6kAc2uSFzCd6fv928EAiop0BXA4oJnc7Qr77m7D
Eu1BCgkU1G8Pe9Ebn+Cn/1qz2anrvTAPPZ/mp3aA/fD1hniE8Doad+z7eGvmX8+vyePdxgGy42Rx
EAS+bX750P82P0eLUkxOc12IobcvzO4wBQCuBv3Q4fBQA5Vohiu7aNEeAjb4/YhPAX6fTXUPXmuG
CXClRkAh7qHqIGi1PjxuQIPzy10j8lzyTC+NzeZW6bvQGweBcyCKHm0kNb63mNeVCZzegPnewdrh
RgEjE/Lus3ORtpFXu03MO3ukDre0oVqnX9aakPECdgE+L4A3SG8xcNXouQeKcyELEm7IoFTdL+O9
IKmLd+Fd2R7s11b37+VSu1NBley0TqStpBSWPEQA8CZ+KwjN4guur5VYahIOWmq8E4rvxXAesseE
Og+sfnsmF4CqGOOFmdkYKY5LY7HicHu9TLemr7bHEEimgrw/Qmwb54EnZEedZNLt1FoVI7CWBhBq
oSDgAtK2BtWA2x+0uHuA2QBqlAHSYf4e5j5b0Owg8Q79Rh3izhQbO2M1dDaIKzX3ZUMidM0UhI1Y
3uv5lVhQUWeyLzi1JosG9067VprqbWTlaxxsHLe0W1GTmmjRBHQez7woyvOoPElgKtMr6BBRD6Mx
cmpsv+2htpQ/oJn205vqKDFhTvGXDor2R3CoJkd0CwcaOB2d21O8VGlAHRg0RRKHtC2o066H7iaU
wng+tpa279R9ucsIyu1q+Rxvk52w8UVIgq+d2AV9aOziC5uz51kWkFWtY9iEo4HsB9ixyBvemAcD
24yYH2Sn14WqWxP37kl7Whnw0gKgGQiwEqCQAGudXRdVzU8MBLhvqYc8VgwufpH9ew4sPn2qg5Ys
7HPwsZtwvyjs7rUE+eIbe2l99sbyQTtmvDxMQ99r5VF5lmi05BI5VL9Ae2itjHXaTPOrEV6BOOF3
kbueZ+hG2e0ZKhB5J0GbSm1DYrJUU1/SorBFv7as9aFW+x+3jS6+5ZdGZz5QEwxplcO9hc/+9OLu
AbEi+0NF7M/ueDw+Z7sdp96plqU+rV0XCw4SevlRu4f/Dho0cXaKoyJ0Q7FKBIf9AnlI15mNBiqZ
fk29dfr+2aRemZmdmIz34qiGOAGyLWNujqGMOaWCUB1cyKzcnsulbAsg1/BkwfIHIuJ5yO5BcFAY
20JwkIskE1XuvXk01ZL4k7ziduVoTMfuamB43GAN5wL6JnhkZq9MNNJFFwte56Ry7Gl+g4E1nd+s
vDI/E6+TGSjYQfNhek7nfWKdIKdC6cmt0x+iO0bjrGSPzPgn2LTMQBX2z7XOa5WmtKeV4Sk/TsPM
8OzsCYEQpmCa6RxPvHPLLfVQ21xiB74BtGlbnyX2VzKoviru0AyTGZFvvCvnmNch5xwrr2wFbkct
uYds9L5whsaOgmfwRsSsGu98s3RJ1aJrotJQXKB07zE7ZLHa7hSHCZ/lRPU1aESW8aHPTaFQqwBs
XVb+IBbHkqlJicYxioRWeoas4KlSDI9FnMtbOdpvNwHAmeEuYbSO1RI1Qv0Qyj4eEWS94wAVYWuo
m/ZTV/2+EBKChh0UwmvqGSwjyAvwur/n38NqteV8Oko/tsrFGk4P6kWco7gBCsWy1DoCGu2foHLK
1eDB3jHg2sPHSCeB0itfX5OW+/FMfy8gDwlOFKnBvjl/NyJ/aKVpARnDP0jIVbmQVF25M9dszG6v
NkPhHbITnbPlTXSl5Vt27Uwvb8Pfo5g9QGB4HeTCwzGDSoGWHqD91T5F2CKk2Lrnlfvjx101m7HZ
lu+GIhVaZrJF0MQnZBYX68LpziU5YdTC6LaM+qD8jzW3JqOApyAGhvMGqvvrzZEMYlHVdASjddUY
jRvHZGCiXs86u0yABupriNT69BqT1M9K37dd+K/oPQVk9Juz7GJTJlmYQKgTSxeGb/SIPjIWXSp3
acBMOF9U2zgQQvam+Ctgd/knfShlDXoShG+Otyf9Ry5l9hmzOQeecUjpNOymSnxqUChRlxiyqweo
5xSHRFqTmf4umP44jCji/Gvcs8MYCtnI9zXmmy+M2ieCgpptENolr9UfmUCkEcoRGRjZVPEIZffE
jiQr+2A+WwigIcTW6V8MEH7Z8+1ZWF2NWehX+UGTSdDfwdbLYitq7gVG9d+9/FFRE8j+2M1LF+wi
TAmks0QtorbBcH/7E35G9lgJCawJcPWg2IL66vVGhEoX9IhyoXMqcRuIyBEf06PCqTWEwvNXwU1J
bwkpie1CgKgGWjlCotwzwXPPGQMkr9CUiaYUAbncjnChyXV7kbeFVQzM0lU6vYMTvySc8Hn2f0B1
jGdTER9ZEnET9lhA8ZTytlibXm/GwSYS3irlKHAPt2fnZyIARkFNMDFYcBIU22YLxCGqrCgRAoQ+
Lu7gvhp7dezBO14Ex5B760UaVDubkjUYSKdTAT5OeSubFUTqPBRA8yGEKWT00EGKlEZ4O9u7EeVK
ldCg+emFN1+wQ+SQyK8ILM3MTMygUYEiG6zIQHvG3r0H6kkT9ylgHijc45/bEzLduxfH6MenzOaD
AtwLKPuRdmjAzbmoIxF9B5C1m6yMeR4DzA0xs/uRAzVCG1EwVIJ5MGB+9e5RLnICzjldKAWjTtRk
yzXQLq/fhiY1bo9ydjv9MD5z8rxgbPmsommnzh6zs5s8jPQmaK2A0ZjaEKmV5NrsNf1hbeaSMzQl
19SA5Y1QzBEfg66DXlKjJeUhgQTY7ZGtzuvsuEOEiu4zAe2RqU3rXmUUtJVCNw9EOKFa4/a3BL1f
pb34Xq35tgHeAoQHjAgOk++A/+LVYYJykEYWq4lyaCub0OUxQrBdQyYEyEjmfY15ZnGUE9UQrgoo
LgGCeX2pNSENzlJA5J2Q14VYFWortBXOKoYjnEg//qoUs8SLy7gfK9O7tHOQY6aRNgRLDLC114bH
qJAgXYy2MK7x3SexGTqzZ1FRg5wZS7jEH96GoE2eIKUZ2gwtDVbGhp2at0WmyWVcohd+3EdM0pmV
xGenGGi1w5ixmY4L4pwPYWbd/t6l44xyOPqMOFbklTkauU9oP4tdfG5QGQ3eRJ8xM42TU/W2mXnS
7HuLT/4GcCQi1OHnMXbbulWHogboOksN1SI1PIJD85icRD381Zk1VA4oXdB3khHYgtlpiU0bBQpm
oB49RZpiQ7MCXntgUCu32Xe0Nt+Xl9813ycZw7och++S2E8xia3WqKtA75Hc8bw3qUMww6XqP+/Q
//PR/4f3mR3/3++v/vGf+PMHRAzLADRvsz/+47+aqi7PcXBO/yBN+Xlu/si+/nioz3VQ1cFH9Z/T
L/v3X/7H9R/xu/5pSzvX56s/6CDtr4dT81kO959VE9ffX4Gvmv7L/98f/vH5/Vseh/zz739+ZE1a
T7/Ng+Ten//8kf3r73+io/tiE0y//58/vDsn+Hubc37++d9/nqsaf1Xg/obyMk7mn390n9//hmX/
poBVCS1EyB1Dx+/PP9KsrP2//8kLf0MrGlyU6dYAOa6Mu7jKmulHLP036KgBxAKhUSS1RZH/81/D
vVqE34vyR9okxyxI6+rvf05L/XsrQK8ASmVg5AGbN4fISZpjGBqWr8tRrJpjO9TYjpUn34GDE7Vr
Cc1MFzPxT9OXpqYQ7MoUsPZIw2MsE2aCnvcUhtiRY+O14QkClqeeG55Tqbq/beLHaK5NzAsmQt8E
VC024Qlsps9NqIBybHgdm7WS6NwMj1I2iyaCqR8E6qvznsFBDjpoJpbhkQtBz0w5tA+UGxWuHNMF
K/y3645UJMdDVuH6Uh1AfN0zhRQcu8iOBUvJ7rhsZb7mS4KBwAR0V+Xp0QB/+rWJeFKR6qC1eUx3
0OQS25ULcPYAogUBYR5aZaaWFpSsYeL69xc079FgFCmOgcTupVTZNBAeFZpkKxTDgedSp/bcNzqj
QfXU6re3ws+hAbsHjlBAnqfO2fnGjvuU7pqYdQ90H+8jBYyyVLviL+EWnwZwuafRQwJc9fT0oe8B
5OezgA5dyiENxjfpIEVsA6hGCvyBFAVWzYa9lfV5pcX8EL2wYQV5Q3CrmV0VMuC48xUXbN8Qf0gZ
L9ornOZBokQH4bhLxlYJjDzwP4SKE1Fk8QW7RGbTBbqYfaXpMFCbnpE5rQgC3i6z1t1JVFna8J/Y
OzoIe2DIkasq5a7QvEqQt14RSugTaKqMtQWAQnRw/XZoi6+TR18JcnPo+hhs8Zz31Rd9Yo5pHnYb
iYMufSm0vKWEcm+UHUjt+46LNI8qnbEvWx9yHdWEYQ3Apwa6zbHbRCMfG4yvgLqP5UYiyvlr3iuC
2eZsoubIzqo92yt3AU6LFnlloGa9CEeIFqiKRF3tPnPoPiKhMhQmYjZ/X8UFT0SuzQ4ylCnvpYjO
9DSt5DcxaipwkOQukB/yWCC27Yu9zyfiBprBpd5UqaJBdjI2Atbn3wNIU2xkIYWTCbY6U4hl6Vfl
QhSiB5Os5uUdaKS9MlEHGU3coFGEKpYccyDE5DqjlIePJAAveJW2r5Kf8RofNbWuxKyoxoNfQCwC
hCgg2b2n2fzF81NULapeNMI8DdVODvstNIwprS7aSNBYrm/B8QWmx8jl8z0NIVy9FoEZ6uW2Umsv
E0md+Mo+i/nxrgja1KgF9EU1SYnPLIfC8mOgXV0pjEAVO0hg/ykbK2sjX2dyrlP9tPagNxPhG2i+
4/YFHyF8jdlUU+RYPgGQRMFUzVfqmNZPTE1DhIYKI6PiwPjMUnRBvEKubSaBFhETN/yOKTt6V4od
+uxjYdwEvKyYKM8A5t7GOeJBqCRBIJcKDarKZf4TDFh7pQSR55jQSH7SUXYPWgseW6bhP6UBL43u
y2XzWSXjC7LIrg2N+26DAjCIHt0KWnnQB7/POKXYNknafXmN/N4mTKnSUSkalaIkkAjNe6NJmeo1
9RCARd2kj+uJEDROlUiXs547yGLPYE0l7jAUsWiHUoXWmEysSCgBWyp6BaelAv6aknhQlPdaY6hw
62V17xvowU++FHiMBGmBUE0aqdN9txe3PY4bIF9lvIlon1e9ZMjtNPOxwCHSSGLNC0YV8q2dYvve
g+YsgaIueHROZduKKt3Io8pQQqKKbuuqReLlejwKtQGxbYrEEWDE1SCgkOax5/L/cnYlO5bbWvKL
CIgiNW013Snnyho3QmZWlURqoCaSor6+4z400K70gxNuA/bCsEtXEkWeExEngtOhGNgqMmQuL0ft
uRn/nvg5HjJmxuxQ/4oMqmUI5IEExMAIo1ZX+S6ml9ghZ3AIvEcVIuIhUPV6grWwuiObmU4tb0wR
1y44tkmcnJhY3G244ZC3dsILD4ca/3Ho5VSte77PIdRlyFDBDHFH5wMqGntJpghmllTLktYQlakZ
VgxqRMDEqPpMhj3NotWJ87TwMNeVO1ckH+RLH362FX4DEpeyqhLqJnRxfdOysUde4aDKGi8P9Bam
NYfn2AZ50odFvV1dFiYrCsPan3NdfVpZuBJslor/8OsNlOBiPtvQqXQYKnriqOQx/BSjYRBNdYSF
AL6BxS3noI1IEVrZnBCH4o69qsYDRJTrrXbw9u4sUxiohKNcSvx6ScE5msd51G+upyK31Ro/zJPh
ecwBlY1sjcD3hewWEld5YisOLM60POqOJAWSKFTqVVGTxcOM+v6aZw3H3G0sEFdc17Bdxb5FV+K9
kDBYLnu8LcWITfUwwyY5qxnc8GTj5BH7fnNSIcZku64fS7+vVekFcMWNx1Y9UJv4RS8gEhzCIbw1
JtjLZpp+7nJMbhJJyJkJT2WeSBBlpILgCHddH4Mau8pCMSLGqxOivOK96bANb0jJ1Nnu8z2zkOof
AuSov26uX47b0KtHOlnza/eatsmY5j7STLR5NuMkL9j9phOreHDB6oJzpMPob60CntpWisNK6ZPS
doY5fwcA3pFPgaXmONR1VLZmmI/WdiRdmBtg7CqTQ7PrrSCDQiYMc/JunwVJLcGD1BNJvoMrnBGM
Vvcnl7jxyMOt/k63NSpCBQCm8rV8sCGJCzFW4BgcInX2oNZ3zhqYp41cuHTyMchaj3C4HsgYPVsI
K7MO4drHBXHZWJLY27IAuZZZh1CebxTzzz7iRIjF1o6zIHXr9sZCPLbOm8Ojp1n7KVEYLEamixOl
oJV33qfNu1u7BwVcVd72NrJvSx95z+2ewINATvyA6MynyUP+IaAdg9OR7ylt7K9BMZsimDo5zxIk
0jUJ/JZro7F3TUkGB1aTrbL5NSYSazrcYXlSDd6RNAOYHtIj0jQg4mGL2KsSC9SixpKcLdVyjwhL
BVJnD2TahETkxN/GuwizX9iqg+7QM7OcXOPTjFArL1vs4dFp1AxayTe98Z4V8wKDm7wPl/axiUOH
ZwedzqE1cO9McWpPubdqceh9WT+4xHCTDou3lwhYWu8ggG2KaGAYWV+hDEHEWXToFkwse32DrCUY
iPBt8s+S8K92VvRWqfrVw03kvV68HjkeMIROZTX3oLuHBadhxdQnzqsmmwAWZ9swqikLqnB9HCI4
A89r4N1RsXaX2KubAhmpgGaXvU9w/umRplG/8jM0r3BK2yLyoKqwT7Hwl8et03NaV9N4tww4w+MY
3FzDvbpctLdkMEDri0gZAZcpIk9Q+UalmsEDLoH/w3NrffFChdGPgZBCVIqWVELrakAu5JPRc2EW
+Vvyan6BieEve/3bBsh6k/F6Nk1bwX3Z0+ENuNQXGWqL1RDptIv9Dn6gU/cLXR9FDRHji2XeG5fN
i7KMvJgo8EvN42sUoec/u7CCN1UwOPyv0q13IzBDTNQAtkciSn00vJdptMY2E0njZVaMSyZiWGEs
E0CVxTMdYBcwHnox7kF33kuNuXLkFNXzK2X7Lx4M5DRqiuxHTgD7enUkLls3iCLsDQLEQ/MKhBj3
7FnsIGtD+sxfNY5HYuxd2NVBiuQQljvfbENORhUfEhPe29rdsZ4fV48XM/8y199iBJEJGhvk0UVQ
zxu+3XPXhHmlx9+k33/NhKznWkMn7SH+M8PnbC+oMlQJy7w4xVP0U6eszmFDASl0CHFzHM4m48k6
FUEkya1E7405oWk4ogZubxV2njvvP+D+tdnlQeeV8zSqbJjxDtjgYcQHL20+6Lm2BwMmMw+9oMbE
aeVKnfj1CWPlNIOq/Adi57ujk7rNtAinM2uZPkC8k5ynFeA4dJ54apiiSZlwcQlb0P3A92vIXNeY
EjlJb0yuOkOah8D5h41UVTY4UBDQn0kyGKSWoVZv1xZM8gydiSdBxoR7ktw0JLqDD9aeqWEnX+rO
8ULDxOyLoB0yOQZ4iE04Wm0Pa3rZnDUywlAQuhA/bdvOdU+hT594/ORivqQ+I9tt1211pvj6Npil
urF657ei4y8hRaUlerqlcb+jHhBzrY5IWoKSK7Iq30c+IkcqakGD6ODoyLA+Y5G0N5sfTzeNG20G
zSZ9mjnqV6p0gEO2OclNPWLB8dxbkvhexqZ96BaUrOGmPm/NjFWzzH5qJZlPw8y+jvHKi9XfaOF1
w2+HuqgIE4FVmmD/gSyCzum8IKdawaPjvptCmUX86kY6CkjubOVOVG2Yiu6ayf9ilXBlohgYlERg
CS9EVZfGbxuEEjC9lC0zcw5/0+oh7Iy9NXVQ32Kfc0czdeRYBXIu+WSAnM6dKukoNJZvJzQ2/Wq9
XSxyIkapUGi5yYepuDcMSHxek+lpWVjw1g+tLPqRN2hKRv3cO4/f12oyhz4a42eFtVLE1OBA4sGI
hGOQeYhY9nhG0B2dV0Cgh2XBVzhRvp6pF/8c/DospqEPMlX7MN2YmiaXhtUlSoSgGLaApBVg2ozD
Iid3u4/Kou6zXY2sCFY13kqxAo6cncyCCabH2+ReW4QXpVKO7lir+lfQx/ttsmC9r6oBDCmC5s5t
AZhDM8CZckapyLiBwViPcJat9RGVOC5+Xu1xU6eV9PdPmxDTfVUZChLRJTY3mntHPSX1G9u3tWRs
HQ/TDhlxMFby2DlqXjEavN+GnqoLv/U0PCIG9xCzxn2Rg/DP025czgmsi5PaTbdwGUBX7Ph0GZ1J
4HY7yc+EUCOw623gLgmBYCREQFB7LUtFwp6Cxqk638LNpnsVtE+MjscZFfjYwgMe1v0puix1QK0G
Z7mY9V+kN6GMW4bqm4l4XWLLHA4Bg1piWCqGaQ4xZr4lmHLa9ZSu8AwsR2//hG4LEQazC1I8OSey
CjXd0VVVl4HMsS/DMoSFZvVyvw8YC5ahBOvcbaiZu3bOgqCBL7YI1KWybXjsmAxuoWmQTyEWzyms
pvrAF5xXqETlHQ/4djftAS8p2773fgS3t+SqV9G+OyThDOODHb2+oU2T9TZGFdhquLoEXXi2Qi+5
CFGGei5it/NKf4dy7E9I2oKOkuxw/ETicDljj8zRiD8KiAROTdygLcBIySX0thaGNFTl2Mz8m0jO
a4Yut7lTQzg/Dn7HznQYgsKFGE3xVUjzbukGJB7g5U2YdudpA6Ubsm/0DtPtSLTprpLvMJL6RZS3
AAlC8dqTGJnmJPmx9pPJOsq/ho50IDIwCeO1yXLxmWjQWCZf0EopuNKgcjJrk2D22iBudJ9oXplB
ZXvFeOHvKMtDboKT9AmGNHyNXSFm+PQFnsvAwW+piPtpXFMkWTXhG9CMZyJ81GEBzoV63u2tTAy0
f0uQnE0fhJ+5sOYQ1Cw4iGT3Mfeh7LHS4ZjJFhzLlvgyrXaCDkBjRGhbez9HpnKNfov+rAhrsxHD
Xje97F5dFcwn0zqTsb3a7tcJvC7kEb90pJM7NxIkogXJdVNU26nuEWrWzNjdGyKHi4Ib4LH3Z1vU
DiXS4qLxEFcSDVPD47PREf9mHYvyTfjBdz/R8cm1MC/Cg6vxyLf2bdrIdVn0P7hhGzYodoePJLxR
CEctPeKthb8GQdoxCNs16M98Vug9m1HxTIM+z7Va1lLH6NSmsavQc4q1MGtbZbWBUx/RjcEXggZ5
Wwmc8iJ4hG2VNmlo1l+VmgEBjTrEoDPWwz6grG1aNPKV1fUxocOa6zqUZ1XbtoyFzDmUAIieX07e
NPhHfBgZmPET121wz9q2fybxHmbjOn7BiFxV8GGskf62YyChEbKc/AF3QDsDqEnZIoIT+2mU9BvG
zVhu+8oWUwQJyD62puww0J9trWdvRygJcTT539p5JoUn+6WEr40FtkXhkeBZTKhFyt8OplkTSCSG
Bg8V7fDJekjvccg3PjDamlSvlV8YH1sd7a6VacPbVHa2z6Nqxwq0XnAHbgQ7tvLxE8yASt+vySlS
+jdbAoTbzRoJC120FAvdvbSNewgiDG+flETNFE3LcGgg5TkR6xDwqOxw7LWqj+Fk4tLwZC76xKy3
uAUoWDfe3fLG0put2tYXKel3M1Jk7m6rLAI+uLy2vVdKrlEmNBE/yKlDb17V7giECu25gKgNy7i/
SZZmfFa1VPeYJfitKJolOrU6C03TIW51lvcJRzgOficEHa2PygTwaIEsw/nOH4HGw6NieRDz0l4s
168R/sL2BnSk80V7j77FZYOJ6zv4ULeogIjjp6ltVTkQmxzbcVGXep3b1K6IqWkqPO5umeQ58vvo
W1J7/su6M1cgfU+n++JEukwsOo4SH6ZsYBGPobuJ3FR1VWfjFmiITNBj89F8jqlEDOAkTb7Mq3+s
F9efIjyle88yfAexnA+enOjjuMZN6e+Lh4KyEgcbSlUQePGVdaWT0qwxZkQihruZ+HiQu9bHsO5M
OYn4+8T99TAA83qYnNiKREys3Hys3W3Vzb0MhDko6HIPNb2eU+jlykjMtFAkRpYr7JtS1DnfzDyr
ow+f8rRHr5L1g2sea07VCePEkEBwu+QVs9MJY9VhHgvTlfG61Qe/QfBXNYr2VHUtMAeJQFzt4HFS
1yI81txtqer1WGBNYldce1qODiDDEI/zT1tNzScSzUMeYqGmFPMNeyWuADHaQ5uRmZU7lI6NPTRk
zOspEdmy4PjAbEJqF414F9b5N63pMBoZUTT9Y12hfKuH4dLDoaGsNf3WNhPABFkhNmxadSosnIsU
RCBp02jg034ypKE3DzeYv9jOUcP6Q0V2YA3w/b/x43VJk44PB7VM8FyGNeHtjqHIfI0wijCFLX1o
6lgdbY1DfSfDr71uwba2VpcKbsnl3mt3lrwFXrtC1xHVa3fAi6yOpr72hsGS5JiBI99YZ+K8j+Cy
07BwO1u7qLNYiP88Ndibd1K3JY8br7T98gpg3APsspO0jix6AkzRwT3Yl0EZA/zKNGnpQfNWggbH
NLYZAIhMYv6CYlfmDv1T4TZZpTBZjk41JtqfrJvThWJA3JERAhSUTynlI4Z04sRlaBtX4Hdo1zt0
wV/73d9uRkaewwjQ3xJVXjbW1sP5oP289qI+3eIFMNQ+vfEOWIEhS1RYb6KI5dznBx+bWpYsMY5p
P3K/7GLYD9/4+tOWLFAu6LY+tj3cpTD+Rb5W6BBu/Bmwo2g7VAzo5VO2ebycgcU9yfbBGy6t5OQ1
7rc2RfIITukQbm2WVuIBGCVUAhTvljPibhvatiUxsTwsiY5OWx/p56CpGPYeT1824fHDwuq1rLbB
ZO08zbjx7sorrC5lsRhzDFNNmVkiLA5kdV2sikhuelankofzN9E6fpmBan7S0xBfPdbiLRu7Vt9C
YENyv21hq0+U/wUMi0lFhCIwHdRUgzlAcvDAelFUvTrXiUJEW9c9bGT5OpsrwG93jGc3yuAF2/km
SoCTDLGdf7ZjYu4rKqd7H3a2F8yywVJ5F1/kXq0XUzUzBHBDOGIb2xQAeCGjPJosKwZkhkB+WKvP
nA8+coy9eM1WC3XvVhENaiEaizVQ3t2wJS+O7uFhkpYCh+pQFXrzkgebiy/U7nvuY787SF+a0qKP
zwCreulCXFtC8ICOTfpvTdixDvAGc6kzTW8KsXf1BlFXPd7Peqi/61aROx2gyFo3TKR41bxD2hFU
DwwtYtnVvf8pqKhO0jkCPAbMoM7rxqgs5ltwWUVo74KQLuWslv3rgpV7v3pj36ApjOMbZsevkxnq
PKbz+MxngERUv0GcEYKKwFnDAtG9xFC2nGjV2PsQ9VbKqmsEUbOTPFgE/REnvfcbbeH3oK3sHag1
7wfs/OUXGSpNcGKZ5BzWsUjBqjdPE6C3A7HeM6eiTicmImwhcUmThd1h4X1hi4ptTq3unz09jilv
xu6w6H2HVnHc+0M3Qb2eyzmaRZo4rn7Bo3IukIoxP/uE6dtkCBE0TpP1ADeyIK2ivb8s1XRt4Nza
WwBFqtvQbewim2LAZ24B6aXnKLhHP/oTO6m+h3s8zYZtfQKx2Bw7HCHAgFFvGB/mdEYBRwvZylIX
yDBvdkBFtt9XbNRcPiKf7tWzorugBw1TOVXmfvbgMEGnEYjgAqixajgkvpN9DUAOF03QNwfNqBnT
saPkxoGMyJEXueULlteDtMAazBKg2GXXIqUmqKR6qgBfEfdKr8x6R7j/ParDtyisYJsV9Wa7F3NI
ipE1/hk6JSAhHaFZT4BsLwBQ56xvcF5Ql3i/9x6GLk3id09+28lPc9g09xAQ4FNAJWJyuiTr9zWG
TU4kiu4HoduOHTkglyTuAyBG2wbraVk1ONGEfl1px0/Aoe1D58VYy3BTTM7Yxbqsxdj910S045nt
er1YnKnZJHeVyyYmt8rph22h69EPd5HH4L8KdG8zACyk1EAYPbhMjT67jGZcDmMsIc9hXoeeoY0O
PabuM137bsuTzrrPmsbSB5EGEHeOmvGU+MmervEKgZFAbac0W/NdzfEv4gw0daq6nuvo0/zrPwah
yCERCvcLH0i0puOPiq30SH35c2PtfgZj+G1L9i+xVD8lw1EUeebLKIF+prqJGQRtU6c0eoRAfY51
8kmpzVsPWOjdARHTNLPbumxwTfX4l4lQ/lNOvhP5Cr+Xm6ptGGoPoF1KhD0qhra+WTrFHh0CxkF8
TdE5hpuu1bci9mGvB6/zW/y4HW67knUHv59guxfFzYG1ih6XvbJoqLBwKGCFmq3p3m7usOJdHcKq
Nt8byeSNm8bprl1A4AwUZo+iDzvkxXvyDpjIPhZtiEjoIgY9Cf8g1YPMS8jXJUrCQrhmO/q1mksB
Wrk0dAC32Hg7on9XjBbA1+ECfHk4A9ZBFD2WojnwdtAnreMJ/VDUZspSAjOUFusS3Mnj1JrtKAE8
Fz3v2ye0czX2YW7KLQntMaCowXnlJ4VEskvZIzKpVLD/BWmPLQQJ7GMO/36wdk7tx96wKo+tj56h
5pjzqOM2i1rGoDevwtxYtpfgU34IaYJDrWBTqnkDmI5NEo16Mv8WJNlHZI5C+JtK3wOTf6302FBD
Kd/tL3yavZ+Aw70Vf5abP5l5iAut6y1rFUIMm3aFA+Dae+nmNfPtWnXgphzmQ0hshzJaouASbdGW
8XCFIyTONrDg4ie6dD+3u2yL9lreLUk/56IG4sF0NGYeFHhHb3UvMW3QoPf7Bv8JHA4CQy1sHrJV
u1dL/SWdZy8ERlR/wpHJv1TOQa2ahO1XPHH6lkz9im1vgo6hZQIQh2xBcwKrwqnw1oVR+8BAShX9
1oUwOqHdk9NJ8K1d++0L3DpWGK1vkC7ClN3Pl6sdbj+aJZ1WgM1RG34LFsXSaEDfnYQ1vKFQrVz2
gbRpJwhwLoRDgeCf0X5Ga4T6Xo7CyzxQPy/EqQm53YpEfo7BhCHf2u2HrfCZp7tU6ylZQtOjyG1Z
uqF+uXM1penoIwsegw5z6cd2hV3evuLi2hz72tZn2ErxLBwi/5vraOClsoE/rUoie6+nMchZ6JpL
WDMMrnYcdVawVApBkJufYa2xfGO+PkXoep4jNF1ZU/fxxekAGoSYqq/JjBUsA+dyF3JEOlZelaP1
WPD9W3nuvdEHHxlux91pm60wcS9XaHMKYtV6wK/ZDo7ouAy9yvs6DxNAdK/iZ+n4+KmDM8xz3cMS
pZIafss1qEth19dqW5DQFg4YMBq9EaYn2lyacUFGDl17RAGt7WME8xikofqotSJw2Zgn0HOwwrXW
dc/EdfInSMT4tam4ROmwmd/w/MIM1ajtod9o+0kicONIvUm8bi0yybwZXRAwOmjuK8St79XYPg97
Y5+wta49StWJI+4BEsY2bQ2s2vwKWUqesRBm78I94geBwfUWjQmPSmBuFpgCFuWMt6ajHsWliw9B
ME5loplXxEBMdEEJcxegiXtumgjUnuauhB/LHZODud8Igg3Xmf3EBImHAnOo7iwb1gvbe3naAQCD
rFJXOQ4J3jzdAxEdIw9IYvDqWuIVUWP3OR1771eDbgFKVwIzGF9FZYRRhx0jW42B544IwhSetA16
3A1Q3koAGam6kp8aLJyntrPyJ/A8rctg3MUDqMcqc/hUDhCn7Sm6Q7gbYnlfvWVguqrY3Nx1oP6A
1u/eqeuAplPVJUc87eVxwLR4n8bafxAeA405hvcG1dJjgHZvgianM4dK4zPdfUhHUDt7he+x6aTa
bi7ofPRJcKnh2gXJjsNH0sBQI4ftFIxmu7UHnhrRCbhpTPfHrgKB1E9Nf2a6Uj95BLR9c4RdQuWH
3xuzYS6y7hYUHteiD2VKCb4AtF4E3JbqKDmvdOVoUeMXKI43VGIaHkjjjK1kTEZAiXWTDbr6JWp8
5hL/wdGDN3qX9ujWgnzeUfQvG3AX8CGQFHSBuBrHxdZ9Gcd1OfqUA6sIPVEd+oYB2p8puWuFhjYr
auaCrHAIsuEyPSsV4GFUzCF5a16734by6lu1+PujlCKEsXoFsEvWBHDlCIaii54skxDZoGRd0n8l
aUOtgNFVhioV0tCQB1dN6F8n64Lrad1BGfU5Ipev/kfZ2lep2l+kbH/7099pAc3kiyb0WPMZjOqT
2wAsYOqkarxCJY+OtB+IG9/J86AKZDFkeZC2UojXYPjy570Qy9Zkr7z+qfdOpAC3/e8eFbsm8XnQ
2kK1E2JU63r5vyjvg2DjRIAJeTI2ScUjpCL/8l1cEzmQqHs17A4R9vpezCp62ftxRYMnyGNS4zIL
gd8/38I7+See0B9XeK9ljRet3EpwBexIDQ5qW30Pscn9y4sgVgQBsjGMI4JrmsG7eZMGxR6LtnV+
jHAPoSkMVHr0Iynmn3J7KEB9LFq4FvkhqJM4CN+9623qK+H5dnz0AluswIuNByXClx58/D/fzd8W
FZIgrnJmiFk9jLRH7z4QqTHVBCvx7cn1eeIBX/pA8PnRn//+E9EynliDPx+B2Q5VMZjRf76Bvz0p
5M5fpbIMitnomt7x57Ilw7iOTTzJT9ZzLzPYypa+9TQ6iiD+4Fb+XF2QYIMhxeg/Jryw00GU/U64
6pGqjfcNcsxpOAgLirVc2w8UuH/ezPUSWFj+VQQMt0VY5r8T/0KUXlG3muRuT9LtJ9zdq6XQH2lw
P7rIuw997zvFK4aLcAfANQeXwzAp/pEU+6OrXJ/mX7YTtAOdbHub3PlRttu7ys98qGH0BxNRfy4v
PLAkhqYbInyUZPhk3juaQa2wO24a8UkJoct6s9OddKY+/Js1FiPOCDYmGOWHkRl2YHht/HkvS0uX
0fOm/QGMQ51rxB0fWjEPpQeu7Ez87iMv2Oua/b9z5Xo937sqzK8jhRwmAu+enbATrUW00oc+EX1f
Jq6t72JvHG5HP64/6ygcXk1rn6mNPtTp/2dA8v21Ix7jIMC5CaH7u3utFBRqMG+kDwPyWQi4FQ+9
pH2puoduf+gbGMvKzxbqKtgEod0GUIMKbObPshUffAvvBqTwEABbXH2Iwmsaz9+OC2rrIAYC2D+q
5itlp91+SxY01A/+gryYAQKo5oOd5J30/vrY/7ji++MDTLpsrD/0j4k/V9nC5c2chOnkmp+tXcDK
jWjHwOWciVoucCR+/OdF9n7E6H8vD108QtyYj4DrP1eZY2IFN1j3j3Kaz9U2fdM7BC+AoI0QIsdk
FGICDUScbgzPGNh4JuiePvgJ/+2Zo7bAPocyIMGgw58/QbQzoys6tUfgcncbWW9NJ4Gf+vtvpNl+
C0fwVUnzsiGGWW0YGcVUShqSCEixfJEkPM7yyt/SbOvjjPrzBVz5/2NRJBh3w/mIjx7DPn/+QG1q
yKWhqnnsevYY7hvgyCRJVw6yYYCeL1Qun8P1DdKlDzaa/7o40IVSnP3IuseZ/OeVl3GhLZdd/9hC
ybg4VL8D9mjMZsAhZQy+IaQ5Xm7I9pG/2PV8/PNzBCf9l8tet9m/bKMODUwzj1gUFd9gjHKczOtm
f7j6MWiSXGzfquoaTX0PFBvy64/qqf8YovzT1d89bk8JBbVn3z+SFmDBLt1DEPVglnqICsP+1YTQ
qq/1sKS2gY4IENwb0ItfnQk/BV2U4bArpz26GaFnDMbgxD2gIBsdoR2a3mwzE2havYeAIJ+WaoS4
W1xj3nuM77IeTShataTJUILFpTP6t+qhGQyQan4VWWDny+kAlRzBYOCAwQvwWnfNxgu+798gALvE
LeD42I7QMy95r5rSrUPOGBZM3bSZ9bejrkZwl6z73FX1MwIQH6p2RAGP/w0aPED7LqfjcI4nWgzh
9JWGVZ4ogKfbEMNMrw9bQGQQn2BeouRQz2dV0FOo2JCtpPzDHPq/zMRfIHuE7NuuxdyzbHbqIkDZ
AtuFHqGunyex6Ewu/le61Jco/tUCxep48iXkCwyFtDmMOz53C04yqy0FF2FunOLPG7E3g5wKBSYy
M9FajEv99MFG8P70vm6FCfJJ0RSg0kFx+Oeywz6wA3MPu0cvjB+Ak4h0TbYRGD85w+v60DjIBXto
/cL9wOR+oVv1uRE2o8Ddlsp/GTR5hNrrox3y7x8DWGAfU6jXFgKo5bvtiSmgLoKr8bGdfgY4CfCe
ONBZQj9PskyAFRL3ssKeWrcQARw+eCR/P5SB7mMeC07w1wi194/EA9NkQteiJDdkuOwgSkpG/LkQ
K9/B4W7e7zn2t9c9WSGKiubxHuG8r0APm/NOPa8gHQvP2ibr/Tw56DdFvZ55E/PSs63++c+/9boX
/fnZwkkeRg34izGO8KU/356LrKbSrAu4DXxA41J60VD0/genxd8fyNV2PbjWYAgg9Pm7qzQJVFFr
sy2PYzAXS69fIuij4fn8yExbyHW5ASNf/vONvS/3UI/gknFIMTiGReC9WwDEzVG3UVyy3a1/ggyL
XLyJ2K//fJX/WKr8+fzwqjlaYATlRRxE25/PL4bSC9xvoB7n5CTMT6G+xjtGzhIJTPKBA8WW+rb2
foAVTxWibCLvdZZBGuzDzbzdVxaKvspgOPplaEEeDr/hUQPOB7YlFBMYHab5MJBWs5vNE9nmtQ+J
/GBq9O+vHzN2FF4x108FncS7o0rIesRQlhsfd75eKtc+tGJCZABAnw/67f9yKMLgkKJtoTiUEVTy
P6Sd2W7cyLZtv4gAm2D3msw+1aXkRtILYUs2ezIY7Pn1d7Bw7tl2WnCi9nksoCwmu+CKteYc8+JC
DUllKJNx5LnMkX9kdK7e6ern+1Zz38dyLO4TX4y3WP6mE2IXBEzJKK48En8+hfwEbL28kK7Pnuni
JzhuUgxh18hzUn+ZBvuxLGa69PUKAYufvwk9v/LU/1kicTzKD3YBNntO7/IR1KNKtzMublT6zpsY
5pye/JxvIrcFmF7B5S8y8uasEQyM39L+/Puz+eHpWvgzfajTIM4v7q2md8wWCa/lJSP7puv5GEVV
+Zi0JM31k34QUbnufOfK4vfne8dJ/2PXXN4I9gW/vxCNHocoR5aLHOdB2ORrzR3/fYH12zEuOUeJ
G0pt7lt5FubOp93aTiKQ9hcUEmhzSR3wN6WRHK4jPD54W9hyg2vGlorZ+rLslpaBfyP0uKKG/6n3
DCZR/eeZAd3fb9wHGyub3SN9V3zgC1zI/f0a1gnCDbN01bkx7PsmLD9rVY8MI99HcfOEgnANZPFT
206HVqhtNcxsQNRmtND6+4V8HDLjypO0HO/3Re7337M8ab9Ulvkgi4lJuKKgvbfpW448OSg5Vhrh
iUP26e9n/2c9sRyMhLVlV4sC9uKxHenSzkljI3ZNkoNeoZzp2sPsFfsWQ++/PhQfP1bt5W7Sfb3o
oSQT6x9ImOXjlz45Nq3YzJBQ4FLzZ0Ti9ZWr+OebwRcJtjmbJh1syeXTY/mjViCfb86WLM9lL54s
K76y4nywMQRMQocLpTrE+D+25AguBArJuTl7xU9lVgEwEt/8OXrsACXGgnEtyvOMmDL14//i7H49
8sUzYiFiizxv+cQ3cl8bLRO1Hl3d32/Yny8gelxSuH0WVC7k5UeklCgM0XDYDy6hhtiOLecW40Zx
mpN8vvJl/PMxpHDTF/4tZYvzx93S0h41lpMm5852Z2oUxAuxhVd4GuJqLetsvvLSX7xjTHkAMnkW
lTRw1D8f+ywyHKOr+uncG6BStLKAcNnp5ibLJwmpJepwWDTWzd+v5x8HZXJOD9G3QdCaC63g9xc7
zM0cNWDnnr0QYFxo+Ox34ik79fbgbkeu7zEbtOzaQ3rxXQTIodOq8WByYIjVrT9ehJrOST7q2tlE
yHDQlZFt2xZTVFcZuDyayLjXiFj8yn4StzCV8tEjVrIIVJ9lz7ObIVg24zkN/G7Iz4nEMlbkjfkw
Rwlf2rGKj5VnXLk5Fw/DghDhafOp82i2Uk9eVA5Sz80uaiuSAeJv2bTusOaoh2y68l27dpRlT/PL
MiuIpM38sdTOg+896VJWTw7E3GCIYu1G16tr+LqL9Yi+IaeD9J5vDKgTIS5Wv0zXrEWgVZ87ssbG
1fTvhjhLX/L3v78c/5fTqZscS5Tu1+f6tcUYcC2i4trPv/hOSHjqhKrw88W0cXPUNVcWNGM5/1++
en/8/uV2/fL7TVtzdcT/9dmfH7wvvnFmU82IqKBZYAU9Au4K4/xKfJ21x7+/ldfObHlrfzlwi/mk
kp2oz9hwjHEtuytndu3vXyzVUhYDs0ibG8PChqLwWnf02t+/WFWmeZo1febOlPOdEI96dOUrcOXv
2xdjNUJ1W7dCd3mmTEKleyf/JWj4f+48UDx2REsmyMUJNBGU4c7R6rPnPdXVbhQ7o3n7+z3+Y+X9
5+X430P8s1365R7rWd/nbhWpM77MTbrIKTovEN5XzZSIYq+N7i6+m5cn9E/Z8MvRPJxN7TTzKtIm
9hFqNwuj8u8ndO0QF4sXEnTfmpa3Hcd9KQLTuOnmK4f4+L7/55pdLFhGqiJYFBwCpzliYF/7r56r
//z95fi/XKXQIKEow1h4HrK9Kjbd0//tCl0sWIaGFyqbueXsAxNQfGQetf/HM7hYsoasyJ0k9+qz
+mSOrE5XbsAfH6jloV2Sj31y6ZcQmd8vkGSzCWKjUeexaHZ4XuI0DfrquQmn898v1Yd3+pcDXayA
XgMywHSUOvvuveaUjFKu1CAfPq3wJ+hJ0brx/1n7f7nViI2m1GhSddYLAsB7ZhM1gNgrvMlrB7l4
nhA/jQ74D3V2kmiLw+Ep610M0+WVxv+HS4kvoD6D8oSadVGcIIrqxYSI6OztvBhZTfBgTYfZvgLX
/fDeL4AW9haoPy57mnbfaF7p8GgJ45iGJ+vn3K6d539/2xEzUP364NkgpP7+fBVm3UIl6NVZc29x
WOEd+C/ej18PcPHlQ9jdwmPjAH4DBuM1qdWVA3x0lWiiCp2+DwiBy5FoAV+dKzjLc/GtGTbVuMPk
LasrVftHz5WAIEs/DQiid3mZwrwNMR3T/nC6Gy1/HtVda1wpRZcLcVn7kMKFzxUlETOsi7XK83Mv
6gs62BieP5l+faPp3p1tL2ip6JgnBCeIpaX+72//rwe9WF5i2fV1pNGzt923lel///tf//DW/HJK
Fw/XFBXWUMBWOk/e2okO4AcQsrXd/X9xFEHZQPgOKoBLJlsZeSmVaVSfp02c3Hvxm2DPYl75kny0
PDJYp83m2fqyk/r9PWEv2WKeMHgAsqPcWs6Vm//h8/XLnzd///OzB0cAiyo3PyJaxjzzser07d+v
04cPmIO4i6eYnfzlznMumPSZYmTH5pHvPKudZ4QruD2kCu7MbH8VuvzxJfvf413WjI1UTj5lHC+n
LCnmp6k2gr+f0WWH+58iiz08PFoH4uQ/vMlfywe3xRfWosU8K3ePAx9vP7oiEgfIOMfDUnw3roVU
fHiffjngxfuSxBUiL8UBW2J003tYJMW/ZLn+zzlByfZhRdP5vHjSbBvGLprc6qzhthsJ/6vfa9td
uYe/X7sPn4YllOJ/DnPxxPHa27NbcJglLjJuSEvZ1eZustI1vJdVxIH/fryPPpm0dnQAk9wnRAy/
P+F14RDvncfy3JQPWfhehJvMvQGqkl+TSXz02P1yoMtOtev0QxZ5HMj7CaHLEleaVB89ATbkW3op
aFb/SCnR7aLAHsyK6Vlbz8GcvIqs/d8v1cdn8J9DXFyqMU18FdkFLypgMSfe9dcWs4/W5f+cA/PN
3++FgEjg9Q5jiginnllkK5HgoxIKK5S4cts/vFwGM6AFmbkEQf1+KLrkMVGaRnWuZhxKb+x9C0Bs
f79eH57Of45xqZLsmwxGE2aCM1Y+Ib4CZKnFBh7wtcN4/yyRl99oytf/fzaX4yVXH50pLKzqrBtF
hZXC9+7ytOjWY40qt8FqeBjotN2R3ZGc0h5NOWA7XF/uyPyxVulaQtlDj8O/AJjpHRQIFMB8zaL4
z7U82QurjVZCCm2Fh11A7IpKnmKjdPbV4L4AgUEQKOcfmaa559SOnHU61QvQP3ZBQCaW3QIdMv19
WeTdw6CibBNjSQR2CaCM9uliuIkNFhXDXUU2OyGFaxQj8udcdcEEyHOND1/uMCK8eS0ZnJKRaBDV
yStw6/cBz9AmHesWaFsD+a7B6pfMg/PDdwvO08yAkeDA2xUZKEuS4k34XWl8hrJ/LOeC/W+rBx7M
Eg1rETgRSAhu0ESRgGczgATK0yp29iBKEth1SqBan0bQLIloV4kJFcjMHH/lG3W5dm1ILTSrfahQ
wKoycwz3jp1K8mrzN6uIxAZ/j/vi4lPfWZDmdmUdd/eRpiP1N906EKGBhVZvh3XjFebGAcB0LJTs
gzhxgP875Eo3Vt+cdImvu+yYlAPMkoesxFJoJrXYG0ZYvbht1Ozsoas3BOb6iE/wxXix5R5LbKPr
Oc+1jcKfvkYp7q5D1b82InKC0u6Mn3YeE73T0c6e9EHAdXRMhHzT2IHSi/RgEoq5wbw4R5QMMct5
BMwnPWnzcx0Zq1FMhEV22ojbqgZy5vtl+7lqHbHOijKUCFKS8SYfYvPGjIqftUErCLWId+i7vlrh
qXC2ak7Bp5ZwLrCmmSs1sQgMiTe+Jj15zBGQhI3uhc5mKhNrLwVGYewl6jbJPO9YDKrd2z6ZrNjT
cm6oY0DOq7/zdLjb3Jysl2h2cLqZ0M76LnIPtY6dM2qnfJOq6d0cTgM5Nn05fardEKJcjGpIxnF/
F4Yy3NmEWgWeP9v7sZveMYpouOs9bopXEkQLwyVfxzmIRWl25c41jHTjNWV7aJxWbgYZ3hvJTZ8d
k3ql9RKbWFeQlZwZ5g6vRLQvm0HsEVDC9oN2g48mt/BZDiIjyLD7qQbttZ5shrbKDXehq8y7RhTI
nhoZszxO7jNgqckhWaaAGZCU2EVGNe+aXLkr3WoMPPURyJYk1h7KofJOpqzabWun46o0cSl1XTKe
BmhXW0cCx2zjOrptXPFDA+O/6rzWDowaH2af47AVmfs6klgWoLQrAzaAwzbXYPmHrTEejKQYGRhY
ya3K4v7QhEb4GEZzcmhkRawCUNR7f8Jm789QcfE0A2Iti+SbZoLeEAIcU4aZeVPkBMU07EPukjaW
qwTfHBtZ+82BmIsNF4dfVnvfYaY62xqLYOBlJi41woLOZSXVCRQFbX89uh3A3xzK0ENwhk0cEUP8
4On9uI4rr/wSFY67svjPrSU6ez1CrNz26exiEK1m9Fkantw0xCapDeZWVgu+SZZyXXd6vkp8cA2J
uXiZRwyAgDuBWBYoczJjim4c/hPeA1kvptESXzwr+RZp2PSBAIJVFa6GvKCrp6AlXDumIbCKmrbZ
4c6OgatHeWC1pBa0KTk9c+4MK2TMEc9MVK3jVndw17ULkKegjiSQbD1EdfcUoRDatostv5NzdYw9
6ue+BAnjVHO9auoZaWNWhyv+j/DBmMF66bF8SbvECjL2QeuuSUSQNKRgaBZgPTg2LUBJg9IrjjHz
+2G4UVXtb+B6WesZ2uC20EiNQHknvhfhqAc1Dskgqd1XhUM8EEn2PpTND4mFD3Fl+t7b2ldLdnBX
R+utDItw27hcAFFLXM5e/WbbqC5cM5SB0ZGf7VopsbMdytUCgf4Tc+EMZze4qbLVPqls5GfWJD+n
Rmys60KfV1kCxi/CFY7zS2HV9kpr50CYIbmW+qEXIkJ0CgCt7CeAnSBOms/8j7yJeQLIUiSqAsGi
558Tt8EhaNf5l76p37RphhgUfkMuWT51nVachkyvj9NcRaeI6VCNdx7eXJfw5rsLiwXzqfYmIs9f
FyWWZazFA3i8yDoOvoZ5kcH9GmCzcywj94fwkOiTZ1/dNK4PjXBotBXjQB0xYDPCoUAXFaneChJH
pjtzEGLTp3QIdd6XLTQV5zHtjGHHjrO5BYjY3kkp0qMqWIOX0d4NM8NsnY0xbpnK/sliJNe9E7ks
e4Qp9k5br3AkpFvZ+9MO/NNI8hqOZVsOHTIQPKFYRLFvC2ux2qTz0ey7YT03jfmUZJrx6lgh+YWY
HtNdouEJHXQ//SLChk+8SSH9pkm4RyvYfz0Fg+Ka6kN0TseFym322HJ9xL7EfH4j4rtd1dIAE+TP
4g77bAb2LHedlYljGjKwyG6YVz27jf1id92XCTPKSll58gjfNoN5RUVo99QPjjP5KzBc6pR3WvRg
J2BJfKz8QdtYyNjGDKPbEI75iu5bge8wMYS1D/OUezBFtjqWUqBB9WxQA3YU3ZvcNDSXfrx1s5Lg
QgrebZvjMywXwBf57/mKgXO4ylHXBq7bAUmKy3yVt+V8HF0xbk1F9EaDCfeuzwSS60gApA7Fj6JG
9dvgPj7qbdtuBiP3nkNodCA32arlC5LMLaDUeEBZ1hD8zecGviIOPxwG+Otm+9M8ebAROpHilYuM
/rEYIWtErV7eGgK42qDlPyWc1FWcMppqdEeBW9YS8j1A8xQ2QaooROd7WXW8LI3VRDfCGQBpVQTO
TIv+CT4diYPTFD41bS52kd2IXasX4yYHYoH1sJNfyhrlSVcQPc9PNbYa9oddW2KVDiqtVbDZe/8e
XgWP8VT7b55yq5WnNGMNu9F/AKPtbYQ+4C0cW17anEIKZnuMnV1+MUut/eZgM8aImU0FGNa5oBug
z6z5ZtZBORGDfjbqOvwUdhE4oq4ed1lphOvIL6eNEyEu9suZxTn0fIidWtHt5naKPumgjh5FzJdw
aimmMm/s1zLqww0jdflJLDbsDDMVeX2sQWDbEEaPVrp10t7bJZ6ertO6x9Dvo1FLO+/JIVczMENq
yXjwBnI15/qHBXt/N4ElOPNk8ywYzg9doAKuS0rbRiF01vkKR6u8z6rvQJrtLWJefYU1SGyTdC7W
cprVvd72GiQJn3MlQqYqTmlitJ9qf/rmNHpDEdS9wwaMbqfRUre9MvV1ppNbZC83bUQj40gTm+zg
eUELAAfczxTvx5HOHJpcgzI+bXB2l+1djCZ1pZWsqV6bzFupbFR+eOG3YjLGp3CcZKDFvIxA0D8P
tZGtUab99MyUWQ7C9SM2vHvIFGsTO1OxfZN6/AlvMxb6Ea2CSwm2G+rGCQaQNSt9HLpdHvnJfkyn
DEWrY2xrguc3wprz05SE+cYVPKdOE8Gu8qiHyfoy2EukeXtMkrx+tOsi3ePWKtaaVc5kJzTtNy78
tDP7DAvrME3MLd1/VAN1wyUY81MNFA6kQRZ+Aigx7wZsybuS5hl0VQ9GNZWIwdQ2VrBySuNzX4Ac
xTBDDIwsvVtNedHWnqmgLOm0D7D02Bjo9RC9NimbkG2mpuEs4dwoata+fnFzdTOO9iu2O4k33YvL
yTm2Eqz7DeRCXbu1dVW9YqhfHkcGfauisSxgFna/qZ22Z+Da2Hzd60oZp6ZIPee+gZ12i/+QubIj
SOWF43GwWzziJtSjABASRcjsQCEohbPxPVnts5lcNdvQXvKmxX+r6urgScTnWW2wofGKGN1oB7/C
y4YKmkZMlR3mHhHaeWtlB1QT06Yv0vjBkH2KTj5U7lOc+NC9lXjqB69F+46GlcXee3ASdwHj01yo
VV00AckBbvti2Ca6AVSL3lFSAR6sXku2NfiZQ5rjP9Aordd2B6gZ0TFV/6jbwRQ388pvMroUAiIx
iosC3jvFj+5kPoZ2aR1S6X71HZeXxVMRaEWFnZ71bFXG4UsetmUgMkHw50ROZzYsKyH28ZV00pj9
E41ENnjxbd1M/GGofeWnApBduvZBUlLeexo/1cgpZsAasWDa6XQLJ8qG35La861nyIeszl86oOH7
wcF6veosTNVa7qvdgF71yR11tY4Bj2wMSxRbklz4OIDfxv7Mg4lrPv5CHYCGBlrxuxNH45urhz3Z
L6m9s42qBKnVxncQW3GDRrNtFIHv9iHrglE9twXGdLP0LKBoo7s359haaSFIQGqO/mAmnXufhYp3
vVwwrL2jWCGpdtaqmaB0eaF/j4QHwKLdvESu+0PL0V6ZbEWO41BqX0mL1HZq0qpv/hRCdUGQyn2x
ZBC3oG60Im7JDwk1FMwWPnHWhcDWam0PHAMZELrdlU4axbqmCrhxBlgkuuVZK4/W4EqyxzdXaUWx
B+CUcIph0IgCgPv4oDejt2LsZW6MsNYDO0rnFeFjydZrXBQ/ljsHtHiIFdetH34EbkhWZAcYZSRW
JSXcGvbk+zgCmwIDA2Xan621Pgm4pbo1bgs2GBC5+z5a6zbPpCPX2lyMT61Je6NO2n6vbESRQF+j
G9XYwDYK24MTmnT3WWF3O2y13SuxCd7JGVPtDrIkJOfBbrYFoR/PMcvNCSRJRip1BkaaZ8t8oNQF
dlLFkDL9qnsy1UCSI9kgcdv7/JZ8vjHjpy7fhh7UGjZE3BczM14oaXvWGUqgeZ7hN1pWd6da6W5i
zIhrMzLtldFKNoLKwAeexHHGaXr+s6gcsBRqmsvv9hy9TYlJfq5ZVofW1ogG0YupSg5IFXN5Z9eG
BE8Zt87POLNHqH6jtQ7HNN/kOspxKUNsJAZZMZtiaqq7pjXflZHon3zFXo8qj21ZDHAuC3sWgFkC
0clG57V03JbY0oq+iSsMOswKrkRlIRouU/S2AAm++Pr01U3mZa85QQZtJHWelms7txNhkBX0bYeS
shVnGvy0rKoCRWTJ1mEyunJV20BFmc80NPqTHmGeCb1ovIcB3MBGJDckIUhsn4gw2nt1qR5j03Of
OBVr5bg8mYmHhaoZXkEXautRAGbQqaIIj8yBA7V9t2EYLr52iUw2U5tbr6nRtTfWApla1eQwMb7M
m3XLMnrqBQakvCVLN9PDryY4VVZorYSXCKqqhWy6LnNl7hufZw3iyPdZZf0GRhb8Bs9i7Zz9YZv6
brgZlPw+9kp9ptkE8yqaoi1yRaiOghs7TZN4LN3485wO45oOEDA3y6vgUGCnpg1prYTT/RhMNw+k
kcl93CnB2sM906HOHqrJbh7tvtRO4IfcE3z1+M4V+bwtMi/bzFDRaeFKTsNYdv/aCzjm6j5zR0rV
tlS0+QQtjCjkzbTf+LD88G0SKjrkYQGzY1pmoJr2kWOGG2fxTUVJ4vLpXOIlHK+7T0rIgG7Jt64E
FcTvc2IydMx6E+n+N2Tg9VbrSt5JzW6+yaH+hBo9puhqhq0pquKOsrD/OpYQ9iwVkrab67AHeaS2
BLeQ95I57Apm6WQvM9iJbVn2FBqTXWzYzhBcok9ALGSbp/u2qvxj5BIyLieshnKeA1nbAC+F91NK
vYbHnmfHSZvsW4xU5Vq0A+6wKLLUY110I/v4vAWxqgQwbDzHW6+POkK5wmYriyYkarT4jiQo5mVV
7/EIYQqoiWEdnZIHv5uNtwXkscLNU229MHSyVUMGzI8stKugamzjvmAGvwGtT2dO9Na6a/2nDA7k
jTtDC6d7oI5mNw7gf73uwc0zDyINKBu07P3K0mLtS07ew7m3jPisGqu89TPPfSbpgC6Vi2Kfiyvv
IzRvW+hQ9l64zbQG021tAP5bG8fU2HWZabvWos4EoFc1xUvbOuEJaqnax7FR70OjiR+Aujbr0pjh
6HJbgi4dzJPVc2siJ2Id12t7Uw0Q+IownXdV6psnE+AJvE9Drgi1oz3hG9XunzwhRdLjXM7ftLhz
acHK0Tm0AzI/jLiIyqjXtkYDk6WR2rBHkgyAz4u5HfmAcCARzmEYxd6TyafaAc8SV023yUXLjkyP
0wMi9/rOJybhaNKsPc0AkvmqKEP8RDYlXxyvfQ5lHp8MsIG7rIGANibpe9SMDN0HWsBirq2SJlVn
b8ekCaFFOeMaCwztqpoNgXAz/Z5ACt5vG77JFPk6aeNWu+fltLYEHomNVpryqKmxfDLD1H0eZ++7
W448LzrrDaDPdruE7K5GrfQOwiZqsc3q8hMiiWZtwr5n5+63gZFpyUtvuu1NkjZERiYa9PRurANt
nsd1KnMf6L8mP89JS/YK3QlCJZw2DJ+4GQbbvlz6QdnAY3FBxm+Ugw/SaBz7ZZrt/og+p4NtOpqL
GlUn7hc72tLiNQ/YM/T7WNKYMN2w35PdveBeM/BRhYH2W8B7KiQ7AJvu+zue9NgHjlgXb3EEb6ns
8uIn3VfMcZ4S/mrqRufWamS/LQuRrKvaqoIY4j/SGQFfVdj9YwrBaK33IZFFfuZuoR+AfBE84vfg
mOMjGmRiB6JWBV44jeT3tL192zm05mYTBmrVGM+pWsT+Y/3DrLNhT+gXgCUbjeLBzMoCfSewkY0+
yHJrGVZ8a6pqAO/rwlH3yWJQtSm+OpN4RlOsU7TJVzuLG6LJajoAoKvag6ixv2rDuDHDsHu3Ct+I
aO1ObEXSVrZHz4dKVy4E2FZv1bOJEGXdq4K9EzmfZvm8MECH5smsBN+ItrR/eqz+N24xvOBjlUeC
vcjpoPFEP/MlKdDYjRFZXzQQ2mBUiIvyWgNiqxksxNTAL6kLJs8s4PAhZEyfeqNSDA3A3IOAdbdh
Wsb7QRpmUCHaO5DWVBzJaZ5IcPXJRNbzzqmALXb+SfqGfLFnqUKiGRpzO4nkc+fH7FKs4SWWS06A
GHUr4FMgnjx6BhDXuzxZk1g0w8cvCgEsvrDClZ6GjyPbijvbm0G80Zyum88J/vJum7aq/YwSoQv0
JvEBqTXEo9SxpR+BHnuHEXb011DpzZr3F2G204SHaKKqMP34S8jgPyi9iGQkw/Z2oalpezY54QF2
ubG202j47FVEhc1oqwMtavJd2g208/y+WjjZ9rr25PdCL79nVWEEFo7qcjO6SqtPPftJtcnD7iH3
wNd2HpR8Qp1Sdk6xuamhvdHrzb53ButjL4ucnoNgvKL1tfUdYnfxk3Wqm5f8m42fvtJEq8Kbsuzg
tUO8H3DU9m2S7BTK+LtZcyZ8TCLZ4ZRLAg/i1qrMFO2uwiAfxNGc9zmDGl7C3DlqonoL82hpUX5R
X4v05NRb42k5AXzgaz4cjnMSsBMJBwGvJ8biMOvgZlO0YXUt+EHhlK8NqzZ2jgFMu2W8BHkOxH/k
GNQXYwlV1kz9nYvBf456bTWl2WfDYDgnlDK2ae7Zj2TYfZ/MZRICcawSOKLJKSIEiQZ9TgBF5Re3
YpiM/Uy0TNDoyQ/I7mVQuCe3fyhQXNkQcel4moVD+V7k4TPyMv/WLBj6BO6kxT+lGLpPqeM1rwYk
yrU/tZax8sVs3GWp8q1NWLfVPdVSd+OZyatnNV8iqZMkkUMHbo2eXpirkQ8xVoobXCaBLyRrTeXj
3hKAKu87qQ8nUYFspE88rKpEg3+u0Z0uEzoUXVlFtIJbtU2XHSoUNmYmFvBfqycxI4pNgo5LwsVy
gzY/XaN8Z1fimW0Z1oG4DsJ5ppxIHI0NLrxWfYA/JwYot700e+JUumQLrg9Dd1MQ5jQhRygsejkk
FvHVEwBzm5GZS53E7olsmBfWe3PnMhYJLIJL7sl2SNchrtOAKD24w02OEETHq7JsgAWQLYu3XFPm
0iHi27TKi775Ubjso6zMqzZVQy0XGg55dUP0Y3THeENq31xuGIU81yxLAUMYm19pgsX0dCoVuPJb
UxNsFhM5kievNc1JtjpcSBK6VkWBY2b56vDcJta7ELPH1EM3rEdw3iV18izrYCqHV4ulap0TUxCA
RvvmacQnKNOpp42YchqH0RwW92bkGbdMcqpbm/WEOZH9vWJvfEojZ4JPbUOat33c6o0RE5ZjMLEt
woytev6iR1G9hxzkH2lCf2/jbqAbTLanl5Z1yL1EP7rO2759qn2dzm2YKRiHQHCTHICA7UYx8VhR
d18W6hvZGeZG1D62wpQPN1VdvspgYffQvl01MZbpvooCctDgucWt1qlCngozK251Zksupvt2BA7e
pyRmcTu0dCbXLdKLO2vMzXtJVz/gJaNy1Lv282A01OipNm4SXy5hM+YXXifm1ubQbzrbTo+z62dH
R1+Kb8UtYM7KZtqM6m0dZfFa+W27Vb2r9oxwyNeryxiRxpgftMo3Wf5Kct5ptK/D1H42yvwLLmnv
6IZNvJmT0NyT+2fv/dGkmgvb0dsyvJweewujdOsO1sFZEOdD0xQ31aigBjfevMZgNAE3huQ4CqFt
Zry4m6bpHZAHvndyI/4FcaWvVbMkY2QGkwHdjAjsVoRIaS7DfwUv2qLddI4NFau1HjoK7LCeRbeK
YAamNa65YswOyb8JH1hRBLl5oXF0jDzb961I9gs5nK3OzGA/9dkukFe0yUiEpodGt2GYaGkJgmL4
sCJAAGKgmEi6xb63iU9KHBAGI03dbRvRIu9T0iWA2rDzzGRBAd2OzDqiLCC2tTmN6LBOup2Y34aC
cCXVh8ZuUBANYTlXe0/0+dmgUttFaXfOiMXdpU5NQI7Ijds2XczYwurXoJnnE7ZocXQcWx6EBgCi
8kLiDVWiXuMkkZuIYK9AUJMGs1+YfF/4EJCWkxGfpfdPVs94xh2IzCAUBQ1b2DYbu5wXEZOBXduw
K+bDc6tgGZMt52fzvPf9yNn0vYh3Qz4weJ6/znWv9kQZVRu3F90jjvKJ4RGcsLTu8r0FyPtGmkqe
JkMCkbX6+iztFCxxPXWUezMz2jpK7xs1PAlK0L02WnTIWk0QNrrMrIX+zfZVczsJiBOl2zqHZjKn
J9l3tJ6oMAKXqqaEiAh7q7hXseNtNH94TzJneI6G0olXkzOxBGUsCnKI3ot+craZl4Tso4eMUbfO
P+gXCGo5iDNbi+hba1vljrhLctnajFFvVKdBlrr9XWmSShGbMxFoZVjjbYv8I8l3/lGfyGSKslTi
4y2epk5mxKfwXZ6bbNrRZlVrqv36QWVyuC2NItu7ntctdaKGE4DBodkwm3KnLF9mqFTKUwWDf5ji
lZPan3PZ+TsmPuoonWbJmax19sE9bAqnhRoc+ofGrcJAS4bxTo5RRVTAklVg+RVhZv5PLTfeFLsT
ptZvNmKMg+Np+dfBEtm5n6Yh0FXUbSy+wvcl7eJN1jPwNe2oPKZ+Zh+BTSa7tMhIjXdztqSGfmps
c+QCtCS5lZlYuQxwmD7h9XMGrIYMs6aDaYfR1yya3su2foE0EgcGazn6vob2WS+pBYRgE6iR67SE
nKB2cfX7KMSK7LtZs63s2VyRmGWuE1ah2zJvgJ1NE2NzZ/wMIvv/kXQeS44iWxh+IiKwCWyFkJdK
Kl+1yagug/ck7unvp7nbiZ4ZtQSZ5/wW9b4f50TDx8ZlFLIgv9/QXmm722NQvcyVkWxgBy507Xqb
ZXA+B7OP187MVesZPOLEXcYnn191y8ZmXHxSTG/EP2SBPQHS4c/xN1Ll3g94jkGYsVtBH2U+OhGv
3c8dZWrW7Hy2THc7IhoQmfiSXHo1WauSWsRN7DsGr4L16aXwfbXTNoRY37e0Rn9f7DE5+aVUB9Yb
kgqgyJMVKRsj8jRwggQvfWDYJY9LnVo3GiSzs1ETHrzE5KYscdyERlLTIAv0/oAxLtv4JXsifqt4
5Qh6V/PBpkA+Eh6BXePbCG664SGL14Bf1LUZnbNbpA8pLzT7T+rufy8C/z47RyD9lNwbV/thb3Fh
XeoPf1LEfYxKnTOO7V2q8deJLLCgurNfkRfE96yWZbcQWh6Ipbh549K/CT7a2k9hyAzdlEeNTth1
1scfqHsIkLdRYw+JuzaieHyWles+NDFvqJMBM6U4f/d17y6bTiyIpobXSsItpiMNckarktWA+3QN
DiYDrx2K0I+Nfm/S935Vuuy3XZaUz/4QW2sauMwAMwwlrGSGloFsRvHpmHq3G7zZeo/InXvRai8K
OGppWIU+8YjJyQH2EA8FHctV6MUghnOjmlUqBu9er5Y9tpA5j8MwkLsCLEVXyz1L28jOlmi6r6Z0
yhMIlQ3z78rnGaRsJZqRzNyoBJhNJFwn1NiZDjr9O+s8dh4SZf4tvWzec8NbdlOcuhsrZjltYSIr
zQ4qQgpNAviY2H/7anyLteiZlkJqfe6ynSkHGWw96SFQE+Nri7cCMtstN00HociCBHNBUuiDk47t
P71vhldDZ/dJ2XfpE5hVyKqCtmCCJsg6kTywLkY0iyg3UNkY7WIC7da+q4ww8tEkFJ73449V92wo
6xfnQ4ptv3e3k2mlgWE0Eo8h1yW0kHFLmcxWvYDNoHmG3i+TiQdPLsHucBc7w6qh9jXkvpYch4CC
UhKlizZVq4GSiHfEUeYmGdwXrxPmo2XX5o7VC82OyBoO+JqbxXPkSabNwl5QpLRMyaeExOIj9GHx
0juILcrZy0+GOKCVaiNW2vSNRiE3qPlykJax/tgeOjPYCv3Ryj5xEAPs3GT/wCgQtLysOuBzkpnn
DA3A+JoWGwOREZziuSm/ByO9yGUmAf2a5CeSMXXzCGCzqgAMsuiH/gquSjJFc/L47xS/R6HsCyrH
jSPanS2e6cSiz9BYZ85TbRwdB1TyIYoPXrIjQj6B9tEJ1/a9ndMw4Z0o3aE3iim5ZP+xV0XybtMV
Z2l8vbsl34nix3dv7F2rRGd16E5OuzUWdiH92AOClipM2p2hnTUwLerF3Fulv1jZ81I+xMm2c8H5
nP1cdRBrv8W4y4GjOi0wUXyX1WkGX0pwb17v/LOCacyHHoYEZI6rre3/FP0rsfHbaWvKAlp1moof
RTSUKS9g/UbR0pxHBZePhiVuN1H1HNnvWnMy6nTvQF4L++Y2/kYo7VTJu+amCmu+eWLh11QUH3W1
mbqfGQDDyZA4sljp4+sMRtVF4TigNmAzshi9wLjzcWekB3s+enG6a+x87dg7Pb+V9XPJm9OyaZ+9
HrSfcOChz9e1dYLxC7zeW1fDz/1XE/Hfgq2pTAl8W+jsCR3voWrfdM7LqM4OmbkdjSM9YvsiJyaZ
LZqDQenfaUwbLQpVo2Op9INhfJIRkSQKgHX64QBaFcbBVaBydn1oR+4dGjsy8uD18rUSewEUQcHu
KpEjJROHGP0RTwz3yJpPncWbxrhqtGvbH1F1zY19H//c6ygIDQlGhy/wrJn00J394k6FfQCyjO7N
p0yxQ3zpftvG8zy9Em2yguvo7LP0tjWcFrZ/DWlOv01R0xRO2Bs/Oaxqwa1KzUGyaJQfnit5SWwq
91BwZWePe1xQeWd3erOp2Hep7EARVlRaC4k72C8x3TR7cN4vMzOzi+fxXi1sVtl5pD3eo76To71v
JwRS9tVztKCw6HLPKfRG5EWXgjhJsznGA6W3+S53y9VId2NcJ7vBoAmMxEmEu5BLd4fbdLYoqLM5
8fyXoeHg9SHZciBVubKHF+oJ1sRWBg3TIP3nCdTySFoMAtfdHCXEEz1N0G7FWVDGNaV26HTvqfaG
076F7fWsc0aMpp/NQdc/ONOL7j82cpsiy1zqP5DKrda+6suj6b8g61/yv5HSGgisij4c0vh2+pCi
Udve25BMh76K+SNpXhJ6YAd9J6NpL0Y9yEgGbSqCxHzaOYDvGRbgEvYzIhxbH+gbR+9TPnXGa2et
K13bMdvuK/NewUPdUPJrU56SQ7NUfCaAhlU9lKtC/JsEP196Wvi1VLKvIzCdWQYYA1iutSsao7U5
vk6Ynnz/hz5Pbt+rK36QBAYRotl7Qp1Bme1ibhXxqCnH7Qwtv79rI216M+OzPxtMJByIPAMsTGst
L8Ok014HRGm0k648ecuc6xRnu8z6NFG8zyUR5CgcovqzGrAMDs9j+3C/CSdARNRZ61xDFlCvfKzn
ac5EWhjIVZ7prtbZEim+KeezTfOsRWTEJN8cin/SWB4kwequXPXJD9HWUW+FWnpsKBz0HKJzhqtB
UfPQQotDHTGycu4367Faji3dezPtqbGzjqzXsvrQdb6RiYUHeUAl6JvYQHrygz2LqAPguBBQbpNo
FnmfvXkXp06XbO7XhSb/dUO9BmWm2u4s5r1WvKnx29F3c7E1GJoy/1D6X5VzJR8tSIgTz6yKI/rQ
siOWzrakW26k3y8zCEW7ca0m2RaEMR+1YHK/F87csflus2fXOcWIXpz6I1IfKMtCzHgMPrBoxmVJ
0bfvRu3sTTsC93qP9+GqaPMr3rXqowG1qW32W/dL654i3pQ+2RTF1kxfu+HbLevtjPAW5QETwpNN
2nWD6rDUFDXoKUd2uWqLLzu6ul0dwM/C1BBy+NTVb5QEFTTAAjiQIo8+b6GthEZGOfyrneu9aNXX
do54zKc/aJCq+0F1u6OvgN25WOnmTzHTKutv5+aUNlyenOI9cfgu4kUr3S7Fs/JQyy4Pwrlyu22Y
pwMiH+VfA1zyZyPeFmB72raMXtPhps/vBUIRoz9qzFiR6/fUAdoZYo2EE0kQwp4iZgrpyOsPOV1v
W379PqD3rApLS8THxsqvI6kx/PDxhvklEONtGNERKkDC4mL4QJApSVOvyUhlsPPtTr8dGpSU9nZn
IgV+ie4tcyEPQzCnvxoMhEcVXI/ieoztNbrS2dG2oItUG72hMAuFXC60lW0LnbWKukp47dDIiO5D
+ZQL9TEb1qaL9oX3DmHAKp1vCuctlr/i0vsUtRe77svbN/2DqPkHR3bl1VBse7g5nJP7Md4LulPq
Sl/Fy+mu6xnmF4tTNSs4M+4HhP1TcE9JykNlfHULcj8oqKwePUp76owf+YNDzKeglETkMsvXgpZ3
zhY67gJ/+Yicp06dUv+XbpV8OETTiabTlejP9zcNbpqXaE+DUWdekvpRmhDyjhtS2sh/7bfKw5kp
D5xk7P75oGGwKFw9bdBGhOAnX2l2rtEekAa5iFCRF+BcTPNhNvZtxyqr7+zJ3QxcG5Z3MDQIiW5j
pxcBSTIuN6SqqNUvc/s4j1+uwRPzkSefWuwghkNmT8dYrZ1Vs0YCELaogvThY3SPS3UV2k8FRVjH
5F/QzfsF7qOV067K90XzrFuIML909yjsRzm+UHpWRfvF2bTxsSCAftn6HiRzcfFBZqvxIU+vNvrb
pP/Mk56H4Oh4L5S1TNxiSYSL5cUxn6P0qoaTHh3mu2Sqf0/FgaRMtXjMK2FC8BRP6CoTj755mcxb
Daw+OLyP74vx4KuQRQ7tyDf3Eaw3gdUUTcrfSVDJVZ48OtSdnIIVPSdoc+uz59v9Lc6MMDHpQUtt
ZBIb0eCfQSUluZz1e4XhuaC+L6r2yn1M9fE0mJ+Rktvc9MGq6TlsLyw0gXBb1p5yNUBhTPqWsCW6
XeuQMZ2BGfC6ZCYQOm3tbCXxhWajlcsF7JWPJJmhRX2x5vtplx4mijLy7jtBS12UlDiU+8L4jQd3
1ZhvKQeAqadEKKYB6HPBAD/BK0bjr5rjtZbMRHPND2lXEI4KhGtwzfHXBz3LqkMevcOMbpV/xWnB
VBBtlnuXJkPH5IZujZZaPJki3yRj96giOkMWm4MmWrfyY3JQ848vsj7n0gm0BvoetGpx/oauWC/x
01h/yZjsVkSeKUdCBYLZautEhwVwrqx+p76mP9nm0oqKldRQTvO9j7SV+yZyRcGhp8yXJueBrnLq
LKJv24K1Sn+boYSPQMuPooZLsV276jCQ9wPPzbFL0wd4c8l/skTeImkLd8GP0vZpGN7teiv6B3ox
UGJwaMtNW/5YsO2tn8B//lVeKBSpHlK+IJNhF2/2sas2g/HTYAmXPpWm9wRjVbT7GgRUx7WzMu8K
X+1dS6d9RdsRupM7qh/9tZKO+52B3E2jBW2euMvi59lcKAxsQ7C/U9c3aThxgo9y3Qvr1cyar0UX
q1zvAtv6aYq/2HGPDu04EWmkRf4+tgnLOcI3KEAY52WgcPRaa1y68Wviv8SmESr60Yrl34Q6RD6X
85/fUFqI/8b4ULRGKz5qvLOXfYnzZWZDzMVnRP9zu04XfTe4w0mJ57HZCOhcZmBKwVcGxDDbjt7+
UH6rmi/HujUVQ5oFUXNsqk1uPCh3O4i94+L/pyDH8UI0FEHPfCjKZKto8B2R95n6rW+Pyj62kOMi
/iksJ5iAjnttb0KT1oC4qfHi4u/XjC3iz5XOHkVqZJAifmTNvOsDguS+jQHaqNfJoixH9Ssrv03e
Dw2F/xZ6dezCDgr7UlnPCFdXSTWB+fxyvtvy0mpHw90X6VZlNAzz2SDPneXRd/4UnfCg/3m7KeK3
0ZVEzXMSYUw6aDw+MAVUHZ0gny3nt4xq1KLP8CQJgjeUZmTXpvmfPp315tlBr1qeCCOBv+BJ1i+i
RvK1a++FSd6x7th7nNNQ/FlCrCOKjVqwquRZKDglemXq5irFSzY6wTBf+kZC+jOSvRmovmayPl0A
dhY+HoBOnt2E1658KoZXrXny2sdx3g4ExpQeUnzC3NqDk/MH6mvbfZhsL7Z/7BJ9XwGVZDPTDwbE
In+ly/thSsjIOWIVXHXLY+4eC/Ge0g+zzH3gCsqiaf6Lx4NO5dlC3tCCLc8CWC1Yp2NmOj39G1Ch
1moXUW9OzW5SseJyc5flj0+9Tg4FlhhbSlgtZD9NekH5tG5SqmCjeqeS16GaMTi0MNffyfjlY1aO
0R5o1ntp/mvaYRtb89rS9xTFoOziOV48dVMaJeXE9IsK2UYeh31L2og2bBaqw0SDE8Omsjgb/9mI
+mY9I3RanfB5HYAa5AqL3ytVQ8HCKY22OjtIH1xf8y4YCYMlK095NUOW434E6qEEKplDc+gOHWnm
fB9uy8KTYamy26tFgKsytD9pN2EhCcZt7CCL9D+vRZhkTqFm6x9+hJ0IHLb0VTBwwCKvOLj9vOvJ
VdLvPWu0CiKT77tum5k6Qunl25DmA4xFUCKFtQd/a3V9mBj3BqFh3ZT2rpl52d153HtV9K6m6h02
Z+cvQ+gJ/VRVtDbXSwASthJzfgXLDK1hOoDvfzgMh8IfDpTk3OhbXY/jvEnquFmZbkXWtQg9qe97
TzsVWXSMLW1TQv2vYDJ+W01sVDE9RrMOiw9RNZrB4nT7jrcm8YkmKqwP9C/METRccRO3K5whAQHG
T7FlrY1WP5dW8zllngjNisBdP/cPBpctmu9AV9aq0axw8TU/cMYMw9/fXNz67knYA+PxUq5M/77J
5e/QQtcxyTbGhGvAnQ8LyS9o4q65Dz9k+duyNaAoqcwyunNZQOuVMPSq3U1SXs1kIEeVEHq1dBdF
MWSpDesMNk/q9K8BLFOyfvQ4me985hVd4XkinLeMnDez7lcDF2afmXj/UOeY0dGKctqR0heDpPDJ
XF66pQt9/oyOPFLNUeBPaWhzcDS0vy7zgkyHfq7IR1yxbDXHOHVVsbM63lM0lcRtBa3nItXKPhrN
22XVeG6NKaic8aWjThM2k8L32R9fUffvRDs90hP1Ng7qYGdybS30FxjUipN5yspz32lBEjdkOiGw
hkWdK7S89oOufpR0tr6pUWjiHmPdCR2I5YJdURDfgKqdPDHuXsHbSxjUMc6Z3DNccb0wrpY+hOK/
7jZaDOxujcYsiON213Q9XXX9VukTfWXUWMLs0Yi9d81qLTAEWtn9/eGzcyMjbP71qb8cDffQGcua
8OqLqJjWBnN8GgCQerfeRBp4nA7qMznTOgeAB5b61Wf/MSGFOHCGmL+UyH/bit/bK8La4YpCXtuY
SM8sxkd63x1gAzmHlBChrEH4MfbpPhvztd/me10v8Xum22YqP2CT87VcYhTCtbZpW2iYu/LQLOcT
vASgyDhRjiA30MV2qEgijNNIB7ujJlFyGwh2UlMkx8wbKSKLtnKY5rVN6FQHEJFP9bGKOMu95cVG
+jr0DMON5rc0XEJ9Dfd2dB8kUNfbI+KifTZTw4S5T/oxy0h736/3yIYUKx2t3cJ6okNzTU3dAxVx
+SrFilC00VvDwzvPpMob6lZaLs0FdlFvNCN9svrXbGDD6/DKGwKvIF8nR0ZTPzl99pHOIrSRrSCO
3E1FRJchI5WqmeewiCKDLJGeFesJQkka+amFCat7jmTGHh6PlPujUfXDjHayi3kpjDLw0DogY8XM
jRZ84ZSXCQWHvAl1w4DBcuO08aGU/SqV9bqs4LSxOVBFiTCyDtqKi4i0dyTX4PJ1GLfezgRcpcEi
TIeJkjt3ZWbW1vWKtemUF+bLA75ftiwG4l4LIrKwPRNPeyuwDeG9pNsnSEqwMJtOYrgBRAZpFTg5
3qy+OfjpsKru+1pMcXphdDubcbdVxZ/T4bkrrOXdGKHahvk8sBUuQLK1i+zZo6EJvbHX09pScmIK
bESlykD1TPx+ZozqzPdQ2zYgK9WxYxmkWjMwtHHDybC3ENfNXbs2Uej5Y/5aq/SgplQPUM0+LLGk
x9EuHisHsSLqCbZCTGypXb53GNPY1eBYLJSxqaGf0cSeG48PmiOe4i6BmmUkc3j74i0OrXBMYX0X
fkVAUaxKaymngDjxjSXdlRIeKgIaWXOBm4yq8BFZuAscn9UWeEmHv7OnZRSv/AhnjsqLH0dDzr7I
sCZyO1/GIhCaA6aRFmuBV7luda5dLKKxt0auFUTTfVdvAqssT7qH79jgZKm6EqWSufJj8WNhMgnm
zA5iG+Jf99BPc5XqNIHmAhN/1/1WTOA1n1dbYO1FfZxEG8pFDy2gvdqwzgawf4N5YxUNHV2vrXks
7eXZSq0dGu9tbXZPVJzcYITPNV/OMImt0sLJr8BD03EX02Yf9WKLcWqNpSyElLvpPaMqHKSHSZBg
0hupkR/1iFLUg/Uz9IVNAz+GiGGN/bXXMZQzw8VKe/QtVrex3PdM7DTh0kLrTOqQt/cKe8zPprv1
p382t9dQ81cTA9+oyyJSDQVzPq4H/qlB7ELSMwrb0YL43f6eCd5Gcf/Fs8cBi5vYRoPcu/177jgb
K08fRsC5foohhEu8XtExaZst9n7onT4QU/Zg29XeUDjjqmFrivQRNzhYKMwspP1eF+besP2/RiTU
hGfYcOLyqaJu5U6vWzoAnFBfJKKdVE0tjrSvFaE0+On5kF1BUzFKQ4vzyHHfZw0Mvu9cAhy1jxEZ
YSDJQ8zVNMEI8d8rTTgl/y2r5WlRGNXGHkVlHD375XTuc4WHEPG/U/flSuFgQJxVbUGXYTQSDIPU
XScp7AJ3g41FEfX1nUvRCBZAnT+NFe3T84eZZvSCDGh5HJdEfKzcZpDkigm61w9l3MECyJp8BgdR
dwu3Gsb9RJMgojXJckoz8O4u25zd7ky7/Zbo/6OrZrWDXfvxJmvjJOlpAmDEgRLWkXjTo2GjZGtf
xrECOfTItqh8VhpqgKGTpXCNYKAjxG28dXRfGYuZNR53qs42IdruojtO0DreCqXZ3qqTv8ryfn1v
Obf0ntQUYto2tga7PIwtQRgEiE5mfHCifHcXwjD2rmcP5dkdAwJSEuAwhtkCmUzLynIiGovB3yuN
SxsorAefjO73oYbzJmFVtdsZ3VHP/pHFTHM0cqaCEI2iiUI0DZvJ9PGA0DcLa78ZcmjXDod5ObXV
3o5JaiRioZkc5m4bdIUMhcUCEu+HrZuXaCwV2vO0tIlDJIDmUZsx7FOJ7F2qWtCxkmaczZZ+Q/73
XOdFSwG2d2eJBvNmeFXtbeg37rdFEmPuHHLvO+28f3qr+3xdDRSEQbL462LBYpnOiRPXkm/CN7Mj
gVH5dsTGtR7xkIVCIBSy6HrZSbcsmlVTZV8pxcgPlUABhoSIDp7tEHv9vjUN6AJ71lh4nHc12M1x
auPvJevUFqdhgou8FBRlthm1prF88AwDt2e0xDzXVmyivAPHM4mv0L3Xum7Ndxz+3tW05yKDA4MI
xHdosejTtGyUoA3ZINPDYDqH2iciw25xVtNRj/OSYtwdXpfi3JAQsu0WG79b3dA3LrI+bDIXVVOH
TG+ik5urwVrQDpXuCqNady7MX2odUdmmdGNbnmt+0TaMYGtAHB/VRAzUaSQPXcJeX2RqwpnqmzBP
WKofEaXF+7S1kCuZkpYD6sHSZxz76L082nDJnfSBjg3fItnFxK5zS8nl8Ag1icbrWCfutygcsktm
VdzayZMvfIb6ZDi2tO/zrYPUaX6C9N9EEVW77uyS+dD5LS5vCx6bjJnim2rSZUOTX7HWc/I8MCZ9
qUkbI2RRHaDOQPoATsp1mjuo4JmoOk7POb65S1/9ZUvPiptUJUuobQofEbZL8kjQ4+J7qPK23o1K
f2o9uo1tYQC0OMa5cHK5tb0Bepwskjdibrhvew+/sUPmytVPahfvXe9vlnY03qGe/WdVSsgPp8rQ
QuLnPLZdO2wis7aPui/US9+ZUMB+sezZIXH2iGm+pZm2/JVdnr/rCCS3zTINuxK2lIYDkfB+pBJG
h+g/JvPR0n5Eh3jf19SzFZnQLD6tjEaGM1clLBc4DP578EtiKjjcsrTBxNzo/I/r8TvTMUveM6B3
1mw9JV5jbp0RBQkDTJ1pB9QqOuh0B2LtRAVHlQEqDCCYv2KmRfAZLaWzQTOXnNDFmGvThKOocacy
lJX9tKeaFtmHUAoOsHLo+WU64UqsXvRKZ0YdNE7qDJeLvspTu93aKSZ4ZIydjSTE6bfVneepR9/9
5yct1drYwIYV4lb8iRmlJvytk3VeOxNoRsRYncReYNC6DGLLAVQS5/3E/4IDyoQCr/RCXUxFwPKK
zBzIaBFhswNd2HZD8kspV4LAeQQbKjMf30IDARYT2wXfUVMkm1d8GsPqPHpxqE3Oi5l7tyMAYo4R
2HrgoWmq5getvUDS4QlSyfiQGO09W4oestRlvHD9eldX2bcll+cim7C0nIdEXL2YdHwMmqR0+NOM
1A9pzS5qKw5zs35KGabGVR9zmBZ3T7QjnfKWTZbHtVTW6Oupr93TmXyPmjCcF21SYJo0GW8cCdaa
SR+bSCfma+8W9b6rBg+hLjjDejK1j8Fnj1UMwe/ZbFTYLs1hP76QJhAPGz56u0+6peEAAH1lLFTV
ukjdmn7qPPqx/OiTIWU5G1NZveegQ/b8EuVEAzKax2RtSPINsJtHAQZUjrhCyr9Wb/JHXXnyt5+F
EcGKy2TvSu9BchM+jaPdHm0NXWGhUe5M8r3PiXI/NfLFCCcnCTpJPhtzre3hR83bbtiTJQm1H9ng
IYw+qRPo8egb9FAxdIRdm5NrgPW13ll4iwJKbgBY52iGIkkbvcWPC9CaTiZiR9CroFyieMPPGu21
pIEV0gdM5WWGw2/RDOc4Eu+A7Il14ZS370X7vsFBsh6Jjzs3NkJikyENsTMM7UAhlSYmfZX1GpOz
aJZ3bYHvtkfN4plwPueJp6U3k3AgXglZLJsLJVYSLF8zVmULzlVb3ed4TyshNq4LBiqYd72vwUCa
abMZ4wI3pB43+tdoFIzfyK76xBhptssZ7zBRMKjj9KN0TSfPKpYCYy6KH158Pdugj+UVUgW+Irhu
RNcJtxHN2qiiKY1X/LVXVcGkHGnu1+KyaOe6iphsnWwVGaANlifxhKg+L4M6mUku0vFYSB83Llq7
JujiNkK8IG4R1hHK2Go0E6rt5QqAK63oJZWyXQ9Lfa7H/lencmd4FIxmyBBkem1HK993LT69Ft+S
DYweX/ykmyjS03z5Emnm+FdwoRMHZpn/Ss/9Ac/yw3os2LMY+7PAl9B/fjQcBvef4wlEBkVDvrWu
mRoSWzqGuNeLt7JxzBtOB/VOQBAu3LtQfvTMz76vUitM8tHgtO5JJYtIPNtDG/R7aJeM7zNtL81d
/ZiaoFUuS07o9lmxySPuYrxa2Jbtzr82uYmSsTOOeTZ1d0dSjcYyaUBvhIbbps7fvSUnsserv1hh
FeKkKKt5/ZlPhpYu6gB6gIgmL42zM8EFTCJ6jtbBseeHehF/UiX3KdeZvhH5/tQzKqipcR98oU1n
GUucvZSCNIGrN0MfknZnc6HVouMBwXkFXgXCP02i2pqLMXr7uMXhLCdZH8hvoRlq9osrtkrnVCiP
dJfRH2OIUEzOrwVi2JAEAEAEmtC1sxkjgPTGRL8HDcET45sIUp38glMlROrfksiHtLa1ibdOgPZr
MCWCnJZo8j+aHt0mwRVi4zjJQwTE3SgjiMx32bNTgLjIijrPcfLN3yx3HltnfGxsBVJYD1dr1E5l
mzWvUjop2ocGdEANFndfquBBuuGnMDsd8th+GfsYIswtXmlfjM92HKkXZ/JJPtEnUFsLyzpl9be5
rh4xWT3nHk4qGxsldzmn6WppmreeSOVLkTID2kIj5SghaCezq/FDN71Cx62Mp3K74BssHvQ6f22i
u2VsdqG1ylEzXOTvKRL/qCmCRi3wBB53hgdQsSqG/i8vi1/dTkuwKZRCwoGNbkio4pVJIzUEtaWR
zaDzoMqtkUgVCs+10fVbDN1jb1MGyGwaNI1WbkWiPs2hoN2ty7zz3Ef3skkfHYOdEuvWxuCIM9tS
QIwXmWqdZe6UVaHiTwa/MtZTWlgGdKttUCqYdn+a5RZhnjHj5Ava63xxvxOAuU1ZJR91XWIjmVmE
6lxbVimpLYGaXXSXeDxhMQjBCMs5Lr7rQi++CFC767kzQMrQbmHO3MhFjS/smpPbnCEiLeXWj4aZ
Giz5HGoL6WvpM+gGCyj3GMqETkQQAPHQ7O52nGwjYw14NfUmY1+l5cj7Lw0Eh+0sidiJ0Iq/soeI
fVvXJE70BvLBqZrK0BBDvM2wp5P1uNjL1YhG9Z3zcmeh5mlv4yz+FRmkL6ly5YbCLLKk3MH5Haxc
VUFpjg/j0A2vjuEjgBYdUql7JnGRUULDutg9w+Q+6xgn17nU3FWZmv2myWH0Gb9jvA76qxVT1rpD
Q2KHs+39Dh7XBEuPSyoGizQiUJc1zlmwBefeXDx0M1Bc4/odf8hhiyLiGYJFpuc4625Li9WPac5k
NMsa+1bEJfREMevwpUxPq6wk/7XGlwEbxW8SD0iRkq53gVOal1mM3k2joHUzxENxlEKZIaNNA+xJ
O5znUCO4cu3Y3zTSb3+ze2obChRGxsHVroqgqZ825Q9qCw+xxrmwRqvqhZ0HdDApF5hYeuU/YS/2
Wiv0nsVEVyfetCrIbR44krPGnUCkdB580ewTL/H2eduCldspvtaxx+uJsh3iYyof2pETphgA3IAu
rTuIjO2oJasEeE9D7Hk/P4iAGt4JuhFB5irnUpVm85HpXXdoWj+7dVMqz6Y1pG+66/h4ezUVjFky
b3zirPVQKjvGhNLOB9vRvxd0ahqxcCu9ohutSH1tP+A/39mRqUIHjCxIXaveAZQgWTB1znKPDyRj
yzyMZSK+lE7G7+wkI+6Ans4sLX3J/i/uQiSIfwEPH3WgKpwSDaTNN+TGGIzfRfXvYsaFr6f6/OkB
4BytCTs3XHx1oL8ue1p0VHV6Pk0ntNyiDzClQDt3xfPiJKTBCJBKW0NIpon0X223jEhMXavO7+0/
t3d4HZmjg9ga5kfsW2YwQVetcJYZK+h8kNbikPjzPVBIq4MpS8TGNnRPrRbd7MNOcejGE7NZL7EP
/Y+0M+uNW8m29F9p3OcmEMEITg/9krMyU7KktCa/ELItc55n/vr+eBto2DqCjHProHBQQBXETCYZ
sWPvtb7VBKXcuaMnN0IwYO2aqQSYQCfLQtmSWe2WFx/4h186p5oUmF+DieO5GTtOR21kzLuIAvxn
Ap3pdgI0DiWmov4H5HPuRnmbCv0GvaxZ1WHLnIoi16NsSGwYbH3u70YHXOZYVsaldBJrk9gjRhlf
5cTOD6btvtpdGT5SanjPg8kGHovIqg+YJIenOtPxvsBMg+UPdzENoap4mh3MYjlCiU0DsHTX9dL+
Fdn3ukgOvm0Nd1UKSnKXBQwJSy9gozCn+lgpIwYVIAzcl5TbMNbSZz1UoCMKfBO0GafoiQDjiRMI
rsg1GtVyxbSp3ixY1ZOY5HRyzLnYUnBz3qZpcsyN/AX0XrIZzOZr2hhPgvPANm4meQZdVT+gf25u
GEgrfIgBLSyZ+CcPAx82wSr4Qf/Gon7BnuKWfv2jmqJ+Z3aJv+roMrwUxSzoYA00WebaOvN8lbu4
Um9pVVu4B7rsEGZ6Nk+WGRTtz9Ex7AiHqttAjAvkOinN6FQj3jpGDoqnrLcH9EwxjJsWR6mTTuO6
jieaTaw44XQ9DlreN7416CvMTP66cs003pm+GY9r3CgIOmKn7tNdHHUAZFKUZ2BQLalOlcbuOAFI
OsyBLy+auSnK+ybdEQRNmi2+gzMpFow2Y7sAQGBIkgw9kKhA4bfpXBqb2XEGhxaTSGizTKVaOa4N
rykRFoLbyX1qI/rxiamCZJOr+VHNijESNClF09QPUH5OCJJKv0wOrZSvScj+NJUT84emmmbGn3FZ
P89J1AVwXgsEBNkYEhhfdsCc6M3curLuab2b+iaMaUz5IlKbsUckM3ZM5MB8zVuiyes9i+ZyBe/B
adP2uwzTaG+hotyYqM42jA2yddtpb5vNSfpz9vz6nJSxD1DOTwd73SimgbVjyy+zLl383bW1K9vY
3aac345ZGbbM/xhLNXZOgRBK64YoYe+uEla38eyWPDuDlt2AXG+KQvM8zun8AJO3OMzFIG+lMuy1
58btLXbtfFeaMzijRo4H5gC0oWztf097ig7alZQMsxJ77LBIOBrW9yiO4HDlbUQnTqT71C3kuhro
r2MjR7HlupI0Y0ug6LR/aqqbc5xn1g+gAtDcLBr6GfDHmY/MvG8eK2MfNk64tqkaNvXIONUeZXY9
lxPyBZX06AlDNjQmURHLPeORfJIRfvYAoYtjBw8qZibHjmGoR1Eb2ZXllc2ptZYnin1hT9eOcJ1G
ZLtozOUt78Iyg6KxmYU0RcGhkTTYZx4goe6bE/BTN3M+LF3ddCtFFD6NziSOmejqr1nHE4LuIkNg
aSccfgwmpakWBvrNsASMCgzZBXkCfZaxWJLX32QYVT+HCWIQHfnugLUkOVVBVt7k/fhD2HZwQzGR
8VyhafbqqsImNecHzy6H27nM7RMuYAh6DCI3dmuBnVFBjn8Qi1zvsrqXNVOPArc5px8mdF5E6ytq
A7kBboM9p4IOjKhvHlAkQ1KGUrxq53xaTWAedkHDyyZp3C9TdSrLJFgeYJazaaKZ0eKymZ+ToNMP
TUi9NoRYM/K+taE/ut4utXR2ELSwVnjenu00XEJa6ghOhy1oXJB+uiERrHwYx4QNimqFkRBUmKhQ
415DUfwVIiRbpcXgH0SGj9TKUOH1MD+YBXCwkdEwUXknGNJHL9oxH1P7bgDaCiCp+LKsXisH1+Uq
Z9fdEtXDzK4vIFd19bcJzBUIU//Gt3G2+1Meb2q4U+hXwl+sQcBx5fg89ciL69pXh3BIHyiW2rUr
jEuqqNtW2aCrp8AW441XBeI859FPTYYmH9INgpvCTcRuHAeeby8cbjk16h2hus1zVaY0qrVCJldK
Bl5h9JbNLmPiqO0eS/aRjUnA5RVoKeMq8HWDbzlkFiQ0OD3HyY5Q/JCShHNgLtsb25Y1uuI7Z1ja
ScpAr0L1PDN8IsA3tKnbKi3tvVtwEh6U7B+DOPdv3Karz0WU91tORuj6hiy6MN/ANV6jD46AGYer
GVvUaq6j714WFae+qNMT4gw+OkQlGgABQumia+U5TUr6LG5rUXkEQA1Rdur0ApBMHbo5l3fMg1B4
NzlitB6rArqd5XcIZEwRMrewsvqxUt+sQeQ3PHPQF8LwDZwG7dRIFV8cXyGQiApz/hVFrdo0igZq
rWm2DC3WGqs0TFrJOQU6oGnfzdR2xI697yvCtYOqZtrqFPTXzbxa8+uSo9410GkC0zzNAp2Ngkqw
QsGJIKwtMF0gUlqN4LQ4/bb3aUd9acrsMnb6Nu2Ccisgc++hfopXZ5GUF4uzkLeHolFbNRJdS1zb
vfFdpkO9ixo9VsBfy3obx7I/QiIZyAiMX7Fb++ssE2h5TQJyCOcQO1KkplM4Q84JTEaEpUheorRB
Eqwh5jpd+ArwJtsFaCxAnyXjucgLjheth6rJ4ACwCXVJNS+QU3i2me2juXG2wZTW7Q5tGhPq2RvX
yjY4OpqIuNx6ZJ45ticPi+x0dqccspevvXBZ+ZPbkK7/dxIQHmhYybs+nZP6pHDLidskbWGcM0NF
3c/srTmYbVu/yaYN7yLbdW/9EClxTVLyF9LiF1qVX/tsR0nc4x6eigLdOqJd7EfYasJFWd7FFbUl
55ry6Odj+EW6WAJzGspwTSBzmWX6JkLmrPSy8fQx3WZQDjkSCIF+rEi9P4RATPZYY/H424EAQeLR
sSlho9rBzFGKAn1vmPiBGknvFvWsvdEqeE2RVV7NtqzPoA+DDfRtiYejitYDq/I6GT371OfkPTtj
/hSkjdoFHkbfZCoGvEKhu23lpL7WxYwxbqDEkkab7sxpWJSY/KyZLl7iwEUW7Bo8zz2vlJLNTw61
jFZnE1cNdOadAbTkYvatx7stFlsCSnzeDxhGQ9Pj4qDssTTd49SHfpq1qoXuYTWEeNBUR+/mCbzJ
gU84jRHbaCcyB2+FTr4q/PL9tpmj6RmfR7P2GmzPUe71K99e2OZyov6rXXQWiqbVZkgTTCDtEB89
NYJEzrvL4OTJQYGPXzuDwXQYotTBdHr3PGg8AitdVAznqqLhGYoDc2ToXQt7OmURB4KhH+Ovfpn9
ZDmGeZ7by5yoiO+7yR8vVtYVrFExbk7XQTFuh+bzBJXtrMcpodpH/+NRwvd0zaOHvIph98/oO3xn
DHehoLevbV+g+5hVsUefQLnvem+Bk722wJq5RTLaz6QpnMqxSjak81L1lTXc2XCocX/1EYIB+o/i
IYBNsXIm9L4CvDbOmznYqNGW7ipm5LAJqjmixWyodr0AJuVaKG5ZOzvmBZ+nvFdZjBhE8Xfi6BsN
BI+jddZv0sGnPhhxA9Ew8g8zFgMEwKjqxpJGnuEz/oh75ryCQLqZeRzpGHX4LTVshgg0zQ6mMdZH
jxC+DRoMdNU5xMcjkZUtm6zRjvw0FLhDbybn0QDpHvaNteMmhbvJ8t4MO0QYXgXeKVV1f1K8QXDG
y/kMBMGgoeulNUWAD0E88PGt0tjup1PaV1D3oyLYS05ju2nqMQ+OwUIDAT/BjDmuIHgHzVarptjH
bmxdBmWnlykKAC04ZbzwK9TKajBeBgODn456xTE55Ie1+dI3jvVlAjm765TEgOxrdjGld5wAfPMN
hGi/oYlug+SzA3kJxrB5lG6CShODD630hgMANnGGwwayCNF29bHWRvxVu1TMZqts2iZdt61zJGcG
LJ4334iTu6IN4Hqym7+6EQbWpOe8CFMcUumAZCDRjQlyd4J87SL9y3tb7RkNUCbXICah/owMBOPx
DrK0PBq21b76lcVciollfdtLOCHYZpq1TMufdBnUW99JFnemclvbjDlIu4AcZiNB0oGXgGmWtld+
xYlZdmH2aqeJ2nbD2D7nHUcM4CRU3IP7A6Mvyu7QVzsKClQvrlXTsm/G7i6snOhUdDRPJfK1UfWL
xUUNIWuQTF5cpvyc4hEwtFNl3Fahm31JXbu6M+lq0VhdGsNS4/ixZ5SZ42SjlE8ichrg62ML4S3f
uYoDIZO4jpCLwdmEwpxvPIvCAvcgTR+mK8icSA0bYgo2CFidScsvHt+QmucH12gd3GHVN2WI/Gtf
ETggEGy9puYwzGixdXMoWDA2emYfM/SYnCccyqhjpb9uYuD1fkWYdprSz1QoPq45QEOVHTDkQKxi
KSzkG3UQFZuVLntyXRNEUeNPciVUgcY1x3vfRYkLfi28lfjNYfaDcrvqVOzuO2fIDnNvV3u/mltA
HM70WpMascMtz0oBK5BtAFMr44L2kcQJqFo6sxkHLC4TyoSDZN70dWwRkotBzNdjRWJslBFODwsW
SLBgHx6kadyYru53HMHMw1C34fe8lMaV8hkIz8X4vbekzeOcRb9yWHyoH8dmJ+Oh3A0y0TiIIwXa
KlA7OSPdZVzM2ZGggJ0msAONKgq1sJCN3qcT3cY4MvcjqO7VpPBp94HF9Cf22+2sGge1KYkaRdvb
z3U50KlbltkJd99Vrwz/6I40wVfRWH9LDO1+01PNSLGwy+IKJHC9sU2LnwKGQBC8ZB06RDR0+ZY5
hH9wYtw3PiEq21wUMZwIxzgkYRBvo6AzWFaDfKsmRMqV6f5qtQEbaqGC0eyB4hMm8EwkVJ12rmgZ
wt3gv9JoYOTZGPeBKPQpnyL33qyycAuaPWG2hVZWd5a88hMGeYNtuneq7Qnece0XSgzzTE6AcbLB
DVKtgJtaK1DLGyzDb4zpFjEVWcnrSDhgmJqCVI8k6eBCJl58lVpouVNwarYHmplOAOz19NnJDfCM
BXto3uPBCb1ZnoykLJ+sDviMjfVs2/E4fVHUQscYGMC6thGnpHEcXDvMpc4DTz3bUzsggcAbkCdE
efUFOMHQ+s6ASN1iP/+B9I/23DwG+36w203FSXfvcQw8kk4hT645NTt23nKfzix7cZ17OD+zAXKU
jnZR0ngvzOQI7ZtisSLsElmpTaAFcZHNOqppm/AArgGZ2VuylwJIDtDOmcHE35XZQEbCEnBNrcjz
qAT+M4N54VgUKDANoJbAsvUdJZ3zFUIAPgnoQVDooCLibQkXe/oU7kN7yKjbiX2ObeMH23ukIY2x
JA3xrHex7wRnNK+oAmdapazDyGxloXemyJ5ofwXbir7ieupNg8rTiE408sLtZDgUTlkpfs2h91Dj
fHmwU4NXyq07ByeD6dzjMq53XhpRW2F6w1KvnLWPlAmgBeo+4tjdTT0H+TnMRusQmKhMAogKNYwP
h0HsDWNI90kG8KQ5nfTId3g65mIuN2E8A/gK8Q3mIriHSHKYJweril0xsMvHjFpsSmmF4WQ0jTzd
Jxkea4oCHAONIeBnAQkOHTGsC5GLK/q90CnSqDwJh3Vo7S1hPGqYnC+GQBzU0hmCCYaPJymcfaPS
6i4rU0BAaSPO0LjndSRpE3h2VBw8BhkHRLcQDiSFzC4zQQaMUf7Y5MzLWWrDKwVa0UHuP1E9l8Au
V6PbOpuB6JqtyqvoSecTASG0DlFv0sk/uoalnlA6WbtmqScgXZT71qQHTUdMn2YM5Ye47r1dNqKo
jaIe7saAjHjUWfGYRE5+b1g4bzk6T0i36IEnafnVm0ZzxyoBFY75y6FNhHMXiabaRbCZH5F3AvRI
XeZRKBQYeRYSAytjmjHtQM0DZd4RNEzLlKzsZuMusyF79tQM3zVByJzLCqlH49F6dlu2hYGYI+q0
IbxWQ1yCtQ7rByMb4WQxK7wBH80tbsvsDq47cA4NWbKZy2ZDk7GEDy7owid1evbTcv5aUHqdrTC6
naBWbOK8e2NRGVajR6Igfv9p7xN4AliE+tZC9LOyKREJ0KDZDHaN3gRBGm3aX5UwA89+RvemruhN
cjORH49KoiluxR7g9nPosi2s8i6EfIwUzE/7UmwcK/kFC7TgcQVUgF20QqeElBc8h7wbg+EVi8m3
Bs7F1TCH02NLy3zDXLbfoUCjSZG3HrVAaF8zVyv2jd9zRMEvDVqBGJ3GMFGLJkWJTxoWm0fvYg1c
xlslCaPFrLSLtWrsCvwwW1A9Zu6PBBjkuXIjJog9lawQc3hdmPSL14wTsvvSTbK923t640+0iTw3
IVegIkkD9Fr6BdXfsB5Y26iVkf70hTuC7aSn2eQR4vDCd86jWSKQSM5zddcI2Cew/cWLVXbW98hc
iFoOLiGb4+Q6BoV6Lf3BWdtdMu3y2bd3rvDqp3ho6Cs4HJPtKRF0acLxjPZc/mAFwHoapw7ZNAm5
HJwKruE5spmaQYNph1l0mnvZGSlpRk1VUHiQ8fKDZZhaCyAJfg3h7UMY6SdmfcnWHFXzww+78KdR
AKaMEz/aySrqV0G18C+THm00GjgY14q2Vl92j5GoGRZRrqHIxXLq9HSuVp5PUFFcduEDg2GfgjxN
7geiRu48MPVo7qcWctXg7wqrsn/ZGukN/4ofBzgKBwuJxFXV0bdcJ8Zgo4lPU4SxEQj9c5XkFa2T
KrtitZofTFUaR5MZ/j6tOpYYihXZUTQhjuGUGDs48HzxCq/mqRHBXQfdHVQ5fabUeyiHh8Khvydp
5nypRsc9BSjPEWrMHFN1b+ItQyqY8Bxdx7azOMjbHMHxXIgrM+vIVKBdu1dmEn01F1uYcGR4pmWW
vGWKSTRO/R6K99Jek9249doxPXHAKG7nMdM7gyS0HYAWcgrs5DEyVFWsm0NcEPMCM86jU+vSYCck
ZWMFMJUPmbtVKB71VZhd418FTNL5jEfK1sTnEZv2yQX4syBS2seoXzAbLqzTeshQliD2ZBCAnm9U
0bw2nbrYspBE25bUCC5B6AVPgdhMRlfu8lrV6O0Lf/7hF6nmx190HXlUHYMmiNG6GpDaxTIqil19
Z82zYjI7FhtPt97eVfxSdg2RQEA9YnpWPNJhFq9kHVkHOy7uRcWiSMf3/8nnMGvDaV7J0SP6KBlf
3MEtr/E6hT86GfbXcqY1x1AGlV5le1QTsE5BPHXZLW3h6akvWAoYwRKUnjoPVTXWq9oZXySzoJ9+
6gsmSx6HHZLX9ClrxfPE2Xulsjnaw+1zF2wbRjqYqTxULU8L79nJCgcyDaqEsgdHSsfboaEaLrEr
dKPKU4CwfhXZlFge/NUOYHGOe3Ywl6SYFgawR0tz3Tq3fRJWD4WGybMKgzA4eWOijwj6yo09TQxA
hZquqzhz2btb90bmtMsI+Ev3QeeBbe0dD1kQE3imgoRwTF59rmg+3zLXiIDE5t/R9QRbzfH81g4r
eRh7IHIxc0S0RWZ2pMuKAzczi32vQMz5XR18GSv7B5j6/CiLHnuvGlxo+/68mjiv3ZA8xdKMspzl
gmO6HAv/3rYRTQZOSXMlh+6YMNC85FXNAInDzu3oYDSIJE0HNUAiauPSvan7hi3U00uJhgEkHkVC
85CfbhI4mZJkIitkOT+RIRkdIhd5FWc2cyFA54eO1xHoLWvV0HrRJoywpFht2dxbEyRMFhRQMAFx
TOgZDTw5kgZsN0Xspm75PViK57yq+jcXSuOPzO6CXeoRgjKnIFlCw+/39DDzi+ingJgY3TLjgkAb
x8h0HCUmutbwB31kJqfWwXXtSzxu0oQwoEkgjsy6PTUOpgHL09Mj+VgmTUZfH5HkYBC35YsLVCKO
HY7DymwtGG5tCMI79BhTieIGjFeEOws1B7F3w4Z8rw79RUlHLUVRbOCnlj5OMzctiVrI/RH4Eyif
1ksFuYlSH0u0+Ttb9d5Vlc3l3pAIabrZqA+8fRTUDf32NnaiTWBm7ilFHbuhsmNJarvnEmXhoUE6
c1+5M1mtHWGKkYs5zE4p7XxNOgvdJ2MH/pO312ko3ifhPvhS3DupNWziYtLn2bGezd4CNZ+yx7Y5
Ewvkl+59h8funLTsfEXLk1JZqLVTo0NxpwkN6NEh7CdP45CtEGUxdOV1oYdKBWYokLYMoa6Jwgo3
Q6Iw5ADj5oCDO7uZmomVvylO0sM9oLqKA5pvMlXv8/wAYkugBO/iQ25Z1SvVKzUP0lTwMEnasSJq
0V6B3OIRBhdkIGDiIJt917oW0APD6mDFRnTNE6auSHGbDxxnui9mKLDed0XOklFimnXa8oWoJMzE
vdE5K8kxFf2iifukRg5CW49TuqMkSyeyozGpsSgleGkM9Oj3iteMFVHqjT1jZOl1jfMq8punuq6b
O9GQ/hhUbrIPplFuQK9ZG+S6r6gBmBGC4DwX7EBbuw0gspcNMAZM22s0Ps4hjeEKqM5j7Z/Mb93o
VOeGcT6+I+ZBjUTVHFQ0/AfEwptBDq+Eqok9znt352a6eyPLyD5KL2aU5IkfIPuyXQ2F9d4bvNfQ
cZG41cwnmKb9RO0rt4xyOK3SZ6eVBPHNLQdUIbojYKu3af2JYm9p6jWJNZzequXvnAmToCbXa6PJ
Bd87HlldxWgWvPulyg6doYJb02qze83hESF5O/Y7KqfoyEP1o2oZWpRZwSnCDdmX/F5sB1OgL22k
WDmOkW9GfL0rPeXgCinm1uOMTxN9YLHtAjbC1mf8RIRfiGMuGvejEZr4gujH0MyZWoK0YCJ6SO2O
MVEYG34KzuOhmLZumv8yyVjcgHxKv7dTOdxZTme8VgN9osxULaZEfV9RZt4wbQNJJfzxG7XfC4oz
m54rNhlCUcdN3dE3GnrkC3Fc/OTL8XLTG1rRn0sPRcxoyi3D5jimWoMTruq7kAXoEJYwM1H/Ma9g
yGrmuNoR45C4wljDxCGXWPGNNUccKDI8tTriGOWMXodz35/8K+QBhEB1zoTGmLalmCHRdKSBIJxC
3dQ49Xz0vB7QcegmT62PgNI1GUE0CZuEJQbuIY2wdVsYBq23uoaiXzdodYYXAinpLCepA2tEwPjH
VTKOxYGZjbFOEhyRvVREpqc5+6fAWCEGwojmHDOlN9pIA/pWkQveYFivJ5ITGDye8KJ8iZOElcXO
p11jJbRUQ960FMgHnq4uXLvJJBjpMFeLio6aAP09VhqBDtkxmrPV2hWzCOQ3TA80545uKoOt2zu/
Aq/rAwan47ic/g34Vlip8NZYm2KYGCtWPgpmWLnA6GJ76o42+vWAotDq2poArID1bk1uRsipu5FP
iJGeqjMpkx1aAKJ+GsDhqBk8q2cCa8FmNJbWX+Q1ycvQtbBDbQMSOmBDlGyBdWzKgAYLGo6f4WRY
v+JWMi3WEICNtHxzadHukeaUe4LipuXjZb8wH+hNrxjyhyYvOggJGIML0VSwFrNSw/fOQmhA4msF
UnNV1DZm8lQPm8oWwL8w5Z5oKdHHH6jnVg17MI44JznUREIBOwV9FrnYWTrPBBuc2PWZ6db8aJOf
cOH/S8BBGxrbrIuMre7CCZMf+iQEiuKn0SHMpEFX/UxsFXFySEzOrBX3Ri1kBN0zrLaVy+afK+vk
2Cj6GqwtV5xSe3wHcXOVEFS7ATTvbk1GeWBElAMzJLaOpkwi4kPHnaowKZdMTYfhuu8N85HRNqZJ
bdKktB37qH3KTDYL7E5SBdsym+pr2OLWtp6zCnQE4QFOHeF4qzHIjQpekMUf8Wuqy7JYkCC0qlGl
RdFa1x1AG9tC2RnALnJlDzG+TxknYILHilkPX+PBb19M4F2gVuk03VUKzVlBEtF6Ln1YzIrnr44g
vBBJ+egyIN85/hcPgwO13pJcImZkr5WBssbiPHqmWQiQGNMYOtBlgpp3+ltAzfBc5QzK5j4V5yHM
rVsU6UsHOLDuRVniXxs9D+89+kDkkTWdeYtZL/NwHFkowR1LypM94KU0/O5l7hYBpQmkVkT4zDlP
dtu2jV40m+Iq7Wlc0GDXex54mnN60OBpkLABGI/3UO4QTghAbQus1TCoRWLhMYKlbqbxIrxrqwHk
CAGkfuRELPc9pnFs0mSpHCspeVdi4ul8GY8Hk+0Lbawx3jg0ucVhrNAlk0aWOOVdMeLv9RFZsRrR
LzPN2l25aQoWonT52TIMN5Fngce38uwJjfmj09osOH1G/HFE6rDtJfUbBF8EUByCG9CydrKZswnO
GJnFK6/CMjuFrOXGCLys5YOu48qw7mckqcj0ovqJBBlz75bpcElCy2ZP4bFrTIarjNHmdVPF9jYk
e+lomijc2bklAhbVMWWlq6W1U8GAy4v93Cr3R8HbvLYA+q4CHxHV50nkHya3K9fVOFG1wz//9b/K
H6/3EeXu//kv+b8Rw5GwHAExBpkGvNB++rd/3lKm8kxLMQKC/ir//POdDjQH76m4wx/9NZjLdSGn
b59f4p9Z6lzC8qjZlWlbWrzLa6fn5jCw7os7OZ8n9xHnnJ1gXsYQ+fl1ljvxZ5I6X0I6nsmtUoIQ
7D+/ShTWszVlXn5Xxl9oX+iS8DEW5i56qTAefn6t5TN/di33z2vVmJ2iJTvxbhpf8uCXB0TWYxAu
6cCn2XXTnBCLfX7Fj+6iqxwpTU/xL7U8J789B7pj+6pQWN2h48WJ1hY31MboLj6/yvK5330vLRzH
VrzJHjpm9edVOsno14qM/E6ro8XmDsGGg/EhNQ/V8PPzS8nlb312rXffKCCxkweeaxUDKAbMAN18
h78WSeMbouF1Z9B4Ztwx/PS8y5jQcG3+8mX/+WrxNLqOpzxhSlbD5Zb/dksJxso85IS8WkeHqjI/
fP4FP/jF/vjz755Hj3FyraakuBPlOarosOyNAHb57edXsT66i799iXdPouu50nUHrlJlxyDczPqq
06//2SXevcBtn5EzEXEJ09zJb4utK958foUPbhXbEY+31lIx33t3hXSklYc+Ir/7nhbfenyRuUct
9peLSPOftwovmUl/UCINhtL65+8dB9akG9xud8mrs3rjzBQ5t2565LjfGUfd3aDkCL3Hz7/ZB4vS
79e0xJ/XRD2iMlhP+Z0DXh7dbFJ6iJX0Oi0uvnf6/FofPAp/XOvdWh77njkrYmDuXLqwA0ZSDa5F
Ts+fX+XDb8SIRiM4056w3j1w+ezQirV4bU3vcQHHDRujB0lgIU+Zv39+KfPDb8T7aVs8Gx67x593
D2G0M4iWb0RBTVTLHfS/nf3LIuVk/bXSXy3lb/vuIbSuyKVjVsvQQWM1++IV15QSkU/L40sKSW+8
Iq/y84/2j7XDMYUjFoW5ktbynz8/2ZhWrWGEnnlv9c1zbT4gmf/1n11h+QS/rU7t/7+CKu5y7/Y/
/Ovv7iz9XA87Op+/luiPko1Bdfn557f5fH8s7+/u0PK///b5a9+mqy24gsNUoiCabJVap+Rv7/SH
V0HfZtrLAs654s+r9BJbEqFs6p7WC0ooUDmmDwSpVySgDT8ME6Vh0NyZY/pNMlIcreqy6EqDON3b
Lif/nnTKFefA/eff/Z9Ph42zE/eLy1bqmd67pT8p/FEKURIk6j3Z9kN8/M/+/LsvrUE+JgPzoksN
YjXbdf92X3S4mcuGqIRJ4Wa+W0eqJCoR/1i0eedDN+7j8S9Pxgd3h7/vouTxHMFL/e7ukENJiLch
/Xsa7vnKdv8HH9+0bYcNBba/dpdt4LcHD9GqLB3ROPfEpdSAj/+yyn706bXUGl+gKSg03705iVYx
2QmjD17zOO3q8d//tqa11CSWtjUr37tNSpaFVcZGGlxsQH8mL86/fvGRprimi4pJsXipd39fhRqZ
muEY9xE0QJD0lXH9rx/O3y+g3+14mOXllBPTDIQOpeM+L/5SCC/39891xaZxDjtDSse2hXz39KC0
wyDSFsHF6/CuY3JZTdb/4AFFkmQLagVWeHd5BH57gkpRxkQyILhpgp/etYlh/vNb9M9FC8qKsnk2
KehN8f7QZRlta0wM1i6sQMTLIt9TRAqZ//5B/eMq794DaUx1WysVXSLITmDE8r98iw9ehD/+/rst
EDw+Pgiipi9tfdVGV3SFP79Lf/v7734FPjnFc6Sjy/TogDKs/rJGf/AjsF14Lp447VGov1tEI4uc
J1QI6aXIN6jS0xNnOCLWPv8Oy8P47mFlA2CQZmuTWeH7krOp6hQ5ABcRHdHtNDnzM2KsGip8/Je7
9cFrwRsBMcVxhESv/W5ZyiKCJ1CeNZfMveEkik5Ce18+/zLL0vDuy/xxieWO/vZaVOTPs6pXzSVB
37ojxjDDZD9VpLLN4tZLukvTWDBSgUHRhs7oZ//7y3M+ELQppK3d98Ugk+IQQ45ZM5LDy1HP8Kdt
ou1vStNpv8QlceBijmI0QQSONlTd588v/8Hj6P1++XffPg/FLLQh68uuGp8T4/nzv748be/vreYf
DvieoCPz7mWyYDdN6HPryygf6/lSwXQmmBIeh+d2WyO4+vxqHz0smnAtODMmfZn/Ppr/9ku6CKYQ
Wrg1QefIVZnWVtabKrO//GAfPPyedi32+KUMst8//Gmb41QrrPqC7y7I9drv72ZiLIB704f+/At9
9ONYFpIHl1fNU++7ZOgPqsodxvqCjem+toPjYKm/7Gsf3TPL1gx9acTZ8v09q/NonN24JtUQFsY9
CEjzNpEtIMnYEH/Z4j56GBzT5OsgCZFCvyvAAkYnIlZFe0GJWjCGfkYHfxhsKEstasXUkV9GMLaf
30H50S10KKOp+/57QXxfGAR5hxqVi2YoDmjU27uQsWD6C1DkLuD6fdc/DXF3O2CM6D24eNEh8/Su
ap37zz/JRzf6tw8i3xUQbTXUIa3x9tICr7P7u6kAn1I9fX6Rj9ay3y/y7haDxmywgtbtpWs3s/El
mY6Ww/wc57m4EPTd/O39/vDuquV98zirSL186d/eOCALVlJOfCmB9qZu72Lf/8tW87crvFufnNzv
pSaP7oLILqBxDlxm9P/ymv33vX+/TPH0I9Rx6Tmx2fz5NTzHE4O2pubSGLcIYgqkPJG89aoXqfKD
9g/wzFYEbv5lIfnwx/rtqsv78tvN850my/Npbi7piMK5v8r1ow/pegYYyzCuS1cV2pDPnw+5PAD/
+KaWcigMlGWr9wd8H60z6NewvRC7939JO6/dxrFt7T4RgcVM3lLRtpwkh3LdEBWZc+bT/4N9Lo5F
6ZfgOhvY6AaM5tLKc83wjaWQb5Luw3efcneDHl/i37QBuWvSHzKmr/T17DR+anf6+6e+egFSsbkX
0K6vPRIrfXfhTV/u29kNZuC5EabFkrRmO93P6qqTcrc6qLxfjPsESVJlfbmJU+euadhYItCOTKFB
KJ3dZ8hVUDbBiQKbpSV4aSPN8GxUT0qzk21zIVd/M/On7D1K7aufPyT+lebPDaIlZLJGNW4DfW4M
eah/jKDj6wNqn4LyseLKCF77/myvWeHQUc3D90n1JG1Fa648As9dAJ9//2ybkWASxRG1nodmwDdO
ZUS2LDQPyURTrhfJlDzpx4N/kEbieZcn7lrPZltN89EajC16loG5GaHkJdnN5RamsZlvLCaGdw9+
d6TOZ6tPHqhiS1AdPoBvs403q8LEgbHx+3Irp/0wheAFZ2o61rc59wsRk7RBcWjVQV5LMGIpr1le
buB0E00N2Los/ueSnh3oI8IZpIu3NNCTQrFRED/D7v2HNianFol1mGva1MlPZwFE6z5SfK86dKhR
R6t4orBduTVOZ4Nu8I7G6MTrY8/vJdvr3RaFuOqQWUvqLITHbbiKoiu209nZ+NTKbL8kZAyXDZzT
Q6J9C9VHO1ldHqjTC4Je2Cpnzf+M1Gwyml7FfM51LojiG3FArBegjCRNx7uk2g7FgyVfM5fOTf9k
mZmWzOBZ8zOUgEsykr1QHQbS5iUVTU1C2e2VybnSiD2zhORW7ashNquDnz9CYLORLJb3l0fu9KTh
ucgCkHFpCQvP0/ESc8OwILOB/Y7AjlQjmbtoCZCHKO0jnXvlVDvfnf9ta3a2iN7yUSVKsFDqjakQ
qlqH1pVdOf3c48PluDuzwyUMRT9SbcTtCRUjBLLWmASSdMVRgN6V5bUn6Rkr4ag9YzZDfdAqHkXH
9cH39i6nZSDditxzKnlZW2C0SxQk74r+tpevbKhz2/bTtBkz8zV0i57/YU6q8q6NoLovNXtTN1dG
81oryvHiaPWmJMOTVrD2+vDDC3d+uecuurwErywLY2YqkKEeNDZiOQcfadRJDBEw5ZWD9Nz583m4
pr9/Okh7o6AoZ2BZWBRZoZmuXOnCte9PXfz0/bLp69GtCrrQv/cuxSFPl4fo7Pen1AZFGPgG5tOd
ZVomkFWrD3BHFn72MFa//6EBRTNxhBGYEPOAhRRSVt8VKt6j8B155PztHz6vclJyYZq8HmZTXPYi
bNpOrg7o64FSVK4cYmeH59Pnp79/Gn6NsKc19nxeKMiP30hNsr78+89uBPJ4iaVzW548yEkyVodW
dsuDiXxYOr6V+J7wNqwayoUvt3T2AJs89DYOAOXkndhYopCo0cOs6EiaMry1bKAyUypQl+qGNPV4
3F5u8MyTbnIY0i1yxBQsstmRGdUoWIWGBnArBoSrdYtwaFF436jmbWTCMJ0E3SWHGtbL7Z4dUsIb
+F6np8h/od9Pc2aSxYlEKt68LkIGGRUBDbB88mHpN5fbOXe6TKFBnLA6saz5yvZQgR3Qb8JpGfHS
19wVUOObqNeuNHNuCSqmMiWUkFhwEjOTLL0hpVytDwaqIahWd5s4GO1/WByfG1GO13lOsXAtAWs/
FDgFGxJlye+vio+sXeflFdPjzAMOY+pTh+Zb1iwoDQlN2kqffPcF5QGSvtcDwFNJHIS5w/0DXnOI
BZKS7jJIrlxw58fTJpVr8uidxAgRHyGhjtj0QSfvcKyaewoVPy6vjHNNoKGgCEvXNEzH2aGNOoMc
qVXSHHDrOU8o8F6ZrXMr/PP3p79/WuE+uHOt0vi+qfqLGEKXVDyYDSDOzeV+nFvhZLvxSMAAtk6c
uXFhWuSEZ81BUwBiU96WwAyLm259uZmz3dF5hExBT5sH3HF3xFAhuyqhdMI7wvEMGJ4LBWo5PrrL
7ZyxSDmHiMsAgFFQ/pwtPHCkquehXHbItHxhUCU+yjddcWMGD0q5LK7ZpGcWAVIRvA9xVCuY8bPT
Dw4gRbJJPRwM73e9KNMflztzZtBkUmUU3eDiwI0060xJYnmr+2bPwb1su/WY3NQjldFXhuw/t9vM
7KUZXC4KRciUx80OBtTTzFhqR8YMxobqvYbU4ab6XoqeNfNB8dZ65k8amk4emgugj0sKOhcaybao
IMLWJPf2H3qtaZO3HIvFnIeAM01kRlEHw6FJNmTMowVHdnD4/XIjZ2fuUyPz9RhprdyJcOCASpzX
bPyHx7esfvr+bEyRYgoj3UuHAxnrHWJwCfjCKzv37Or41MRsdVCoUOuU29AFoI+ohu6QIw+oGf6/
DdQ0kJ/OobCXhhGUzHDwqy2E06B6vvz9a72YnaNa3ctebcQMFIxEKn/b+9He2ebq/9bK9Cs+9YKS
ZtUMg2g4BPqd4UsLvaV+y77VrsVezi8rdismg05W+6w3mdK6g/CzAdWipWwulK8njpGeoP3v92f9
IKdBpsyOZSWP617dhvGVp8KZ2+Do+5OB+WmcIDclJB2Uw8EbV65MIRWFFOvLU3G2CZ38EQPXB0np
syFSLS+J/QZpKtgxar7qAPHKq8tNnJ2FT03MRokSiz6pEm84JOUDuOWx2P/fvj8bJb8Eeed3dAHc
I8A89t3l758bIvJYVYNcU5UrefZ90RMrbGtlPOgGsOFfQ95SUnolv2P6xvzQ11lMJDFwS5JIdTzT
A2V1aR/k4kBSK6LRBy9FCSXcmuZt0PZXpvzcfOhT/YGGyU6PZieVXOV+knW14FlyVwlpUbXDlVPq
3DuEB6JJ2hNBSFNVZjdxidhL5vFGOXgainfs8jSShaPXCAyYqAuHABmV6mcT6LdjeC2h7pzNQb8o
UkDnRj9JnkDPuUaZNJQPdjXlgVvhLUDZWFvbVJq5Vzp6bigpascy1DEITnJaE8Q3RzyuyqHRxLIh
VxGV1MuLb5r4+cL43MJsYVRj3SIWTQsdCp8P4br/6yX/sL6J6Zs6gTHBOp+th25IE0rzNfkgkiUQ
XqTvQu/KA/HcOFk8SAnBEaTiSXy8vE3X1XrEfcZDhjRIghIrUuuXx+lsC6xlwt26ppvzFSeFUu6P
STYealQ2/Tp0fl/+/rlDgOiTjuMAM4heHPcAjSe1puh4gOYYrlDcdUNpJbX/MEyfG5k6+em8DyjI
1uQ6Hw4jTB7VUZR/OIk/f382DXU8jGFh0wnV21AijjT95UE6t1g/f3+2WONBATgBoOVg8zySkRgE
I1LrMEPVK8fludkmRICvnkeFhZ/reKBUBSZsF7XDIQoRslYqdvbXu4JzjrxBWSasdeJJwcbqTVQL
OtxQsG8zca+Cjol7fUVqypXn8bnnOTVAmqZSqUPWy3x3JImvIs9VdIferdKlsHvZyTKKV7XUQiVa
SYIF9LZqAXMPZoKW289N1RcvigGTqscfjriU6NsrJ9uZqTz6TbOpHHRBLkzNbyrSYFEnv1tpXygP
lrjypjp3Uxy1M7tcg15KCiGX3UGl1K+PnkWIOGXg9PlTYT230qqrXzUE7C+v09PqEdNUeGXjhLUI
Kp/ElHUZ32sZQVWKIH9BcY2VEiXeJZWAeb8xvdgZQwpr0xcwGKWaX2n9zF2vEAbEA2nxoLLM2VEi
2XFnS5bZHGT7Rwj2haw7aqzT7M7VrwRpzk4ilR2EZrErMC+Ot0mFbBPVDml7GJW/McoLU05MjrAz
CLnLA3pmP5IQKaZMWC4rnvzHDYVxNaJa10CpKtcQmP3xysF15vQlwZbrySJj8NQtYqqFZGVISR8a
KIqYzJtRLhelei2cfa4ZndWA9YD75cR0QKslyQqt6A9BskwCSuH3snq4PFLXmpjtK5jHEdVDNNHb
CPgAz701r3kQrjUx21JqiKBeP9IENPEhuKPUTr62hM/NNwF5FhUOX5UYw/F8Iz6cIRlW9QfUaAQy
ZovLg3Tl8/8dGp/uQV8x01yofL57s7SHOrryrJp/nmRzbE/mF2ue/TcP9FFzjX/ZDNK9r7x649rw
X7728//7PgYhVZeMDbkfx6ODzmQgh5ac7EfuDAUtt+yL19/UAH5Ug2wFTjAqDI4bgBAZl4OXJHtc
xu63LPuiN4Z6DsGlSkGYwb+dZHWMiJiaVi+KvUKip1I5Ir0WjJzb6P+1gJfTwto8UzWSar1cy5lc
7PVm4SN4YN9RHy+SXRredMGVTOfT2aY3qN3beO6mcZvNhtpCSc9EXe5jeZcPdxz8V87zcw1Qdcrb
TSbll3/OZsOvh8of9WLvo+GccFn51ZUuzG+Mabg4jXixkWljc8Aet9DUUjqKhIfzsrIfCKsCkzMQ
b/qXfoDMpkyIu5GhOm4lEWZQeZ2d77UEiDWRj+ravXt2pD61MC2LT/u6R9NCDXtaQMNnARdt2X21
EOC/kdKp9FBNNgYpY8ctAH5Bqw5h8H0R3SYZKq3bqrnF7/zVDW5hqZFzLag/xWibHeLeUCHByjbf
V3W+JtyVoozz9RZky9Qp5+dpeaIUYPqhjzKjVexVdMCzp+rmy59XVK65ySdGTZsxm2rJzUY5DoJk
j7Z+H0IC/fIBRTnS9KYkR5YK97njLUdt07RjN96jtIx8IGSqr4YcmWhFxysDxJm0RPI6jyda1oPR
GPBU7gFvw2YGFGRHy7i4chHNDSha4ecTU0KwgX/Y01X7acFS9hjHVtciBOqgUfEnsn9dOzzOtkCo
kcDFFB9RZ0knCMVlhch7ZkK9za0ffvCSJYLw8JWX5ZkDVyUETR0jxRZcS7N9EeEN6vWaK0/So13Y
6Uup05YFEF4wnGHvFNW3Ly+wo/ZmAxf7hduWIe21/rAyUGIT4sppNbdypqnBtcQKEGS6QTw+nppW
hGMf9Wi0usUa+LOjWU6hbb7eC5VEAZKGgZ8JTTluQy2aWLPyJtsr37tuUb7+w9cpNzapgMH1+t8j
5dPi8jLZT1NXzvbN8F1R/oxfrSKaRkglS4PDkHfyyRNWjk2ziS0l3ZsHFS328i6Iny/34NwcTAct
7hAMJmvutYzDbuwrrcCQCjXHQoHHRhtvDK9Fb87tkU/NqLNpKCJDl0udZrJkpaVPUniAG3gtefLM
3cR732aiiVIT7po1whsqt5I6SveF/Sc5NOE/bAiVOieiaJPkhz1t0E+TXcatORaWYLna2DsQx5Df
vrIjTt7S/004NjkbA+MNA/G4DaHwSqpCOd0j6+bIDULxLnRiwMvhKpHQUu+E0+XIbwEo//o6QItB
44TBGwMk6rhhROgRFRt1lHPHP6r9KhdvyvD3chNnTCBuEzysBrFx+aRGX/PBiyXgfPcGhAw5U8FP
RRsUhX4D5AbpVP9Dj6Z9SSoNLFjM+OMeaXVYZRXiSPtWM4iLAFgo5JVq/0sr1BJSvGLwOp+bplno
gzsvaKVodxaa9v1Sca/cxOf2DkFbiqd1AhgnmkC9F0uhCR5w3yR3Omr5QUFua/dQdcGVs/LMBOHA
mq5L1h+6PbMR6xQtJa938Pd10n9rU3mJoYnwmuQYdbvqO/P9y+uBDDeZnHO8Aljes+bsolaHKkpj
iI3PgvUWvuYKBcT8X7gvl5s6czLoAmMD8XwsSg6H47UQ9Qnmd6tjapjvhtMqXz8ZdJL0DKq1qHLA
4Xj8eXcY3bJmWvbxS4BSzrWI8ZkzmhAMVz7JMVRaz1MwUg1dVFFkAHwV0KtL3VwO1wJ8J+40Dh4D
C4btQpnGmRKNbGTyS+z60PhJOWfShxurThZRu0YTPB62hvlmVz+z9MFVrj1azqzvo6anv38+Vw2z
Qsfdzfe91N3X6K6avbrLEhcGxbUb4v/TTXPKsMb0PHHcCVQeC83kcaFSuYFAsqXca+19mAONsFcT
YNN+UQOE1yGQNtf28XQ/fI4D/TfECiIlFFvw2JyXEcYqxMnSQOE1137X5Z2t7qLSRzEYvMfW68Yr
B9NJAeF/zfEwYMlPQbS5ckFZ2H3u9R0vtfHJRD8yR+RcDDky68ki1v8Y3lYrVsi9UXCKul/xZKur
zP64vO9OMmH4EQg/cKtMaV1UXM/cHEFemJEGD2TfUtUnu2yN0YiXrh+sFU99URNl3VTqN5AOzxbA
1kQVq1aq1h5vmmSoybEEECwHiLriKPxx+aedHHZT4i6R2mk2kF2Y5095CYKWKI0Xh65/pGYcCtAa
aU3N3whPv3Krn5w+NMDFR/EthwTZWrPTR+3zrinLJsdBniw2E2X9613hmYYreioV5Zw73kDGIA0U
Ddd8XwbfidApMNbqV1X88LOfl1s61xObbDNhTLYCnTpuCQZarU5ipAcDkCV1d+svf17TeaORHErE
+aSkvA/UIs5LvyKpJF5KPWpJpXXlMj3ZhDxqSQhl5jnwLBo67oGeKoM8lkZ70NW/UXpAglaUm06i
WsAAN3TlhjszXCTU0h8MOmqf5mkHSiN1JVT28pCWW0ncyk9fHi4b9wLJkvjEyOOeXTsVMM1Wgydx
KNW/HviMv1//PHWlVKIgREhYdnYuj11qWJFBSrCtLH/V1wync2Pz+evT/vx06ucN2t9mQIV9kfxY
GOoV/+fJlYnX5fPXZ7a6FtZeixRNefgeDnvpe9e8fX1s8F5wpmlTht/cTpeqLkYM1igOcfqBzvai
AYx5uYXThYrlinOYxzHziyf6eHyQnRlRRGVyffu+7zH/DdB1v1Xzbhi3Eoqvl1ub5vLobsLa4+aH
Ic1bHGfSbFtAtpI6CzlVCvZxSyZUNaZr3Xx1v6pGgzuPxMspo4TsldMyXkgEdtZ6TXmQwTAHq+7K
7j5dVMefn/7+aVH1QsRVGvP5ptoF+WscbC8P0+mlwfepy2NqyU8hSeH4+7lmh5Bd+b5AUpv8mMei
QGpYThYCpetItV4uN3e6ipHQxUjBiU+jJ7m3MdhD0xuJmXUF4uYdmMA3o7sibnBmyBBNUnjC2DyU
TkrIu9GLMI9DAjVmt9Szcql8+RDUVMGjgiHj+6T8H4+Z5wIKNoKmYyE7lX/vS1//PspM5L5Nzy/k
TGdzwtAVA1xs/QBGBm6yPF7LgD6zN/BOIL2FZS9Oa6fRyCArwvT1gx1910MCi2tVrL8at5xKo/FF
T+5iKqM4dI9HqdHdARMq0A7VXgXOXVcJss1X7IQzU33UhnLcRlubNauNNgLQcUH3ViCHfHnBnjm0
0OEiz3gKyp3K12rAkZJApgXgOYn6wMUCPvOPGG4kbRWJ9uZya2e2B69Gg2edRknJSbGsABoVp6i3
HKxRbCOxRFtZqr3N5UYIz0wraHY4UkRCPGISWKTAdDY3RdmMbuca6iFozTfFb9L7EUnoLRQxWG+m
q+zdsM4e3RCldsU11U2pDEZ200koEMeSRJxEdkF8U3IPyq/Xk3hX1PVPxY48x5JiBZFEyStXta+H
v0ZQKa9+7BKA11xVS500VEiGQpj8l6H16VOfFOoNQB2Y1bbdh8uwlEj4bFJpY5dGv/f7pt9Lg238
AOJroOAam9K6lnPZAeHyNy/8NUw4pJyDNnSKAiFlIiNUmHrg1mDryjeBG/4MpQjeXG2Ujq1F8VqV
/eJP1MvNDu68f5daNU7aUgm++6lfNo4/DAorteZEjD1tPSJkPi4KX/9OXSmCtb4ZfCsL6OGO5GUH
2ere4q7KoNmP0XtiQwltArld67GtrvMkBVwpu+M2iMElWehyr3JX4rKro9cotL1dNQAvUxvp5zhA
ZXNaKLS+Y3pW8hfReniSRhustCg3HvJBfkXMOnot81zaynmJFqZOSj5YDHC5S99Y+kAsnVAu3puo
tr91RPyqlZWEMN/z5kdUtO/wx3pwEoNyZ9kM+kSqRZu7zvuPMM+oYTUzfSwcN0leoVnxsFIk271B
WqpaJEqoPZlBp2WQ4NIkXqapaj1rDXWOteQnC8+rW1Au5IDfmWo2/ApE+2cCoa2LvPqejnj2HF+V
PNnRAEGpyINbEMnit76y3pVxhBHWD4lAgDNicYVgCyNp8JZiTK0cJrxHSoJh9+ClGklKfxvWAH/U
g8/SVm6Kvp8mtppdvgyB/12X+2cvDX1l2VU96tniTy13peNmRv9oV2NXLyur0bN7yKXNpivTv3Gn
mS76MjJy61WrvxhBiywwmY2Rv5RrtXMdr7UqqkX7IThAPfuWGqCq9UwCNjIo3T4qAc0W5jMC5Tl5
LGH6rZPzX71fSE4R+RpJiznq+Dp8WxeAghPAQVpXuVHe2Ejcq6sgyNNVnId+shRgme/qEdi8k6sF
yUUeCT4imIQmjTDYZOHoOa1e50vZiPK/edTnUBST13hAkVRkkUaijvfeVJL6ZqRKdjMM1e/CqKvW
MXIvvYVsLsGU0r83njqaS8lUK2ubBKP8284N+LDloADPqiGTFwU4haRDsX7M4VtkQRAsY4/3LVGt
NwDSot5IhQnKAI5koz26AE+dsSpHp9DrDE4GING+tY0loNW/YGrTpVmFTb3KrAm/XjdZvLb6dmQB
TQXTndiFg0q9lzZoBeg1yL+OScbOwgi7YpF6xbCs4kzbmXIcbQUM8wWuMBQEhuhZ8SEH1lr/M0jU
YmPEIII6V9OpXFX1bl1Vpa4tqsH6rY5w7nYUAN5HWZncpx2nDwuifFWSZDeE0jNc31zajG2eJotK
E63TusGL28cfshVy3BSKIB9xEnGubksrCHd6W1IA06RRO8n7ZymElxDoGOkzxX2uik5dRHbUvaYi
8bobRGy9bafn3mHwzUFaQuHKsbH01IkkT91Yo+vdFDXKx6tQMht3w+J8jEqxqV2SzRol+gbRcIBq
akID7UhSr8wcatwkrQUiww0f4E5qjyiFg4uGIlisBr27G7yiB5EjtmojbgOfBQg1RW63kLasXwq3
5br3XfHLBeMTr9vSjVbCBV1boW372Icaycgl6lZOWguQSuCcgmWEwNa7hdD0C3HTn02I6H9St09p
zKykaTJ8Kyj+4WgJKqhLcJmr1YisxCJ2FWPn6Va8jnXR/2jq0t2orZW8Cql/HdPwQw7b/MZSCn2n
xIa6swpWB1tYWrQ6nHAyu2r0b0SwxMHrIr0LuwNuz7CTIldK71SjBdcBq/FnrotQ2shxkrgHu04G
lm89OEXcesMPrdaUJYjhbtlw1gMq1IwlMVVt2RhFMQxOrY+CwrkMFhQQbUe14l9toXYLSp04WlPQ
Vzclqkr1H5vqa3jSuq9TmFZBstWkRKUEv+i6CJ06MmNrkDFOoAAvBAr9DKo6pySpYhaGj2yIkb5I
oBbkypjceWO5qzq/duoWxlYsxz9tC3+Vn/uPtTkqy6otgdJCTnkVXQPco2vhtmi59MG18XfQAhK0
6ixrlhZkXqBDLZYeYEMBj0D1AMNvTG4/UAUQfKPNQBo1a9b3MicCwCMvsJp11i8Z0TvTwlen1jCf
yKrZhqYE/lq6jWQIOYHHLxMqUmpd3KmbTFKVVeAr1iJorPBe7aPEiZt4k+tkBMtMTN3ye7ifG0qZ
UOpTSi9dJJbBHnVHa0xXqS7H63wQykoPIpfVijSQ0ffpsnTz4tklsQDOkA2NIx5bB2XYcKdokbeJ
Ie2AnOz+Dozggmt24rWF0ZMxqM0GPUTBzlS7lap1bcPYu91HEcPoFHL4RBoPcDQprD84/LqPOBqG
JedydptZfrW34P1wNphasXDNLnpQyEFG1iPO1HupkbvvTaIBkCxLdRGkcrbwa9n9QFfil1wZ+toI
dFirUQAopeyGRTeG4taoGA7bbH5rar0Xnfym5FpBXoxkHaw8VNdAXoxyESDqvFAJreCXMdytrJZQ
MXM/W3i6ABSCuvZu8EGze0ZaIQcFUioNrWwVBaX5wgVWPABqbm71aOQAUdgejZIBxE14bW26SGs2
rhJ1d/ZE8LD83lKwT+vRQRq8uDdcWftQ2/C9hofy1tXwf/XeKiZiV+AoiFqs0wprKTcLNgzkNPPJ
Ggs7J5m8Vyd8Svq7qoW55Ldyi1dVnGBdFZOfddAXhuJnPUzGotS3idRUC8loo/qx1WT/V1aSMc69
8V7aJF1rSbDTx9wmJFvYY7SRtbEtQTKXOxGY+8jogA3DMHUMvfzwrPopD2HrSaARF0rkQ9u4s+A8
lWA0OHI3ZdW0N5EhaUtZ6o2beEjR4xBS4ZSiVdp1kFlwNeVxyt3iuiaJslooqZzfNnry4I0wXQCf
l6teklv+i2ppez/KykwWrR3LK5fkQVG33TKAKRTkSGn2tjUSNOj/Alb+2eXdWja99IbMnkUS2RsN
mZHC1X97aiqcMXJrR1dBGEGIiRwzTPDMBb5jhx0dMYBF8bob7/M2OOSd/6csw3jd51FFEKd6V0Ew
LGLF+BippryNav2xUxWQJFb+N8lS6yH0RPMbYpfYBZbbvIxQUTj70uxZl7rwNfXqbJW4Yth6uQEi
fNBiEd57wDEcKbG9O8Gwr2NrgNVodpm9VMpGrx34c5he1CKaq07YK2Fxt+nw27HdAA8RmEvDb/nA
xedAz/UPFBygYy8Fhfqj99z0wwyyH6bU/ug8Y2KE+xVWW/jhW92LO2T9vihrjD6fg2YnqrqdAHFG
LBZhiLzBwuJG+t1bo7XprbCFG2aXS/w2upNoAVGZsC6Lle9JxUp342FlR0p4Zyt++agknXiqaiNY
F0auMwdGBI3Mq8A65cHgvkZ1ToajqwAG3tWNmVFPrLXjuPRMSVlLivjr+nX7GCvpa2kYyYpzl/eC
CIqtnBpuTOoR+VOtlHg/YLDUGKilUVoru7L9DVRFbA3SGL6jNpTd8WYwOSokv+92qZYUyouU5FoG
XsvS0rWBYbuIqfNcR3ERLaPAfyFE+DuLMPEyaOKq3oAFcsGqIyf2F2JWzRmuc+qY/HrkBPRVEgHQ
IkHN2o25Eq760B+fYa9O2lYj5ntW1N8DRa9fJE16LMqWrC/brHn/DODSqiLRVlmcZOs89eUXouxW
vYFsHISuk6WtJ90pQ5L6iD+0kt1gmRKaqJuiwF4c07XXCRVzTDI+Wibow41t3bvXa5zK4KG6rQj6
TLvJW/mB2Gur3JYwWRfA3gSwOF1tVr5V4uHxBqIxZelpD9QuWMvQj38poY4ti3rOg2wHnVMEnX/b
eiQcOdB+mlfNjaobvC4dYWddYd2mkBprq/S6W00LSEfJ48h/7w3PciQTvZWaRKV1zH9/A3ZIzVa2
In4Y+hgJ6jexf7XeesrrKneq0kcWpAIzHXnhi5AHsENlekhE/ZoR7LjV7HwEdDrWzmBb1cL1k+Qx
E8lEe3PL99RIn8bcxyqjEBosLprutp/5NzI3xyaQc2vjKbXCXlatZZWX6a2AflbutZKVZ2lukd57
nV8kD1lDKNoQ38XIjbFzvVqznl0hgMWOApVBt4h/JXrzItT4VeE8Zb1q7bsv9PzViisSpoEKj++5
1vQPHLc7K/GMJfl0Eavetr63wQjc+2fqo64Z5JLYepDivodpKIBoRjyQS8/CoeBXemoCYvaad8Pj
52sZSnnt2FhOo6nPrh/qq2HI3yCjBXA42BiJVf2pWouy/yh71zoUEuWRt6DfF0iHwjzaFAYSdZXa
6qumt8ULVvCrb2nBu1B884eq+/7tqMsFd2llxpSruNmDHUITm140yW3sysYqJuVg1yixL9by6Ln7
zErtdDlCu823o9bsq9SIul0AQVQ+xAaPOsAIgNg694/cDn+iurlrizBbVkbyYzDHg+xTUbbKTHUU
a6y1nyA54KYjYyDjWsDx5RRjwxVoWGQFWWZaYGWoPdsrqzNmHCK5cmPXmflYKlpxA+TsJ6+An5oN
IC1LkQPXE/FTqSLU0zmLnDFgMIhlJcSVe58xK9z6bSSrZjFYMuCsJm7/FtooQScwvcVQmiNykqXv
7eq0bW5zVWpUJ+rynTt60sJuwyy48/pI30ee8d7nJRZiMDz1sWEuednz0uuCkIPFfimF+w49C+UU
MDcbUH35YhjVeDt2lr/OQhcuXhAUz0aXQgJWcllxEjcsv1PRUC+DEWOb56m7QFfI3iWB5y1EF1pO
NMbti9SN8Y/IztNvRdik7RZnUPkYkn3tKNw87aIzNYrBQuu10HR7a3ZlEC7gWEa7gUPiNY+8gB1u
lDUZfMKIHSxH9SMn/e9mVPquWbqZZBbrNEuMTduA7MpT8c57uFsmZG09QEFrVlWSVfYGE/tHnNXN
sG29yHV4SJHx6E0nhWhsB0Jnsagse9zkvfWNkXcdLBPebBYm6zCKF+jB3TYKePyb7daX5bUd1Pat
KE0UaGI3aB7qOiq1nZ01MPf0QLkNKqtcELcul1pXIwmuq1tDUj5snydVn9mvfkvHqOt1DF/fuaE4
wG3DAo+8X2aVf2CcmavRV+2brtQec5uwf29G3SH3/LpelaWIF6XoynghCZEuC9UNlqXF06Ye3J9m
07oLXYoRG9XibQINSSmMbSYNSbnAbC4c0xhXRdWjZxhv1fKbpW5rgxKKQf+j9F65ropcvlN9nyxN
/K5/dBwfkDVrHuIQqpulEcOUHeL0kXfnm1J50Spq2wTbswrXnW1WTtRU8Q5O2yEA9fcxSEF+lySm
mSw7N/8hS4jNcK4G29IfjQdX07rnyJ2Q8g0IUWGGL0k9/gq9TN9EgZWOPHOUeAddJF60fg5A3o50
66W1+7e8qAEvVyUgjSIOWmDSI1jHWoYuG0vJMtRb1E5dLpZfQZfqH1zIXYbgSPgLbzx0FtJ87gPP
KJZ9R2mZ4Iy5G61ceYTyq+GrSSSkYjRXsK+lb7bSPWnjKG/KFCQwALVg1yleyMNZZE7QpH8tX/pT
6pnm2FZ4MCNkqnOM5qUViJ+um4KHdMl8cscADKKeGMZtD0LmTRvxd8m2AuvQ77TyFyQhy1ronlw/
amWInqWn59gBtuTjN01Mp5HbfKvCRnwFt0ZTvvne2kq7bGNL3nedmv8JmgKdAZeDk/NwHL/lXAeb
WuV1u+55Az6XhsLD0TDy/FelAkLsqmIiqijr0WhNZVGDEa55PKUvaWT0t9yyhO4GO+53bRyY677N
f/4/zs5rN3Ik2LZfRICezFeSZeVKptXmhWijpveeX38W+xzcK1EFFTQYoDHATDOLybQRe6+YUNVm
EETjiRhb7X+tAn6ondTZJqglcRvmlewlQZd6sRWzZdd+NhIiFD+IAMRu0GbN1xkt2h0/qaR8UUtJ
RkeauXBxWbA3plpFspPkvrUd/Glw5S7WtyTCn6emjl4EIc/T1PtfO7Yi+M6U8/btQendepS0DXXl
vyrE7FIWY9dszVahg5LfXa3CJhfUXHFKvY8jbyil6QGQTvJiLUqGyB9YBUWg/Wi5d15Js1398bvl
s8v6iR/feGPtA+eriJB5KiU6N6iZqidfcKdVevGg9qHv9nphOapWMBvzDA+lHunuyKqzjeuldmpb
qvxraWgvlLC0viK8iztnUKPlYiElOsNIGykCHXER1qg4uY8aCQkbEmb0CiUxqeOsmeNOl7PpVESS
faMPkeRNFI/ZLavEQ1sPYqa6aW47qZBAoBozUshAGyzuFYlOlVtFSy5kX8+lFgwVbxFJDOwta21a
WeqKHwyT9mj1X2drQ/2aYvh83speivCRukKSxgX8bTaGgvGcKrJEI/HmKfGeMNXHiYsz2R4byck/
SZfyXsBvEK3SwibXHkGGNYarBJ/PJi2ZYuQgmBuoJbjK62WJ7IukEfZja/xi/WQAfvz7z3yC189f
6zfNxhoIsfH8tKQ2pb/X80NArO3jRs500ptGVqkdpQ4mO8xpRImu2UOkC8mjc49HOCFQGqE4I3/0
9hurBHjaUTMt1M7Hl8C+kP96/3RDWcTn6FnwwFJ85e3T7UlokhZ1GhU/rqSDnV1Idr/Pe759/Kpv
uLvpahPyeArmCevQz4dh2lnJJenBpbdYzQOikuQ3pFZ7zOff8/gU/frsF377Fitlg1pS6pecsPZY
tnti2pdoX2c7iSyktshwFjvf229g9lluRix9j7m8tTECl47+UogLJuBzXYSenQo1FPzAZ7BMlVey
Br9UQuj4pLizkW1xKpz8s5xpBWMdtRRsGa4x0mx7ec1XLURxk2dRLIxHnTBkpG+y4oL/7ewrvGpg
ybG+asCMi6WEDw10Wu8MtufLl/Te51pA+G9hZYBOwcu8bUGqeo0Ik6o/PhMzc0wK239+IOE5xy5G
vvm9g28QdhJpZWc+DuyDHNet4ZLr932emew/4hJkxCj/1X9iyld91CU6+VK9tR774XYOPJEdhl39
IPLPz4g3zSxJ/FfNSFmcBMKmmZJ0gUfh44/76cyMwOgtGzh6kCq/qy9bFcQ6wrCwOB0bN8noGdmO
qrZbKJoXGnq/QcDlR/CInBuR6TuKaWsqWp+VgouFPkfXk5E/ko0w7squ1y+0dOaVsMLhvcIjY+rv
1FFBSHJapcT6o6K8jGoCa5SrINlmArifbwlZGXJoxCwGiqzVNBkie+SNzemxnVTuAtTe6K/QFKg/
kiEiAhna/qc1hJjxoRggEWbYYf5/OxjIqk2I3FodGtmm6TftpaKu/5w9b8UT2K4Y0IBdkE4hn3jb
QK1ZXFEKjiGKIEIXSEbqZlFqIz6mHtyczcHogJ9XMo+0ToDoUxkOXK0sp52V6mpW7ORAtjF6UJAR
UA6+jnZEmKxbjqzTNag2WdpNptndKSRkb7Xxx1RcRz0k+0Qx2m0qB8MmrzE1RXJp5Q5kk+ZOBhW/
GQ1Z+tXA9H+IY46en54AuG/xCS0kVUusrTSCCtqyOdfao81aKtKnCS7jOO+I4X3cznsx+2LzpSmy
e5wBGDdvu3ZMsI51ka499rAEteHUSQEeul+QIZ2OVHcwXnfdTs0O3AEJMl9YDt9blZCmMUhNNib8
Iuweb1vXlqATdBP/UblrLMNR84AO/l3qX0RUuFLpUi+pFJ+EVHBQxjuE619lr0Ubtzpz+p1Z2NZY
+vC9g50vSdv7j7v0/R7CkRllPoQKgBsI/N6+kzXJQ2r6ZfRUFcNtrmRH7RIp/FILq422yFrRqAYt
dCRU241kfloByRsgIVukZCa9tfoqiWGGWacl0VMcc0pwLzoSz/5+EyMSI04333nsRFd2ctolfHV4
K1a2U9v/8gleNbBakBp/1MupooGSaOSTrF5YYN//fi4sKLGR1eLHV9Y8Fblvfa0gNPaIETEpf4yX
fP5nn88XgIe7XB3XtoJECaS2GHzpMbOucmU3XGJ5vt/00J3+m3ZLscV3ZwRVam3Ud0byZM+HXDzF
5jafPn3afNvE6nyQj5Uho39JngzJw4yVBZ+exMBZSErgyuNM+26SBbZUJUZuJ0+6fMiORfDpGSAA
1+lUM7HwfL3bcPohBM0+S/FT/jtEx3ypCMSZD/yv1uWyQLD2WaveSSqqb1eTSJ60kBiHU3z97Aq0
WPqRT/7f41crnNrXZmv1PD7Lr+zupr4EWVvm/9vt+M3z7dV9RSeFmPQ6z1c6t7RQJqgOoXmS5m5k
pxcukGfGKpETZN5IJ7F3r31rY2yaYSqy/MkyvxRd74zjTrlkc3p/NMO686qN5XO9OsxWWWNHOcez
J2lTQr7sN8oSttx8+qO8aWS1LdhmDgjBp5FCqzBHX83556cENiS2tqVKLsxRdfUWleGPVNfOn2Qr
2daldPTTbvcf3uFVE6t1dWh8M6eKVv703Ew3Y3wBgHZmVix6fk551HJ/f25N0r4eAV5aj1nyq0V2
pV4465x7vuCOupRrA7H5z+z26jOnBeqfsfDNx1H2ogPSmE93jv768asPnEh4bxH2m4/UEdum0WOR
TJ/fd3RsA2wMNucWzvdvv3CqRubczwMdVC+F7p3CGC60sPzG1cxGNMS+pgPPRgi/OmjHfqNgZ7Ot
BeCFvM1Mtn6//bibzkw2eEVL+cjFjcqsfvsSBVoelRqz9qNB0TA9vi2kqzKo3fSzpWb5zFweMeuq
BrZBLIRv2ym5IESa3dmPQVxe+cfs4ilpecC6r143sFrEQzUM64lM/WPyF1VRKLZG5FopxtPdxx22
PiTjrLCXMkgLXmG5/Kx9Qr2i+005WtJTa3EeUxEYqEepe7YwKXTdYRaTh9iLjER4Yen95xd49YaL
ZYQ7JJcDIjvcWtf4lryNNCXwR+1pGtGVoD1KdGq+q8YXMU/aLspJ6NZ+8Ry1xvDiZ2r3MhSmuMrL
wf+bCTM75r78jCqj2GYqWj5Jm1UyuT1yNE3iatFWDbyOKQ3th7CtAld0anhnNw1VlyLRIoI+9pqL
n2SoggxYwRfJpk5BXjYbEdWCwklquVM6DWkdksNDg1ClctRkRJqeiSS9RmQaPgzCeMIjKnsff5HV
EP7fftEImGKYxFC9Pv8Fquiz0Oq1J4i233ZFfp18+7iB1Ur1vw3oMOY12Tpz/EibpqW6R6c9yX3g
Iayv+09Wt3nXwmqzaLIWM0nIK+jdd2nn/4cXWNiGxAM5v3KIXZ1AwpwwWtEoPF6XdlEc7i+cz7Qz
nwB33lJrBEsktMHVEUQbIuJodqU9BXlmbCw/SW4DSym/KFQRP8kG2CfJmPW/ovBjhBeoHRGVGjdk
o0ln9YPVbC2tM46lmpgPRp3b+86wld/mMNz4U5rtZXWwCc5IsVcBlD2IuVF2sSFJ+7nNUiTqcriZ
7abc9i2Kqh6bAcK6cHSnCAOcS6a/ccqkk/9UFaOx8/FPzNOoXSFLGj+35y+fkeXhX4Uf2DHvXLtJ
jGM0NEf9SVP/ip+B9vzxOFxtB8vj+YCyouONokTzejsoW98Wme1rT8QUHR3NwTge0YJ/3IiyLJSr
ZWbx3mDkgdVFpmy1cWaz1Y6JCPQna7K8It35zTex64ne6D8Q4iH+1goveVk07qaXTX9M5d60fvQE
yqVL9aCVZX9791PASYGusDgRrm9eqmj8dJoK/Untipu6SjeDHp6UckbfZVzJ4Xyr+cic4DNohbJR
i0tls86M6oVO9/+aX81KZEVdF0c031OfACUjbh2pvAr0+VLcZf2ehJ4X4yR1lQlELtyht5sjxVeE
4TN7b4kV3kmwTcySxXwok62WVvFmiJO7yo6+jdJGaZKTrEcXVlB1mZ+vO1pQ7fsfHoSQIZHK9QKR
DBp3dGJrd2o3tzdFJxBKSzJywaJ8ggSb3gDRKQ5hnOhLOE89MHZaVJo4cRIi2oa87+w0cINe/J3b
2PDiLChRC47wF+p+2CNvv3T2+reor3+xTrJ1+TqUFlmbvuW6T0Yz0sK7ppWMTTQq1UNUj5PXx4Kz
EvHD26lUcq+pc8CqoUl2Qhu2JYJXuez/UDY1udCF67FCKVamytJ3HKIo9rSaNVosp3WapdH9EKj5
oRyS9sZSIoMqMaiR58i8lD862x65HVokCEv917dDRshNl9VBEd+HoYcZrDbvNcTq2uHjxWC98/17
q1etrGZArJbTXHS0omCVmcFVXfIvrpe0dQOrK0zdp2OTRzRQ+3gcrC9K/1D3m49f4t0ysjTCBWMh
dLBokux521fsfGGN+Su4Bwx/lUTFrS5pO7jNklN23d2oqVvF8D0/8k+WgtUgt798/APOvSTJRHhC
nN7eA39b4OeIjOTgnpoOXhBpu8a6K6cLh5RzA+J1I8unfHWdsjD5aUqmBPfqlONmifHxkfaT7qX+
6T+8DeoASN/weNnn3jbUGYNAHivCe/Stv8Ko+GOamJ5Ef2EfWm9D/z6aTaUC4rYKSbTVyFDycSii
XAvvY4iIThf2MCMR0EXKY5kOJKG0v5VyaR081yZ1YInvUxl+icS/fTU+T0EFoDi8F+YvYezj6CmL
jnotnEo0zmAlFwbmuXGBRRgsvmJpbAHLf3/1yZoCG1owVOH9gJC2forrZ44lH3+scxMYKAKpUxk0
Bsm1t00kILUJ/tnBPX4nW3nM48/lmhjNlsUFmO4SwHe43719fq6E8yQQrJ4qfLPKslF/LkrwrwEi
uyrapaWw4Xq0pXneUZRCF6ds2Mhb69LacKZ/4FWRbITHxy3eWEbEq0+g2KU1KYEhTml/e90b/+HH
AyVB0KFSWPJdgYVR1nJFLixxkkKiA1+H7MIcOTPnbahDNvwZG5Pzeo7EphRrUzgE943h+PFvzXRV
arAGnwseL5/gTSurlSUQY5QPQc/yleY7vBI/rfqT1Yv/rwlYFYRfScXLq32ml32ucEgj781p2qEJ
varxPn48E8731f9vYjW3swAq7DzSRKAeNcmz8Urmu/ZSNuvMlF4At6giQIfBB1pvy1pfVj30mFNa
G86kgcE8VI8fv8iZIUu2g9WXywAzwlxNOcX227mGUHNqW1ev9wgPP37+mY6iSAviI8JnxMPXEqRM
juxkamVmXPEiSwPK7mPZqy6Ywo/bed9VjCqQiAqkGzrKXk29MbWNAKOcOM2/2+Qufe76T88+GqBw
Azv+gojTVssr1su8NgLbPuXBdXSozM/FRxmzSwho0dcgBiUgsxpQitSQ80tV+8SFcrox4gtHr3fd
sxSwgvW95JzJaa2P5KMh2X4aVeqpK670F3W4UuzNxx/g3UCiBegdQIbgMy0khLdrXy2Nfi1NjX6C
z+TpDfrr+XMKIY1xxCeGs6EwnBbi6dsW8MHZYR0r+olrep8dMvvCUH1/C+ALM8009GDkd0FMvW3A
6IO+yf1yPoVp5+FE5qi/4/bqSNExx56X2LcUZRvk74Gxqf29X10YAu9Plkv7YEOJkXNQgUn7tv0e
YkCNqW8+KcaDXqte6BtQtK5mDBXExO7q2uNGFFwYGWe+G4EoXK0U1EFPu74VD4pElBVm38nEWCpd
Je2FBebMyOOpyH0Y1GdUrF0aS9TULKcTFRV9yoI2Ryn87LGBqcOmyJ1e4QD5LuXp54PQfF0eT6n6
R9EiHIwvH4/ttZBiGXq0YBCdX2Y+mdu3X0YNUIMH1TAyuGsnagcUKi4XmKG9k+YT6I3vRmxuDGr+
Ts2lskpn+2+hEdoL7ZWTxdumSbEXchGV40nrxHM/5d+SyXzU6kthz3PDQOXQBa2f2ztbwdtmsgkF
IWj96dSpar8ZirDYp0l6STW9POXNPZt+ZGijDGAoIGxe9WMkMqnpY2k62Romn5a1SH6hJKRryBk2
zoePv9rZV3rV2GprMwMcK3kZMJ0bXANU+0jkSyvGu0jH8j5k8peth7zN+n2gzzGfJYPBLR7tFLOS
me666nupDE6thm42BU7WbOXmwjn8bDdy+AAozaB8F7rrccwmhPamU9g1sWP25tOIHCUxC9c3ul2T
yhdWprM9SXREQVBAjmqtnEzkyhjKTkwnC7daEmbXs9b8lyZgPy3lcrDLr4/+5awrgVlq02loyr9y
7R+tzN59PB7eHUWWj/WqidUQ5/QRB2mtTqek/ankipPld2OeOqFxYVSc7a1X7ayOInKU2Hbh004O
R0OUOCP1C4edcy0QYOMKwD2DEtmrNwlZDGMcWrRAtb0x0DNntLpL1PolTLiaq2QpFpkE6ypIx9XC
I08VGJFMHU51gzmb4ycR02rEuJvHommcPAwrzKlFeiXiTjulYTJc+F6khd8tftZyXeAqiJSFI+Ra
fNiX6qRh0J9P0kzx6sZPJpANmRXg81BqfFZJjQNmqeMzprdzkleeFKepVxiidRNMFbBEu94dy2Z0
WtOfN2UPFcEOcCnNOTgA7ERZ6KRlU+17xGROqlEtOeg0PDRdWu+jTLU3wdDot/o0KPfa2GleC27n
phjtfp8qwbNWNsPXTNfGP4mRib0RRNJzMul/JAv4N0qN+MEMk2xDJS/dszhbuIoxsCLY+a+yU/DJ
aPJcZl5XdHnkwFjz97Mos62E7fxQRaO5D/S6d9rOnL3WHLIrEU3TppKN4ovVQJfRq1jfdGEt3ZEP
lT1NBZcy9BNOlLAsb7q5ELuZIPG2STvr6PfY3SCslGAUoLnAqZPB+MlUa44rO3RItkXoSCXFDRPT
frDrrLsf5Dq6EzoOTV0P/hZUuscbWad3VEhrXbjWpuvLUuQESUHaEm/uTaaBzilx8Hsj3BivwhW3
6er2Z6xhztaNTMGhNykeO3nhFGHmX1uBKd9mai4/NJl+HRBwLPEOTvmIf9jPNpFITAfseHAwg3bC
qJfcEPdWtoFpEWyL7T+Gkc1eFNeRA20MyJEpSnBHotp0A6X7RNck33I8uV7QJak7GrlMvIzUsaOb
o6Vct1H0sICnQZaM/n0ci19akQx7P9Wl9FbGWJU5kt6FYE3C72Kq2dyB5X5TZsrBggzRg86t6/n7
VMdG4+aKnd1JtjR4VLRTf6nj3OjewNz9EdmB/F1t22YD61OKXWmyrC/qpOa/fCtTnnBHF9dyxmis
VPFSy3n7ddbgdNA1jwyMaeNn7UsmjdLjXHBIG2dwT0WvReqhBRm1WKxr09ONyHYYi2qxJ/r5t89j
80s20S0hiC4vs6cAtIzZuz2urX3cpsp9Lsd26QgMqc9CappfURn1riyFRPtqdfjpNyC3SaVJnk9E
KaCiJxV8+zG1brRqeLSkMbyqo37O70q9C3a4owFWjQ10pkAMTmEGs8evnY5R2eobpWWDD5eRMhkA
vcZhOmHp7/dTEv1OtCn+kQd2dxdqc+nk9MiXmKyGefBx2m9x9JmPk88HcMBiBPcUTg9vJSUPntKq
/KFaZfa1KdXviW9yPR5AF/f6TEn1AUIwFuBvszQaW77UeEcHi6/a1KousjLFw2LceoiDiy1qLdsr
Evk7ljHDgMvUoNiKutLlOsYfNfnqIG3Fs467nkmSUbov0JqNNcrNj4DpWbrCyoIbvWo7XtROndbG
pzr9suJfPQcAgA5Or70EqTHjt00STxmyji9d8j8aONTNxop3ShY3rj2I3ptNv/CMVsTbFtaEm+Nt
dLlBK1utr6uDVggda2FofWl0ICl9BLYrDaYANIGmuxMDzxlmH5tfMMpu6RfIoQtypXU3SDh0TczZ
2ORxJkRw4fVEq742vS79winYO7OOMTCzyp76yalEveZo2M1UJnYz/J7Qt3rZjYw4c9WmQzNaRXrz
aKWwzFQ/sncUqircurPGvz3n0qua+/OvrojSA6gNA19xAcdOTUCGTpip9qw+sltQzNdL5V55BobS
FO5UtM01HK7klyFx7HEibvKuFtfzgq3rj1pcGbtykKxNnFvNb6mdsDiOdql4Ug/kIZgGe18aIdVO
ihhwL1gd+Bt18qRmbbSrI7KMvdmHVz3yi/vR70rWcgnzL+Y4N1Y6+bZLYmMLia95wJo63VPqrvO6
1qYD89n0OjspTr3UmkdJscW+7aR5AxAk+Qa4IdvH06TgdYRC1aYy8NWoKI5qnHSMGznunVCx06s2
03WwTFNNjjX4CZUpd2Nf3AeS4ntYwP4gHYN2NOSNo6fpV9ILmVMEErp3MONeD7xjK0ugaSSRz7fJ
0OIYtSHHJBXFolsYDDdNBWOBK3nvqOmIdKiFj1frfr4B+EVdAxAF8VEA5XESHd9/H7fdNmqT7mZW
sYXLhV1vNKR+myptJ1efpMILjUnfB4GsbP08EJuRjL9bBUr3gy043UxhHG3mkWu4JZUYPSMp3pQJ
Y7ovdPNQQ3B2R1NH3CGlCVwDRdyYlZJAU2/CTSP0v6kw58faDuqHMi6zXaPRLOcXgxov4MtEkIzP
eZtaXjUA3LEhVt7CF4En1cXyIRF+uyulptyEVjceRRsNmzTrzW2NLRg6gWwc6kQeXalOzIOOZISa
9t3gSo0CaUMOKs8qu9ZtEkvdWGFvenNGgl+a0IK4GGNjdq4m8IIWTB7cGf06nWxpj7ND2hu+BYIg
hBYgCopmZQOLxiQl9RGcnrIBzpY8NLEIdhrm8Ye6SMtDVs/dl6oeNU+ZbP2+hjixYTdLIZj37c+k
W1B99lQ5QkF7HxvtAHFIdH+7PPxdl2p+inH4OqoI8o0BtNZJSpEfUtXXPLCA1VW5cBa0SWAjZzAz
taP2UR/16HdsdrHX15j01YjV2FdhRcZz96cwtMZBZRQ7qsJwG5NCuWLq+i4xa3W7UPp2Fo50Z2rt
eY+cAXyNbwde/O+MmVWzo82pfmhzqb/lHmnqR9KQ0+CEMTwWrTEp0xqUxxEEAdwHmbFrziHFCIpi
gyDcPJaB1m+rzLAcu1ezGwy9gWs2Jfi8wsiQFXHUCi3y79oIlM0P8u9JLs+Or886VJAFK4gvbTvY
egepMrWdKTcbIPVdiaHOEJtyBGuSV+Zve+5/19Zofe97agP4RsTS16nyru4LgB0m0ropKv19W5f6
VTyFAfTCMNrBgSqek1nyXdXo2l2S5pqbNcBzqiCKPRk90NaQi3qXIyC57jlF0vF94YwdgI266MUG
bcF9F4TCcBRLhTgEbGQX+QVqqMKEXDUtm07c9rUXLyBKYkr6QxkZrNcRDAMc8Pj29T6C1dg0Fjic
lnnXNNE+x115mqEr7Iuma26zGbGEVLfmbdVzMhjjILgrmkS+rfMi9BBNSdtYkYZdMZC6nlC3WE7G
IuQRUSu3cdL6rdd11CSd1OAlNQo31Yy7amEcKV04fDXtqJ/cYpbqH5o1NSel6pI/etkm38RsBhsj
xmM9yOHvRElgAUkDv9afNfgcQqO8OOdalRoo+8LoxRY4nbxBJQgZpG8sz5jtcdN20ej6GQj9vtSD
bSyZrTNXg74XCkjDVFIYdEQN8JQX36dCKCwcIruz9Tn2tDxEJKbPeLrN0nZGQnibQC+kzQhFM3Y5
nMvGUc+nud/WA+UT8n70HT0MvgazHjpB29bQJMrQ2OgkuU+hHvfXBvKd9BiLuCw51KJjIsXeebFe
a0ejFs2tCKw/Q50MTlkw3nWwYlvQqRxOh8De+2Jg58nYCaO0MDdT3LcH9Dsdxj8l3FpBkX/XVFBJ
JNLaJ6uV0mPTFPPJlILIdJJmboqrOpgNmeSwX7lx08wcu5Fm3DUja0KozqPbEZRjV0GukU4JxMfU
SE4Ngj7qD+awlfwy3YaE86/zsbe/APnySzfmin5kf0lip/XlASSp4kcvaZ93J12ysscUjt1VBsTB
0wvQD04bmqVbccjbcVSQtqKeWBSMCLf8DHZnVpVhnxZVuC/E0Hh6Yv0gdNMeE1MniTr42fNYmfF1
H4KYSLIlUDn10Zcw7qYtfma4rbOtOVpVyU+2WkYnNZBABRlRyI2o6nZZP0kbmEDVU59WhH9mODGi
5JCeC4BAATmPY9hCuiuC8qvU1A13TjO7jiozf+xK/6siSco9ntrqzkjr8dEyq+Ag1zHjA6jDoTLi
v/yl2AsHrUNTyYQ0wqnfCfxIBy5c1akqK7GXasVGFqMP/iakTPApnQrJkQYr3mhqm4LM4pKRhcHw
RfOhFJu1Id8JZvNTK5vFJgz9zMvjIfQiOeudYqz6KxmS3HYy++kh0rP2QU+gA2nENZx86Jptnfiu
HdsHyHDPia9LXhejiwnUAdJWlve36shtqWENdGU9b7YwP/Tt4ohztUYedqHRKx54lBc/qUG+mH11
LKhAeluoUCVSgGujKYOGmoceBZPdXkPlbX+mOZ57qB/aDUwm2AgWFXuSoaK+TTEmxxDSKUCKsPSS
Wd6FiuTYIoeJNKvzcSDRvGn9uDqCsgq2muHXTjAH7YPQSN6QZABr19bZlWb7YgtzNYAkONjXCh5k
r4yF2PZmxJ5eF82TruR/4qi172QNAhw3NM4sA0jXSNLSwxRE9k+1VjKEFH7nqW3d3plZrl8puWiP
Vie/mFbBqtzVyjEetdFpcPw7BILT7WygXg7J8Lkib3XHqAuK0HVAlvzQNjfSOCo7OICgm1I7/qur
HTknLYDqZSbxMSq6bJuA5HLJQ3MmGUB4sG6DQajZDSKjASwhU9BAE6hxcUfWABANQMNghR2M1rZH
jAfSigjTA84642pciJP+UIaOEQXl97aKp408+D6Enj5zZzmdj0Kdkp+IzMytXSvj9VyDYYyT9Iuu
SfSlkTwPopG2Ref/7pome6y1uDy1qY8wd1TVU6FavcNZNNj0lATfcQoHMKQoqkeEZIADVmiOwvc5
dBHEPtWspGMXRNCliZ3It5Ru8N2uBdibKvltqAzKwQeWvQnEJN3pLWEJM9aLKzIfxU2vx8N9FsEU
BXrziCISVXIpZ+LRFzrMEln6IokIKEeSFpFTxSI8EfcB6ROON4UmCkJd/l+RJ92VZRjjUe2r/KCz
T7kRRDcnlJK5c2V1zp+peN64BZ0j0XwnWwcTmoaXxHHmVHlcunkk287Q1IHrR0Z5pVWKvOtz2Xar
0u63WegnbqUZzwTJ7D2spvxv0kMynicAQr0WppvECHruYXV1BwcFtq0qZsMpSmV+MNHGHcxOiV2O
u/IOKs/fOk3EvldByo2ByaEsarSrSp2tbSYp12E5ZK4dlPKp0vqlC63p0ApJeJGW/MyyJNql3LwA
naQdEQWIvSBIF6YzWDwkSLVxREszfilGc9z6s8x1coyzb4kk1V/9MTKP8Iih1MVy7UwmXjOJQ5QD
1DPw7KoiwNVnCmARf77tJWt0wsIoHqoI3RzXVv+KOKO6ycpR2uMJB9U0QGNwWKnDrRzUgMbStIVc
lolNTtDdCbrqxYaPA3J8VuFAloD6INY41lhLm7ksy3tOy7MjoYRzKpkRFQiD0sb1qNzY3Zheh1kd
PX8ckX0Xx1zCe5iLSWEvJcXWceV6HGDLgYI8dcrBVK/n4rORWJ5PbYylQoLCoUBbQpyv9Bh5EzQm
Uq351Ha3Y3wI1Qu5rXO//9Xz39VDQ/1rKxHPF3cphu9PGjbICfMP+U7qTWHYeOf1Hi2bPW705xNA
AWKFR6oKTPEny3y/a2QVrW6MzBjMnkaSkNiZc8kFfK6LXr/D6hMIxIrN2PJ4i6BjcV8F3z8/hMSS
WMTrSw2MtcV5sqoJhjdZuKz5cWq0n59++lKVGUUVtWKgFSxv92oA+fXQSnVvyiepVn+oxIaIgX02
q22Jf0pCknsMVlp52wRumSEpm9I4+XJ2R+qRfM6k/f34Nc6E0WkDLQx5PS4ga0UwmSuhoVI1Toq4
U5pTnROmePq4CXOdLVheQ1tqJxmLLHHNB+n0QkevXhinjj2yUa1HI+2J0qc/rFy9BP5ZhuSbzMTS
FiIoGoR4QnNvu2wi1FjNZW6wQY77JOuPs9/dQ0Z5gsX2W546ApKf1eIzEWnS1MEULPAQc9WkXEoQ
VfXKOBW4B9NjGPz5uPveJVt4PrIM5jjyNGQyq1GQqgnnGbBfJzX/M7e7LJocordg8jjAKYSAwgsZ
pHe+o+WFEFKg9KJZrNqrBo1SiDQHQ3DKe0vZVKpvkCKpj4Zv7kj+AkkGkzblT6MmbYYcsOHHr3tm
VUDCxpWdTkV3tBaLENJtJernmCekQdzfjrH5ScPesqy9aWGVae7Z08MhVs1TgFouY0ha/2HALyZi
thdzKbG1WtgKDsuUDW4ZEXhUyLIMOjkc0MZBJ322sxbtjkZ3ITkGlWEtU+/VIjQpnPsHixxbkws3
nByJIO7Hn+Oc8mWpIoW3dCGliPXwi2e1ltuqVk8zSbOA+1l+yuvBscrjXIKUBFontdk32dd3jch3
YZe6+vjy8W9YcpZvJjXSJ6qjGhReQ7Fnrb3AmUStCeCe6By4h1pm7NgUxFBhw2lK4/bJJZfE2eZo
RaGc6QI2WY2PuCGqtFAyTxR822jFt7FrnJQoatN91YsLksd3k3t5NZRjNmZwMtDr3rUo8WYpcPBO
4yg/q0awrf+HtPPscRtZ1vAvIsAcvipN8NiekTT22l+I48ScM3/9fTiLcyy1eEXIXsCLXQjuYndX
V1dXeF8T9hSDVAG2fgjBpE+Bxo6/K6O9sLGzkh0Mvja5EBc1wZ2u5aWrKN1zQ8NJ11jQkMAHkT64
2pPSvgBFvXZBg76+kRfWmdnSQTFVE0GGc9FL4LeQJLWK3T3TCgo3xZB8MJMcKolik9m1uRrQqG2i
qkvAOHNiQTqjvZWc+KRG56dEr6pGckqnfzY4iGCh+iDahpLK40LZ8L9ZvrCpFyaMaU5VORhtqg4v
LrwYEhXCiRr6SgdjQlBmqaBu0kDxQFDiPyHoTbWB4oHQYpgtIDAiyc/LxnZ8SCQI2dU3m+JpHmQ6
pkYzVQc76HzdOAJkvdWqfx51a9OPxkclKh+ua8TsUlHZMVWM46eJrc3+IBFdLtv+Ocqz5mWwieHh
FHqH61LmFABgC7JLKlX3lEqdTyRx3NIwpKx/RiVJQt0bQHIW8WPeQLhr3Pftl+viLhwe1u1U3PQ5
J1a5boZ2CNyif1Z8Mun9T1s9wqu0G8Pv1+VM6y+qgQWPBMKmmkfR2Wnk3PE9I+2fiS/sDTd/R78u
HEP6J6tSVurEx95aHxIKqhdMx6WHME1Qp2GfAhD4KcUDlQEiTftuODwHGfUBrsRzHOB4AxSo7kfh
vGY4CJ72TV9qEppTe9oAuO/oBbgsgpQkx6irQKEecXwFD5zAzq9c+nF9Tefuu7c+dYUyS1ReLIc1
5YAMEsT2z5780cACq1WwluKPjWsCFg8Q8Phipvea/N5Xf0ndw+2NUJhirDL/hviWOU4H5kR39C4r
Yy2Q1ecihWCFyJsXLPZ3X6rNmQjhfrPrYgoejuqznVSrPrmT1JfrazhzgZ4JELySUtfixvCZgxIS
tNd2fvPQwSkUhl8a9dt1UTP2Y6r3Nbk9p45pRTBR8kgvdUhO5tkyv5vuf5aKEheGf2tnPNkN2lNH
e0hjhgdqOVyNANte//4ZlbZkfAx9sn/4coKvHbQ6WYRAIUxQUjdcDI3yWlCs8Rh1inH7rQSYAM9h
Cnl58r0d6pO5lFEyFk3WUUKs/KohwUiXkBeU6WMFe3QmQZjMkFXpqGTySMOAA0vRF117GqVg52ef
dP8HNCfkRIp7mwImfeGhPGPfzwSr54cmNCLN641mfC5D70DR8tbXPrvdc61W8PrdN/FCQeKc/UMe
zRFoHvXmYp9fLqUaJW/V+Jyr3jczkr/lar4lXUGA2fdWQZjeQbPyfXSLJ62lpOEmlZmKIHllIh4M
Laoh33bhZB91s04oVKj6g1HDZvUutdZpd39dhHCBXYgQ1lPOaHWXucAO3ifAKiEmaEiWLDWyCmfr
Qoh2vmnjWKdO5ZOjaaxNR+p5DH9en8WSgOn3k4UKFL9qIR7qyX1/lb4RCP6D4YHIAIiAxoYLNDC/
znUKtCBYlVI4mqpVSP/t30kQJqDqhSdXtCcegnytPmhLXYGz64P/SOH4xC9uCLucDKqeQiIDbj5H
Uw6o6Nld/37hHvh3h38LsATjXNhUROoEyg629SGmyk5rN96Y0Ni9yuwFCyBe22+yTJwDLk0L8C6x
VyEjPk3f8NAc4vKggBXZPmjhq5PftepTbWnbWr3zgmJjGNsuKVah9en6TAUDNEmfHjZApXAH8WgU
ZkoFQ5qValAcqORZOS3x9rhZo3m971Nz1a3Hpb2bWVrafLEBtEMSpRH9ZnMIa35w8oOSZKsKgGv/
vVT2q5LCj8jUFvRQ8DPfZncqTPBnC/rkvESz84Oe0l6YPrbNTqpevPhH5L9akbYye23Bxs2t56lE
YT1jQ+kaaCbyg5vG/1Q1BshXd3U1PAKYvSpAcFfH7nB9C2dOA+8DGhxMC+wLEOYEa1HBlNXLSn5I
1dXwI1sYfcaino0unDWtldS0Aajk0FIj+2mwHpSIpPPr9SmIF/C/G3UyB8GkVp2TUqaAlGG470j2
wwxTecGmcX6V5s53wOLpQdl4rPSlsOvS4gmWyih7OzF7BOe8qJRdcWOc62JigstKGWqB98L4xbiu
SZQt0TQLbtjb+HTlAi5BqAsQZWF8OIjaGv7Y7GDYX4LiSbUfy+jb9c2ZWyKb+jbaQUBzp036XL/i
uoWx3o/zQ/wkwX/UL5yYpeEF9YUbRKMEPMkP5Prb9p8Wpqs/+H7Y14kFkAGmze78+5sOuBhJ0rLD
oH9wqme3NBcEzJk0m/wAzg2FnhfZjnSo4DWK1fJAmeS7nmI6uCBWkZFTuWFv1XyJ7n3uRE79C4Dr
07rFlpzPx060tK79vjy09l6ikCDJ4k0jH6wFpJ4ZzSK3Mj0kLTpkqCI9FxMHUu7lVVocgl9euaq+
a0v7MmMqCVVyEdDRDF7X28V44uWMMAJL9RgXhzgEXr+U9Mesi7Zh08A3Q1U9JHiRtATMPKNsZzKF
4x5NWVuaK4pDkfwESXcD/N2CMixJEJYtUSw3VTtmlQ/uCsKnCBCw6/o8o25ncxD0OensDLY+5hDR
LeIHOzAm5fKugmjL/Hxd0pwK0NpmExDkur5IsVU2+fnO9YqD0R/s+n3hwhx0d12E+CKZDNgE6/Nf
GSKVQC+1RUeBRX4oq4caelhDeo0hGHbMZ939mLTPYfEM9MXtNsegDQikLyQrvEjOdVvOWjMaLRW/
ANQb+06rN9dnNasEv8d3BJMZ1LDm5SXjx/C6aJtqKa8wYwJOv19MdEEyVSqmp+cHv966yk61N1H0
xGJdn8WSFPV8lTy/zTqwWJAC8bH/QH2UW69d87bX/b8KcLJWwtUfqVIRNzZzoer9n0LLntw8vL8+
kaXtmH4/sTRhLxX/LldOXZSxDpZIGJYWSjjzgWRWlB+yUGP1GLRbqXj0JIqXF07j0iyEc++6Lmxm
MlIsj/aEtZpv/m6VJrtzsko05qhy6k2uEE/PFSVyzVPPTfbpupRplJNQy8V2Cy55WeUj9CHMIirW
rfykSvtA3oXhc7jEUaLMWq8TxRIOeWaYtMPDandwKJsMvPAOyrp4ZUMPrmqQfUS2m2/HSL1z5ejB
lhqq0qvPMazYUAA/da2nwkxmfbk++euKQm/g+RKHmeK68BPmEw63n67pD4m+1EuEGmJjt7DE9Lee
SxkLOufiiBPlNoqywfmBNTKH4i2qINP0Ye6EbxLuQDYbxuaxXNlgqq3AV4M0z/aGBQM/r7UWUfep
qgHo6POPUXzTKbqC9x7wOlG2k5oFrZ17P2MLfwsQFMrJKYDDh88PoVbuLeqKAyqf7cBaFZWy1dXw
XtIp3eyNx45ZqqCejkp5Vxbyy59s7e/PELRtpFB2GEhlHLLmyWpJz+faCuJEHtDWn9z/vycsoo+k
vkaFGazYh1H/NPrvMvk5paDZe1cv0ePMH6D/TUl8WDqWWzZNy8oC5hkVIGatOBTXV23++j+ZjHDH
RG7UpS5FB4ciG1am8mpmUNZ/COT3ev4EzX3nfRv8YXtd6KzjeSJTuHGU2kwkzUMlezc9GrSTyH60
lhoPTFbaBmzz2Kn+wilYWsrplJzYVk+165yYEg6H86TR9GATD/ij2/r3bk2fcCLCqgtThd03P0ia
slXK5sUwvQci27QPLOHf/D8W5rcs4SoavUHuAczHM/A/1OqPRH+1rE8d9dQQkqyc/HurvjrD19i4
A9piQfvnTehv0YI9gVi4jVsNpQThtKp3svOautuo2V1Xkdn9MqiRI91AgYMqTFCKtXxM65H9sqp1
8MKjZL1gtyZ7cHEPnkgQ5mFTfw8GJLeTUT44zb2erY38GEm7wt96yrvhRiiCf++EE3GClaTX0qH9
ouPapVohXxHou75gs2b+ZHzB/MG47OWAfXOOo7vP9dIlsrBYYggiCWhMGxQWy1c2xNHK58D76VJR
kz15tGv+3VQ04fqMraBVtGkqhkqxGqSf/sJVsaBcb+RBJye1iBW9MpuBkxrvGu9AD0bfPvzVdojI
SyDT97StsGBZOaz2bdgvrNH8FIBSMOkOpaBDMKG5moT94OBiaMBrte2qgd2aVqY/mcRvIYLRNPrM
0eJ6cqvL+yF87oz7vxtfsJitktBzkDH+YACF/pAoC5fbrKkCXue/iyQYkaqLMtwCFkmpXiLp0fK/
qN6dlSxVfS3thWBJLIf0hB1Ny+RtQ+MuNXHjFnZiGuLSWFEVOLGBwV+int8tLqm7rivIEtDzJnW/
ovTOCKFKt75mvBSub8r8ov0WJWhWK1Mq1xnEHLzwftA/1+0/Dd1YlbXw6pxftN9iBN1KLcXvrAQn
qvL+AWIGrP1oKQW/tGiCeqlNGkYw0+eHrn6CBjduOvr3Ht3KXpvOH1mU37MRNG0oUkDq3gI1kBIX
ZIrWoNL9wb5AA2foCv+Az3KuAgmNxD0vKgw8LSWe9mSn77PiPSDC18XM3SMUJBvkMSBzoJr3XExv
JVnehD3G1982/Z28tO+zDuepAEGVLWeE5Jeyo0NTPkUJPf13sUVDVbuvrRej+m61QK0swezN6fSp
TEGnC11T+8Bu84Np7FIY2aKdam2T8vP1pZvTt1MpgkqTWPIjpWFmqvS5GO5CyLuhIlboetxdF7Q0
HUGxk9oMyyquCBQ47iGpu8eiKHex4uuQPA8LXu2cr346KUGzLasxkqxmUgYt/9HajR7Hfqv2NO0+
2+rr381LUHGl9yqgSJgXPWhD8MHs7sceGN0/iKufzkjwxNJGrrQhRsPpY7TyjTYQt/2Di4fCagpk
gcOXSbaeHyKlkHsnsrkRGtN8AvNjT+XqXYBnSa9G+wd24USWGOqkuc/rlclbKh+8e1lbSeFqWEAG
m7cJ/5uOGO2UaIJWQTTID3Zyp9QfbP0P/IDTKQgmga7CeBzCKSoT+yu5+M/UoXdds5ZmIBiAsa/7
JvSRYB20caV8+bvRhYPfgO5JsQX+ZJLdmbQV/8mVfLo+wnlvEi+Cg3pSJ/keGhczei7zb4G/UAgx
jSL6GKdShJNu+EA8gGSZH7zsOYk+ycFeuhHK+O0RdCpCOODBYFlpOXD0+mHngSt1uL4PsxHH0/GF
o23IbtQ6LtvcgIoDlcbGiz75QbBK83dS8qz3CU3HlD1b3/T+sVXf+85PTdtN8BHXv2NJ24TjD5j7
hBzFkWwo4qi9nVwuTHT+AvjvgQRc/9y+eHneaN70gFGVl14HU2zX+x+V8NPfTIN6sXMpIEm5Y5Yg
ReOlp91rtzL+TZmn37sF3/35+IoZdDGYJMyiAOvhIc7/xNBrNA2Au0o/jRg+gxfWtOO85JmXtC9y
qK3svvzm5uqf7PaJGGEaWaCog6lxa1Xlcxl8do3kLwUIxisYICryWalDl3NX1T/N7J8/2OiTGQj2
a7Rp4257ZpD0G2VcLfYazaqrBqQO1B3KJedMq4C+ZQ34EEqyDstVbN4p0jbuFnzwJSnT7yevelWy
Ca9X00VogzmhbDvjS4bLH1tLycslQYIVc9o0aH0Itg4eLMKVd9TTY6vrYIV9+oNtmfonDAOzRMn8
+YSGro6sMcTsj2CuhDr6S8XWdRGzNv9/IqjPOBcBRlkc0EBO7YdDaAcIkM8AQVwXMWsMT0QIViSx
WjemFhIH8vuYrOqffze6cPimXum+H3ji196e6rxowdAufbxw9Eqp1As1ZQsk6y7V7hdDXbOqdLI4
wslza00tAwudTc07e5d9edGWklFLOzz9fnIqvLxNCnPKhMOAPYQfSCBnS7fR/CJZAMUA868qYnBQ
HmqqlgwmQTI86tbRYo5idg4cgIljWKbvXrjWCxzQJI4K4kRJuALDcmV27wLzQ+crOyUANiloN0q2
t+pvo/EYuU95pa1C54lyyz85LSffIRxIrasp3W5zvsOlx3RnVv9QYnK7PtMiQ7UXTU0QowunJQ1p
yzTaLqG2SLmnmXajVwsnZm4xTyUIJyZzx6R3mjY5jNovD54ZIADBR7s+iwsZsB1RZApFCUwJygW8
tBG7KpihVfZKE31w72ee+Y5oj/WQD6azvi5K5AKDaneSZUCrR+fvZfVlH1lgd2Vj9ppUKo0iYCn2
6zSpNk1y31RPTaytMilaV+A4gmC3j4ePQZzfK0H6pEfAqwCIVAURBfFL1AEXwQA+i94S6mocjT7N
CxSKuBnpUGuLV6+yVpoJ53Z4zKglVsKftb3g6FxYEUGWYEVgQbULK+mLV9v+7DsRkLPZ2g/VVQBW
0PXVntvY01lNv59Yk0E2wQcknfxqeu6E2LdCVbedueTxzC6eDQo172GKHmXhoGHSE6PJiuJVTn/K
fb5OlI+B59HlKW3SzNtcn9OF+WL1HECvIRflvy7qvwvLDQNVG/JXoK4/GXXwrgW04u9ECGeOrjQT
tKwuf3Xr7FskQR7ougtxmplZQOwFQzp/NDg4hZ3Rh7YwQA/LX4FpXOef7bRamMOMkp0JmH4/2XoS
DqoihVn+qobuKurADUl3fedsjaU79zK5aetnkgT/yiPpEERWxIaMHw3Ff6LnbBWC9BNDmjpmD6Gn
7MIaqNXYv2uccBWVC006M0tpQy1AGy4oTJTdCdpXGJnVZn6XvWpj+uAz2UZeCH7P6PdUYw8hL7F8
RxeNg5XkijGUfv7a9+5dG6o9OE/jqpUmVIHKcFfg7y1InJkTjbIU2hKTorhEBPe2JdsDUxGJQAhx
Q3/rl7zvOQETzQUd4SAKwDN3rh5wmxp6aIAi3dRfB7/Yto7xcP0QzSggJIR0Y8NrSzmsuGh11NaZ
6+rZq8FzV35ZbZQl5KBpY88iIECWYGzAZQEwg9524fKNDR3GPogRXgMjAQibRvrge2pU70AEWSud
uYbepL+RE226vs5kCqYh6mstpluLq7IP1rW+r+VjoKRrY4kTeHb1NHrO0DioeUQolaTNG7utG5Sa
aquuH8stLMf+tsst0IDDxSzSzEVBbzYNBRqly1M/6rk6+FUTg8EXR69jV5BugRaTIqhCrhfuozmt
w+fkrIJgAZyqsGNSE6WS4zrhq288DJssW1C5peGFzVE9f2xAnAxf87hMP5aGnj9a5mJ473Kt3uq8
4eCa+gcuyFLKIVElGgz817rzd5KfbsGn2ZZKu2DAJy/5XLsnvHuLMmLNou1bPKGlBraApfb1Ky1n
m1ADKvur5T8asJQ6uzT+dv2wXq4cxgBqVoCspgJ2kfWmMpMGYDk8wAEo6YYy72BhNpcmFF5NuCMI
W0CxSVrsXMFaK2uabpRy6lz0ndF9yuKnEMoCbfxqdV9unsuZKOHm6zsQx8vcyl8TcwWIcrHUQjKz
VhNFKPRSE8HpRS7f0+IIlj09fw0Tt1vZkhmv4ARdWK/L84/WwAGEabZxEETgB9QqBBanbl5rfyPn
O7O878FXLBekzEyFzojJ6wVUBq9msrAnTkJFNaMSdKP/6rqd+qHs02Rr2EG+EKm+lAKN9lR/jbMz
8U8JUQuAi9uxdAv36JW1sXEotgIX/9Y9PxchGBZb9qVO8Rv3aPj7pD9U9383vGBYXCkaitpj+PxN
ayHFudkwYg8n+CcUasoYC8dDT42k7evCPioN/cXPXqVvb57BmQDhUJha2LSlV9rHqk9X8Gis+oVE
9KXCns9A8AJLCLV0Xhs2LDTVhmqdVbyKRpCnxyUK5UvzO/kTPDZACwS6QWyACKJOHtLcTl7T4d2Q
+tFKGwh4q7cr7bkYQaOgecgGRbOSV/Wu8PuNLhs3q+xE3kNXN0w3nHRdOz972qDKAIA60SsNxyv7
vpWXKhBmFgoBUyiSI46nJ2654bqR1kjRqxF/pFEsVL4GzeG6Vl1uOheGgvdvwqpqX7RSppWSJZHd
RuxFTcvtOtPXtb/NnehmO3UuRzh/oeLGg+MhxwUvO/9PEDo3n79zAcJm2JFV5dWAgLznodzrayW4
NSkLACJAKhhBBVwT0hvn2x15hTYordkdtXzLW3ljj8rCEb/YbyQY8tSfPt0YF5Tfie3ASRN3/VFv
NjX49WC3l3fX9/vCkp+LEM8eT60wNUNEwEZhfHSihUfxhToJwwtnLqxdy7M7hneVx+aXG9J9kD9m
N/dtTFImHEcI3Qg2if2AoGgnZjggJXiU5BhErKWmublpTO9QkmVYqotOwF4ewW3XxvY4vLTmQ+u+
usPnxl/Qp8sWYK4KTBS9rFOb6UVPVop417Q7FdCDYjt0xrukLdZ6VD+PQKnDvLCWJHenD/qvjPYw
WVq6cS+Tt2/yocHj+QgpntiokBajF9pwQx16B7oRQ9lo2n0MEjM5vHWnP+b++3Z4CmpvrQx3YPCD
qHtv1vtmyU5fLva0DKy2Qbcq/WnTqThxYeLC5wUYturByrx1PbSbyo83Fj1+aX+rEzBNWOH1B/0Z
yy3WiBb0Qch+MagH47Pc3svGrWEMYfjp7J1MZOwUvYtzhte6fkspv18XC6d3XmXQF7CIgXW6qEkz
Cqmy7cJgBlBTdR0ETLSOu8FWd+iH2FIrnJs7UAZBdl5KsV/aJtbuRLKQEnDHLtJiIHwOlfxYju87
750dvNxqmxDBQ5npwf1KiPB8/WjwBPTGV9VDUK1aax2NC/f1jKJBLcuphv2RYy1ipAGU4no5PjtZ
jW0N69k7GMOspcjjzDpNIQbwWfFtaPMUJqG7kuYHWqofpLJ7CKT2KdD690Ux7q6v1UXkBFjMqbfb
5nEBoJLo90elL9eKXOpUiX2BAt3QftW04LjOx0rdwUGwGuSl5uXLm0OlwAo8RaCPeNKKRrcAyB/k
fc04ZIG/LtWXvrj57mBb4IaYogq8mjVBw8bSKvvC9c1DBfl5O66yryU1nblxvL5yM/PA3mrgleqG
A1+ysEGGNlpWFkvGAYYLVVprC7NYGl6YRaQ6BVFbhq/kF4PwSzQu5B7mBEDMS4YaBJOJrff8lJSF
A9uI6xoHE3DwH1a0lAqYUeAp5Ae1OlyYuITC+sDM05ZpE8ME07+WAZDzdNQ51sLdNzMJA3ZyjiMA
wNNOnE/CSUYSVaCpH2RK6QGcj5eQeGcEAEnO25tc74RDOv1+YoshZgN8riusg67sGpiM47ubtYgg
CKsPqN6EsyC8u1NV7jSfWN4hoRmHvOI23N4qQCMq71gYEYSwG+cTMBuniHsYvQ+auwFcv1gCxrpc
oLPxLxxBl4sqJp5wkJV39c94CbP90tYCG0r1yXSOVQClhfVPYRuxalNxDx0kRYUzfnD66oPVfrWW
SDQv1fVckKBJemnD/6QiKPS22aPUb5dg3+ZmonDcVIg6NVwlQUCvQjDlFTFVJw7Mj+EXU3/12pVS
LWGFzWwINp2YkUl8jZikcO5A+jOVUM+946ivU/edry+89ObHJ+Wmgs/rXJAfx3mvFlVTe0cig1F7
Hy4Bkc2Nj1dFFIcwAgdbUFi7Y5EyLfCOUpfujbp/jMCXu/WRB+bIiQxRaVNwebyqQ8ZAD28n7xxr
SW8vZ0FpOu95mwQ3aAmGsNtOEjpSCjH9od5QfA0jyfVTPVn/s5AwUYLT4SdlOzFLmhqkPkER+zBE
207t11oCV1bzodastavBI3P7cw95eCOaArT1pW9de0FetBCIHbzU3pm1s1uw45en73x8YT6mM8Jp
lrvMB2KxYmIGl2+/785FCOfCGOJEUyJEqOZOqsF2fLi+JdPfF7fE4XxP4GcauI7CfeqOfeWNViQd
JsKmbMDvzO5t775zPziud7OHS5zoRJYQBemDCKKjAVl2tScs7EAYe30yM+pLCQscAdAEquQdxclY
reXkkuEe7E9h69HmeyPPxJvP+fZao5YT/0DMCcqe3lqGVbuH6jHTne2oddvrM5g5IfqpgGmGJyek
pKqiKt3KPShhdOdBeZu1IJdvSnVjqvW9q9m76/JmNPhMnnDgTamPYxNStUNsyD/8qLkP/OR+iOOf
18XMbYxO0QFY/fAagc10Pq2mL9IySJhWGL+A+GEuxG5nh3cmxm2qEUDWE4xvCLkkxQK5e/CrLykN
/+nNeT/eGlQXTbSeio1XJShWFyhVYdqpeyhbKqV2hXqzV6vznoUJgrjwTOgr0JuhMeE0PmjlplXW
cO9cX/+5bealNAWcTe4/MW/ZZhQewPapw5+Wfoj0+EnVmjuvcG7N+k9PshMx4gH3y6xreB6C7bOR
v0N+dH0Wk5YItupseCHICcsVGD48cA8pMJAwCK1H+EQ9g4tqCbRwdr1ADMBaQdxNe9q5vtYgVIVZ
GBo0JY7f5Mh5X9EZVIfhzW406wXKLRVlE061mLVs87qxii4yD0oLnWe26+ALvb5ksxOZOEamzMxU
SXU+EbAyoBHpeC5pUOYVeQF+6XZYMiJzxw+Ax/8JEe4oXU5ivWsRAkb7qrKh3ro1ATfp1YkA4VWZ
hxAeex4CmiGhnQISzD/ZiBMBggGRq4zujWmZQC/bOO8t5/b3zIR5BrPMlJ4maisolJzFoe67lnbQ
svGhg6RtzBde3jM7fSZB2GlVbxsX50s7uNLnodqW8f3tqoRxhSmA9gaSfGLMhZOaq3IdmAfP7R8k
KP7gC1yp7e66ws7oEsQ0Ol0UFDKCFCboEhjmYO7JrnnI/Sf9o77UmTk3PBFQiNtAASPbIJ+fh8Ss
3L5VU/PQhZ/sj5L2+favx5QS1CaSh9IK94SfQU7fNegR4WLtazB8uz78jAG0FLwO+Fp4Wl64Hx4M
xvGYS9LB/Goa7VqJzXVuQHfqLOXVL7tmqRJTFa5rDKBOAZewTplixeNoNNJBDkZYALdp+k4uPgT9
XQAHsqVtZALi9hLFyIwKU35JDSYggZZBTuB8cyb+FqmIRufQeZ8LE6bTPL+PvZsfglSMnQgRtsjT
5DH0JiGp8THbxTfXxoJPzMJREknwAr4LQX8HDf75EYTfgwU1td6U7yNf3lZt8h4Q2fXN2jBRDxHI
MIka2yIAfwjvnZGPsXtwig0codLPwboLlsowp+8V7lwqLCgYopDHohlcmE8Ef+wYNK5zGOnKt5xv
prl3IUX/FCpLZfczuz+dGSCjFIMUoJiPkeF+LrnBeB20w13JY00paZar1Lvrq3ZpAYBdNid0U6A7
ceEFS6xVvQ+r+FAffbNa7Ts4C28fX4fEjWcs5eEXobFeMowRTsj6mGo/kjsj/3778IZK5JNJwEzz
Vp5+8kBoMs/q+9SujpDE2P5ayf5yfOEmdPMx08qK8T17bb3mn279etPCurPufD8PNOGS6pyxH3vX
8V4H+QGq9OpmP8GiPIeQKhcs5a5iWNJJXOqmrKA8tveWmWxhA97e+v1vbwCeArpC6Fb0oyV1cImp
w/hLHb/jb2X35hza+fiCA13LnunqRlwADBS9T1ZBWiwIuDxkrDywDcQECaGrYg4QCm9vtNM6P2ZO
/p+6gXcWKtwq0L9eX6fLi2riTMIKUo1JnkZ8J/v0KshpG1fHqvsS6dp6oNLYpSoBBvYFr+TyOL/d
T3BPgR5Bndn0+8l5gIzC74y85ji3d4WzKpagHpfGF8xFULVSoNWMr3mb3loFP64v1NLwwoHoDbux
4q6qjxKJZuPrYCz1cs8IoCxSp5rCIB9wwbxjdlVeuLZcHxMQ0csHpVtKmMwJwEOgfejtRIgBpCxt
9WAcqvgII2y9TZcYimaGtzht5HvplCBnLaz/aNoDzFt5eGzsTQWNxMJtMHMezoYX1j/wJNysjOE3
sfG1eEibLzfv79n4wvUZJ5UGyzzjq8DN/Ce3/d318ee+/41yE8JFKAhVwWAMg6KOoxSFx9jf6sOd
4m57dSHIeRmSojcM2jfOF+SRIMGcn7DGSWxvlMOQwrijHWTruvTXdQiAs21RaZSuupsh1PGgKeN+
s1KQC4mPb73N4nK0/fAod/Iq9R/K9nh90S51CqbeKT3Ne4gMqFib2lUuPbCSQRtt9OKu9Prml9j5
8JP4E5M0BFFINInhx7DfGf2wyhQojGVzYeuXZiGcDE58lRG9SI/FKgs34xKk8aT5547f+SyEkzEC
1MhrieFjfVgZ+idpOzT/sHE3u0uEaknj8yDD5Sfher5YFBgClBHE/bHM8pUVB6ty4SqaWaYpkUij
KGHHy2KmLDYto1H75miu9eYlVm9+TkzkNuRZZVwCIgjCLlTSqNltIndHJXjKEqgtvfT2fZ5eLJSF
yHzqRZ0SKZNyGCpnOAbBo3fnOzeHHqcXy+/hhdiKH/ae77UMr5qfm+Robq+ftUsDhR8GjAedIAZP
HPF6KPOhkAwzk4+g8kuPmawkK+JpNqVOdbkIYCruNZliCNd4tsKIRq5S9P/0mMddUmjjsVAenmPl
/vpUxBPxNjrunaETrKXGWRNUVRm6McyL8Wgng/0RRP58r0hxdWcWciut4sgt1tcFXk6HqdiguUxJ
fGqDhLPR2NZIN0jQ7f1/MnvrFQvR2sv5nA8v3B0+9flhWDK8NjiroP5H1Wlr3vlLGaalWQjLFsl+
qXgGYlp9DWni6Cxo2NL40+8n5pYHh+dUAeOnDrn24V21RG4tqjCeJfXBnD1KnenRE1O7issTvu27
dq8UR8XZ2DKH/OXmnT4VIYZbPM2XopIY6l5RV2WxXkKjnVmiiQ6Dph5nOoYiemPoaE0RaUm7b+Q7
O31ylvK6c+NTLEFmZKpGoHT0fAsaqVSyOvDbPWFU8OjC1e3LQxnIWyehxmkQufNUAJtsLSqr/dS6
GNBxnHy/vv6TG3Z62bHF5I54rE+sm1R5CTpaB20VGNRo7I38QXLpNV259gN3XSQdrwuaWSl6FSe0
O7zZiYjpfKWoPo450W69D8yV622UBddjafjp95OzEFn24Aw5w3fxZ6n7qt8KvfC2TiefPx2V0/GH
oE27jvFl+YtS7sP99dWZsUjUNxD4Jcw+9UgL3rJkGpU9RGmzBx7ma5FXO6uTVlJj7SBXWPA7Zg71
mSjh2ku0RCNjkTT7oNgp7Y843maNtyBjaTqC55wZbWaaPdNR/I0bbqR46xQrKVh4woj++due/F40
0XZAPxKUtOM3+x6y6yCTVmADrUajWofBL6V4qIOlac0dFhy9aaNonbjoHxzMvBobrwz3uWe5XxW7
HyxQ5iP9wY/d4V0fFsNjrHTxEsjDRcE2E53AMKj8+xfnTlhOKQ8p8sitcF+Wkf5RKQfT5TZJLeA5
OghrLOdXV/vNzo3N4iln6SEbluoB4lDb7HZS2UAQ6IZjCkNLlexKw/IWok9vNUqCFcFflYmY4xJS
OC/c105cJHHoJ9G+qPPizqIjNViZtWI+5mmnbQcVJNja1oFOLPrmvrBp+o0VxdvBIPOFgk35ZxuP
cG1JufQ+5cm+CmMnohQ0KX5eP2Uzqn/2mYK1Vug9cgv6XvbV4H9o9PSnBNOH2loP18XM2CLIo7Da
IGFB/GYLYsKw7p1BxUqoL5ayvZloC22wIJGZGnGpkHFEx3IMasPsS7Xc1zvJPTr5/vavJzVLwRLN
CZcZYF9VkkKvinIft2sj3hjd+vbxyZjiUXBp8u4RTF3StZZctFG114N34X2T/MHinw4vmDc3rIxM
qxh+MI5G8rlYiAnM7O2E6TLlBaiGuOi7HJJAqgNJrvaltrHDrWcthCkXxhczQUUlpYHvMn4XbXR3
1S34EzMn4PTzLeGgpnWQZx2AMXu9qh5gAN56Tr0eRuvmB4OCtyhbvDuJSZtvSbaT2zIsyqHOZKPc
p8b9GBirsdwHRrl2wm/XdektyiMYHjJBpg6kiEmfoph0SjXXLDylTvd8jba2a1tbK6kZrZ0sVne+
FDjrHNCnbYzleuc7abkx4x7ma/rkwx+U0pcHy++/aO6Q/BqHIPwIiUZ3zAo/uFNaz/5YhFa/q0Ju
FNnrE3XVl5q1ZNxndoRsxtRXP71zSVOfOxadlOiyZ6fxvm26Bz0e1PsiDsZN6Wr/XF+rOUE0XpL+
pYpHoxjtXJCeZInlBFW8r/K0fR5yp30H+1j0Mir5UpPCzPXPrlNMCeIChaFiMliz+zhIYODdR/19
Ez14+VMbvAz5witu5qhMlR2Ey6aOC3hFzydENB/azsRK93nwpNi7aKl1eG7BTscXLEkBH6RpZ4wf
Fi+q874IP9jRwnFcmoJwsWtF09MCiwhZuRs+muXm+pZf+iu0pPBsALABl8UQa2CcpFH92tT6faCv
VP0LmUVZ3Xr+t/HHdTmX05haX2jior9Km6KL5ztRj0FiGQDH7LPwPthG5YI1mRmewi363Kmg00ji
CBtRqUVgV3o17vvml39f3toyAPPF5LJwkQIKgC4JetS3RhvJntPuq/8j7ct648aBbn+RAO3Lq5Ze
bMdOy0mcyYvgbJJI7dT+6+9h7r1futlCE50PA8w8GKNqsorFYtWpU5iAYLxVd4Mz/68AsAUBZ4r8
zFU8MIK00LaKKZ7YT935Wdx9oQJmjywcHoiIlZDSutz9bllRl1MWJEvSJKB7sNpLBFwfBAjgIS9Q
YcjpG4KVTg5NgS9t59iilp92sau+JuW9fbzYJBPkdYAKAUeOe1WAQBRo0iJOm1txj8Ge8H+9JBt6
7ZMw1Q+UM0iPgSwFBaHLXVqHIkPzT2nH1hNTv7hNEVGvjizt7fZRuMKP8HXgAYfTgC3jEY4gJzGT
PmtzJ+6yWPsBHmfF3HW/x+UnuIAOaS2JvDeOBqRxoiG8qK9r7lOVIYm5QNqQgbE0rqt/UAsWg7o1
Cmm4ZMUExJp6bq3OVR8Xmu1/8FpZe+HGAvB9VD1QxQFyRIwGR0we6bKs72MAmwM9wiQmifFy53AZ
IfAiGozK1dHmDojspT7AMuTk6E3uYzubAJ186fMXVj+6n5UvDV2j28rfXMyZLMHGqlLJvCGBLKVG
MisPlPZeICisC5lwILgAaMWTUBwaYM6KaS9s7WNLfR6YcXDp6M+OBhoT2VygrbUgeQ2eHMCkeU+j
sG9dUeIJ0yGz9d7b+9TZ379VeB7BcXlopEKi/PLzKR6sSkoozxD4gxPZ7O44HaCds+8Lqqi1DCCu
hAxxtT4qJCgcCfB6y6wQ3qJtBy+B68Ri0xgYPjXSMSbmr3r5j2U/m+57oX4r59+WJhs5dEW9yNUO
eD1wOwhIwMXDPfRZPG2NyrSC/XCIvdnzKzNSyYGdFrBJ9uqbXQRecayKh+Z72wbNEkxJSMpX9Ori
/YaWzdt6u+pEFn+KYBd17XmDrhhDvDgNxnw/j8q3Jf9GlGda8IkPVh+v2Yuef7otduMKwgEGVQVg
pAgrRWJSULIbXUkzuKGv7BvQCMAM3BawpU+QEqK+AaPhBafLHZ4b1VBMkN3FjtNHbX7ovO44rl2g
m4fSy3e1+99teZsLsjguHcQPvAflUp7qtnnBNI/FiWW9dEoSzs3yebybfoNrC88LZCNAm8A906WY
aSZVqzd4foFJQGn2igzdy/9/0buijxORGSJMJDuE0MBcQU+gpEkXq90Ty+xwWj4O7pPdvPRtv7t/
xwCS82xeS+MQw8ulVI2ZDKmu42GftUa0mrXuZ8vUYrClI6M65coWVgVaQt6UjFQLAk5BlJVYtZ3P
0xBPYIz6WtGZRVr2VieTEeptKiMF39hDDgrTUegCOglBw+XCbIAknBI0XrHSAjOZgxX8wdUP2QrK
uLtfTNg7mMOfThFch0IgnREnM8eVJ0zTqOj7YHQt/7aSNm4N90+5GWVIvDxETgemJXmZLU4fJ3WC
iynMOlmnE7coUTfAn8EOYNDXI8g9UpC5Vqop7tNyB9473yHzszqSw7h4L9SpP9hG2/pqqkrMb2tl
wO8BO/aHsVBcWYE+mHTU3SGmznz4T7Hv5ajAScUT6g9HpY52UBEEqk1zZ671PMb0t5LtVBmadcPf
4CWOIed4QwGNrwqOQFfTBbM51jGeE8N3hq8Ydxyki3a/+vkTCplP4Mx5T9KlKXdzn4xGg9Rk/kX7
vr7fa1tAFaMVF7cA+tyuIOa8c9NtUOqMx5E+IqZ7RB5Ocqtf79KlCCEqGWrmJgz+HuSQU7DW7gFz
wT9gjpIEeaBz735pxBwgjVQMNI1Hs4imHNrZXIyC5XGRsBrDv+YRjPCJGTjr8Ox49dHUvqYtC5me
Rm5np09tQpf3NCfVdxdjFnYetSd/Bu3IPhmMd7DIgA+krsxwqNx05xWmDGt1fTmCUxTa5HhoVKjE
8CPVi8lc1jSPc1LuU7MLXG1frctxdOejjaAdGMfbqt6oeEAifDxnn+NpRMGQhrEtPBB2kpgWqhaY
GvVr/ckP+8YLidpMkVOkk68rnhES1wbOKDV+dK05IwKhYzT1+SAJD65PP6fA49yBJrK/V35NIS1Z
mlHN4ood66Chx9vr3fi8C7sGnQcwnQjkhOVW5ppralY0cTu9F+h2/X7789dmDcd19nkhuAH5fZOx
Bp+neZAQLyD2FNoyD3N9aaJAhRI4mlRs3oIqeBjYzZi4bKxfVTOsqyYEw1tokUOvS87o9V5dyhEu
MXOmTakMkON0r1ODYRA/b2/Wxvf52QRgFBzPeJ4I6/DsskDejOav/Q/bfsRT6/bnN7YJzguPaRfA
3etO3YE4kzqi5I5cmfufrS478lHJuj1urbsjTHQSIAmBvn9YLEbYXPritKXukpdDEjPlYzXs0nVn
k7tPBSiykFIGvAkQAjS5XorQa8ObG7zjXtM5ar7XMpjOhiYuPi94Y7My21r38HmlfXO/N70kd7Lx
lIGT4dx3DiC2/PBd/vyVtUAroJMyJuTzUqCUq0YtfayTB3f6kPWGX2hq1HffPVtWgr+O+EAwgPDl
DzusfUWZkK36tLYOpbEFCuq1md9Artv72eR2Pu2NU2Ww8LbRbTwgeTIe6XjMG9x4QOp605QYx05i
jM/0F/a4NjTIvMOYWaE5vw3uzlQ+YCZcaOgPBUjmK+2r54FO2ApR3M6XQC+/3v5B16rlfS6YlI6M
Dxo0xboNLcFEsyYjxRjzHUsPqSxtde3xLr8vOIkWHKyeSgca9+2JsspnQ+tTKfeybBWCATXU8ih4
KWic5lbUtO+adLiBZB2m8Eycy8VOrYXReHGDrj7O+t6RwV03FwEORf4IxTNEPMSpgfxR2S00Hn8S
d+dpkkTM5grOPi8cYobnr1eARCxGlmoEZhoskDKGqisee3DtckgG6BlhUohUBD1Mll2ktmLSOF8e
Jq/xe2tXjk/4t2MeqpKGtAqc4WSuX+dExm+5cZTBB8SbpRHHIePEl3+WmaksfbY6t6Gx7j1ZdJev
ZeDg8aa+oNdH8gLZFMWjap6gQHVNEGXqI8qTZgtFNWGahAP1k+RAE78Z765BG/DrfwUJ4cKgW21l
NhBkaie3+cCO9599m0cKnE4ceS3RpqdubPW++HP2B7qbJAa3uU22AXWg0Q0pCf73M410U4+WcKuj
sWIEmMuuPBvvmNRYySZPbtk1slEou2gouqDCdinGzs22KUxcHsscOl6ojz4IK25v1OZK/oq4qqLX
WqmPtk3itIqg7Vo/uXkwJlEhfVRfByXQ+Jkk4SInyZJMme2R2NP8nuyKcbdgKO29E2/5MT2XIriC
rmGtW40uiUFiPE1+LSulb64CiRukOAD59BxBJVR1J0W1Mxona2AgJz77VXm0akkAt6l4gPSQ+AVo
Hw1Gl4oHt3gNxIMFrWDWuJ1+ceYjGP9ua37LJ4OukJP6A1QFUZcy8N4ZjMVqqhgj1bR8N8qQw1s7
df59YQ1VhxbRVWNVvHqfLRAA5ygjpOjXoJ7i317Jn7Sc8NQFlypS18iUg4RT3K6mLJPccdM6JkXG
fGcy/ysyF/Nz9EBt0MEx1AcbyD1qZPuq6f2+NX1mkIg59zYYwvjQmIqp3nA5yPKKCd68MKlrE5Ta
9STqnJ0ri4U3zAKBMBhYkKZGn61I9ELpPLStVZaxXjTPTZL8oF5/LOf87tcPoBtIFyK3xjEcYlSv
lwyocsIgJvvxbsnwNBt2d/F1/vcz35mvXYcu1a6MM/0jdWJZS4Ts84JZGzPAUx0S+bG3vnmRXXy+
bWtbKgBLAMIARJSg5xZ+/YT5bunSMxJbA0KNT4r16d4uXm5E5xKEBaxoY9NZyyWYUWlG09vtBWwc
y4vPC8eSjkae9y3wpV57YHPUjx9si4RdbUsO5UY+B31BSGWizgE0tpjf7vrVtSgjJLb7JzJnx0pp
wgmDznNMzSpjtNz/izyMQ+E4FAMdysKVzEbM85iNnMRtmfkgNn5w6Js+f1TsKGmO+iTLHm2ZGU46
pqJhgg3qHsLLlyy0tOY1A1yW7BIfkJfbWtoyM+Ag+AQrQI+uLoBUU8dyHgvc/GUTVu4jq06r/npb
xpYl4ALjuS8eXIiAWsYas8tAnRI3Th80mNKcjJ8AEg8oVcLbkq5Xwzk/gVXgfekcU3p55Eez8/CM
wXWm026vV58HXcMQkd+3hVxr5FKIYACL3fUY24xIBqjwoDA+mbUs8yxbhvDgS+ZEYeYMCcU4ISf0
4nmBXTeSfIdMiBBg2IxVdpUi5jO6Q9Yc1/pRlVGcb4oASAhEDX94XoVITFvSFZQ8UIej7NZV8yfQ
jXj63a9vqONMiH6p8zn1GtS9IGQib3n2s0sk+e3tReBdxI8gkmjCPq3EtFp1xj4pOg26sgVhCgAR
vSze20jg8HX8jxyxAQDvlAGjGBC29l/J4Js0rNr93O/c3eQE7A3jqHVZB8AGvOdSpKAfSx/XHDwM
JM4r5pMlQ9PPcSyfFGRVgZGotV0Bcm7a3+0OLqUKCjPmae2nGVJHzrUYNsvBKXzzfsgHknhodAYB
JqZJXo0uW7reSftawXZOqT8nz1r24343gNGlHh6XHEItlnAVs6uHLFcKPM0yX0s+JpnEmW35GVSe
cMkAsQJkqKCdNZmQYCdtGSvNQ+IpoVsN+9tL4J7qMpw14SMRJGmgI4J3FiTMzqKvGOBexEMfFmYR
uOSp6R9Wkgdefv9ieJkLeWI8xVHcEt7JZYlOEruZ0jjV6sjIHp3VlixmY7suJAiL8dJ1KXoFEurn
zogaZ3fvXqEmB1gakAF8SJHYqFB1rNI7nRWvGBtmGK9Z+dUrXu08TGSCrtcBxhlE3RwkiojGFI6H
Bcy/M1l9+doopW/Ziu840e2lbElARRtNC8j08GLKpcccTSO3B9OtXl9AIe7PGLX1v/u+cEECjG0q
RZNUr+YamdOhmiS5btnvF65H9ERMSA/j9+vzgc47V7I91w4frF8WTNRAKzgmxAoOv9VaFaeuLl6J
+94qnW8RQPBz2eCKjUWcSxETR6yaq67UmuJV8fz6h/12twouvi4cBmoyty7tqngF38Y6R8y8+02P
PQKRFKcjRIJAhKuP7QT9ennxilmxLQkXGR/Mpg7Ovi+o2NCSnhZWVrw6mGk3IngISlmyUyZCUPO8
KiitAoHxqps7Lwtzd6/Jps3xg3TpXy92ScRFkbGYawdQ3VfqOuPPBcPYY7PFbBKLNUkEd7webmud
78qVPEzdATAY1XhMn7g82DPoMJQV7Wav1jxjvjUJ03lfW7+YRf3K+Nqt9/LoAiiFOQpAVUIYrljx
/U71pCSYaF+8dsp7ziY5B8f1IbkUwP9+9oQfhqww9KaFmXUnuz22k8Spy77PbeTs+5Y1p/Uy46gn
6wFTW6XA0Gsbu/z9gqetU9Kug4cNSsuwMcLRey6G8LbON5YAH86LsKCQQxun4GyrxJqMBT05MZKE
gCzW5d3OHHS5yEECLYGGG8Q7l1vkZGldpmVqx3r33BxsWVc+/3mXJnvxeTEuWJumMyuqWHHdNc+u
qfzyHPIAwqsQz5+9OxLJbl2fSMRrYBEBET7eBPDvl6sp2mKYtSFZ4iLMvjfZbqyCxZPI2NAI+rd4
FxTqUAgNhQu8BD+2x6xRjWnzcZ4jQwbok31fOOVtlzt6oeD7mRE3/UfdkGic74GgEgTNnBwDHZMo
hHP554eC8PCtsMe4qk+GmnbHOe+ewWr8Cz2Wv9u5exjMPnvwstfbhnylGvRygQ4TyEGYGjhkBNVk
2qgsa6YPsdoTvzZ9q8t81fmSjj//QQ7Qo3jJ8ZmT4vI6Y5gVV0U7d442bjaGZRs2ZiPjOrg6+VgF
mKx1jiYAX6yY9E7mwWlLUgNhV+1R4sqc0GjudV4QwbvrOfcRL/0LdyR6W4dMA9F4jNHga5AP4ZJ5
i8QWrmyNy0CqGew4mOmAnNelLZDRLTDcywRUOdmX/eHLbVVsfB09uZjFyjFw14TfLgMjmLKUS4xW
83GXttH/6vOG8OOVcRxZseLzk/uk7QdybxiK3uWzXy82x5AqMexuxOd7ZZdGlnm/evF5lJhAhs47
xoRfXxQNui9sfYnHJ60+jOnx9uZsGOjF54UIsdDtZEwcfB5DHFz3g0k+5PcygAHbD+wUSIkAcEUn
nct/wpkjsZUcbah1q8Y5S/zyYfFk+P2NNUAAsHU4zTgIYm60r2e9mZZMRWdu4qeK4c9lG4yTDAy2
YaaY9InLAohTk7PCXq7D8oDQwnlW49IOmzl0ZW1DW8s4/z6Xf7ZP86h6TTbj+0x9KfOPVb1bc0lk
+Ie75cKpQxeoV3I9oNRy1T0JFnQXrdjGGtt6lX2wtJWEOtOLMGFjmsHXslPG3L3pDl9xt0w/W30l
CCYmtaU+pboW50peBaZJNTMCd2kGbgSX+h5j5EiytAgAk62eM5blP/Fq9Wafmuqk7HQwhYaDM9kP
7uqMuzHTqz3yAJgYstTFN7T9Fy95NTUzsO9r/+zMHvOZoqQBOBfqV2rorH8orSb0nDbsjaW1Alud
3DJ0qoXtEqYuEVlS5YS3srEbCi3bY5B8ETbqlGW+AajEDvOj0+/6nE2nZLa+KWycfQtgS5+o47BG
DXMAS9fTQNXm4rB63Up8QyfaEzpxFb/v1r4JOsV03qjbVfs+I92ho6QPuqxgp6Ze1p+paYyPdYbu
dlquQ+DmWha4ClN36+h1Ploi7LfSJWnQFTXz3VIbd5hxwPwezUg/1MkBIUptm/FsNOvkg1wpCZal
tl8wj0T7QV13JkFTLO0Jvl/FHE0b/GEgm2Hep4nMZNc66ffeTFwZJH3TGIEjQxeTgRtSLG8AXJW2
Kk1W1LWjfDqmht+WEkjGpgiwA2KwOBjXXBGUmFlVZmrtuiLtuMf2j/SQy4ZjbwQTfOol/ILqIKYQ
kSwpWsEag1oralt2oHU7qjxb+qma750owV3cuRz+O86ObpfY9UqpvcYauvF/rrIRnhueB6yrBng+
QL2BGrfgpPOaoIimdOiFbIO1CAFmu30JyL4vhKrt7PZwPcyJKSZuW+AEKExJAPGntU5wPKiVgaSd
syXxMsDlDs19pmfUJkk8a2v6zmiSnErXeS/QdvVWjhhPRI1aR7snKjZ+OSjrjjd1+B7RH5OsOo66
Goyt8quzMNpmcT/dXv61ISLAhQoB8YVzx8P58rd1a2H2zZibsWGCZQZjSvMosX/clnG9xZcy+N/P
LASNN23XAWATa3noPWft3VECPs8Rq0jogYhZZFxwjcao69kxYntWHlhQA/P5D78feDROSYHRieIl
rph1V/Up3FSKINnV44FIVnB9VLGCMwHCERrRBppqs2XGq/UL/GB+R1K/pegGlKU9NwUBCA0yB6RG
rtBto4mulyJpzZi6r9O8N5LPy/LV1WWj1raMCpYOOA0PGa5ADfZY6NOEXA/6l5mfdQ8E4FvSfb6t
latnMyds4uOR0CqNJ4bo31qKIT9dNxvxOhvh6pR+PT+35lEbPhP667aoLQMGnBJAW2BbUYkW4lBW
q1OvDpMWG+2nWfk47m9//k+R4dJBgKgN3wWIHNHJVaGm0Odc05JRi4di9r3lN22nPWorQUYfPPen
zh5I+zSpaaAwJ2qax7n/jEY2v7W7aK1irXqe+ueq/WGsmI8uCfC3NPn3l+EmuTy6KxtcI/Ww8px8
bFd/ARpyPN1e/dbm8nZ3tPAjtASn3KWIwp5JSaZOB2fGQV0e14+3P/8nnyFuLkJjHDDbRte4eJur
6qDqCN9g84YaOLXrV3oRzCBAJIeiYIG+FGGrfHBc8EWm4TjtisbdafmvBFwzaf2trg56d1BkT4/r
RYMdAd1hCAB4I4qYNnTs1bUZEg8nlXSBj+hKcudcH/TL7wsut9HGnDCC7y/t78lwIlPvo6U4uv0o
ESRbiKi9NjHMZoIgA2EYGNhpvkou6M2l8EAJ5gGMnqi/jNe9U3RTn0yz/ghKtte+aY5T23/rZhke
YEsUb0aGdwSc5orCd0CiIcmH2gZX2fRs9+medShsMq8IdD39fNsur0+WzsnG/0eWEHfUCbUcUkBW
1n81cJoxiLmR5ZO2lIPIDxBGjLLifK+XR4t602QmeWKdWgfTWfvel81x3FoESPFRXcYBQhuPED1U
GcEYF9w3p8ycfRVevkmmCIfn9lZtLgMoUD6yDA84EYqnKPOyUvBQnzwQdqu+gtlMtwVsLoNfIxgo
hlE6YgbWJiZLrH7FMoYCI07UkBL2aVBmyVm5xjdgQBZyvf8jR4hlHX10AdVUrVPuJkHJoeWlFhnt
64D+9CIaxyFY1Npn5VfD/XJ7hRtbyNkNYG7Ik6GZU1CUp5HM0kZbPbUpsgS+p+1uf39jBy++z+Wf
hXhZ2s92O+P7yhAYXmjSIH+7LWHjbF5I4L/gTIKTUy9Pe0iYup3m/pcD4PqDyJobtrbJALcsbgsM
ZUZC8VLIiLeM6g6TenKclyJ7kfUcb+0SXpQwApxKzsB7+XkltdtsMEb15BkY+zZGJHF9IqvdXlXA
UAA5FyIkkZOpUXo1wRrytfKV5Hux1IFjf9TaHckPrJWoRbIk8eh0nTNqaj1DLXn74lT2uzu1D26X
Rbe1z+OMy0v8YlEigfTSAVM3LVjUOj4aCYYDxWr+QfcyIJFkqa5NUUDNoH0faA2wrV8qadUVLTV6
qp5s+nsp31a9DKd53OdpXDWFJCe1ZdQIw/+A29H9Lno2tGsxUFdW6glMFmGlvic8LMGNo73f3r5t
OYg2gKlAl5onGJ5TgltNtXv1VKR7zcmDmkSZ+WqQn7fFbBoDD2r+nxjB9BZz0Qe9Z+ppSLOgVHLm
V5biT1oqWc6WHA7bsTmpOBBAgrfBySV22ubayXEPqR42q+99un8l5xL4LzjzNhaatzXk8rRT7wCv
Vx1YApCWZBVbzuZcBlfamYyq8taqXCGDmr6zhKWMMmdzl/C0R4EE2c6rV0u6IKOqJYV2Ws13DMpE
FOONEvvdXAKoP3lqBm9vsf5SplPtjVmlnZpi9MeDi8zebT3IBAgWpVcqtcqeaafJeht2PZOQiF03
7vPugb8L+PP3Mx2Yhd21+tBCz6x6bFE/7gek4wxn+uq048F20TO5Vvtk7t/KwQmJglm/phOpoOFp
bBpRE50vtMKsBDKHGeYm9ywPC9pI4Jebm4AnEqeXwR6L9WeQ9eed1XjaacwiNw2Buf6HTf77fdGH
pxhCuiTU1k65tif5sZV51M3fD4wMoOJIvV8NtUVVokjHRMfvtz+7/afPt3/9lm/D7FEe5fKErfh+
tFevWLoq1fmlelxnL1js/TBl0TSN4W1JWzcrWm7/8Fuhx1hMA+gDs4yUqfDWCzk6XhlplXVcTDeY
NGXwlxkNo66MkH5zdWcyhdvIKl2WLxQyUSDzFe+4Vo+60fpO9+v22jadxZkc4TlCErtcinZVT0v1
BTQclvUtTf/hJQfqtr/7JwSho8Z6GBpk4EX+YZiWD4OGoliDmksiw1r+KUiJAcO5LG6TZwe7pIOT
LOOintQ5D/mARPrktFFuY+rB0kQrRrSgmhBW3dd6/tKoiIteb+/nlt4wlBPxA56myOgIN26vVqsB
XiPsp4Wc7guY/jFEeJQNfdqySIybQbCCIj7+I0gxa2ahKoVVTtkHSl66/oMyfmLZJ1DqRCqThHrX
rOBwlufSBGdMWiOZ5wnS0OX2YGH8RQ6KntlsA8QwkaY2x9YaD3XehG7XBaq7fpvnIuzb9KAaWjiU
639p5wZ920rc4zWG+/J3iU58adI+M7iuHVr7nvfLSI7UQeZj8NXikFHPVzUSJbK+1E0N/917MU7M
XD3PkxYnUzeXsMnML/akhE3OopTcOx+TY5rONl6cjdUDEGsXFAenX3bV9LGZwro9GLLWvs3L8FyM
cD6nallbzABSTwlm9hFt3iV24Tdl/aR1ib+k6MBM0bGSL7FVFbu+qD6y2X5YWnT8k3JHUtQGAZsm
GQ2NtPAJmbugLdPD7XO19YbG2HVUzcBpjiZxkQN3yhuPEY+bfPFQ15iOqOw08zh0T0uHruAyecpa
xJ5V688ogd6WvXWPnYvmL4czn+LSIbdh/uqpYxF9IEp0+/Obhxn0bn8ylUDNCK7eRr1WwXMALqv4
7SFIL8vBzwkq+v03Y37PMhk2ZEMeH1YFlio8CoBN4AZ+thxKR48pHsFDMYlovVN/N/N+MXaW9imV
gQy5ZxC8MR5TnOXSQIsaGN8uRWUFVT07K7Fz9vK7c1efgIOjcvPYTVR0dYxlCKjmblaW3e0t3bjV
IBfLwwFCbUvkZQLaPuuSMlNPY7q3SWhlgSEbsL5hFBcihIsTyaTRGkwsTZmqQGvfgKy73+wuJAjH
MlfHzqEl9OSAGQksGOCGGv+XIoTbsqiUadIXiEjoK2MP+d0oWUzPhAeDFtBBxPs5L/Wvp2lalKTA
m5ro4bhGwMSE92saXHgAgPJm2qsaXT9a2UA9Yz1VrfmNTkUIdOCvSorQ2zIoV0MvOjK3qNmIeTTS
ZaQvqbOeFO/Bs/etkvsrGoRur2XjZgF/9V8hgjaUCl4YhaL15DqNr9QY9oEh3NoTzSUOR7YY/vcz
B1BUU0U8amIxZpSxwCvR7yQRsZFM4QNWUAcEQprXAi9FzEhK173pradUOy7zA0Ku8ctk3Q2mAN83
4JrI3fIi9hWYouvtzBnV9bRo+67bA6nSyICGW/EkCMXRH+oAyggeXWGviGowXEfLciK6fkjU1M/p
8DIArTMSJxpr4M01fV+y4XdvsEeHmMHYlUFvyFS24W3wM1C7RV4K/N1iuV71RsU1W2M52QEpaACG
weBu27sQINheppkjIMfOcjKBQS6ixvzOCtUvu3uZK2HewA6itQTNXShHC9uZsLQZUZ1YTitYK32P
SrzBVpQAfnO8OUFTAE5isZMQxbUevIbKglBmBFkwObRGGdTOIzWUHdri/EV7tpPC76yPqvPj9g5u
mgp64aAkKIjXpy9tvmoqndGVGie7YEaQ69pDZzk9mHTRg7B09DMYIqJUs4+FhYiKOT/ZOj+v3vSF
mplklzccCTwiyLCA7OBXvHD6hkSnyJ+oxonZu9794TQZkEw7Q1Jh3TjjKGqg/IPeZlS0RIKWESDK
taWacSLFU9l3Ybfk4Or4XdVegKLW7c3dXBFnmAKxpo2Ek/AE0UFibSyDYZ7c6WVN3u3hpdAAVCMy
BMOWHABOActA0X8jZdHpZlYUM+QQFpnWA6t9DKZHX4nkuG2d5zM5Ij6XLXrhjOjlOk3us5O3/nD3
RAoctHMBws2LWgDgKwYEqPQBjYGFrJvgmquJC0BfOwcww9xF7edTBu6zWjVPtV6oe2YNnd9oQ+6j
IFk+GSlSVsnK2n1r1+86mzQfr9gmYCj1+l42yjBv/GgJcSY8igaPwoeuITt8efRKKzHqTJmsU90/
tZi8Uj1pveS1uS0C1z+vqaIjVXCQQ9+nKAo31slmzXthpk+uV4Nd2opuG/qmYQDW+//FCE5komm2
9irE5CbIit0pnP8htYq9+iuBH4Gz27/M3T637do6FRiIHM366+0FbLwuwE7HabRQd7x+p+XamuVV
o5knuw+t5NHMES/tCH3E0Ekp2mFTJ2eyhIfZwmbcWrgvT9Wg+4UeuA0gt7Ls1aZGzoQItjUM3ULY
HyF98Eu9HyiOY+ShhQxEYIiTxRjGJqg9jnkGhwNdG7XypDvL8bZGNn3amQhhAc6kq5XS5jipWe0+
os2XBbYCHnEGuhC/Mat5d788B9UHG2hrXMSqcPsATsPsQa0grzdDTKrzDXMIMBMxZPe3IWDDNLDE
8Loqpo4ITs5ZmlnxmsY8Ke2hIYfD7XVsKR5XG24CPMNA7y4cRWrYRVlqKVxo4SvvpYz1YMt4zz8v
nMOqHuwl52oZzciiGEr+5JoSFNfG8xtx698VCOfDTcsE0/ewgrTaA7pfVyhWHColAgln7c8yNhrZ
ggQ7w1CWMgXFCSBBjYtk/POkacBd7W8rhX9E9PQYHmQ4YFX5Q0Rz6b3A2GT2lUHMU05fRwVzVNGl
nFrfdeNL436kcAO3xW2dHaCQAWhEMoFPaLkUB27XzgO/lQlggI5ugC/2qIT5RDCRMbotiH/oel1/
BQmbl4Ccv2h1CFrQFvjAyPwyZCDxolnxpURiJXRbQxbrbNo3mCJA6qjxf4RzWntsauhMzdM8f3Sz
KB8kMdv29008l5GHQb+ZcDprOnPundU8Wdm+KXxvkmzZlr2BJQ4eQOc2Lp5P1PFbt2ga/WRMu6Ha
oTpCC8kLc0v95yKEM1pk01SgG0k/ZZjBsYaz/lBnAXUlRra1UWD31UCvgMnDqPddGtmwpiAHB5n8
iYI0ys81Yw28vpVhtrYsjHOage4CcRteKZdS1LwxjJnlIB/UjChf7aNXeKGxKHiuZt3OcO6e/Y3b
DLk3zkgEguQr8pgpSRW71lCfw5TQ7G2UPfU2VWPYwOwACACUoHAy9a7z1kWjGM25pMkXp5yNqKu7
MvetxVQCz5qsf7gOkG1AIhOsIRheImhpWpVaMw2mo6z+5DTPluw4bpozx4iBiwotuha3krO4rEMn
VNWXqn4qtDJsM5Cq/NKIzEdv7hpgjnhEqcAFinmZzsHMl2qysWuN5aurHRqJujPpi8Ek4fKWIGRf
ka0HjSsaDYTVsNH2FjeH9odRKwJq0c/6pDNf1wB9MqjWB/e7z3NxgnJ6y7JJibEip8H6D7SERYkh
urtq/Gx4X28L2tISJzrm6Qse5gpOTcMjgBqegpr28NWZviXrrpNRA25v3V8R+qUhtDpaUdYRIpzu
mHtRsx5NdtRkQ5e3YoPzhQjuQKuYS8oaOwa88zrv0ses8Sdnnye+8TtJwtu7tikMRo1htCjUIxN8
uaSmUfTeUHBYy7ZfjqpdWK9EZQ4eCKV2tGYPZZu2newQKVaCyeUJJo7c/gGbewq+DkQOqM2C++Xy
B7SuS5PMLfWTlg4f2o5+n1mCUhESiP6YyIxx00bOhPEfc3aS0xbI2UUp4Pm6qPtZkYOUIZWfHjFa
4H3cuPmRj0ZT46WE0irW2uO+dbTiPH+2a8mTYXsFf78vrKCgOqaMqkQ/IcPmM/1nVx2Wf4BaIWz/
K0OwiXIhK/NGyGDJOgeztb7B8nXM/x7fbutethghtBqHdCCajfMEPNAeGWPfVMYwl/HvyVTCj8CZ
0ttsJnNjQgr8e+53zDkklfsvThUDGPAcwb+uIPHluBjNiHYVGFaYflDUoPswy0g1NnfrTIawW07S
NYqC6bMA7XzL5l2vHYbx9z8oBMQpwKbxf8TqXOFVKdVqbJVePFTJf7WZ++qUSIKqzXWcCRG8aNPr
hdYbCdZhvaid55M5MnMZefSm0s+ECE6UDG1eGhaE6MpHTt5xf3bA4FgSTGvhSS2wbl4aFRp9R4xj
tZDIrZG0fp9UWdBxvQBwkoEjDlN4cJcha30pYFV1IAwU5HBnjBKw/aqX0eluCUCJmY8r+D+kfVlz
pEjQ5C/CjDOBV6BOSSWhbh3dL1hfguRMjgQyf/06PfvtVFFssZq1eegxkxlReUVGRni4I06Dqsil
gUgTY6NkFh4BqbpxRqgVyJVH7rVrR2kZTVogegEVjDZnGqrHUTbdiESkwUR8Hw/aC/ryAQPLq2e3
WWsmn5zSpeNFyhOVelAEI1tzpZAbR0NGMl6YYd0FMvsGgVNQB6jxd7C23D4jS/OGkwwbAHIiWTdt
7zN30jZgtKBNZ4bRA8AWUbni4Jc/D3zopCKGl8ds446dDjLXFG8zNbvrC4+2X/7Dz58qgEjQYPXn
tZCm7CNLoWgPaoWf97tOD29///p0Y15QXUSNZ+phnYsdJHY+OqmbWGFtoyC2pwRwzBUHsjBFoAme
VD2QzATMarZzrQr9wTU6k0OtGLWvjLrDd2VMzP3tgfx9ds12FKJjMNBOzTQITGZm3FJznK4TWqhA
ErJDFh2sUz/G0UZc8lpbpueMxa6hx3Z8FCAck+x3zlcO0NJAgdGc6kXo6IG8yOVWA/kMiy1TUcNt
ZKq7CuTBt4e4cEAnXe//+f68JicrGXNVB95ZaGIbt+1mLBNPb5RNFH0644DsJcD7wPYCjY7swuVI
LCYbpSpxd5mt2JygzrW5PZKFmdKhiofr1wA/IQLZy+9rZplWdECFT3G+9SFfww4ufh6HHlsadf4r
vCxoNgrNBJImdAAzHl7Nz0dcqB7/+/2rolOclzZpHAOowQ9RgTEaqLlxZbGXxoALZdInBM0i+KYu
p6ixSoqOo8EIM5xJ+r01116w1ycfpUZUwpFcgF/B8b80oHaj0XUs7UMl3xbAxFCPxsFnlxkmkI8H
+z/0hEAWeWkiTqK8ZyaoM/L0JUpSv+1WAqDrEwEDmCGQZKFOeyWvZ3MLfXO20odGXm1xSfl1FbTK
NndWzsOanenvZ5cIA4Rey0bYiRHGN0pggIgpsvbFaofb4qKgHwP4BOT6rhq/O00vwPen9+hnKYOm
U3/13PYMssY7u2Zm2nxn49GRrRRWqvVh2Zlbo8kOOat+Okb+4/b6L00b+D9QPEf/hIpEyaUZrcTb
XzLOwzQNbYMCd1V4qSWCtvk8shxPQQRHCOfhrq7oQNB72JHONrrQIrvSeurdPYk7z8m+DvEPkb7f
HtbS7AHIgtciMufGFfaitboMyUGlC2u5T+wwz/ZGu3KVLJpAvnxKLIDzYg48QCOinvM642GSmh5T
ITaueA7b/Idx2ODVgCIu6JTnJHMtp1UGDrcuRGLJHANT8yxnxQMsjQMigQZCbzxRr4SI1ETpE8XE
fs7Z1w6lslJ9NNeKV0u7zAGqCA8g6D9c5UfThms5dJAGeOPsaDPz5FbWlvVNwCxnJdq7jloRQU66
0/aUL7jKldLMZkjN5GPoSO7ZxWGgG/D8BsbwNW3WktlLU3dua/5kadxuAORzDM0B6iCvTQVKizUV
6eWpmzYZEr/X7FpNkuljVGPq4vE7ZFXG9Mik76wlzNesTH8/8zaWFkNorYMVUxl3Wtz/7fSx9ZPa
rgBpru9MLA/2GbjyUAu+YioYYu4mjdGOIbL+0A+tvVys3MqLi3JmYbYo1sjcLHWbMWyMX2N1jFJA
9tdwBQvYKxMIHSji4dzgWJLZfJVR1zi5KMcwSt8q5bXQjzIjG9OdetxTL65KX9GPjX7f8HpleMum
J0wD3uKI2OelJid2krS39QGAJ/be28YRGnlfMlY/SsfYGJL4ojbu0HevegTwdkmab7dd0v/lB4Dv
EJSB6Iibp4UZmsv7QcdecZrnUv/Q+j5oim2tHFT+5qQbzvaddm8an84HYcbR4vc/VmfxaCk60RYE
VqEx5NUIiepA0J+xteI+lg7CuZlZTFenObdSQYawdt5J+Y1VWwZQ0afJv0GDcm5lfrmLykrUyQpo
UL2EUS9Zafpb8oLARIGfBiwPgNlPfz87z00hQUorBmySJmW+OrZBLPOd4jobqsbfFDt+u70ppkN1
+bLDgPCsm26Qv3zjl/YMeCiRRBIMbGCS0+uDVlQeHw/aoAc6mlPyauVeXHIj6FGDR5zIS0HNdWnP
LYwUpC3xGLL3NHox19icpmfg1XDOPj/bBTmNdKev8HmVQYc0CewY1J66h2ISCOO8wu0DVfl0+XVq
ocJTa2LIuX5vGU1CkbiNq9CsXtxB98x0Q2PDZ/T19kpdz9yUCIGyLjJUYK01ZlsPHIclB0dSGVYe
ASW8u0oLf7318HFUwVDERUxxRTACbtdyTKUow2Trahvy4QpUwjb57vYwrr38ZOVv06+KHNf8IY92
y0TSHlYy8Md6Rg1Ri5UFWZiocwvzp3yV9bnlTBY0ZzuRCVr+7REsfh9ECUiEoEAJ4fnLLZy0RssZ
2qMRPz4XvhGvZI0WlwE3rAm0Axqk51kjWVhySIwBn7eFV1DNy/pvihJoblDhdXR7KEuLYTio5AKi
DoDFPIE3DjmoZpKsRH/IFxvviHIDBM5tE9cOxkLYiG54wOxQWNOnE3vu0HrLzpJ+qEKVZoHGj618
t9A5gH6lDS23ilptb9tbmr4ze/P8QUr4yMa8rcJa7z0tB3m/Rb+YBbQGVVbs47JYCymW5hBN/UjD
TV4ATBCXA+xI6lqlqZZhqlIITaUIkFJf5O7KuJZ23ZT7mrCjIJqZy06YaekUnNo4/mDOOICXYWWd
FoeBlwTib9RAwSp8OQylF4VTDEoZOroDGIz9RyvBMDpGw1rH0EIyEXlEwM81cEjjf+ZwJWPU4QKS
tMIVl3sdOyj1AfrunkrAxa3sCTm0xVfJNfyIytPHx7zcfH6HnNufx5km5byUsE8y9qMxtfsiSjsP
oIdt3JRPZumuAN2XZhY1ZeDcUY/XtHkrm55GqdOKGAyuuV/aDYIssa/XWPqWtse5kelYnB0zyTPe
0hFGSjVQai96vj1nC5/HnoBOE7In8Hhzn9cKg6MEXTSh5VHUqNb80OLn8XF9SmdBqHyawrNfn7h5
I6NSMKAYY6/t36pv/+HnT71XKCIAXPSXfffs+40SgZK1wfcj9lrs1PTl9ucXVhgJUVz/BpquTHQT
Xf78KNLsmBcpC12ebInabDLy2K85tqU5woUAJDuyFoidZn4mH1hbI03GwjT+0fXU68bP35vTjfN/
DEw/4GyS1L61ekRPLNTJW21+uNqX27N0HaFP9ah/vz+bpbTtE+jmDCwUReT11m6MAteCqNn7bTML
FwCAgsAnodkOmdc5eqgair4CXVYVFiqka8fGrD1QKocoLL5FvfOuxN3K2VhcfQeoSEjawaXNbzh0
glR552hVaPUVeiBHFHnq2L5T3GZNe3ppC6DWipQViMXRYTXzXKJidVqOeh1OZPJfy2HlClj6PPhG
gFOcmKiveoPcKMsLh+CUxExjx1EU4zMktD7fk4oS6JmVaZucbbMyET1YkbHNKlU5ZoP5wPgaMmRh
IEDUowiCKBYI7zkxpEkiLeljvQvV72N7HMtPp0ImRa5/Pz9bBlnDwSQUn+ckSJ6kuru9gRd/PWog
IM2YEJDzcjd0epHQqfH5+LvJvxnKWqf4wn7FHY5QDM2CwNjNnWHKHKVORM5DFbBkFdX6vArsNeTW
0iAmQvMJgja1VauXq2xTVenroeAhCML9bBPRNd6WBW+Cyi2y+MgsTFnp2SJUFS0SbkVdKMjdyI50
vBPAp6+pQC3NFRA3yONC8N1B3eByGG7X1nGqYK4ESI/j8k+r/9EB6P78gp8ZcWaevQeUpSI95qq1
3muflyuX38IY0HmAJzeAu9O5npbq7MCN6DpquKq1oRLtUt1v5MqDZe3709/Pvq8x1SkqC9+HNp0C
9nPDl2zFxS74dDzqoWMFbByIjufLoCeI30cn68IWK9xoIjD1dwhKj+VzzN8+vRiToIYD3Ck6dq/y
nGrbaHwsWRO+a26Yi5W5uj4WgBkQPOtcaMihdDOr2vDWtTqdqmYIMHO7j7qVUHPh8wjPcAWhNdCY
kCazpZC6xZJyNODBY68B58SnRZWnTPbEBQftL7yy5rUTrir2iCoToCXxn2Of/P7s3P/TjgPwCurL
KC9f/vy8rztNS3srFA95e4rYSgCyMDsTQgkdp3jq4g0126imkdtDDXBx6Ob61ijlK3iUVmpL116J
APaGLYpIEEneefouLa2WmqUGvGDjJZbfuEHU7C2+Eqldn7ipdRg1XyATATCZtzUKmnRqwQctdLp4
k5NNaqvbknye2AVWcIFO1FVwT3PEf23WoxMptQ74yuBV9kERGyZC1VzJeC5NGagX4MQhMYPIdub9
qpjYAuKQelhp5V618BKUcX5CjhWd3c7nW9SRWYVQDkDwcOgAYlzuMMeJk1yJWiW0vbJ5S6LX2xt4
YWHQ6uFCmnCqmmMwl59Hv6lTazVzQtp3LzyLYMQAn6nyctvMwka+MKPPzOSWKQq7dsJCrzxNev24
siYLBgjqI8gBolRx3RbBSQftQA0H0Wx+6V/1bOX3T7N8maWd2OoBgZmyaHjLTNN4dmNERqqTstKt
sMh/xd2WvavV/ahvVbml48enpwrrPfFhoHMdHK0zU+gjbGlWgwS43qjxMR32n/886CPgc9EciYz9
LMyRlpHIXlVIWOpeivrJWrZ0aSHOvz/bUA5VU6Fq1A61L02UeU681pS8cPoQ1iB5BfQY8DDGbH7A
suOWdhVrYQl6qgF0HlmSejUrfGWNTnRhKIBtIaYFczjy5HMirDRTilawWg3BGN8/RWKlzLT2+dlM
9XqdUiUDvWfm2REI/f1PL/TFr58dOWbQRi1GfJ5aQZr49PN8mOgSQiyLFr0JdmNNEdDZkahTbsk0
TmVY8GdOnszs+5h+3jnh6p566HDo4G9nSy0UBqWOqgHYOHW8Fq1Utjia48oyTB+ZHW1EmYg/cIED
ADWP1BJTzSTJU3BWQg47G8OxNTy7/3p7MRaNgOgE9x9gIiiKXE4WMxyupE2khqx4hCpFBJVAaw1w
uGzDBdYQYLYJrHdpg6ctUoQWAIFEP8YZGDLk46CvydMsnL4pT4GQCqUQHIzZQCCHFaVRBmojtfyo
9PsoOUQKsFYvt6dr4WhcWJl+xdneUoUNvYY6ATWe9adSn7Joe/v7C+4cOhoaNGSgXzUl+S+/n+Qp
YOE5iIIh8m6mr0p7cIuDIaTXWbVXrnUeLY0GnMRIgEzwxqsy+hBnrp1x0DVFvbWxB/dN8LVNvFAp
RyPt1AUEKqWJO3YWiEY9yrt10aihroqfzaBveGElQD2wfY4idmLVe2c0N6QiGx19aQ1us5Un4cLu
Q/sCkH0AjCOenGMFagiUqMpETdQoL5Z4MJJD3h9ur9rSPKKagHQ/WsSmtbtctY5GTAEzqQTtlX1v
9N0pcvuVt9TS9gb8econIZK8AlhrkUbiJp9M1D/1AgT8bukN4Jz8DzAlqKQjfwyE0hR5z71Oh1Ww
WD3A+auV9Fhpm54qxoBQg/qMja+3Z25pcVCan8QwkRcAJ8jlzDm0xCujJrjJKupbPRIo9EtE1+Tl
p/mfeVLAa/+1MrtxnIoqVgNBgLBQrIei4l5Xclj7odBuR9QVF3E9pL+hN/Ce0BBCmnbm7bqmiRs6
JjJMOUOlXPM1s9joyvtnJw5WIIcEwCo0Aa/Q6lFCUMTKwd+kRUoMihX5JIcSzLFVvHILLbBuXli6
qgGrVDD06cGSpntF8SWy39ziw6JfW1A9qBydfMn/Q5rier+jwcMA/BkufSJ4mmb5zNHyTFHNHFx1
oH8EWc4GHJ+gVpVr9eeltZq6FiZXizfG/JEf6WRE19uIU0UhYicEHvpPbvrr9lJdewcM5czIzDtY
vG5ZUwjQr3H1KJvh3jLa4LaJxXFMlysSOpOgwczJgqGAS9JaIrTdXSEfFfHI18SLFkaBWoCKvpuJ
uuRKVVFm6K9q07Z6fnQa08NDZMVNL30fDwtkpYD0hiOdzRIoKoE0dpPq2YpKz9Ey7/OdSSgqQ0gK
iU7kHyHse7mj9MZKC7yCS4gvBaLcJi+3l2D2+9FBh0QR3BgeY/j6VXGe5Q5YwjuSP2niTfGzaOXz
s8Bg/vn56wiSj6YlE3xe0GM9HiNra1vbnm0M+qukK6mv2W76awsghkmtelIRmeeO2rFSed4X+VNO
oqfYjh8IeH95vrbisyP+jxnUiibkNeDD81uTp3grcbfLnwwr9kj5EyDvIAEmVuErL8u/qaIz/39l
aZrcM2dC1LSAdjiHJRI/ptD98LiiH6Kh8S1BfVNPg6wFYUU77I1JJ9PtToluvJFkUu+cXqJFoADE
NQzpCl5/caKhaQmKOqSFrqpEia620RAN+VNj/zLN7y7/Y7E/t7fl7Or730P/18S0CGdDLw1N1CwV
+VMhfnTtl9h91NETkD3HgHP8/1maHeDYiGQ1NLCUsIc8f+z51h49EfntGkpsbdZmq5nHJk30GrOG
1I2H8LgbX1qXrzxSlzcnVgaEpshGzEufraSVzMs2f1IJO0Zj79tIA1P7UNlrz+HJ71xvzn8tTY7l
bIUUFLlpVMHSwE3Vd1vZ+CmVxlGPUrqNDNBL0kpPvJjlla8KvibstTSbeFxCOQ24imsQGTHi0RVu
nT6NrvRztQqoau/itTTV0iD/+kY0hsG9z1EJeRmx1Gwc+kRNkpcggx++uo3aexIQYg9tj+QxLnBl
Icil94SUa/f8wimYqoxI8YItEunE2bOqiCKGXGaRPbWWxsBDTO4lMNFRaQE9Qt5Kc43ieS5Gh2OH
RksgfxC5IIIBBP9yUSPDpdLt4/EESgyvzMY7krwptrZNW8D+fSUqNm3yXkM514Zumzn4VD2y5pdj
fEEiANKTxGMZfdScceWMXt8iqIIihTepqYBGYE49DZisksRxJE6lBoYWtiH1u6CGF9l/ZGsemfv8
WZeA6QY2HEB3A5HqPCwZa5IpiqmKE6PPQ/GzLr6hF9wrtCxQ15RvrjfYhal5lApO6qYiQopTBkSE
S7duuslY4Tn2C4+fahGMn1QjnVYYBRxoO6EMOKWAZu5OyxU9Sa1EnqDInKJXYOUOvg4n8Hl0pSGj
CBzMFRQOasiGEKB9ODVxHlTahxF9ub0284f5PwMA2RGoUpBfukKp5ZVVo+FWESc+PpodUn06yhJv
jXPKum1rPhXmn3wCmq/laRYH9q/ZubgGk2ZlsSyVp2r0ifucrNbkrz03imkTETiaEdGdMK/o9NTK
Ewapycesa3yzvgN7v28aO6V5XZnAv3HQpee+tDS7iAgRPKFZmj5GZSM8Q8vqrTWoPw3IH7wUcBBe
Jivy3jh2eihyZh4yk4CwECiE72Ukm5+2XddgpsXPU0e73QL9mD51WPZtobav8WBZJ6QGpS8puiqy
lNovcRT/zrhtcZ9KK/olXVX4iTW2Wyev+btB7a8pr3SftaTcQd4qghlInkOnwKWPTaXrH3SI+3ZP
9Ka40yE9/OLkuM0YJ+7WGSLnnhZsfK6LovEU8ImGiaO8JnbmhqOuFBs3r9RdLkagyuIyS04DdDV2
KiqYGcgvTGNjFww0cD11+kPfZrZvkwS9YAYHF20OXnCvR75hZ/QZOWRcMQ8pBMW3rI34XZGM7JBq
Fnjd6l4eTTLEB8CAKj+VXbJTsGE8FGnIpgWgbtuDNC2IOz16Qq189Aa3KA66KXB9dC00Pg0aux5H
IvJ9AMn+I3TMRe1Zg9X/HBzoCKAq4jT8I3KbH2ZCvYEqe5kaQGxUxXMCqvo78C+EidKZu3Ks+SEl
1bhJqsL0uoSqQd3WwkejaOfbTWQ9Rj1rThwIvG+WTpXflT2MqLmk/RfTVZQ76dbSF0Znf69Jyn1k
GopHqxHNLiMixQprUviasJLvaAtzwgpBwCmz6G9pWdG2lTnIM4lJtwWr2w3kz+ytpFblu3Y0HKO+
GwLLKKL9kLhsP1TU3uj6MHhupY++pmXpQc9Tgq8Mvd+M+k9eOSXE1IQMpOVA2KgdOl8pwZzpv6hU
8zNlzJ7Vzi5eZNU4z5lepQ+JKGOvAu70rrRj7bGPcgdMQU3x1Gu82TAtZm91wflOYAf5OZHVzs4j
60EzYurTLuGeppYI/vSW+VyVmY9G5M7TrNw+5lZp/FCFoXxoHWJFNy1kAMiIeWgg5QKCbbXcUa5i
sodCgWbegF4aRwWDoai6ra1ofaBbLT+QqNKOisGbnR3nlUejUnqK0CC210a9r6epviNmjcipcKzt
7WN/HS8hM2aryBmgJRkVGP3yZs9QXOi0niSPI2V+VbRH12DP0hhXngZLXmzCkQMHjTrGFdmyhg4c
u8+s5BE4QJ/gSLbkpRYDWOhX7uglQ+fucvYsNiOF2U0DURmQe211972mOzceg8hdyYLYCzc0Cvqa
46JLHAjgeQ3cbmgMPN9IH0cjIT9qdGeBh2K02mNkEI4z3ZcbbkbOxlY7ucfFSDBW3Q0YqZujraGB
ZiwyJWj776A39a3OVR7GJi18nX9jpuqVtd1tOIUq7SA7+QQNiuGn0+IE6IRu227QwUWs636tDuZj
iXf0zunEuEkHMvgpL9qgbvLqoYs649khtN4puoy2fWTW4ACUwxPlaBtgbf4m3LbZU6sXvmKmdtDz
fgiIy8kuLRj/ySGWsi2I+0uUrIU7Y8yzJfi2KjcyHkQdtV7jOlvd4pA1FHLYoJZR15CqIP2X2sjy
fdsUya5VRbJtndHamo1l4AWq8l2PHYCwRoEuapFjh48glkCTmYqHamT0nt3S7qOjGlK1aT/sQCPD
oIeTp5s6b+ljoXHml21Sh1B+UVfeSQvX+V8m1v/Zp7M7sM5qRYDFIAFH/lsq0coIKOrtA7dkAVwZ
yHlPUMqr/L2oXUYqhyMc1kZPQWN7sqa9tRAVoyUb4A9UQPAMmCNNXOlWLToO6KNU4KWgWlKYJdrn
FQ853oAQqAKvVUWWLAJDDUok4PevVQYKgbcSbRlOd+7Ydwgu7XtpqXKjlbV7ShhxICOVt8kX2enW
f5hOVMim4iheQ1fhkUarXLF6LXnEDVR5aiK2SinilXfG9XsLCwVQrY7IFYCBORBFj2KWVUImjzpI
jvunzNpIqLIIL11jr1raHOeGpr+fPZ4jmioSNxsM9Y8ReKXK4sft3bcUJoP2D+sEjBAw7/OXa5lo
okpaJXmsDXlKRPKS86HfJ+nwISla/YBM6hP9oY7V+zYZ/rB6fLn9A5am0rRw2aCDHxHOvELSQhiu
L2psTjSPP1QRmlWUSH8Vdn10y3wH7orwtr3FAZ9fcLOnazbWRVmqNjYIs6t7QrvxvkYCbzNYXIcO
vZUeY7x8ew+hpvtodMS94zJRjkivR6tsVRPmYxZhI5WKXWROV8cV5MQe+9TkKY1OtqygNpCQwgX1
vOu8WFMNrK6SOCBdm+/7v3QN3K7vmyJvNwMb2qd+rNNvUZJoD8D3RZscuje+JCx+qTS7CNweu7/R
YohfRaq7byJHbhG4fAB0Xz/Ubt4e4g7sxgF6wvNtZtX9c5lLiHizLvK1Nhf3Q6I3XyasKEpj9hgo
Zg4uUulm4zeBHRlClM4OmVPEH1HjVF9jFRH+5xcKZKhTuh8whCmtcbn3c9FnqhNJ46Rrtdilg6G/
gJxMfbZ1WRzcOnJ2JI+TuwSD3qIRNvaSmrpbXWrxx+1fsnAI0ciL1ypyuah4zbuQNEcY6GkXxonl
+ZEW1XEtgbtkAN3yqOsDFuQiU3o5Ur0usywWsX0Cz7/1WOanz//+889PId+ZE0Gr1khbQyGnrj/m
+b5c0wNfCBnd8+9PIdjZ96vezDVb4ucj9Vr2vxX3o13T+FpKOIEiENcXbkqcRnc2BgHqDE0UlJyY
nQMsR6hityBi4GXtUzJAEtGOjSqcklViV9OuQvNuy45K1Nde28TPjhZ7GtZ3m/V2FaaKpm56dRx+
gKgYCmW8ds13UKbXK9fE4rqe/ejZxIAJH+I2IA042fZzdmiaz63rREoAvkpcs2AHQZf0HBLilGY8
RibXTjwbgypt7/EKe7u9dWZLO5lAoyLqr9ibAG7MedWEUWnCBYDw5CQ6SpSdkryqSTQg6uw/iaae
TKGvHCVfAPCQP5nfqShrQXkslz3eibFbeHli8p9Uwev40yOCV5kQE4ChIEqf5bV6nbkFAuIedFpg
W0dVnvdvibYWNk4re+bY/w4GsQeQoxM39RXXPq3xcrRKMZwi8DjnxovJkw1R7zv+SY2tfwwBH4lX
B5ruUCC9PHta00EiXXbDSdN4eWBMKJukIdm+dZJv0P/+pDzZlbnZ7NWV3UmdwFxdpx6eQcEoY+jK
/L69RrOn1D9W8CpGdgtFuivCKp2XgF5DKP3UD7UHlsudI06mOUCL8UcLMUHXbB7KKtveNrqw1fHe
1YESA+sTcDyzSB88M2IsmxFGx8Yb9SfS1B5d0xiaeYS/I/tH/RhnCs15+uVy4Zh1Bjg9hpNJbU++
Ru0awf/SKM4NzC5NArVQE3t8OKmvYHD1zK2p5SsnaBaxXY1hdltFdi7yXMIEBFFTCBb89mWEbMrP
28uxdIJQJtcRV6EuflXOLtXOiSoOK7KHXvBu9DqyBTXDbSOLszU92NEnYqKqPVvz2LZ5C7qi/pS0
7hYJaW9qljbJn9tW5hCTvzMGr4bcAHwCgJWzU0M6p4GwVNGfyhYHc0uNASLjA3Q97fwuQ3ej+yri
3W2bSxvt3ORsZFRhBTPiqj8BEVZthnL///f5WVZlQNRa6w4mro3DTj5mn2w8w4yBBtPCP3gYgIRH
nbm1ejC6SEHfArw09Uv11JjfTbnG6H/tZtBcA1ggemCAm3DnuE0ntRjP00qc0kZhT8jDjb5oVHSa
43E5HJOuUt4y04yfDVLUd6bCkO64PYv6PMX+z84AOAcOHNhBhJiX/kBV4tjqFKU7xaSFv3Htot1m
eJFJjzpy+ImzgfSyaSK/keYxEn+JNAI3A1RhQM3GL6WsAsnc8SuY9q091agTjIY+vEbQfPI501sf
/PiKj9g9/ZI4Zrmto6zc20ZiFJ7p5NUBmXlrq1Fd3gsqoQnR6cqmdGweyEL7SUu3PeQaWPVLXXH9
3hxfe/jmAN1XLIAunuJ3aWPvK0WU+6yoNU+JLfdYNuULCM+toB9UzaviRDd9U2s4YE7R6I1p2+6Q
zqRbwkq8WnjS3dmI17bULrJThwv1i+C8OQGt2Qd2Lb5WWTmcqKa2d6XReMI5aAxU+MkYo3PdTZU9
MHtKMA7sl5KbyI3rdftqD0p/KOOxCxpHrYNUzZyD7jTHJEHqzUtoNRzxnPkDB+9ACMNBQz/p5YPt
FPUBrnV4p2nW4v3XE3srBNpb+5iNgTAnzuI+bbItjviHyK3cx+tICQbdyLdtqXcBOKjaLxVVx+3Y
9ekpr5o+ZCzOrC1Se/Igmp55ZZWDwWkkxdEFLQvzjEajX4UprY3JQWM45uSXTmpykKQuNgIpvWMR
aaTzxhIobIloAkjpnDwkuVAR/+oi8zIkGTG3eX5QFJE+txXjwWBr/cao2ADR7jb645AcBMLNo1ab
G4dCwAjPJkF1hkJ8kQejOlRPorS1PzopM+6PKvLfHvL41IMgngltP2IfpMvFfazr9TYvUeBmaFn2
XcU1/VIZqxqFkDK+cwn/Df5oI3RTmx1aWxooGinpSZNVfpBQGA+KDuKcLiCEmicywL3bCAJU0FHI
Qzdj/X7UR0b8trcicyucCJxJmlXwO7gCGWgd2Fy9mozQcuaOGJEzlL96VF+RE6kBp0qGrDNR5GPm
lstK/0u5xDxLT1A5GkjtM1tmO4GW871RE4hFcZe+wD/WuzRDjhSBaXyqO3UM0rShD7VtlZsa0quB
XpRFqFmR/G2lhuo5QBCETPkm2rcOkoi63Dm5o+3GJkleHIM9KU11T53M74uoeKCSN0jn5cFgBdVr
CTaY700aZ19iVFp20o2TA9OK4cg1npzcgTn3yMpXCcBh6INF6XUEx2VlkzsqOrYx46p+q9Ct/lIa
vihkuxfErVtvosQEiZDA1olscBnZvYn6VfStEeOvqDXYT6VxIj/VmISqdCqdk+LErg81RTQbyVgL
6hrHvjTU/IASzXBEXkQYQcNL4bcllzs8D5xdU/NI8/Q2SPVN3gTQ+NLfnH7UAtzRRe6NUkOpoHEp
ihSuYklkCSJjO6iZ/pD0Ij7GRPnNXN3cpW35J9YxqW0euxv8hOjDgmYX9JLj3huUhvu6yKmP3M8H
zcfOY4NO9lWu2nvI4rhBb8Er67pCsMqUbBT0zn119DrzBzL+IBGvf2tNPCHwbRq4Wmk+KInb3ClE
lBtpmPV9VA39hrWDew80CvEACmm9wRogZok+3cChmu0XJmOD16G9YgVlunQdo0kUhIUAokwUWpd+
njmVriW84CcGd5NMVdJPcsv8vUkgtIKkJEHPBkDalxYa4gCOYVF+StIXPSZB3n8v8vfb99XiKCZM
ADpeUVSfw0wkULJga8r4qfWQ1/VNtsYPvxSPoSVyokoCzvPq2dQNUVuAcaY/gWwv6g+Zu+3K/xAY
nZuYRRYcD34t5Vp/6tpjL/af1Mr4G7hML+XpP6gqzhscWI/LJm0IP7lddWRd+0Da51J+egzowkKq
FoYAybx6w46lQrWyG8cT2qgBokJq7/Y6T/Ho5esV3wfSf+oaxefJLCrRBpFxDiG9k9lHQU8+OAq3
iTxGZr/JzXwFCbJoDKyxYEIwQfQ2Vwx0ElMBX10xnnBmD4V4cNXcF1BTVzso+rT/YeaQTgQtGpqB
psbby1PCwPjk4ukiTvEPZuwdZ2XiFiJ9DQpe6DcBARuOiTP7vi6NMs8aZTyhSP9k6LzzWof5tqM/
97EJgrHGfTGz7IvSx8fOGF5uL9v16UElAk1bKHzY4ASbs4uM/4u0L+txW1e2/kUENA+vkjz0aKuT
TnfyIuwkvTWLGimRv/4u9f7uF5sWLDgXB9jnIYCrSZaKxapVazGI1Q36MDwPqvatqJWvtZ196N3a
DM9lFDgzI0N1DasVZEjG4Xks7X8V3r4JVMuvr2T+CCUHRM0Xd8uMmAauavaZk4pirjasz8xmeI7F
j153tmiSBYx3wUjWWBsWLc0sg/DzeShE6gbEndMR1amH51znD3bDYp+ZjZ+0KG0U05qIlAzUnaPD
DEUEcxE4eHEXSEE6cqO60e2pe67pSLewNPpK2bThqIIFBoyA02awFB9zQmWDWZHWqTCHapk1ICBt
/oWXLeAaWup6dW2JDfQWDS9irL+7vvcL3+PZ3zjv2MneQ4pbLSrGuue2UDZ5oguvGKt7USdHMAq+
8XKN/njpBKxPZDmEGzSAUc/tAW7gMCBHuue4wYiyFpO91rDNNFpPfWEF19cmE4p9HgAQ/mi24DmO
erIU2drBrJSG1t2zqn2I8SMl77b+yvhRbR+GCinlvZKTO7NF66T5Pekr9dqlnT01Pn9YJzvb4inm
JpiWeO4qCGrjnfYPxuVfp1yBYlVl7XUWfawsdw438nc0D2eg34UOxoVk4ZQLpwATb/dcKFU3YwhU
CIhjLBXNIlBcTkP2UBd6dsAjEeDf1gRVJDIozwSvhY+7Z00LeCk+oRqONxQ0YC7Len1TlAWDHPBz
O/LE62pyAP/ix5SsIY6XPOrUjlT7mNIZjK4APFA1T+qQBaQgENVI/L6qVvxpKRRiOQj34G8ARYD0
PTtxUTtR1PbPQ0Linxw1eIhqZjdyXeggAAEKBrwHOETUqOR5hcGtTRD6KfyIoZQIL7Pv171EWoT8
8640mM6qPOWA6nPcV9BUbTa98+9fGECJA8N9aHEipzj3+7hLOyCdBn4sY/JtmHC327GzNm0x/8iJ
q/+3ij9G5FupZ0qmuGPDj0kEA1ShL1VuvuKJ+ntKKh9Ap+/End9AzppChOTV/xmGTg9YQnBGFyWc
tkVzDa1hcVS7d2v0rH6nr9G3Sw59YUIKHEZnWRPrSnFM7cD4p1U3ZbvvzBWmkEU3ABhXQ3K/QCba
qZCk7wSM6AJQBr9a26flRfz5fSk1ijhRajOuxXGst8zdxep27PeryJPl0/hjRQrwXe/woWKwooPF
QffSd31tHYsWoGtjzEEMoDHJm4HC7vM+0fgx7xUWFE7yo9Bwn7Q3Rsv/Dv2PHRnx7SRJh5In50dz
Ur5NGkqEdQmwZ7LG1r68HrwkoGwJ/JGMDoqqDqLNgw079KkC9Ko7poX/FwEAw/H/a0IKyG7c2nGD
Yc5jPBReB/YIM1vJ6xedC2kcSqkzO7UM/CcgPAbGycKhoIBSgVp5AuFaVN+P2trlsvSZfPKTgxUB
1Eza/JecXOJ576ScE0MA9OP1Hr3x/fh56qc/L2W+hQPAScnw88lgB9oHC9l4Y8r7nwkN0EtQOyy0
jXlH9JRnmO5PmgCFm/gOcoXWWsN+cZuAggRUBqCei6zOZgScCN0kjo7gAVf6GmBX8/W6Wy0dOmr3
KDnMQpi4Wc6PwimiKI3VWDk69rhxs3afRcDKgpDauZEy9XPLwLEHrCrmaIFdkwNwDvCGSbg42q2D
KZ5CKwP0jpTbikSfVgw8egAqQ33lYqhGsYlp4S2MCNltyWYSm9u3awZYgQsBkLULKgyrjE0lEqY4
ckAqtbjxC9veDHRvrVGLLUUUdDdB/4UHPZJPKUJqXWVCbSiajlWqeCz/pwIUuypXOlArRuTw2A52
B/D9bITGft28MYN6qHRe37JFIyAkADMBRrUvRjhzUHczpCoTTqT1S/IvbHlN/+W6kaVPBRsF+Bf+
Z16M4oGZ0s6gPA3R8ixyQXpda7soHv69bkR6e/znWydGJA8Gd3+E0pc6Hcscxbvme4USf61/x8m4
9G9MYQbZADMb8DrybNhosNIV9siP2QQMmqa0D5/6wlQ81Zn12qo3A2iRHqOcg6Fn3F9wO8nd6qLF
67gx+FExQRau3o21vuIGS4HmxIItZcg52pQdxrP40bV3GQlE8RQ7e8wDXD8iddHbIAOGxwkSmItu
NLhp6ro3sHEgPu2QWTyNFveKonsDM0b/gAI3eAjGekDttQQ57WBxH/LaOt5xk7MboOpDExZkdjms
3K3z7Sxn1ijFzkxMnxAd/TzMMlqoORlSfqzL9meppk9omyY+sfvU72tUuNxSYbumKn9e346lz+LU
rOSxaI6NIMNJ+LE1Rx+cNJuGv1y38Imru1gZkKf46OayuTyrZbsplGqgHoaVRSPEQmvmVdwpt0i2
rQeFq90DYan7PJUYJh5TqqMLh0mhrMybu8Zt6l2s0cYng5F9v/6HLTkCAEoIBSA9Q3lXuthMEdGk
MrDj2fiQvA9NAP3Pv7CgAb4JpjPAhuQ6SJoUzElTuJqKl3jutF5EXmk3/sV3Y4GWxsIkJur5spXG
EYXBXMToAs2iSvT3eXvX9WFWrCkHLH2gp4YkX4mdqkLHFYYirhwhFBDYRXOYyqnyOtd4u751S58D
ZAqQKkOSBFUQKRiMaSwQr3V8pYQ8aSPfUJfsjBQqAmo+18qyN0VJV0j2ltY3nxOGJRWM58g3KgbH
kshphTgW0YEaIbqQ3pj5JF45r0/4kfxBnNiRL1XF5ZmGziGS26kKaKpuO/TI3Il4Sv4NWBWdHnsQ
W7nZPSuUu7rXgtu39tS8VIwtMUISEQ0JUKUGEFptxRvt7lUzKDUPTcDrtpbCC+5DbObM7wim9POo
lgIHnlqDhodiq6GiakCmjg/pyoYu+cqslQEUIIaS/4N/nDwWHEw1UhBWiiPeXmynEyIe9SaO/EhH
S5flhb3JjDH/0pUJ/5utROKCVA/qeBcEpnpRxejiYSvbbt9qvd8miie0r5ih2brWUbVXUteF9AKZ
PuqpjorcEs+K893E5PvoDlEkjiYJ8bgv+bZuH7Cv1pqI2UJoRGKMTAxwXFzJ8lVs9NbUlVmmHDNi
+6L9TcZdn3y72TVAbgS3AAwVLXcZU9kpKs+5PShHKr5GAjOvd3/x++b86w7aABBIO9+smsalCvS+
euxcf+JesyZZt+DaM4D2///+HE1OvE5pRVwNeqEeNTfzc0wVNWvApUULYP9HGESaf9GAVFD/KDHB
rRyVBFJQAbAM3u1bpOqzlrOGO/Ai4NUYbStLgJiOzhPPdI+QNaaAOSmUIh1cdf5p3P0oj0tngNJN
0aGfqR2NIreDATQbUWZuyDg86JO5b6Et6bejK7wmz9+vL20hls860paO/jl4tuVYPlS5UpEen4oA
i+boW9+Iu2HVSmqzbASTV7Om5AxvO3cBPY/UzJ4S5VgAy4A3mHs/RErkJ654tfRy9xcrwvzOzMoL
cRv5HW6MrkaUCsaGznoZhuxLHAP5RTCizp21nG0hokKE6I+t+d9PfJt0WWFpaJkcHfajKH6oLait
Ai19HdxvpXsjpmJ+NEHBZG6CgznyksJatwGFa20ijqxBa0SDMBjgRixJVm6Jpa8JSC5Mjn4yNMsZ
hZZHhh2JDtee3vuu2/nVysti2QAajpjoneOZ5OxoC6PthZ7hMYXei/mQTWvUsGsGpIijW8J27V4X
R6PZWuN9/3Hdwea/T/5Y8bBDpMEWYURAuqundrR7HqnimH3nyr2jH6M1iYDFBZi4veDDYC6QlbRc
e0xE5g4oV5W/68ozwQJwfQmXF+QsJAk/QoUd/y/HfFWLiixpM/tgpkWAtm7svqeQZdOTKZiy43Vb
l4uBLUgpzBVqPI3l75FCHcdUU5AGYIg8fUijm73p/OelTxCC4ZYqKvx89ehgZn8tZ5J7tNgc0DIi
6kO+Ci3yi7KeW3MLhNK9eaAcswxq0IrDAIKFAYqD5l2tYSCt/62inWmQB4zwBer09fr2XXrbuX1p
fS7ntIjt0TwQ97UxHR9q9UOprvjDohED9P4ow4KIUoZSMXesGpFjkWr60gyHJi693A6vL+QTvHD+
3eBpO7Nng+8SmYYMbqBg0FAypMAH1OabbctKIB2nWDe/JEOavWGXdb8ENURlMv2VuoV66Mo6TTxS
qJEviprd673bPUya3T6PGerhoDXN0reBDM6uN6bhAURV8RFck+UdbplyZ8Ztvqv1StsovACd5pRq
PWTUho4HmIWZ7ifkjvsYhQZASuvxjrO++Ic1aQxucn3ys8xR33IxkbeYm8oWWpP1kSXF+DS0ovAi
QFj9PBY5UIxq7tslt4MxH9Rqh4uHeYyK+jmjGduN1NBfp8z90tMehCBE80iiFJlfiLQXW9TBkruW
8/g75Y54aLkz3DlWk1IfigLWv5PC1A80x9dEq5ZOe76J8eJGLfHizrerzKBKaeK0m0ORbO1037LN
9cNe+uhPTMhPN8B82iqpYcLdDvm2TLbXf34pfqEeMU8KY9bvIqGgFDs5DbF1UJRxO/OKNB91CeR0
dB8ra7Jvy0v5Y0v6AKemN4q4hS3OnF2sfEAe4+YbVwdKEvgv1NmQBMrtIpXGld7g5j+obFtvzHh/
fbMusy9kxYjys4nPkbbzJMWOa5QLY9U5qNMXAHo8AMPBvb831qo4Cxs1E2IigwW7LGKItFFdlsYN
OEOcQ6r8YA+V8377MrAOC42imdlaLkOhvE/qJHatg6p3Tjg5Qv0GUBb5Kgp9fDaZUqxwgmjaxT0P
ypU5/uNTcUAwJlVyo2GImSja6mDyBmwONb9TMXcoNm2aCx8TFOA1VKvvjlLnm1Hk3bPdV6mXVVXi
QatZCZQU5QIAutwvFCHK2QD23mx5C7IDVQCuqtda/g9ExbWQ947wKaHDzTfHHNFBxQyow9xlkf7+
uFB7RkpRQtHNU8yZt0L32hW45GUoAecagjrqCcgWL9q1CXJtI1HH7GAr80AAAXHKBOHS4PrRX3rW
bAW1GORDC+lK1SaA0A92diDsATMo/ihuD4kzd9wsuQXsBIRQpJwONG18ghRmftBLxTPt0quVwRtv
1HSAL4EydpZXsVQ8tJHNn3+JE+Wmkeu0OIAHk4Y8Xdmmy1fk+c/P23jyGsnUfoRQHX4+Mr+LdEP6
x80YhU2/y/qdevM08TwghHoEtJdRsbo4eXRTbK5M8C6tKjCtAi2ucQWgdnnqwECCV2xu2+qXVCSg
NrQzp6fdodaCjuwoXYmLczw6z0c+MZb4vCG0AXys9H2khpKkrp514OLpsiemOMlXaH8l97lptY9G
xMY7nSi2NyUgRb7Vn2fLc7seer+XDOaJgVmoom+6Q/+bFd6aqOPivp38uhSHFcyy5ErWdgcIS/hW
f8f+oh6CVoiiz+kDOBfx33NHw8gXBm4R8g6giIHMaqav5aNLS0DIwqmgWoidkj4UPVahRWTg6Hn7
TCJMoqyewFwXlw4fEkHmjI+GVgz4cM+XoA5aksdOrB162NrE1Wj6EYCGiq8Upe3uYzGkX/HOo77l
VoZfE7wyfLdnDV7dEYaVEBtM8g8Ft5nfK1Hr48t+hceoXsFihiGgxBq2BH3UMGeaA57dxNmC5oJ4
FWZKAnQcMh+TcV/isTefncgk+yypktibRipeJ9filqdSLd53cZVhOmMEm4VCM/Ewgoj1texxh48W
JHu8qiM28btW4UHV1vbKy+oyb0C6jll7lGvBKXnRlaky3sSsd42DqTMe9EhRnjW0gXb4UKrHZEID
8PbPAgU8AMZRn8bAnlwEFy4G7BvUWg9aEWA2OjDyNabQBb+CthjwZHh9GJdjKTlS/jjGFNmhTvRQ
5f2LINVKMnfJ6AINFGh1ISSiZgshzzmtOInCTFh91PSmfkD+iw6MYky/aFmZuzEDDf78knww8zHd
J0mjfc+NPAlMsBIH6OuvDZRe3s2InVBrM1F8BeOkXNqLOt7pbaTrB8Pcivqeiy1PV/Lwpf0EuB88
r6h/496UCnsiVV2j6Cz9gKcOTQJ0764HyoUWEFqCQKBoILE1UYGVYnRTjLytVZsdkijqtq0eNa96
0Segj6Z1/qLnifZV1NYvziMA2MtJ3SU1BCEyqwSfHXjA1qQnlg53rsegDIB+KPxIChsg7iNj15Dx
kBn5ENSDUmBAlaFj2dLJwVMOX6LaozOeqVV5hOY28ca+M704QnK4sjeXbyATsClEYKTC87Nd2pok
N+yijk31wCmCUAKysyGg8aZzA0PZXD+GhWOGKYT6GS19WS7qMH/QYWhNPejWXWGF6riylE/1Mika
g0fFQZUIMR+M7tK2ZmVPk7pq1UOr5OW9kqFwZw6MhZGFeUJmFTr3hq6EaoAJtvR9x0brPuMOGoIU
AHGwqpqPpnD7bZupOvrjvN1AACf+CoG2dFs3PQRdru/Hwpd15gVz5Dz5xM08LrVGyaeDaO+Iu431
R925fctxsBDYAS0D2NJkGEnGu4SPLUzw6lnH7CthP6+vYSG6nxqQW1c5aiSgjYQB84sboZS8t4Xv
3qgyNrvKmRGpEQfuPTJOOYwQF9NGXrYmQLp0ECe7ZGvnB2FxfF0aaA4PjvKjTI9Wsqvoy/V9ukyq
oViHc8Dg/xyE5FQkiXrhqqPSH9qCj4aX12U5esC/V78by41/WV0KwUqMcfmTTTUBfhC+lgxdLhLT
jXPT1AIrAOYmpA9dF+BmSHt9OEyjNvhuHB/U1n6OAMu42a3PDMkAFC6EMPNIGw5EDTBTz4vtZK3c
jpdBCxe3DXQUHvEzDkO6MEyjnIwReqgHpI0sBw7PB/66N8Jhjfh4IVKfW5Ky4BrElFToaX9wtW+q
2JjJQze9atXWTHZODgZKa5f290VZruzhZag8NysdFuEW6HxMmM10U9yViWXec3C33l13ygUraNbh
HYneNriQ5BaKoiapwVRUaiPgDEX2VsbBdQOX0QHSeicGpAhXxu0k2qIbDjwnjZ/XhPkpq8pXUubj
NgcL5va6vcuvbC4+Yx4NHxpGF+SOh+MQNc/zHgt6jV7V0gdvVu4bla9Xu3ZcyWsXNm8e7EJBRIWK
CAp750EjnVrkmXauHWj/mDW7xL1971CswPQYckBkL3IaW495SW2j1g5j95hlW9cGhd2W/7y+YYuL
gJYttg2dCYyPnS9Cw0PVqspEOyRagER8WMu81n5fO//9tK1HMC3M7yP+pTTeDPOf63//QiDAJv35
+6UXXs/UrCoNoh7GIlWOY4vZZBVw5sobFKY3Hvj+UtDmK81KTWEhlqJkgTlOA+/9SyA4oWosKmR2
B65AjOCh1AJ7rd+1YkK+WLtYoZ0JIfdDXnhKDFoGT72RNQzXKgpVf1ZhS4fPu7KvXDBxHECEnP9g
2V2br/jwwiKApgDPIeDfkEqRmWCcoiJUbypw6SidEWCK+K7SQEVjme3rdT9YNATmUvTYoI13UdWF
zhFxs5wL6BzVd0LTHlgMZseMrwrTLTgcarJoFoBgB/U3Gf03mHhMR22HFaXTxhGvHQAIWlo9GUnt
Te7m+qouS0tIlDFVi3I7SqMXT68kSrqR6i49gmXei/V/zSic+ndruEtp5NurEJvLTTwzJ3db2JAK
WjYwN4gfVnFHKfOAs7m+pDUbks8JXk2FqREKoOFTUe2N8Uuiv103cRlzzpchxZxpMlEFSSJ6JObd
6HCvm24OmucGpKCTWWrTg/miPnKW7bp+GynVysV8eW8i8KNkgh4IUNMX7iwgdpIZ4PE72tOoeGCc
38cx+LXi2t5G4D1aOZOFDTuzJuU4Rh9NHWsb6LxY48Z2sufEXK31LbgyiHhRkplrCHMx7vwiAOd2
msapnRx5GVDnyDqIZfoDukhdyOPX6w4g+ZiBMtNcZ4I2AZIa8+JSa4kiXDdK65B07wSESTZ96UHm
dt2ItGkXRmQvaxMHT5+sDt1+02AiYI01ZO33JSdLiGhHx8QiLB0szOwlb62VFSxuE/wLD0PMLV9I
7qZlycoydmhYCo9/B/d5/vP6Fi0bAOT/c1D74s1j6xBEKZmg4QDtHpPX9yjDPzZR9eW6Gcm1/jsJ
3C3/a2beyZNndM5QYsbjkIaoz3qM7QQ6qxPQQDx+NtTvafL9urnFg0ENaZ7OAlzakg6+Qu2BQgmC
hmMKUQm0LLTubxZ0YkE6+oiaStN14GRSK2cPonNftQ5dXONpeDSczEvL9+srWjwn3JvAgxno8MpQ
rS42sxiKWTQUWrYHEfG/fATDPdpwK1FNujv/O6gTO1LsTyeQFJjNQENbo5gBQZDbqB1vMJU76B6z
e/JSirFc6b8uLw6J+uc0O1TBzr3DZDn4Lyx4xziWXrMb0Nsfbute/r91/TEhxc+0oSqkV2AClWfP
uo+/ZvVffasuBrHnRgNe7/MqT3zcnCym9y0By6/5UrEPt3lO1ygrFk/nxIT0VqvR4iUQfqlDSoWf
m2HaK55l/U7y32oWXHe4JVNzeQ6VCAPtP3k1VYSid9FGVTgkrq/R4ikqKditVAxxCeNNLc0bM93P
E0IxHY14ACPQOpU8T6+IUhjcrkKNglgsSTcZJmq73PGvr2vJ107NSKEBb91RTWysi2i/Mzp6evPL
1FamJhb37mQpUnAowanetIYDG8jNOq0OzCJMQQjdK/HGEi/XFyTlIRf7JoVWEouSxgUW5OJsjPab
yVnANLrBEPJ1Q0tBFW8pB/HSmmkHpPRA0UoTiUMMsuvKfCB6/Kgna+JcS4czzyzgsYhuIEDY55+Q
HUPDBxlIFeYu9XQO3Yhvg7tSf1haxqkNab9adSQoaphVWE5BDW2kG2t4n+dx+vtyGOCWAW0D/D5J
MQUkOjDiM68zVuL00qmD/AOPDmA7Z76v851iqEk0IGcAReCk7YhxaPs60MtfVNvcfuiA26PFhflG
ELpIq+miNAV3Tl6GEXlJzbtorb6+uA7Mwszc6p9x83wdejl2btpZZaiIXV/UqG6AAqfY/b6+iqX0
YwZ9oI3iAssrA4oMsHZOdk1pSETlJ/Uejye9uWcYW7T1ODC6tcTzs7h50uX4dAK4sQVoOih/Luh+
qG4XbWsVNISOl3jAfLXwM9LqgTKpZJc5jbG3GHuNQAm0qTWTb2LdyjZsRLLdUshoqw1mLLmutx4U
sCgKCy69j6DnHFzflqXPDY0eoIYwEIIKmRRybWaNI+9dhNzqW67VnrDeteEv7vZTG1K8tYZaAek9
qUJFC0lzaE0KEbSVT3rxeE/WIX0MwoWqVukiMnVufQ8K3RdbF69U0+8b9NTRiwKXd5avDB6t7Z0U
RkpVY8XoYO/ad7DUt2XAmr+xAC48vJFAEQ1E3/mnAQoQYat46od48fsNu0vYz4qvEZ4tLuPEiLSM
qXSEPbdUQ8wA+yDEA2QQkljZ179wNGR3AD/Oyn5yi2vWF7NKZuGA6EMyCojooVKKJ811K0vXLpKv
Gcgwy1HbUqzKQHE2jNxGjsfATpx+jeiuhBIob74mxe/rpuZtkb/vU1NzWDvJ9TJIh6jWgFxvmr6N
7Flf+fmlU0FoBzucAoI41LHOf96uoOiG0jsN+7h4jB1tq0K7jyTObXj9zygFTW2Mr5vOLKwqbZgd
NWkNBmJ8m0adgbqIHInj/Ly+U0uHMgMG5wfsQpmkVjH+TEROQ0Svst+6yVZJdnrtj+rmuqGFPUOh
H+c+M6zNUfd8z1pAayOi23mY979mhS51m9srxzJnONKpA8mFBAhiIHiHye8Ul2YEaAGSh1b97xjt
wZgCKuLYH6u7tE4C1T00fCUGLFyPZxalZ0ue4zGYwwngZ5OX65BDSrxSWKCVWsM+L23fPP+AsTRU
yy+iTZKyUklzNw97UoIse9umjVc6Kynk4nIM4ArmHB/6IZLD6WWZCLtNilCL382yhmbjPuv6QKXj
XzgD3i4YdgOmFwrM8/d78n0ObVMxOsAZDPJmW8JTnfe+WcnyF3fMBjUBKlmYjpZTsFiD5pFIcDaV
5gGlqicHZfy47tNL+zU/+MHdC3zWRXXGok3qOK1RoGxi+uileoo6BUqONGmtyWQtRDSA71BiAmgV
I666lN2TrGeiHVoQYhtpdwRT9Y+mjCrqmzokX72oJMeoig5pkW5JCI3RLSnMLUUC5EdJTfa9UMt3
W1XyjdsL8IODcAPvU1G9l4DQ7Ueh5f8WetJsXaG5T7nV6veMxXznCNJuzNrsAptgZAPMvFMYdZiD
asdx2uWQAgzgSCxsi2x8YiNJg1YZtd+06MmDVasEHdFOd38p9WBMvlY5QwAWUoyFimb8tzeyFtBr
Pn60QgHldmlmv2JK3T2NUvXepCUJnKFgO5CpvmasYmCMF/E+JRbIp2libIG9631GEoHXL2DVamTk
+yJPq49Br4C4tbLGiy0r30Jii+yuH/tCzMRHiKYZBv2dy0IsWH6qzs21POT8a8b8PobSdbZyWS66
Fr51kCoD9GDJYIcOqKYiTXp8781OId4zZu3rNXKsRZ/CAlAnA1cSekvnXyGE3m29KWCjrLvNs1K1
K1/55Row+439BbnfjB2WW1eW1ZDK6PCVR5x+CFPd9G3xNibqI7icV7brcilAJoMa1pgJotFJlgKx
SSeWsjqHqV00gPB+5Tkno99wFeP3If8Czp8ZoiofB6WqaAp1wFYNKfW6pEMm1gjdbynbirG/j+n0
MLXKDw45YUg77TSdvitZvvJnLG0oWhk6uHNsNM3luS0lr1qltOF4wAGGU5rtMZYEqnfa7R2II193
8sukfV7xH1tSjgN4V6SbqZ6Hg2i3VO0DS9zlosf8/ovTOk/Z2pWweIKoLqHVOfcg5ct7HFrbwGME
O8yibR2rj0yzVr7bRROoYM3cY2AFkckI1Lx1ewfVzDCHoocWf2CqbWXTFi2AfQBvSsxCXcwPsYRU
aT/qWSjApnDf8pvvZ3QwNQyIo6YAOSwZbBKTVqMmm7KwTIZDUbgbNYPmWWpnXyG2vZJ8LvkaBhBn
ajMwYVxIEI6K5uYQ08vCyBTjg0A3bdPa3RQwGxQgCVhuwuv+dnldY20oYszkiVia/JzKGY9cd8zg
29oudzaEoRS3vW5i6XQw8/hJv44kSlZItwZIUlObwsQU29vY1urNoEXjyov68nbAQpBngu4bzW08
3KWoWqhGDv25PCzmgcfym9n8BBG7it5TDL2O6ytatAWhUeC44BjoQ53b6vrW6s0+yVHTLtlXC3VN
38RrG700PYp2CnftF40Z2d8c1YlVKTQA71CpUYmj6pNpP2cQvqUPqo8pmxtxcJ9hF+8SdO+xNryE
Zqc5yRPjgud5B2mM0KTfq6nzsvFFs1ZASAuOB3eDApOB84ILSu/4cXJ03iZuGqZ4xwkWuBXw7mud
gQXXOzMy//vpQpwRPUjo0YflP4YD6RkUPq57wuIqZnYwqIBgNXLqrnCqFPXQZGE9NkHfK281L560
eFh58CytAxTKQFRhZMMwZcpe4GOHLi00rOOb1r2S9Mv1VSz+PAi45/kvlEgt6Rp3NNYjqcbPRyT3
rb0G9evrBpYu8pmBDvVSA3TrFznJxMtOaMqUhtA54I+FRr5g/KHctsg//aZB+m5P9GdLTPPJYpAF
qWhf3Tu0sB5rhvnilb9mcbkAtWKIElK3l3MdhDfOOBlpOGkkYBN7Ajvi6/UFL1zj6vwAwhyHAdYP
+QsCchkiqQSOV+jfLCsJMAWxS7rHJnMDFYC1Wl85wSU/xAMc/C9AK6EvLn1NSW0VrLLLLMyi9qU0
22e3Sff9GL9fX9bC7TTz+s3zDuhDXHajookPfa2nYRu1e8z5/EhodOeKKUwH4/t1U4srcuc3FwIY
2m3SipwurUyaOmloN4GtAAnxPN7IMjGHOVTE/piY/eQkOoACV2+UGoeEuSUacKKjgpCBW+76Qha9
7cTKvNATK+3Uxkrc2Ah0+V7Tn80bIeYXq5jP7OT3y561tHPw+wI6w7oygTg4XklKlpaAU8fgEFAp
Mx3uuYnOBBc+3r0IPxW4roO1i23hOgVYDEUWQFExLiS30GK9Q3w1HNTZwEBtPWjOFzd9U6YHW789
E0GQQ21CR5ZwWXBFkTTrpz5PQibIlrnuRteLw+2nPRMfIxHB1PFFLcds8h7TgWkSJl+p66U//2+/
Lp114fLUilP8utv7tHrs1qqFMmj805lO//z5qE6cqa07KKl185+vNgEtXT/vVJ9kYNUrpoOVEA7k
//QBqoin2Jhe63qtLrp0Ucy6yyqIfkCNe4H1R8wvej40cRgDn2yyY93/rMjwTSsgDNWDCRuo8l2F
mRhdzbZWrH7J1b/4Xk//AnkIYAIrb2NU+As6yzgqNHoF5+TKg3IhtgG3jv7SrDsCBgrpGGPLaMax
1eJQcR8n8lS2IXdvTxZhAkSsAJRD8lbWsE4cq7EL3YrD1Nx25b3QIb68ue6My2cFuhQkDUDjYkjy
3FmsFNpTYL2JQ1K61XfNZk0wcZXtidOTR3A2xjvDRI2I2hFU5VyUpZIGmoA2j8ldrrdrZY/FTZ1B
elBmwAtAbtuNNdVaBQjKsFePRfluNh8xXXkIfp79eakbEjigPwNAGu+YC+AZBbUqMuMqDRFvf6Np
+SuJDT/vP/pm2KpWCdGS9lXPIc2c9NGNgPT500RxGDkLYPtQNJKfUb2TZLmeO0noMHC5vIl0jfdq
cQNPDEhZIGm5MHhkJ2EtHtX8Ma3RllxBny9cJPO89zzRPhOXyOnyoIwRpCNrJJqi2Yy96pXN1+tO
uWxhJo+FAViS04Z8qPoONLFhnI2Rn+tQ7aNFuYbKWbMy//tJmOwzQ6/qEVagvecZwLAMzZoW7kIG
ia0CuygKhWiZy+9ZFxp1rt2WKYrcTTd5KUfWnwnWPgiR5Hteq/zgKrEWQL9orao3h58LLwcz1vz0
A8mpjAtoDHBvjQaSddIM99aEKSFHfNVG9hpzY8UhFn3uxJTkc9EEvGvVwRRAdJHHhqR+1qgYfUfJ
1tx78czQzzNBqYD5KznoCpPqJAONb2gPu+pL3u+vO97SpkEYF5QGNlIYwFLPXSJK87gGY1kacn1X
0OnZ0R/VYvCbztr+3wxp54Z0RRgtdWCoLV6jwXgg3UtfTXfFKvB5acMwkgSSA8yJ4N0phfdoyvqs
oiQJo2LXanu+UrBZ/HkUT5AjgYHgUss+LvJS1Pj5zn0eX6PmLy5ANFeB4UBZGtV8ybPQNqrVjNdJ
OJhqHNgirl+n2BwfIZdm+NdPZPEinPlPdZRuAdGSaxk1r7usnrQkhJhD70cVsIEY+oRqbtRP0JTN
VKjcJrsJ1IgoUbHAzGpw5OeK9aGPg7tSKlj6olCYQlKBt80MYDl3j7zKmKlGThxak/OgFikIGaIg
KXbXl7zo7RDWdeabCCUw6UWQlHWVCFYloUL7X05Gd1y4H3mDlle/ptK2uKCZ6ApcluAtMOZ/P4m1
FHeiOTpZEqq5yzZjw+vDYDbV/diMa7yJSzF3rvLifp9pneXhTE4G1oDbAtmvNUyHrgBMxmyOZmfx
IJ5U7amNGyPQ24avPBoWHQh6UtqcrGHKXJu3+2SNLkmtRsmmBMCo6lhjIK9oIWdSQAC9roMejcDC
ZoVvd67rR1A2HtEbiLh+O1TXAb/5TDOE6SrUs6RDzRLq1KIuSjy5IWulJ178vVl7cy85zokNeTis
jlo70hzYmP6HtCvrcRtXur9IgPblVfLWS9pyks72InSSGYqSqH2h9Ou/w9z57tg0YcF9HzIYIIHK
JIvFWk6dGvYYABs6bh2684MF/uzbGqoyL4CIoNMJKSVQQEmLMf1hMvLSRJE4P3g2GOo+3f6+ciEY
PgLAEV5IDC6/PDJwHs/t7GbsVKTjvmu+oWgYGv0XDAa6LUel/oKfFkPOBceEI9kxYubaPCYzO1np
EiYovgI+jWnPK0kK1WoQJsCGGWJeppxtcSxSkiAf2amdd4sZUf+hB2x2rV1nTYo4szM1z3jVlpY1
sdPUzmHrtJjp+JaloHHRft/eNKUg0cDr4+UCO4QkaNTtsmREL06ZtfFADhGESfU293e2hP1xyZGz
EJEcclRXiYsEGITWbTAuGzOjhzBo2Utl9T8GJ1+JO1Q6ABmYyooUqiC7l/aNcivg3gBMxdIhnrIw
bB29dfuFda+3901piM4lSdoGwMLYBgYvTgYYKkueh5nuP08gL8CQ+wdK3Y1L9N2y+J8W1wnrgr7a
lbFysVQXVyQYcbVQMEST/OViSZd1hlYsxcnz+x+YaBJX6RrYWeY0/XNwKDmAbhqgKCDjpEfSqB1e
zhSjxIPG+Ww3yyZf6GZqsLy8ivDYAJpud6E38WcLQJycB4+syh54t8awrzxYePcoiqJJ4DrbkS0m
C2jLTpXZ9OD4ajbL4KebDnDf2werFARC3T/QOTG24HJTc5ZTCipo3DyeZ59Lh5LdWA+YB1MX5B3p
dTElA5hGXbgG8iuaLy3p3V7Mae/2wUu/Rkuo1I+zz0sqyhIvcQaOF2Q03HAifjh8vb1X4jbJ4Q8K
1UilY0Iiom5JAdtscMfSJOyE6Xi/vfoxcCONlY/W4mynrt/eFqY8GAxmEgQbIFmUsQVGQHpuYK4R
tP2I1pJQ746FtzaMUR5l8x99x8QDzFhFEw5msl0efzfQoGhYV57AmC2og5ajk/h7n2Y7m4w7m+bb
OgTDTL2xzY25aB+q1Dhi6MmhG6a1iWpClLy7DgyzANXBT5VJMnnq1tPQM3TQFGidAUSmjzDUtt4Z
fulvPG9kUYnhdOFQBq9g/Vmz2KqzRRkNZD7ILqJrTDpbliQTKY2mxMyO/hDMxvemcjO0qQb1ljfe
30NarDFuqQ5YDI/5gya9biTP9GnMExQzTrP2LAA/Af1mm2+3lUj13DmwIIA9usAMyOYMVOKkHzn2
1PL3Zr410p0Z7K017iflSmCjQPqN7Dkeoksl8kigpUVjsxMKiPumZ/tJN16WYo3EUeWEY+QlWN4x
YcVHAe1SDE0MOPpBwE7M+B64aZSQv/RuDFPv2+CycDDmFdOosifn8qxLebY1ZikoOWCuiqhw/jbN
NZ1TCRAFAZCV+CiuyimpasTtb5xceAkPlDw58e3DV34e+A1MLRdt13Ioxpg/Ipjxc3jtGHeqtWHd
LO/wpQVE5B8RckocufYFXIFA+JZpzx5m3hQvZkrWxhMps6vw1dBahwIATKHk5sDWzK3eAmflUOZ9
nxNODxrVWOTY43TgeZLvR5YaD01fJIDgUHtXDnOxhiVSaTnS5ijdIpUMSyn9CDI2Q9G7I3wtbYkA
uvkGDuxDWfB3bCn8ObB0C0Yj5A0utc5bUmosTHTAJUk0Ix8wrWUlVHpxLkH8/ZmzPZOuTIsMEuD9
+kXYO7v79U4MRsQ5ASALqofL7ztJ56depRWnxf9QbAa+Eveo3gkUtEWfMmr0oNu8/HxhVWPW1fCt
R/vZz/rQ9ZxoBNIFL1OqPQeZGTnGyopUZvRcpGTgQCWHuVEBwL496N/9ikesfTBRxbPGw+2tU/qf
55IkJVvsHlA71iM4pd6hbPNDabvbgWW7gTqPk1uVYeGRR7+bw0Drv5aluyl97fOQZCuJB6WOwAGG
G40nEZ7B5SZ7xBtJNSGwsHn3GhTTI5DoK2tViUArBcpDcDvFHIRLESCodquaAcKJ1q/0s5+w5Mn3
Rv7l9o6qHg0wAQinDc306Ky6lDJWwMyAQT4/cZdvUvJqZ8i+fqic517wPmsfb0sTX5N9GLhryEVh
9qh3NS2A6AvpOAOizQIFUViPwQEj6R7SHIMIc+spKMa18FxVl0Uy41+J0mULtA718wzotjnrPow1
S6NSbx/ncUFXAhueeEN22uiGczuSEHySTej10+b2opUHefYTpAtpMtCj0YXlp64NubVJ2UqQq/4+
/GAQeqGyJnvCGHrgJ4HR4B0jH83i16KtTUlSWXb0qfxXgORYYIZQr2UtTo2yOQF8t3wAe+Uvy15j
dVCZEXQdAlsCglUQqEuxVsFRHUo14PQIevxCZxk+GmyOrLx4s+kaMbhyTQDigIIaV/gqM+CXKQZj
adALpI4+eLP9mdps41nl79tnr1T4MzHi+p29JTn3Z+Z22DrwOoUpMSOio/mOaNs8L0O2Fp6vLUqK
VsDKqHHHxqJq19ikYPas0yak7o/ba7otxdGlYxpgYVlRQZ/Bqe6Tnd4eqzUC4TURUpoBrTj/iPDa
gzntu9/mWkZNaff+ezCOzLVbt6ztPWGJCmt45qnxnQHm2DIHfWXJ0SPTp85ca+NXqzf6FwAtQIAs
52fctKj9LOD5qcWcvnSfV7vUBev9/vbpKK0BsjNADYP7/KrxCnWWSfNBMXoKtG957Fdfb39euQgx
qRpwAdG4Jp1M0jlDAMbV/DRiCgG6WMYHojsHPqD5pr2TEulP8C06Pf5flmR3eNn7zJ07GDYrMjmI
o8LJ2TbLSt1HeUXPpEjvbJP6gJ4yrMhLgixsMMiob+3ncfEfcjy547ysxU3KLURiHdgPQFhQJr60
Cczv61lv0eiVjo+FaGbBhEhPQ0r3Pe+C4wiFQ7r9ClFFrKp3zYYVJ58/GPRQRLc1QXlH0VkiGhdB
V+0JRTwzbV7uosUkRfjUBm+69tGqf43Zl9silDvlIQYTZHLg9ZaOJqnrbigoVtCzaHEesiIc2QEt
97elKG9MIKAC6IMQNe7LhVTEAvW6OI+ekb9YpW8rzfl1W4RyISBbFDxYeHH+DAw52ystoQHNvaw4
5XNUORFZQhelzbV4WWHTkPkF9QGmJaNMK+ffgN9PdA2+7snAjCms1gznvm/DZnI+dtz/4JXalzlb
1sgJFPHGhVSx9rO1VQCeuR4B5h2YpRc0wz3iQke2M3zqyuVvk2tvWj3sqnStbUGhfjbKmkjcwOtB
/kY6tbJ2prHw0UHl+09tnYcdeXIBdbt9bkohIowCeBclW5n4iQDr7DAfgXVj7ZflRQteKL3fXiNq
Fxh4aB/iNUnH634oyrp18RAVUReN8/3KffF56ZZioHCdmwk+v1CwYz023v1GxjbQcINEEAa5IFl3
efr9mM5FaQM/3aO5bL534p94Ai4+L/lPQ91pHXfxecK2RfYK1o2VE1bcTBtYdoTjQAshlSypEZrh
E0wXBbgFcTpCVwJ+nfQwU0QHzRqfgFKUmCYvYCFYmXTSlPG6MT3gTzw7DZuSbDrzb51jdoO5NmFF
ZQgApMG9gGsLgKHkByZ51mKO5UAB4UCjfOEe9B78TjPmStq1tjUzus+m7sv9VwU3G0tD7em6+oRZ
SiNy6EComVkR88B8mrr2dZrXHk+FsYZpQ1cUOgph6uQnwTCr2rdpBtB2cyLLi3X/dUFzNNqVkUE1
HaQdL9V5XKhZl4PJT2a787/TtaKFKhy9+L7k0jB/arxGA+4fRJW54+xq+4WbmMPhhwZ7HIPPpP22
MBpZ9ub26SicHLTBIIsOiKeYPSnpHiuDGr1q1oRuxSJ0pl+F9cS0h6k81OThtiSF7qGChYyPyEQK
op/LHfTYaJU6IRNoRk7a8DSDub1efpht3MxfdYyZvy1NYaAhDSAXWGh4U3J9xmIFnUfNGk8sSD9o
mRt3pfNK+zuH0gkzBJ0G7BixqSCEkI6NN87iaGM/wkiP4Zx+Cd7Rp3QhQDqfIOjNuRkHtKZX4VDt
7GXl/BX7dPF96Rno0DaNZDC+77OfRNtwfeuR37ePQnHwFyIkS5olPiPeMoklfNYnuqmLHqbmxcWg
C798qkt9ZUkKlb6QJ/kdfdJjZJXLRwQ6XjibyPzBU8cv2OV93PorwsT+SIkr4PjQJgufA31PcmqC
BsNUgPJvPGXtJ2dvjJ/v37vzz0uXZhh0O2EePj8XIcsxdWsTDC+dE3Xpvrmf+hEQYtRnYUZFU7Ec
hpLAYZ3fVOMJw++Mnm2a5Qsx1wofirfOFzg6QTBuXYPpTAbaLLs1B8zh2IwVqIBsJxz8JJz96X7/
CdzMaBVDBALUsmwBND/PTL0mwylNy5Dav5aVd0118mffl0++LrUR7bfFcOrjztjk1YpiqS7m+eel
k5+smuWkx8+3ABPJnhb+2DUrLpriLNC6A2ycabioEsm0CV3HMXyGFP0JPBV4WwrrUC0vbA2fpuAo
w6hDjEcCJhW1NMDhLw3/nBfMMJjZn3x7ROMrD5PmW5n8TMwvU/Gat+GX9IBEqxenf2l+lLo79Mes
DqyUdhP05tAAMVMO0DVg/uXQeii7bmhSj8bwVEMPHe01Cb01hnNJI/4jRIx+g4OFQpecArHHdOjs
dqRxbz18cpLDbVOgXMLZ16WnRjc6dBAb+DqgLyfMHX8xKu0FM8/v9BH/WQW8QyQG0Mkn4wlLOncV
nwwaGwDYZk+keMjKLMw1zJLdtN5KjkV6G66ESVqeNqM1eJ2OOSv2dwwk1hctNAuKObg6IsW/km4N
sq7exH8XJ21iXQVTpblYXD66mwRE0JnHIkpWVqVWBA9siZhMgkZLKfZhnZcRlIdoXLht/lpnTfvo
aYPxelshVFKQLwxAEaWju0uu59EaA+dsJ6GxgyGsPAq8b//b96V3dLESgEoozWJm6ieTfe8Lc8WE
qk7jfAXSPumVxS3PwAoIe9CzQ63vabXSFC85A38UDJkoRItgZUQQIhkfb6QNZyMOvO0/9+VTkuch
s83QpXVod134nh37V5g4sbOMh++AgbCk0GbdnTZz5Ufzr9sCVNflfDViQ88EoMLuTYSaNE60T9zZ
kIyH6PYIWZ2hCZqGVLuvo+DP7iEDigm5qLtcx25mMhslpvekcfI4fy/WLI1Kgc+/LimYqfcVzYsx
jS3NDl/qZq2nSHX259+X1Ktf2DwZAX49HTAyYdia1Y9cfxvJ8c5s0NU2iWM7O5bFLpmPVpU0Pk7a
Lx+UVW+3j31to6SwPdNKj2Y2vl9aYTNG7vb251XXELPn4AcA0HY9x8KrSme2/CKNl84DvRgmP3Ze
uFhrLE2q40DGHlOaREIVFOOXuzTNBNMxxzSNM38fBI+G/tEypr1mWhHPft9ekeKeAAIEMktorgVi
S2nDqoxPaWLNJEY2MEyTaTf35qOOirxRlwdQBT2wvF0julLsIkAuaFhBrVyMaZSWZySl3jRBQGKN
bLSffodp8Yfbq1KoAZo2sCAkA4WTIT2WOQoEGsUMpdhwyCuzHgx9uQ/5JBQZ/hmCdLhJBupE0o20
LA3cZza63ZGtJY8BXzHG11sEvwhOP8pP8DpB53CpASanvuba2hCDrTHUCG8i3x8/E3ON5138zLOg
DMuAHGRnRc8q6H3kXJDNmDuZXjvGVe5bL4yX4wYJiSZMeOWh8WpcSznLOKt/BAIGgAI12hdkHk1n
0Ue95WSMKWYAgE8TmJqt3/+i3nOPnk/CMTh5ifo1dM21PgjiCKgaMvuoVMsZlWLAA2oj2x2X3nJo
q/KYpmx7W+XkvNSflYFvAxkiQGmB75Zukm/OHp0pH+MCzHVEC2lXRUZ9qKoqLMo+GkDRQ4EY5tRD
c8Pa3As5dPgjHR3doklDAKPkrBuGX/eNjUl1sd+7HzhNNzkCeMMtd3TMHt10qNAiUIWNZW3nUuch
aTH0zWXaFsRFoVfXf9XUxj/XN00zrlgYlSoDb4vGJjFlEpizS1XWuplVi9P0MdEtLQLnn/OUpr4f
dkkbRLfPQKXNYOICdTWSw9eTizPfKjpQTXcxWi+qNA+HZVcYm3H+dluMSptguYDgBZ0MqsGSdUlB
Uki1zOxi5vKHqjA+omdgxS9WbRqYeUEDjO5EGGcJIJB6Y6u7KesxjWdreFk4djmGfK+orGod50Kk
dQBC12KUVdHHQQHqtQ9rdHJC4WXbArQ/3Enk/pARlg9e7w3MFTWHOHEAlE//4kUaLvStsr19owPx
ihTTWiFNuaIzkZJ7wRYvmGvdGGKrNr4iFvjMrGF3/+Gfr0q65j0q2hXokIZYXz4YzmPZrujwyhJc
6eRrtNUmbobvk/IvZv2qzff8fpQYcBvRvXiFMQVDrtnZej7Goz9FWZFvyjszvX9MkShi/L8E6RDA
9ddZQ5uNcV4clo/GnXnE/3we6iTa+B20eUhxSlHoTuPO3hBn7QktidUKLFH8OllrAavzLZF0A6hF
3MwzD9XoQEqYNtaA6WH0wGw97NsBAf74zIrkNbWyt9ywNrdVSvkowhMCdh3vhnWF6aPEdtOOBZCZ
7wP+rUhfUAALc2KHEyVb2n/Pm/Zgt/vbYlWaJgAo5p+i41VBY3K91NAzfYid4pi+8fn0v31eiD/b
yHR2jGwIFlx/DF3v3/JuBaSrMpFwvUCOiJBL0FJcfr8HlNu3Ftx1s/0C8r1wcHhYr9EvKo/mXIqU
BkEvCVD/BjYp8efirdBs+4ElxPncNK32Ui1GGbkuByHjkn6nQZceTWu+E5z4R+GBLwWnBOJysFdI
Fscu3XrpF3eIc2QFi52jTSvBuHon/ytAbif1R69CctMe4srdZGjC8ffv0rWzNQTSYWkeoTrnuFV2
T7dmp23qv+7XtnMB0jkhl0jTvMEaeu+n8zOx3vN5EwAaBBVouJT7T9qM9tricFjlgwHQ1uCvgelU
rotwjkQRDp2BcobZc3JqaMGMy5h+JzPZMj/fu+aD1a4gD1WXXhDmgoFKTC+XvVR3Qm9SM8B66skL
fdTrd1jPs8/LqX4LAxL+Yz11nz2i4LPvzODo5mDFrOcX4mBi6rDm9KlXhMHl6KmCcydjKYOixOzy
EsYzONAOTTqr6Bzhp0gvAkAy4EdH3cpGd7q4PmeGTF+qpC3coI5zT49QnMvah6FpHvQhCZdyDeGg
uItgpASWBWRkYjmS09TVy6SNSdfEQWVvp3rc6yZ/Luu1hI9i0xB3AwUA9xJMFXK4oDepOcz93GBo
5QO4ZP21gsna96Xr2PjtkKDHs4lHdnSMIsz44fZ9VxlmhHMCd4zkRXCF1OpSwic+1k1sZB8BnBDD
6VGTfdELEhXahyYt0FP7fS7Z5rZcU7gXsjZgQgLcWdRoRKx3qQ1J7s9WEbRdTEctrFAzdXkZgjR3
m/KvbfK0kL2RfBvdHwnmN+jkgIbeyMg++ePrAjCxgRx60XlouPmbF/yBTaJj6oM9riQnVEp09htl
g975FUg1h76L0fNXa5vKO/T59vY+rImQDHpaWKxG5biLh+JrRWOrycJOf/3fZEhK5M2tnbYWloHR
TchIMqsPx3LFHVa4eyh2YdgGUiBocJcpDrR5zkZwqHaxztLpZWa6dswGaoWVs1ThiMlXGz5qrzMr
2vco8LlkSZHMOtActwezP6gzI4wfsuuXoOy3aWGGmR17/S6v4yX9dntLVfdSDH8HuxPCyisANXoo
29JwIBQTscL2yah/3/6+4hkDJTumSgq0hwNOh8vbMYH/BbGLWcdZ0UW0+dGBKISD75D+j3KEep7Z
5J4Y/kQMq45te6e7IXOfabA36EpSX6XkyFOCIQjwGPjnkpLXlpOwppnquB2ivn4olm3SbG9vmEr/
kIATfDnI2oA7/3IhGjDObZfgcSncOXSMj351zMcNb7+k1QNdU3bV6Z8Lk0KnJNMLffEhzJ7D2ohy
cyV2Vb2U59+XTt+eQURFB3zfqE8B+z43B9L9BhoQFcqV/IhKz9DADZ5yAQO8muwYtBjxngR6F1vp
m0e7qMRc3MwBP86v28ej2jF43ciSItWDt1JakVlzDrrerouTXgvDIScrO6b4PiqfUDBdkOvBBF0e
f850e6mCbI7Hb6bxRKuHu38+0ux4CkSwDxC4pF05FG8qwREeF8+p+8Ozv77j839qXqAaRpuk5KzQ
HpFljX6MmNCvDUUv+/IeAXBU0b8MCporQATH8+sbi8nj0S4iTdvybs0RMoSZld5zkM+gC1YgPYF9
kMywbxSY2de5yIAPgbGjdvupSbqvmIzywkcv8igmBQ7tczJrIRAFT3rp/56RufY5YvNqOWQ5RnEW
7iNl7e/aBl9INp7escf//j5bygelRDe0MbXG2EayXK/rMNjcLwCoeuHawsZdkXbZvedyXs9j7AEE
lvtt2OcrpyjUQN5i1EhEgAlqlat8adZUbBpabYzdZTGi2Wk++QM7NE0femleb2aMGLi9JIV1QE8a
qNGBn8QYEjkKQd9RWQQjneKkHdxNNyw/J7/xItrm4FGZ/r4tTHWF/xRPPLD7ATcjKRAx6zQfXJRq
vLCdn4NqxdIp3iCsAx8GegEJDdkCWYlTZ3bnD/FSb8tsN2kbey2lqdouE2xVqB64vrhol0bIsmp0
CRnFGM+zcfRSdhqyKeJL8ZFXa1USpSgQEoBjBx0WV02/Waf5nbuwMc7s7FsD4ps+Kz773D/0g7Xi
YCnPBe+2mKYDcI5sWgnqDsmsL2Pc1UW4rfGf2+euikCAdwdkDpVG5J/kRGRgwwAkwzTFeWUboT5M
H7jefDAsckB0tTwgINmNRv7iZNYe3VHvMAvo//Xw3AKYhrfj8szyqpg8yxp4bJsn1/m4xmCm0joU
+oAJQAwKCnTJshdeprdsmqe4A6lDlb7p9jHJVmqcqgOCyw3ef1hxvLCS2o1tV2IoL8wCKHs2P7VV
wKlK186/Lz1+9YLscaDj+2abPSw9i8s+f5vy8XMAMMhtXVAuBbx1iEM9NLPLvCFVPRRkWbIpdrS3
EVTr6f7295XHgUqTKAmjk11+pMBLwnW/C3BDh2ezfbLocejeoVCimPWPCPmd0dK2DWawHMYlWvjs
FCQEK66O6jgwhRccLiYiEOjUpcZWs2ZovHfn2El2PnuZzZdpOOgrl161UWgIRBEUcC/0HImDOosL
SA7yRN4PczyYJ7M5dXTfrqELVWcNK492JtF4CHDBpQijnZuKOt0ca/RViwb+6fZRq+rICJ9gj0Xx
T5B0XH6fW50+LkWjx4sH4PKE0SubwvbIntDGCtGFUm5R2Jof+yV3NxNmhG5Y2Tanlgdrs2gVC7XR
Qy6IgNG4dcWlVdbWjK4fc4mNGVnuoA/ZGm22wve6kCAZMT50k+9ySGjaXddGRPuUGM85XJwBEO7n
aQ3ubojvSY7IhTxJBVMNgNcE43/jkXRRj2YKZu0858XHRCUn3SVpGlXzR9LPu6EkUWNh5nkXEXSd
686ejHxfFnGlr0GKFNcCUQz8Z3APgMlEtrSeX1Y21Wu8iGb1zLwKMyy/NQnmVPPiy23NUp0nvHRM
r8Pbixltkk2HXukOsxOkyNsxctjWpmscporbJ9qKkI4T9BRXEMI0sIqaePBVCPDJjfmh0F70dg3u
rVgGOK3EzUBEA+peaRmT1cFZ6lDA5NlbEVbjt7t36eLzkk5mvPQyr6AjgIMk6vZVsfa0qn4/nC00
lwqX+wrc1fKRO6B6ARZ+jrKdcWe3oqgWYUzGv58X+nZmAb1stmhT4/MknUP9ODprhG5rv1/a/6J2
qVcXSR/TxQ/n7wtmOt4+AYUWidkEgIX7AAUb8gHrNlJUE0+nGARc3A+z8qlf6+tWisCUdNTTQA5z
RfAzc6ua5hxBX1vTfQm7ukzb6h01I8Bx4B+itxPkmXIWdqbUoyA75HHjROAZvbPn+s9Bn39ecp9I
bxcgPtamGBTTVRm955oBHGKa6LUG1lHOcxejB8Z8M4eDiTn2Bv6s+BuqI0CpC50OYr7p1ZQiL60W
IEEdHpd/xml2aE+37vfKEHEi2gBjnMjgiJ9wdhXGlCe5Ny1ITzhGuEUt5P7vuwicMS1PmCIA6aTv
+8QeRrfnscmjQQuzdKXrRPFcgR1CzCv4Q+ci0wMgJHQzXuCEE/JhQfK7tjA+lX7wq6eMETCDrhTU
FS/RhThpu5AvXngHkkJc7Oin/gbeu3qN5VlhO1wdjN1wK1DjuiILBDnRqDsLRPTFbmH79PW25VD4
E/g8bhvazDDbXKaj68dSz3nZYAxRsxT7YKHaPk/97i9zqe0IMwi1NNRmRp7IUrnbJW/SuyMapNkQ
z0C6hZhQjtXzQLMSLnI1E/1LN0KOMfe3F3i9f5cCpCNiQ987iWYiGXSazaeUP7zj84I+CNl7PE5y
lb40DHifOcIYb0Jt0/5qOisaLX7fpQOG338mwLy8McPInCnxkZix2x0ft2125OZKqKTcIhToRc5e
1Oql52miaeP3rQ/0UfNCtOOdpEewugGeJWBmLQ9my5FTS5rt9BMbqzFmNn3m45yi7DVS5M343Xkf
5BSEKoP6EH3acnTctkCgO203xEyvth6jex1/MMtue/eRg0FFDCoQpP22J7kLwQx6UDs1+rg/ujzY
mvpacklxHhcCpPPo0VpY2oUFAZO3mdC/mForSvUnqJO0Cn6CmAJkYp7DlcMwkj5thwAisirdzs6p
dj4X3d/O9I3NB90eQtI3oPHIIzD6hcPcbuak3Rb34+rgsQAvZiCbLPBI0mOABFSpzX7tHzVQYfp+
E7nOCrZCcXkQ0YIm3f1j32QcgukNHR+G3juatRUCYYdJheZHpyg3d2sE0lpiihHiEnQCSgvRpyGw
66LxjsxxIoM1UcH7+80YQmeMrASyStHgbid+l4IpyD8yMPBXzIoKfaVyp9A6uNbIKkEMhgbKU1It
GkwgQKPBcZpD0fc13m/pL74vGTJPqxInGLPgaM9RX2y6r/efwfnPl86A6t44zT0+P9URuHXBib+G
M1FuEIZEooEBwGxY+0tL3JB+qgtnCY4tYxF4XEF6/I5DBkHhfyVIb1XbztXUmJCQlqflC8Ls21t0
7RzhjQ1QMxM+JDK80hY1Zt2VfpLi8232Yba1PGxoMIKE1v1F/eHQBtqDYb9nTedCpV1DE4FedW0e
HHmTAWaiR+Va64/qkp9LkHatz812DhxIWIodySLaPdD73VbUYJA0RqMaeNIxsfPy6DlmeXUdSvjH
2dJDR0dnwN2JBpwLjDEIugwMk/blN8Wq4B0NiXecoop/7smn2yd/7adefl56UcBatDjmiM+DRl8A
i1JwgDQPuX+//qL7FaSNaEwVfPLSFacEAxonmyVHvYpM+uKUb7eXobiBF9+XFLhaSgDVkd07YqZ8
0Oys++NDRDRoIUCqB4mdK3ysXS54iZYWVHz8YxaC/+f2z1co6sXnpe3JCLIY5YjPB0mIART+srHu
90YvJEgbVIwYhLAMkIDmp2Fb3N8ThP2B24BcA5T1igx+RKYsKzH5C++cHj7Yub6iPwo1RTkVXqLo
qQVrjHTNfKrpSclbDfavbMOSOBtWlXHXWyGqQyvOolIWMATiNUUtUg7WDZcWttVNcHeDn93w3bE+
jeZ3bQ0Oo9JYPNr/L0VOaJiZ5k0dg5TFZxt3DFCOfseR4z0STKkoPF29ShyNUdQapuS4cdkQ+f3a
AAD1Cv79vmRdMZLL0VN/TI6ZmDD0ZC3veCBAfYQACgQnQr1EhHqWcgDYUstHtEEdS+3NT9/W+OlV
l+7s875Ue7A7u0umHKbb4E+F85M4P01txZtWbRGqGshLoiMBkAhpi7qirztrrJNjkVYYjq5/IJXx
+bbpEAZa8tdRuXSQ88HTDbSw+Alnm2QWXmNiTllwbHK0/S0eiZhrbJ0q2Hsm2QFbyaLbAlXXA88Q
cooAC+GPdCrcGRwyGliTodlRB4o738ojq4ybdMXtVK7sX0FybWhhvBhGDkEa/WhOp7TqNlZfh9oU
HLVkzcCrVxWAsQkRIlpEpVWZrlbNtgFltvqtux0PxfI0e79v75xSG4AV/EeGrHAAYBKHeOLCJN+T
YUtWmTxVAuCko4INJkLBQnOpC01ChqRDHhP+ToaUEIiuyP72EhRnAmoO+DsiD3vd8DQkVqZrReUe
Lf81aw4N08I0/ZZpFDTMK6IUi4Eo8PKgxIKgXe4SqIbcJ205usfhg29+cobvt1eiOHCUZ7FVwL2B
cl4mp+waXyNZm3lHmIgNZb9YWT36UxyMa4x+f/RUuqFgUxSvL+Ygi27Wy1Mxvd4q/Hpyj3ys5rBc
sqc8LR8H192kOf/Jp0l/wL6+ms60mdxye/8y0RaOJKEPPserVlZSFrNJ+9Q7jrx8TO1D+hJUO8KC
+w0d5uwhvy38u+sENNog7HaoIGYw9mQ7DCu6oNzD8++L0zyzcs7EkcJJcFqtWW5zvne6h0mP9fmx
auqQsBoTRw/JGt+v4oG4WJS4DGdCl86tsqTForSjG3wBTm36cvtwFLfpQoBUHkPCjWujBQHgK470
HLhYZL/SmoKN1cb/f74tTXGhMIQWuDzMREKpT+60zdw2SQ0XF0qjR1f70dC1hKpqOWCfsVGJsMA/
I+dUypJj1gL1tCNUJKyTV4dMoePwnVGUuzxvdreXozqdc2mSSuQgeOsRtWpHYhpDWBAQVJD8qQ2G
lW1TyYHLCcyqD6t3lTtkZZroReJox7pdHoa6e6agqsiLtfK9avPApoMGXzziaMOTbXdgTQtpsRyT
FmGCznMMTf8w9SF6vFZ8aYUeCBZrRPnIUuKoJHukgZa26GwtjWeMFyB9lAcrplWxY+AUB+kVKB0A
xpYHfQ5B4dHKZsGRFBsnCMt5a8z724evWsO5COnwvbIxHVqXSBlhxOd+ylZ0S/F5UF4JDg8Uoq6Z
lPSl0eyh8v1jXy0PbVVvGUtXEpDCoZBeBdQDUUmD7wY0vHwKC3xbPmK6+DGwtSiwX2v3VLk7K0CH
54+ke+lWO69UazoXKP7+zJrRauGYDASB/beOFBHegBW9Uhw75tTCNKForhj0QpBJqPW+BNEKSI60
Q5CHmvXp7mMHtB9lAxOFPADpJC9tnLKpnCwLRCGPiwdgyeH25xV3MIAvAL5YMQrnqokXYSXDAC6D
xBzjLaOh9wX9+qEef2tWLXpil8+35amORJQJRP8gqE/kskRj8I4Dk5TGk//Eo8x8eMfnQacimvlg
KT0paEbVmXJ7aNPY8/7ifRYGKz9fdeD47n+/L2UtOjrX/pzUaewyzMVw53pDk3E7G+Mal9+aIMli
VSUYaBqGhaDy2BcRAzP1GN3eK3lgpqhFidwt4PF4IwXg7fJ6mIvrU68DTVDFya7z6meWN4cB81HA
t/1clJ7genc26DZswhLVkdQIkOqdQQOy8jvEWmS7cPY75KgnI2SwljEhse1p3bGzcqfa1pZ5CoJk
AIepg6lwjl0/2RxOuN873wri9k/LhCmvdTubv/XG397+RSpDdf6DJC1qcrLkXoWNweO1Q68jxhl/
1qYjIbEp6PLQSzAtK5Gfoo9AtGuiJg8qbx2oJHFRz2xVBW+y9FxcjAAnD/6cH8AvhZ7RfOKgCwnt
euz23gQaT8PHvJwhD+rQrKgXLcMwhk3L+Ebv6mZDyUA3iJjtTZbR4gmVq3YX2Hd3gaGfAIVqkDCh
yqPDy7/8rWSyKVvQQBUn2fxaMPtTo00rz9GV/l+KkOO6DLG4M7iwS076HJRfNDf6P9K+bLd1nOn2
iQhoHm4leYiTbDvZY/pG2EMikZREah6e/l/aB+drmxYsJI1u9E0aKpMsksWqVWtl9PftVb46+hQT
yirTuKxYL7QETBagqqv/tGkbuaDfoT+o5a74+OJwPFSS0AkMzKN69blop4T+cZ2chI5+zuJgjG9N
/PaB8ZzZUG47CdSfbYo2OTUDifKxC/T+l6hkUHf3g7mG4pqjjas9iwzMDB2HNqdaPmkYA1NKP58d
Xv9kZ/1zNtFjYvPI9+VKcvJq7uZj6syUMi69SxxOGpaeSoiQOMnPFKDLmK8chkv30lwHAuwDiCvg
Ui9d2h0nLenrKT7WBdTZsr0o1mKFNQvzjJ5tcBIPdiwBXjl27akbN8z7dnv5176vHCBNxVmaOfi+
9ppDBHhN923t88rDbdScvCkqfL6IUZIJLbnynF5yqPMFUM4Up2aalntQ/umd+zobd40Vh5w9ZdYa
NdLVtoc7gScFCftZnw8yzZfrUMRM5oYXx5CRfST+Xa+zyGv1oOTH2FqjMFq0BY9C7xJS+VBQubRF
zUFDjcMiGFT66KfoBZNPsoEyntA3xppi0+IMzkSyMxQYkhzKDMoy03zcluQIUr6NZPlGWvH3VJA/
fVLubvvaoik8qD0gaIGVUZO8FEKTBbU01D5qMOUnD0Y9bozkIUPj838zNP+Qs03T2xR1tAmGjOxA
Z4Lx5k7YTTi4K9fv0hnjA9WM/giAaq8SBdJqesvvUDiYSHonc/aYjPa+HpOVsv8COB/Y5jM7ikP0
LV6psd/ORTX/S8rpz56iY641/I2ZT4+EGqFw662ozW2jabvGXGMeX3JIrBuUlBFjAN6g3HmJTbIC
1Sw8wXgXFLIPCHRbevI1Q/p3TUvub3JXvSPOjSmDFc7QCGN04mNSOO02s6wE0Zz7RzKvPZhxR3el
bJzQLKkWElNHa2IBAr89pOhxfMGjAqNrRNADRrVxR0P8oan7nej5vRc7CMqm+iF2oEnmj5nxYOsA
UVTI1G6bjNhBp4EnQaCJLCQIFSFj1/hRjhAy4LJInh3O4ztZV/59PhZO6Ofg20Ok44cFr+N9pcUt
4l4r/pQWDPxQo+7f+0n+U/Khup8AoItApsN2/WB5IR94f1cWlvg0Ol29iYvGCKGXFT9WPHsbWgpJ
zLbNIfaQV6HGnO4TaWoZVnx0oXGCuudY1M2d0aIQhvYBaxyCPLtnk9+FqT+aoYhRmU4clmyEleR7
3tEfI2nSCPII+MHO9AvRchXkdCTHGFy4kLa3/KCr+3RnTTnas82hf7Opt6aleOVCc9iELiIH1RA8
Sf82SZxtSRP64kVVZwib/PI3mA+aTdmOTy7RH6eyCmnxTl0G5CIu7SnHmqMN8aRzmpxcmm4sLw1p
/5FAcG4GRyQL7L6q/2NIRhyZEqQ8ne+jr4VNfm8DFD3JZ5Bpvf888xFjgDcNA7tiTytbrWCMeAgC
usCanrZhtyZxd3WSzdOFdBqSEiDoucK1mDF8um3gEx459d0/oGbM28+3B3EVCigmlBsUfP9GVesT
OUIvSUyB5Cs5ibXvK7GYNaJ4S218H9TL9+L0gR+P8sDcejk/hBR3aphFRtOPyVGjaRtMmftIvGpl
gvSr+1Hx2XkPne2RKa4N1EEZXrRD3gelmxZbVP3ig9daqFIlPSq7Xp8FKFDLUORs3BaaUe24xhiU
gSX9rclGj0ya+xt74nwMSOmvNTMt+sncdoqHPyZCTcQY6FEBRS1+IhlBb2380+fGttTilft7yQp0
EMFNMRM4XtG1miP1wESFAMjTyS4Z7mywUpnuSjSyZsRUZjuhqTWvK7BoSQgi1181HX5qQ3p323PW
zKhuT7tJauWcFfe+jvw0Kzis4ReWTfiQNIB0D8AYinN2eOqAMgLlhE52LBxJu9eHjgXy/U04cFAd
6GNkxefeEjWAs0zAb1wL4BJnN9jfCv2f21O15P+6g9QSehyhEqU2pcmegJmmxYnajf4nKD3tE2oe
6JhG2qpU+OKUAaSJQ8+FKJX6ssaZDhqh2MF+1l+c9E/s7tN3kynPk4XeOg3FirmMpOzmFHXyJjUq
7Ga+i2lkGZtEbm5P2OIokIvW0ZaG1jpLicvKUrcGcBWRYy1Zejcm1bBzuiHeFXW59tKdH2oXURni
T5Br4rzBJYEkkrJbMm/ojUagU19vx8/cz6EKI5IfU0E/I+XyWk14pQyevsZPt2gViV9gnGfgrvo4
KdCvOtm80Y+yTTeJtmPFENjlNxZDTfR+Atfu7flcCFIM5AxQzACpArxDWTLbixPSCV87xuItKcCs
QOOgR1uo6d6XoFu8bWzelVczCmaKGfE8byll18baODotK/QjL/r43jXxJhppl20rHaxWFmGgTHbt
jZU7NLCYm0S3rS+4DirQ8+sS83pd1QcrbtXzhOnHTm9CzfhRVc9xSlaGeF2NhtfgzYCwDwmfayqj
hMnUp7WuHz3jKZ2MoO0PhtCCpNsyN0riDYIAn/+6PbK/Xq9MLLBQaGGaSx8O2rIvD/Ymxgsly0r7
aAlebgZXgMvcJOmGlo22z7XajNpc/8qnvIJQejXVu65pinCamvrVq7whcqjQP/kyrQJfum3ANafZ
GVVavXRm3XwuqmoKzHLkj33ZJAFuKePZKKdiqyeIDLQxh6OWA32qRudlGMt8P7gQitO0ttvibZGH
LkhPskhkVGycSku3ZOLDpi7RPxmAPSQJBxwlx3gizue2ckHRpcs1INTC0gPjYCEJC5oK1GqVAmra
DNKj6FI7Qkf5sdXNrc6zT86Ubm+vw8JpfrEM89/PopmkMbW0thr7yEBdW+vbVITQgwzxYrptZ2k4
OGPxD6hEZr6eSztZa/liqHTvaHt7od8LBE0fGArgmv+amI+ps6FIPAAgnA0TUDc3UT4fDul4R/7c
HsfCfAEjhqwPGBLngrBywrJJct7Tzjt6/LOl71kZCg4PTFf25MKxc2FGiUeaMp1aLYOZzM4jvHB1
8zXto6E8SjkGefkCKrDb47ouGPlgwT8bmLIfM4MQUYvGO8aZH06NF7oMuLuYbhpfBHF+b4xbE3kF
Q/815JvWubttfsk9IMUwX8V/ydMV9xhKN5EGybxjSe37oXTuY1p/6b01jOTSUYctBRq6uUgJEhPl
Lk6r0eIuQScOL0XoD+BsqwMCpWCbiMBJfxr8UEBKDR2UHxjemVnj0jVzjk5o3lfe0RVfumrH0hB6
iv/NhOKYFA2NtJ1K9M0k4rc58l/dQDdDvlbsWPL/8wlUHLPNa+HqCSbQHL6LbF/OCQ5t15ub948G
PQIoQAFLAAIE5dp1KVo45Gi4R5BhBNJ47uiXzFvj91oai4nquAbyKf06N6DhtnDTAXglqzM3xeiH
5mSEMv9Z05XRWIuWQDwCTkfErOCdulx/W5htwbQEXQ913mwH5rmhnKbuqwldzc3o0OqHa1GyjXVt
DJqB9luNF+mh4nZ5N9Z5mgQYAEgoCDEPPS3KuyKRMmxNl22knfIDq7Li4FAUM3tiGeEEoukX2xFD
6JRSC4CX66N2qJ0tKz0begFaXyQgsWTVc9NNzivLRHk/2Jm3RSmJb2tpIR/jgjGvbmPvgadOF44+
KBSZcIdP+sTo3egzXIF1Sz81I1C5aFYQgawd8siqdo3SfelkcLFdMWnwhStKd6ax2gZtC1L66Hgi
r12LzsoPbJ1zE4pPp6Tu3FyboST+o6k/Z82z8FYqIPMnlGhnFjgFfTs2DxITigNYjAL/UdL4SIfy
H0YYCzyXrqRWljITFmjpQdaFYjPa2pXDDYwG9VQ4PhJQ3qRDSAT6KfsQEm0peBLYnlTiUGf2naBs
F+voeBz9O4c0m9aNv2eZtbu9gRcHjLzb3+TAtXZQX5haZ4oM6ctUB8EBy77X9RrIeck1Zk4yKKug
rH4lG0uaqkwsqLIfiT0zUclyW7bWEExEXwleFh44f3mD/v/2VSILa6rIRAgOirL/Cvpzq36oHDNo
64Ocnvp8e3vmFs8K0Bni4AN9IhL2l2eF4EPvIIR1jh2DKky+z8VPbLKg159v21laIURjcwsKdtVV
kggQm4qx2nKOky3CVP/Hz9fehUsWZlD9jD9Cn69aIcvtlrGxTbxjGlZtGvirL8ElB7CgsuSjIAYP
UJF5edyikihSRA1AUfCI8b3mfWA1zk3Mq3UWVJo+l8SaTdT6E4fapRbG7CH58f6lgDAcfBjkTtcZ
GztjozUxDXBg+5nEJ7Z5/+fRyznXRfHvVezdGxTXbFfDfUET6XC0vq/Jhs/Hl3q8IasF0MhMmXKV
+u6qxmWox8ZHKFGFsuv+AE17J2ovMFO8mCrZrKzKmj1lQzZdrkEkFCU9krWfzMraFUm7TwyUbmL/
IJpmpYL4F/Fwa3xKOFLFfmKSaoyPcSMrkJHo+lOcuq+WIMWuHit/S6usCmI9EZHmVm8dKV7A057s
J3e0j8JMh6+3VxSy4gszfv48VM96CCn/P0yD35n0vpTM2RoezXZZH39HmnHaaqgSMVKZj4NJyu00
mvFd03ZyM8W2sy3Sutp4dllHk96VQSs5nkyW/dtEIWyXjWVyKCa3jZoYRThixPkGvQfWJqW5jgZ5
v0NaqSKwJR3/xe6FC1krP4/SWqCKhoBrl7ka3cixrYKqyaqoNMDCm5U6JBYzVOYKv+vuMzrQO7/x
BxFUHoC7bgyBCSA1qrCjo70tpCgOTWL6W4tO43Yohwxt7XYRkAHNfjXa4HdcwI0TVvd7LWVugMLM
9NUbXUQ2Xc93Q0XtPdP1OHQ0lOT6utGeLReJ1wkZeVBEBa7Uxk9anEBHwZ6+5vi/PtWdX2wmd5p2
dW69uE72q+YWvlIW9T7J2IOl5TscN+6uHSbtUE+lPPT9kIVm2RfBIE3owUxJ90BHRkAjko1hBhaY
wGuT8Rmidmkgs6QKK8niyHEn/AHZ1U2RApkECVLx1S7SKmp1oUWtI7Id+g+skEDbMwQ+vfmE3jdn
B9E3Z9N6oI4HgeQQ0QpwZKeTX3zu9Xow4Yrc4JGdG2HftE4IEBSqorVEojmhyaPLJY1KOkzBAMx7
kJnTazm6E45mXdv0wiiBc6+aoOCIL4GvaD91hdA21jBm0Wim2cbIre6+7qmOjqy2w4+M/2krx/ga
s04/+JXb+2AD0KdvJQC1fFMQE2hpyOL4DS8CHRH4FiI2b3nXDQEYM/O3pCU/jb4qHqcM8W3jF/S5
HQmY4tu+DwHhcENhNVoI5Cz/4fnbVD/08eeh8PwTAY3grjB00JBkkwAOrjGjJCmBAYaiTBOJdrIf
eEHzxzzVprBrpR+MtWwio8jl19Rwy9PkZXBGuFJxBxphGmj9oOGNSxHF6kD7uqQyUITtXH2rUQ0o
yYq/WFnz5lZV/slrWzNEbtx4s8rE21p5kuzQ7Nw/5OjAi4hp8O1gCRllTTEGIOerj1kJsCoxErkt
yro70CLjUFub6mLj1C2JXJyX97XdOwfUbTDQIadRpmWvfRW3u65P6RNhlIbQXk6+1lIz6sAcCYBM
SdJpd67g4y6XVRmYiZ4edEb8vaE1duhOaQo1Gt3biVofIqH33aaUlQXcTR2HU9Gnd9Ss5a6b3rrW
CFP4bY1KT2SC32Ell7F0WKPgYc/ac9o1W5TWd27vCBEfhSNmldW2DOoi3eJ/fhNx8+BUa6pyS2fj
jP6ZqXbAZ6e+toakNasEzOnHcvD3ZgmsqxjqvahinArGGsJ1KcjBcTODgLBhr2ioxWh6Ai3i8TFN
ItSX5RpCbvH7yHLbNphDwJynXD1txYyCUWCncgvaq5X+VEO4YmWFFuKomYoBrytk5q41kN0C1M5+
TZ0jz3YaSM/YhvTvT/BcmFDiKICKOLFHmGjF1iuMwIAKYvFuHBvyVy4eQLgu0ZeI6/EyWMtwiehm
Cq1lH/RUh4qthAELS4EFngFYc4MDXPny852BJ9PIbUg5e6ETOe8GEeLXo4IJBBvacwDeVpJERNMn
mXsTO9G8DnoXie3xy+2wYWkAyCUDBIkCHsagzE+uk9RJR8g410lYpeic3/63789+dhYsD7psatfB
993vzNoOZMWHFg4SdBPZ6DMBrT+Qd0qKSyYVMuYUiiLS9g/U/4Z2QzYNYeOiQtD8/sBQzmwpU4XL
zi78qaanYTtanzVt5fG1OBRkniCti9fLVY128IjnOaNgpy5zn4B5wn8tKrYI0KNCrqzKmi3FbWlh
OrJH/HIy0fYTDgn7MXUaUNGNk4UGL+wAJOLfb8/ewoHiIp+MDOv8LL8q3BJtTMxmZOyUFiCnih9G
Kg40frltZMmb5ycH+MJxbMEpLr0tds1R6wafnSz/k50H2RpucJ4XJegHySTgpLi6gLpR0ymGT02G
SJ+BKd4NBgRYjfZbj/tN7L+/on5hSNn4Xkc9L5PY+Kb+x/N+FNDxjqsv9hpb/IIfXJhRtg+ogPWC
FhrOl+kfAdSahD51DpIyO3mqjZ+312bBAS5sKduHeCC+57rBTq08mfGukyfa7z5gAnD7v/DbGd15
ufxWmjaWIbH8nP5orA0bN4624saLHoBKOrqcNfDRq9UCe8ydIoWKxanj2QhujpylXyDzmD6XNYUc
rim1lUzkgkuDixKthuhsm4vpiku7kxtXxlSzU2VtpqC3Nh+YsrPPK49GrYVahBZX7NQbMVpH2Cfm
aXeGqa0kO5en7d9RKP4cp13d9EnDTvUUePE/km5TuY3jlaTJmhXFnemIwNaPS3aayMGWd8T6Imq4
QPjfpkxxZN3C+jc+VoSCCFqWQChaD7W/vW1kqfiGdUeQjFXHoanq1IkacFrNwlEzSj3DYwFKIgZF
MQosXONjK1DNNL2Ig/8it/KQtbkWWTj4ojzhYmW8yx747y9RXARC0CQRKX6JG0fmuCHaylDXvq/4
RpOmgEi6OIQM7NcIhHu3Z3LxjAPhKm5WlDOvSGL6nhOD9ViuoX7K+aPRPsf8ZNI7iEJ9ZKLOLCmx
DiiUdGQAOtw+5BX9ONO7KaBmLsmz78/ufxZLVTlx0ECNTeRXoAiKLYuH3FoLDebHw9UVNwNMZhl5
ZFGV1R47AoaNDqudZ3jpD2FKfk1tvJl7JuqkC9r8T/3uXuR5XLhUwUWEHk7crJfjkkZqJ0g181PW
Bab9VFin2x6w5GCAGNgztAQU4GrXPvTE02LiPj9Zu7I9TnyFWm7p1AFMBt3UkI+5hpjKOi39ITEg
UG3/tETYb31j68Rfbo/hupUAkwRMDF59HoqGQBpcTlLG+9goR1iZe9qrzwOLHHafJegDjAjQDX0z
BSMJG3NN7XVx8iAtAJtoE7+qCYAuWbd5P8EuEPhf+molgF/6PPhKQb86N6dekS7HWQFBxKrPToCm
DmxL6a/b87bw/RnKhK0/H2DQ+7yctjGxm8kzKT3F7bP1UpYrGIm1zyu7BWDdomc+Pp9KyPDRKB3a
6PYAFsKm8wGoIafIi0bvM3AZOLF1qCvt89CjVGhXa6f8oh3TQ3AObBm6l5TDxQAXf11YOT1pdRXV
3muDrOUH8K4Au/5rYz6qzw6wnHVuMWV4rTVDFVgdxDCpRDXy/W9y1BIAzwOTN0Q3VRUzWTm0R4xO
T2WJgIl80cT+9pIsbHi8y+cA0J4NqVRtiZtaSRab4Am1J4Dh3nhTbi1yX6HZ4/2GsPNAOQcIJ44Y
Zb6Y3ZSihf7iKU+OqflG2rdmcENrXKvVLA3o3I4SNxuVCzDChAGZ+q8iOwj6u+oit1lrcl/aLDNo
Eg8zPACvHutaWyW5NSEX0BtjFPspuFzXUm+LIzEAjkRvIbji1fripGeV5vAxPYE6IwkcTe49Vnw1
XbInco0TdWnHQBTgf7aUE9kYS8orvJZwbRl+4JdJjAI6iSPDjqfNbUdYigbBETzz3yKD6VyVNUnG
ksZOOzCaIOrzkSoF2cWrV5ODUYjITtM3o9Y2A47vIHb9TRdrr9yKV14ii+M9+w3KCVFA0hqUxRhv
p3dOWBXeBmTQTz4z17LDi35yZkhx+6memBcLDUee5zwg1NZCs/bIypQuGkEyYi4UA5OgdjQXdZY3
U2OlJ4h1Qt1lTb5o7fPz38+OOtcZhySJHTiiF+nIq33gWgPXFkAdINYAoYfie+ixoHGdgC+iI36P
fjL6oA/oYbrtdYub6cyIMoYWQkF637fpSStPpvkzdcydYeShbny+bWfRsVAKmGvdc9lHsSPSMbfr
2Y7v3o3NDsWHwEf57raR+SNKXIusGuI/HcBpAP4UIy71IJdbctw95hvAT4m2EgUuDQLv4pm3BW/1
K+3MHjqmdcY8LHixEVnkiw30Xz8whDMTyqKnRT5lTQYTfrlJksiNbn9+eQQI+ucwD7easu0YaEll
MiJVLh0QwEIDY2w2uVh5oi88L3zA9/5nRLlqhJZBLdBBGhCvMbs+afRAyAORe579bMtfTbcSn62N
af45Z9uw4WWdsATmhPYlTikYNnb2GqH8omf9OyQ16ViIIecagDPQ5L3j7o6sLMvKjKnRRk6mAgLd
WJbBRqmdDPuRDvtSazde1j7WVv5c9dYWBeXwtjfMC3G1X85GpbzKZYmmlHrgMEv+Scw2YPHJN06s
6HdDXQZotbhtbmWh/uqony2U34+to+WYxGQkO0GmFBwoRoyYul2JDtcMKedA38YD7k8YcsSfOH1y
IDFQrKnNLx2cZ06utlu5iaFXlZ4iZ5dsKN2X8tEvg3INh7TodwimZgyPdd0JwhJKHXdAwYBA6iHm
LGo+0Dw5a6/8z4Jy4+vERH0cMNWTK2TQv6Df7iOH8pkB5chxxop7HoGTNfxY7Ls16u/FtZ7JL6Gy
gHtFFVip3AIpR4cg4LSsgA5P5fi9iFfoSuafeLVPzmzMv+HMcZMsz5vBg2iA7ouw6F4n+0vdbrUJ
b/O321tkzZKyGqZbJ70tEuQd+00zVYFE67uhdyEDkKFOp+1ta8ve9e/cKUvjs8YxkxpzR9y9A3Ea
unK+zL/21rwpFwH6I+xMJx6qafoDi3957JsAJ3vHf98ext+GwGs74P2f21GRP1HOMeqxcZzm/T4k
6Lhvuk48ViawTdXgytBA9/8GtAAWWHOAbOkhhBZ2jmb+Y7QQAmmI+GFovQn4EPCQRsnsp7zIuzuQ
o7wOCZ5l0GVDX5DfuDtgW92N3tky9Agb5+XQA8bLPgk8CqXSyak4Gqc9c1P7YGPw0LsVdFY9bZ08
tvcCxKgr0cjS6qEQBrIuAATwCFZChUISZucjUmpQzkHKnVcrb4Gl1Tv/vnKKZiAVjE0b36/9zwAv
aembpv12+MreWhuFsrfQHuRBrKXgp74+jg92szKIpSvufBDKhkpaznIUQDGI5qEHwW/JXjPw1ybt
Pd6MkqwddmtzpuwoMsrONRqYG9oQpNIifrbH3eqtsGZF2VeQvxj1uOH8ZFt1wOqX1PKCSexc/u32
xlpbGyWyctw2rWiN0XjyrQIxer/GsXmt0wPu+LPlUXniCm0GJ4mMn7jr75vunvv3JL4j8VdB/zBt
CLviual+m/5dq29NnRy6NQrOlan8m5I9O9p1l05NxvADYhmOQ5Sk+2RCt+Dd7YlcsgIoNLio8HzQ
Ic58eYGUbQux8WlA+SP3T30q7gU1gpJMIePWzw+YgtLGnLNFo5MKJ0nKpLTdzqenKUcHB5ppmgfq
TO3Oaov+5IGqf+WMX7x/z+wpQ8tsinbYDPbstg9iEGkPQdq+Wx0IbgJwD1T70Bd5jYbiorGYhsbI
k5dOEJ0dSR9YxVrhf8nbDaQTkfADjwckwi8XaciQpAbOh56s8heD3GrR/bq9NItTdWZA2bZg+BAO
qwzcKYm7n3lZue98ttNkc9vM8jiQhAUt7lzDVlaEZlkFmiMEXAwNRQBBrhFKr31//vvZlqnoZIkx
xm3Lv0HG0l3jh1r8PK5x0FfOcp9qcapO3YaC7x9FUf7danZ4oH5ges6+rwQLA6rtvCGo7vMpTLon
jOO/fV+ZfmOopeOlKFB7feTnm7Wk0+JRAlb8mesMXZNqvniyO1eAqQsFwumPYY/hUABp73wvJm1l
nha9FakOpFMs7Dtt/iFny+zXZiKxK/Ew0J0gB2AbaPHQ7vvo9nQtjQcoctAWQCYYQETljpHt0Mc8
7wFOc70ZapODG2qyo7Y2Vt4h+tKATPC2aUDAoVKoqo2bTEojGXBSVWm3S+PiC6nR1t8RlgPCD3y0
gIATT7uoSHd9NkWtPwZl7j7yeNiBynPnfoByE0mqmWHcBzQP58LlBCcJ4FmFh1Ly2O9fmn5/e16X
ttH51xU3N4uy6roYV07zwxwjc409YGkyzz+veLk1ElklfAR4Kd0WdTQWkJx4uT2CJc+YiVOBTQXS
C8xKl/MzeWPe9yVeXT63AvnFvW/zcKjW6iJLAeKsAmEjX4Wue/XU50IbmsbFfooTHrT2pwZsI3zf
i2fp+0Car2FuF5flzJxyB1RONYxgdWQnnX5FCk5vnm9P2jwp6lMIADyAiByAoK/q4H7qOJzGXnKa
NPNotv0YpTFqSbXZH2RjRT6AWUncvrTdmr8tvVzBHIiDCZsYWd7ZYc6Oi55ohPk6KD1xu27zfohM
YWwHw90bRvO56v3N7XGumVNOp8nIB08WMJeiSU72w5Y7JAL4FSrm4xEMCh84pUDxhZ4z0M0DhTov
69noeCdBCj1RcFwb7KU0ObpROWCbJLDbNbHFpZ0FtK7lYi5hTaVVoaTq7aar0xN3oq7cgZgO3QK3
J2/FhBp1a9K3nMadmaiLF118q5Pfg//ntol5QlQ/nEEMs+4JGlPVw7bhdm77CcrAY3nP6x/pmqDc
0hDw7EUSeyZEQ+30ckEGmuaJZ1N+KkpkSKzh3tKfpbfWaro0irPniSr4Bi9DntybH1rxryL5May9
Pha/7+EeR4upi04rBbmQZq5BekMAq2TvLED9724vwtImAZnn/z6v3DB57VelgV6RE5pJmb3lrxXf
xPqOpisn9fUwgF0DyS56PWaiOrVtPx39LO8m4IkQqAcWEsfdyt19fRWAIwKgWwgIgs4Toe3laiMP
Mbip12QnEAQEPf0BhsJKOwzZ2jvj2qt0zQCZHwwBg3V15YiRofzpAggj5Us3PlfmwbBXEhJLJiwL
feczEAop3Xkuz04SC7jCXqs6eipIg+ZliJ2uZNmXFuPcwPwDzgz01liYooABkTcBsN7NalF8wQJe
YWDvQT+BDUCPshpM97pmSvP8dD/Kr1X/5bbTLkwQ0JAoRAHuj9BT5c1Cyrv3S0Kw1lmN9FwB/sss
8Iu1AvT1vQ+HAiubg7ceKKzUSpiTlM7E7TQDyPcpjzfoAnvK6NOA2z+vD1bz7kfBpTXl2ieFU9mV
B2t8b3+ia7QxCwtiQudjxt2jAw1pyMslHww/H8qEyhNhXjA8e02/sv/WDCg/H62V6OVqYMBjEaBD
Q7u5veYL+/tiAEqoV5DB1SaJ7xfyx2Af+jxshgOzP7/fCuSjIOuDzix09is7g7KhKX3ByhPymXLf
mXdVsudyf9vI0lQhlsdhiP/ghlLWQlZ6rPvUlSf7d+l/s4yvtz+/sDvw8//9vLISbU81MeiOPMms
C0Ud5m3kxVP4ASMOrm5ooKBlSI0PXJdMVFpMntz2UKV+0KKNn44rid/FkYC1ztDmQjHCqkunFS6l
JBWGOLnVOOw5zboXi7L2q9WXfnR7PEtrAuJCA8rpGlr2VG6FXJa2zSiXJ8HvTwZ5d7URqJ2zrysD
yZ0pc2yOrzf2oaIyMDUZVP27wfUwAlgddJnRmwKa88vZ4jq0F3OJJRHJgC63u3E8CbTOrqmGLswU
cBOYI5y+6K9Rxf1sMsauC7Kfk6U9yeLE378QF59XAhKCi5fUGT4fY3/I09oxteBSAGYgYQFOBQOh
5/z3s6sPlG2uWw6mAGIGbcAlwN82irSRP+nNSmS1aMkGZBZpmNmUcgXaGsttk03iBJ8LODjS9Y6G
PdikbjvuvKqXUbQ+n+n/MzMv19mAYmSnu9iEGS6/ldWALi4/MOxjrN0TcjJJE/bj79sWFwcGdSIN
nbTISqjgurIuiiaZLCz9kAfQjRnFkeQr5/Cik53ZUCYP8nCayGcbtPoDKvio8V5vD2LhOpmf2MBN
QT8SHaGKH3jEKXgGIbKTIR+m6ZkU7Y62Yq/19cr6LI3k3JCy9d2ceQQFSdCIhpSjiX5YC3wXlgPS
RDMVpAOiEMQQlw7QuZkEEc5M/Wy8aO62Me+sNZjZwmTZ2PII3VE9vyaeAc35gJJVB8k2/7PFQNHu
/GrcMpj6ze1FWZirCzvKXIEIws/bGnYspw9E9lKuEa5ev3YQUc/acyBamjVZlKuxSOgIhBkUfXyj
xE7xQpkYQV3rIfCTgVm9H7h7aU45kVGSiHkhwTrN+ffKfvTjTZ3uCiu6PWsL1HXzOwGJ8BmkATYd
xQMaUVtaaaSQgNFB61+FQNBsdahaNPLr4P5w0R3Aiy+xHN7v2TCLYBKXDoJxFTrJAahCzkgmJzBK
5C8D+4+fn53l7GCbjDb3S5+DcZ7XITVmkoyVE3pebeXovBiAcgbUtsZ9vwLDL7rDssgRO0K/ayk4
TzZxeHuJFveojXYadO8hUami9xHFcJahCnbMcu1ZJ356Bz7e+k4vPlB5gS+cWTIuZ810BcgrZu0R
rwIrY5jJlUhmcYvioLFBRgRmJfVNZIIkuLV7dGlUv7VhR+WKLy9NFJ6MyGpBHPKadHnsK5FaHKD9
IelemkZsuOnfw/NXAsulUZybUc6BJu+tZurm3gBivHTU+jy2H9kdAH9puCURvILK9nIhYteuq7Zo
6CkR92O1H3a3PWrpJDN8BN8IjpHsUIO9ujWZEKadngp3Zhs2oor5ERMHkdI73Vy5jRdX5V9javeM
pQnpF8IFAnjiG2g7f4eqR9D11uvtMS2tCvJ0UI3WESy76ukM1iJdZC7MdM3hlWkru33565gvqBMD
Cqa2f3mJNMF3AqT36ER190je36EzU6v/+33l8jKGpsC7C3B1q3n23WoHXr8QVEYrp+LSUpxbUd6O
UG70SkvDKGzxZUvS7467YmDJscDNDvVcJLPR3KLcWVSjXVf/H2lf2uM2znT7iwRoF/VVkrfeYifd
ySRfhGxDbRRJ7dKvv0ed+7yxacFC9wCDYIAGVC6yWCzWcg7H0fBMYMBUIMWI2cdGHw6Zr20S1PFX
5C1tC6DHHGRykFZDpHR5TvrSF5YX45wgXAueWjwlbxvVkj4g9sKX0f4Eem1FH53phZ1iKvs4NHdu
90jAsIAhej9Kf92Ws7QxcIpzID5fKmqRyGmnwm5NCTmEZYHbJntTE4/EWQNyX1wvUHWD6XrOUahE
Vhpw06pBYr3EQ96RIG3dlQVbFgCwNmATwXWpIOrc7xhmjQd0a1TJhoAiPrNXbsOlcBIJink4Z35E
qN0HE5rxvJEM8F2VFmV9HLT2qe2TCMBEK7osS0Ksh5lMBMdqowCtDVKTZkS8B2IcjwVdkAPFaXDf
pdBfMealDU92kVPiQQzt0Y+EhgqJtnle1zsyfL5tZbO1qiELGFtR+Jlx569K+wJIe+YwNXMAGzTW
3um3tvEAAA+3xYs/jKuV235h3BTBxJk85RbjMUgQgFJFjyMC5RLVb6vaAgyoDNJtAZjLKEWDEn9H
huFCqHpkXZlkCdpcj1YRiiLS1ojql46qBz7GGT/dRYZXcTkGcBstg4PI0vcf026MSnmfkDWO8DUh
ynXQ6aObFQA7OE7yufMq8DodvHHt8b90VpFGROc3JsIx3aqslOWbQ597eFxy92vTfRzt/W1zW1TC
9zCjhxwDmHMUw259y+Q+2KeOrZV+aIfxMHeIdWAXui1mYa4NKQwQUM+8JHieucpiaaMpCfATIUdo
Nai64zsq462l5cfJGcJxnLv87JB3bQCinLCN+8gt3o6FefkblJvVNVMn445Mjpq/Jfr92NEVZ7R0
E50rqZylxHZSv7LmYa3+PuNfNbvcepMbgf8nsPUVWUuGgWZnPDZg3wgRlSdhOwhP9LGHML3ZT/nB
O9zesCW7wFwlGDOBZ3fdJzPftgS5LXosDXbqB/dRM/tTjUGU22IWtcBLAPCnOrJcKoqrnBCWG+hk
wqDwWG/zTPP+NSsnXXtpLjlVgCzPnOHu3Cit7DxYvwZgxiGWrmyEbNzYleLgF0lAgY+cOH3k8E+t
sxZnLV1N50IVa9AakzVmYyRHMsNplgl6ir7KJA4Tfc0WljYLma5ZQbgJdC1e3k41i0sAd6BboCf8
MdFQMvN5GqZ++/Ptu3Umx1cq1ZiVnlqrw/wemIIjOhhRsoZ4t3gd+UCLQyrdAPPF9U5pQ2zWU3Ic
dPdeTOJTzMiHstUCvaNHAKM9A1sVDWjuMc/bSMvk5raGiyuJzDeCFxwqdAJdrqROujHW83jes+QJ
tccj6Kt3MbHec0EBZdmbW5tQYFHdIUCfBjTW9WCiFiPKXP8OzW9PrCUmF5SBVQPrDY0kMyiGogzP
aGebVYGJFRNMpY52mOp+p+XD4faaLdg5xLigGke4B7hn5XBRoGIyy8SapYOHYvYAmBw3pNqJtr9u
C1rUBwAPM0YFqObVDoNOJH3KGyAXmFV2oJ21awwnNGt3pcqy4JMQdKMHALiLMz+xsmzMsAFlByjB
o0b2NNmtleYXtfj7eZXcxUyGrDFHPL+EBiTasQmI97MzjZXrYU2Kcj2UaJqjaQ68itqpEZn4gYYE
2FiuxUBLmUkgrgBgGnxMaJVQYbK0ChirA7Kux6z94mvFVnZxWNgiypwp6IDMbuSfDFMGdnq6bQsL
V+2FXCVuodzvHafBJjkYUkx4Akzal5gfygkQt8na9bFkERaUA+AcLP3qhTl2w6TJrtc+oNzzrWBl
WKf9y9v1QdccptfwL4bUlUPUNm5vuja4EY3mn6qtNjoGYfwfaFaNtGJlZGjhvHoY9ZtfzMjDeep5
lV7F0XAqKZBYEOUTcGLGm6nF9OL0jhLy7ERddJIBQA2zi5fe1KY2cvEcqQw21pt8MvYtmml86Wxu
r91rHlp5M13IUW7a0m1awamFVrZRe4w1J5QV2w56vUvlR+Bq7iyjCO24DTsMz6HstK+JCAe+1ls8
+4Vbv0LxG00GonYABON2bKzAbnjIclTMh/t8+uLHfZDrAFaaPt5WXdlL5IFQoX0lhvZsrLCnaM6o
baUC74ZjClDjyvhIyCMrv+X5838To6gWj3IarBFiOqMKHPOj5T0NbR6AUGvFbSnH+o8+IHcDNCai
wSvKNd6YpZekAvPHQovAzbUDLMpekDakfJKBiJ3dbcWUk/1HHhoUMViC5w9quJcWmlPODF8M5hEM
YD3CTjt3VjRakaAOjbNK89px1M2j030amhdwsLxHgzkv5RCYwlWZ00Huyykt8wj8oGhw0qc6y1aC
dLVp/s8qYYlmWkngqqljznEz1E0ra+MIEF/nGXPVdONxrr8UQ9VHXLj5Z+QY3EgXtnjutJEeSmGO
YWa2ccRYamyqJK1eSqn7jxR48G/znK8/DqC/GIRAqfc661tNnUX7bDKOiZXvUp+RSDfbRzOuhiAT
7L6pyNozb2lL5yoc6E+Bp4ta46XRaMzMR+lKGI1zJ7dNu3/7joKvDJNOaOfCwPF8tZ+VxQhzXFOr
EuvoguCw9n4kubmSzVo6ZUjDz/StiLKv3o4Mk6x26sXmURuOGf9mzGXSugkm+64FAPvbtTmXZV5q
MzIPozA6hTZJGANMv2BrtMJqDPJqAecirEsRVV8OYGLUzGNFJnAWjJw/ahKYArXnmBu/G/Wt05Tl
nmejCGqXyY2B3sh3HEPkm+CEcdmhjj7bzNmmablJc+qlzlEYmzFa5RFd8vPA/0ZsQMAmaqsvvKoX
RQJqTeco6wc9OXF+X1f7lJH3aAGSWrR94Tih9HSpRS5kAepgyzkWVuiixUhfMe3ZdM+uyNedQgLI
1OcWxRmq+/L7naznWenaOTLx5DUvCNaa9B0eHdcHno+4RsBvo5weCXrmrgbX0ZHZn8wHDNbcNudF
DeBm5sQ8MuhqnDZSwcwhZs6xSX7I3gldt4mMaUWHxd3GzBUwAEHOibz25TLZcsqkS7HbvEAnp6QR
UNmj23osisCsy5zjQervlU/qzF7ruEoQOsQO0OY2HpPo7EsDlv3sxPfbcmZfeLXjZ3IUi/IwIJSI
yXOOSfaSiE1SbyaxybMehTMRADM8AkXGihEvbtGZSGX1TBPNXxxu9ej329QO3GkLNtPbWi2vHhrM
MOeCHJx6A+DCTYcBXCjHRhc0SKUHLg9rP/UZcn7Fyu27dNvgovmfLHU8wG1lNmrJ6BwRQO6TKd30
5fNtbZYWDHc7QnQMWKH/R9kj00AEwa0JCzbRwOYfNWRXjNWy5uyFVUvA1MzcuT+3L/rKttSDJwtA
3NtHoy/dD03p9XipDToGN7SpFYHTtz9pJ8r9FOsTpntdGqZ9dpc7j71lx1bQFzb4XCRznqivgQjD
7GJwpBQT6C9AepwhvGLWh7p2rM3A0a4i0Ae0yTsLrCag5rGPCEPcn6PuJQcQIU9jMI55uh0H1/1H
6EUWUuaPoWOPfNNZ0vwIlu4uoKao+sDj8ZOPqFC0ArQbO62ZGW7a38kospM5pb9Mp6Kfk9IoN043
lCEX4FkixVjcI5BCr87E+y3qOV2AduB4r8dZ8eP25i2ZB5i83PlBB4ZBtQnRKlqv4SJ3j1lzR/y7
1anrJeMAzLaJRym66NC2cemLQPDSD6UNXxSPJKpqbWO57iGz3ggZ+HoznIuZ1TzzR4XBrSZ1YIO6
DFs76tbQbtfUmP9+9v3JrHJamvi+g0uhe3LMU/vGUsqrCph9w90PXPK5Ue9SxKh5flkJzzpWefZN
S7N/pAVskaGxVm6H+aBcHqR50GYeQgNM+PxOupRjaEMD9mRm45Km3sFvNaCTj+12nFgcFA0Z7tOh
b6NK9Gvv7CVTcxHhALgX6BJXtVZTHxtzEp59dO2tkJ/itcTbklc9/755qZjH+yG3vdg+JuMD/tPo
vjS3fhq9/cCcS1EMOrEn22pmLZgblh/btaz/kqEhUQS4QR/9mmjTv1Ri0HUQRDlQAhgFg/vclC/J
WtJtUQQAiOfhpIXqJstav5fmYB/HiTpBYYIfKwUWjW4lK5a2uCHzSAlyewCuUKszmsCr26EQ5MfC
/mgB5mHb9XH2faKUPkuAgbxna9DYjsErAzamXnWvUOhsrHBI42fn0eq/vmPnzz6vHBzLafSODPi8
YQTGPaA83/F5XG54BGBvPKJccPY0+tyxuXPs9YNd7bP8Xd+38QxHLyZaABXDNd1SoI4LTzzeAag9
qOjv9/z+v99XXHBtjqWuNfi+E3jFo79GQbFotWhe+N/Pn/9+5oEbvTH7ar5Iui9kDBx9V6x1zC1J
8NAqCDAkvJNcdRwUN34dTxOOniAHYewske9aIVbOxJITPBei7HIWjw51LAhxy3sZ5sNKP8aiDvPo
NCpDc51c+bwovTghrnCOFvlg8ofaDMc1JohFDfDCc0zdnQM+5RjotSjroScOnssHBEr8PRrMIz3o
HUU3ufpUjY2pzkdXuEe9jMb0JeVP4Ol5u6W+sgEhWAVhkgqagOEUZzRsxDxG1nVbuyHVpkdf6f62
lCXvN08/YYALYLwYML40WKScGJrnfOeoUYCwaXbyOHTJTqftQ0LeOFr+J/wBoQlyuRbGZ9X2YWsY
7Qz9LJDVkSr0PYvdgfer2k1Fhzk+Ey1hp9vKXdsZggh0k6PobmI2mCjKFQ7afHOGfMUEJGEn2Xhu
tkEK6LaQa0u7FKJ4FAAnACS8gJCs2jEWgjLvv31fcSkkFcyK5+/r/3bVp7z+dPvzajEauzL/fpQB
YcmYGVOfeY6LeQXDznBhpN2O63bYSw30PJ4WSCCJsR4wuQMaOywx+aHRlT+0yVzR8NoGIRlWRuZB
nHmY8NIGMeGgzTCq9lGvxMGytSIYU7atSvYplm/ExHnVFh+ch43QrOmr1Zo+za0imxrr2NSHlOzX
4q4li8NkBlwOrBy3o5I1NRI7sVnC7eNggeSxJFFGja0/rU1kXCcc5inx/xOj9iikTM9rMgkEkVoB
vD6J5taj1Rvl5yEpzSMFswoNxqJJDxMX479eOSQvt61myehRnka5HU4cJ1VxrzXTkipjmnWMkYku
B5A3jtF/k6CEmB2YfJDzxkMjeR7TfWEe/tvnFdcQN/9TIJsyUJuGRTmt+IXZatUXzPkSKX6Bg2kT
o76uhapLAnLYrVHj0b63v3vdWqZ7cTMQJxMA7MCu1b52MfI8KTu8lRz/BzmA6fr2Ui1URmBtyNJh
FhMU68jXX57PjiFRJ31kG2PzuW0+S+RQbPBqApGespCNYziSCTVAL8iQ7uqMbYuGo6fs7TUm/Aq0
VoMCD/c5XoWXv4KNziiBZwRn/rO08d74eFvLpUWcp/xN9KkgLlePFAV5Pei2Swc9ORgu/2KsNcMs
fh/hCNqFwRcOGMvLn5/3tZfViCeOPSpHQc1X7HkOmRRrQ+kZvYdoBkXYTJTV4dKxMHMwxccUGaTC
+jHttW8gjwFB6xTIbq2CueDmMAgMChd4a+Rj1NhEq0qnMHPpH9HfGIl4VxKx7eM1wL2FJZup1bFi
88AeGHUul0wfha2RySFHK+gkCqMgIX7znuN9+RohImmHy+dSgEwMS7RcYycmP/8c5fPtry8s0jye
hzt1hmpHk83l15uUxlaO0aiTFSORF5XWN79bEbGwQhcilOuGM5ZRp4cIZ6vhBqhWADYWXBg4gNAS
Mhde5+nfSw1IA8Bk1KXZiaTdIQFjsW0Aq+KEykGoryH0rslS/H0xpHHK9Y6dtGSTmlAn1L57yWOz
NgS0FO9cKKV4M3AA2JrRNOzU8p84UkGdpoElH9OR3rmEgQfbSoJuRO9EVgNH139jr/McgMxQImhk
RDLTvXZjwzhqjNbs5DkfwMTcrmzZsnpn31esbrAzxkVTsZMut078YpIHRz46fM/8ImiSg7A3Tvpo
07dNov3RCo1D6I1CayYeDJeWgvcqGVyHsVMC9K2NJ1c+v2gcM/wRIBTmvMN81M6e1b6RWq2ZleyU
aY+dO6HG+pyhmUd3RTTQt3XGvariIi/johqBDKA61lFxQwpaUDiFIdRbPXCSNnyzY8AtihQjwk9U
OdX+y6rC3E06EBwkQIgazWOFLJpmf327EGRK5jIEGtIxmn25ZIVedX2XWsUpAaa2EeZpNK1daQsO
zj0XobhPkTrVCHSA4tR2BQZgXkh9X6HUcVuPhcfBhRBl63Opl0wy6BGDbp0EbRY59RbB9W0pSwZ2
rsr8K84MTBI25PFoFycg94c8/1UPPkojP9Ns55KVjVk8oeey5t9yJksffSm0FLLIJPfU0jeaYUSS
esHYid9JO24b0n43qYyoPx61gq51Ta7pqngIT7AE1JhucRoBCpkjg1c1D6LaUbm317jwFjfPRsQG
7Ih5Fk9xC0Uqi8TssXkD4JuJ9VR5YW9sHXd7e/cWrkEXXcb/E6PGbgyFFQMVAhhiMpOtyKAxV+qT
i6Y+0/nNMAtzG8blnqWmlrBEmliz4Vtj5cFIfphr07yLi3UmQ7FBi/lN3sRGcUIXfeqFGUp3bWis
XRALmng6Os/xbENRF8pcamLVktOOFcWpK0XoeVlYTs9+8ub0GELoMyGKZ8B4gq43Q16gh+MpT38N
5h3vVnoUFhpiLmUoW1IiyY1WLIQjotm53gPG1RBn1cY2SQFif0+8r3X2jrsVagFbUcfyXdPlVoVV
VrkUsDNUXJ32Hx7fNfR+nPJwqh5c72uj7zUd8PGb2+Y9nxIltr8Qq4RGWaFlXkwhtm6KYIKFo+Q6
hOYY9O2mMbexvRbeL1ginhKIXOcXPm4QxUZyxwe18WDnJ7OI4CPifpdNoWusqLXwZLmQohhJQ0Ra
x6Obn1DSMceDZx/q/nvliyjNNDSR/ri9iIt2j/IxWptR4L1qB+s8t5I80/JTaf5r6C8Gf+r5SuSw
JkLZp7LnRuFwiODVtk1/ZmyjDz9va7FoCmdaKDuDbsOaFR4OFp4ce6P8ZmeffQwWiu6XU34psrtV
QpA1nZRNGkZ0UQueFSedexshvtf1odT7lTt+UQiQAtEHOFf71ASDZnSYSCEDvKtzX4JMG+nG0lsJ
IddkKIqwoq7zBtPNp7IISxE04KF/I5XyHDnOrZl4XWB+4xpTsTTylKDZIz8NyceiBIr0p/7tPTmz
CIwbI0uKyE4dz256jBgarM1Pvha26cGUe959iIe17qJ5MVSPg55JJEOQJgUu2ryYZyGKllPwhhDg
BTpdKLs90D5um/HSZpx/X7nqcl84Tt7O3x++dMlXjf8maziEayKUKCs1WQ+AjzHHazXK2ieWRqa1
/29aKIGUWzdNwVmfn6Z6Q30jsPJDs4p4uKAHqj9otvCQIb8uF1vuaDB0rchTSeqtMeqRIPfSXCti
LElBJQ5j/zpGitEkdbnhzG1dGmPK5GQ0d9LY2/IwJisHcOFSQYD2Wo2x0LWoVpo6LRaGIeoKptsB
vGCfN8WmSn8la0izi3KAKoAuIfRxI5d3qUqi9XLg5VidbL8KmtEHZ00blRTI0No/b95/gklYFE/M
mWLaVPw9Su0si1u9Oskyj0T2PXXcoCnXJi6WAp0LMYrPl0NpkqTpoZAhInD/oB2TB4PWhdTa5GO7
ZwkJemkFo/zy3/RTXOZYaf00alN1KhDh9O4TszE8v5aIX7I8AtQn4KXgVr4aO/KkQ10+Ybuqbrjr
0n43DS+rAABLQuaLBaOjFmBsVPQMu2kEARB0deKfdWAWeqcY3aC3F2vBZYKnAHndOW2A8EIxO7QS
Wf7gwbz7fDz4DubQLLkSX6yJUPwNoiWrTX2IMJj506bDLxM9fre1WFgoFIJ9tC/gCkPbvGJrUwq4
KiISeRqzYg9uiifwwm5tspYuek1HKxfMhRzFtIrCRFcjXlSnosjHO4zK/Ko6zwOSOrMeci81Duhf
MkN0y3mb0QG0Rh575LGxvd9WpzsnSXVnj0HJ7mWiOQ8yDey4wJPJNr3r/QbhRRtY/uhElS66e3ti
xaGy6e+sRVJvsrVnV0o7rK0ME24D+QycGPhUz/406Zm10yTYeYSvxc8T181HQpPis22UaejWgKro
nbGJ4tFMQ6uVZejJOA6MSk+RYGn9sPQnvk/cstrKpOzDmhJ7PzI5bcsO0/8IDOjedIUVocjAA/DW
JM88y+vDxEw9THrD/uzbRbPRmPSe0e9Y41Gjt186WbZh7LrthiaVj7+CqzDRhLwnhojDmhj0i69T
N7LtESxMNiaXMR4y/y/N7GLD003C7whp8jsPfj8AxGn7oeJ2eZcXsg1YUwBGxMuQ5BpMbdfqTr2x
Kq0Nx9JMA1oAntRobbK5bWMLDhonEITG82lBYly5awzZDFzIhJ88/rXLP9TTEEi8mtZC5TUxince
ROqKnFE+386MBUn+mGBch29vK/OaR1MtGc8YxEroVMSBUc79mFCqwUr4CWTQ3j628z6U6GQIS1mC
2NwatN3kpFpkyhJNwJ1MA2LOeJOpa9w1btWcMsz67q2mTR+Y1KewTUC2N7hNvpk6aX1smJWFg7CA
ujjq6He02ioyaVOEnNTDy9A4/q5M+ykwpcROSvFdNOnvDiSHu37w242mExZRSWhY+Y6MdGfSQzGi
GowqEQkKZpYhcID0wDD7kx03Y1CWFQlq1iUrT+d5Fa5WCWEMnAq4NMCjcnkp83YkJOv18sT6b1l7
sA25aeWDnfAtpoDC21uiTkrOcbiPK/n/hClbQnwG6PPKKk/2+K3W7mPw2OXa53KYDf6F+x90h29r
+98OMJMp/yejKyaxZHjn4hU3PZjcLvQY4nv0mFl7vMqKPJreCJP7R0kAYINNfQb8UJtp+oLHsuhJ
eZoKDKGFhtjlgBXxVs7q0n0AeB40zSPtgfBQWUo31qg5tE55qtnGRCeD3PJ6JVe0cKuhgeCvCGW5
pokTuyVueUq8l7z76q+RXS1tB+gZkG4HHjZmQJQcZJKLGoW+mp+c9IM97KxwGnZVtjJuvGTfKLxi
3BjNPnjFKj7NTwqqI+VfngT50E33sUnhaj4X9Hno2Ip5z+uhHiU8ANG1g2vxGs7dbk2rtHMf7nPO
UXMaDfoz7e/q8Sdv9sxZKf6//vIrca6OWjGYi/AIUSxATmk+YQC3PBVx0wVuL0zUE0qn2uO3iaAY
MMeQOC0yYCV43AeL1JFBSL8DL4oLkjSt2PsaMYIk09It6Vly51ptsc0dUoTovS5CLRFIX/WeKz5K
2YwvhjvRTZb53lPtyPKjXstnJ5P5xq6bH85YtM+sSL3n0nWzCGHxcBgMpEpTp8bQv+SERy31+59V
mjUhGPfi3ejGNbrTOx5UYiqfmdnXa2/la/ua3+KI+JDVXJg0b/oamFnWmJzAsuXIHUuf0jYorS+3
ndr1KbmUopySoU+83qwsSCEgftkD+e32968P+uX3lVNSA0WeUw9Td/V06I4ZOwxrqLgr66QCbrfc
jDEpDw16/Y4AbisH9OJvEf/zZj3mkAKYFvo8Kq4+ZGWTA5MRZPWnhgdyCNEZOzQrd9nCVgCYHIMJ
oCPF7J3aAj12TWqLpNWOCcI/3/sl9WF7W4mFpULBHS4enwdXipqj123As5iGFR+HHrjU+b2fffL6
PWvX3izXrgRgQWdyZk3P0jyGpZGuZHZ8LLRveMCEmn8yfR65fopY4pu5Bgpy7SQvxc02eCbOJBT8
DRTidOsfsN7FyW5kX3P7IbPW6L6vrRmjl3jwAXQGqbKrKZVYSjaNeawfHXePGSuvfGrWcDKvrWAW
gYtxnha/vlZcmli8t0rjWJqhR+1Nk2S721awIkFt65pIkdXsVUL61XfDfu3iXVokPIcxUYUu3+uh
eqOpUq0sBwy8U3fb5s5Hwca9xrsVNa53nWCYFzi7r9OquLAud11kjj5NeWMA3K3cx6zZaZX4ZcRy
04/uBwl26durtqgVQecleqAWJuUnMYwA4oBWTOvunDQOSKkHoPO9LeX65My96+hXBboRIAnUoRHH
kp5rJq4Ohr3hPpP9x9qrCtyB088+Rg57mj6RZC2QuV7Ieez679tcOT4uLbMJZO/yBGbfEpekWQS6
IUPRHxJ/rQJ0rR9kAX0IaEfIaFw1BVOvNnSZxeJkojnfHU9S+2KhUbKwLACoPhjZO2JAgIFipMED
p/VVkCF8G2iats1PWYVsrZE+Zc0a6NX1aTLQQ4ZO9xkHEGlOZfUYqCtc6uXi1Mupw8hspm2bMiPR
bbtYlOKCxwCdQ3jfqvFyVqXgu+1ifqoOGX3AUv23z8/bduZBxzqhYkg1fN75/uCXP25//frawRK9
BuKYgJwT/5dfT1JDa/W2FidaNw5K0JwFsikrcDtrD6jjryzVkjmDUQkO2gDy+lVPj400Tar1CaTx
DFXNfV7RoNGRmctCDZf3bdWWhXkYmkFoAGYRJa9lp6VVF1UhTqU8FMWLgwQ69QGjIKugJmvMh0sZ
WxzTv9JmKznbJg0BCJgZIK2XaZjEU0C1qCFfiTxR95NkX6leBx37flvFpSOL7qs5hz9vnjqZaSR9
3TY93gWgm2iz7lC1YPu0NQCv7dNhx9y1Z/a1owUUyd80jvquGmPTm4wxxtMQEbs2PgwIV1Avvq3U
ihD1Dmxo1bQAy8PjsNbvbZodes14lPG0Nrj9ilCjPnMQMiJiAOYjHjuKexA5ZdQovPIUGwmNCEuT
nRhTEA+l7qgFQzz2T0bOyUa2+tesyxmgltyTnmRF1FvALzbKUjsAPCaJWEk+oTqYR1ZLs0hjU3Pf
0fbFK/haH48KN/onBXD2m+fzfGZmhslqx2B4nKMPYgf4wC9+k9zH0gBGWbqtrC4Ey3Pg28MeaCsP
WczDdlrL3i/5u/Nlm8/d2U8Y/Tiv0wzLpk9fNe3OiunKa3dNgOLxnA5502TWsf3seIFcg6Fesq/z
XI3iFzBAxhqBBO+JyzJypkfBPq5jZC7qcJaPmv9+tkhVRjCKoUNIxsLRDZO1UYk1JRTbTbngdTEr
YZMwm6KRhWa2sg2Kc7GA03wOPqYOrWa1wcB6CGxRz60B1v1ECdKSbfPYVubO4f3RbT7dPvjKmv0R
CIK3GcAHcYg6ldSXGa4eQRLAOloRUjhRvYZBvSJBVQmIE1ZnNT7wRNNHkJMGbvP7tgqLa4aps3nU
bW5hVGxrzC3Ro8BOj0b5oZDRmGyoEfn5s+x3/Tu4FsHH8VeWYmKi9/Uss3QKAIMNte694pM9rMQe
yhX6Z0dAl4UnlYs5EzXFhQJBkie+AyTo/t7ItkX+qIu9/cF7Dw8MdPkrSEncd3ZFYzC2AZUX+BR6
2wajfsz8U1o8lHp3x7w2JE4WZvHn29u1aA9nYpXt0logaMQzw5HlnzCwJdhKdLW2fsoWFanFMVGP
71fpxjP3lRvWZdj99rXDbT0W5czHdWaVBJ+NEsVJDQUcjtvsWLoe3ZMx/iwG+yXt7Cbox8Y+ZBp9
Y3T1ahpAN0YMNwMCwKYvHRzy+kR4A7BrfaekT2T0aZS4TXtfpIMMs27yt36f839v66l4vf8vFDNP
BnKuAApQMlZVbZtI7AK82dc+VKL6gcLDj5iu5HUXhczZpHkYHbjDimutkTdu7AGQ+Hr9o/E1TDi9
DPSN6HZ/NAFiOOrH6NS+Svc45dC4NWL7Y4yRg8ERwRp08pJJAHCTgG0UXe1X+KUl8WoN3KLJkQce
kDP8e1uCZOXL28rTf9RAWdadHz6AVFc2xOOgeeZZCVhhhEjVXSLXitNLDhUm/T8BloLMDCdn95PO
gDzu/kJhGMNnVh75ZWAW4eBEt61ryRuA9gYMe7NAUx0NavOi9tuGAkxbu9M2hKwc0iW7Qrcb7hXg
j+ERpKxVwxlvS0m0D9K1MO4qwK+deOKh7eO1x4jyqHvdlTNJagTNp8RqKF5wgA1Kw6k+dawJbW0M
MM739hXDPJiNNg70wlzd2M2oxy5g6OiRUOR2qTaS+2RCUHJbypINnElRb21MG/gtmyHbPVJ8Na3u
ibfOHjm6TzQnKElYoZ//ui1xaatclD5m/HmCMWnlXkCvlaxGF9eR1+xYgncj+hLslbVb2iQP5B6W
boEQBZhrlw7UnXgOKANQn5ntFBj6EzMApeqhZX6t53ZJEFp6Zwg/18RUmqJMpxV9NnAIQlH0LuY0
DhJbQ4pcj4CC8g5OHNziaAOfjQJ9N4pW1Hc7WjAf/MyGGVIoZIS3t2bhkF4ImLU9C6z9dGqcTifp
sXf0kA4R797hBiABSTAb8DBAJ1NcziRorHFqp8cqKwNNL4MV41rYD/SogcgT2UoDBTZFA+pMTUO6
mcI6GTGfhSPKTQ/55O53Va/kB9SsxOwJ8LjFLQbwKtSMVZ/DpixvYxcUQnEXP5CK/3ZkGyaOvbHa
fk/pdOyq7M7HgFjDu7W36uzPzp7XqmzVC7kY77Mph+wJTCvW8MBA8dnr943Wb0rnq6zQUdOveIol
48CdNzfkAloA4cmlcRSAP/dpAdYFmVKgp+0Gfe1RtOAZ0LkG20DyHGuqHqa67P3Bj6v0OHpOiKAn
sHsnKvw3vlFf1w4i5kqNh2hHzTWjTDqkej4B4d5y74zWCAmJ94n9xtziHzGwcESMMBJkAi/Xa57t
45prpEfL29c04u1KCm7Bc+OuQz3rD9iEulpMdqKGVYILBdkTFErjbm+ysHNJwLkImOOtOIeFoAdo
weiOgJ8DOcDrcThzDhaTtV6XVg6kah6OGHNyWx6W5t5L6L5a65NYPFzzKLGDEXkgpKoJRt7Elcx8
mR91TgNNiDAp/CDpDLglQJukPEDjVeP/Zs7as+w1K6seLRdjhMA593HE1WONuXsvqc0yP4Jm0rtH
HaYIEowY3jfFMAQYdGSRawkCJhrOQ4zYAtpPANW6w9jwHXEBJGy45UOcVhmaZRMv+yhGs4781vU3
qKf/TrxRAC/XHjYC8etKwLh0fmaWZx+NGfCyagSP+n3rkFrkuPXyZ26PoDG0cU3wYcXy1IagV9M+
E6QGDW4OFIwmx+ZI1x8CrqeHWqYPHl6w/EMtuj3IEB4AsBsN3I0MyreaUxxqc60vaMkhYd4TFSM0
bwA2Q3kluaUE9KPmsOPYN7s+0fbJO7h/gNX8V4LycvYG0U6tBwkFD5Avbe3d7ft2acMQASGcRIEN
YuYjd36kKmkVOG7s2LLpriqeSdLtMCV5W8jiMuH5MINoGehDVfyQMMycWQSAJk5nBlKLinTlzl1y
RN6ZAOXOTaVtJSKHABDQbduiRSESgNA4Lf+CsuWur3QWjMA3iW6rpWZrX41wbn93QRMAUGpbCSWG
0e0kyfziGFc8tDI/pK79/0i7siVHcW37RUQwD6+AhxxtZ1ZlDS9EjYAAIUASw9ffRZ57u22Za6Lq
RD/0Q0Z5I2lra49rhXnxy8lpyL17kgDF+eC65dZrfuZg+bstfunozqUryidKSR0n8cpjzh4TNJJW
VrrFvO5tIYsXDdMKrg4nA4GT+uaC8tQ3SpICiiDo0IxK917K7pKsQSUCCC498gLFTHpl+/eTKT/R
0XzwB/JUizWUtyW3CpU+BCGAeAahhbJabmmZqAoKRW0weIpBALbRUs42ueuJMEuttS7Qhd0FJh66
owAjMXOqKG61RiuLd0FNjxzoqKDtjHLvxVgDe1hYFMw7ZjbRYo7/68rtDjAIPQDMtTh2BFyDSIuH
HDN5joBn6mor864Ll/BClrKgqRicKkn84mhUWzsIV8HZF+4glmEAcwO5XfSaK/GvJVwAoQ5ZeSTW
S244m4Q98vJ3Uz6J6us8lLqilwvu57k41RdIRAt+5ATifPNkaA9tc2dwH0/0k6OLsBgA/rAN7G+A
ugBk7itPX8ZhiKnxfei/yeQ3dbda8Pv2Fy3u77/rV5N0lrAm6fOyPA5yO50MeXf751e2990WnRlq
20LzSKsV5THQtSiYTtx/0ZuTrF/S5K3UV1oEVXyg2bJd7K6iLB41OomeIUjLWTROn9v0gY1fde0X
RpW6BNgGyUNZd2HCzagmh5LfYaYwpPaKv790B89Uypi3/GzNjQH3BU97edS6V4HOxDScgrfb27p4
A2FPbIwVgSVCRXQZ0aU4TR1OrXDExpm0raOX+yIwDyDu3N8Wtbyaf0UpF0QEBeoKGNM+6uVDRbpo
zO84/3JbxoKHjGQDGFLRVjIjVc3fcLZj6JZlOXVgrRm6xDP3a9D78fhYYnJhRdCStsMPxw++M7mo
jQXF4OFB8/H0lWQLQPQ/HCh417/zn1cMY4bxnta0sI6G7PMy1v2nzkbZ+8+dH+BOIc7DHN4MQa04
P1CKgFvcLI4si/Xyrm/3jVh5P5cO/VzEfK3PDqQMuonVNUTUuR2X6VM9+/KYXbh97IunAW5yDJIa
qEvZynbpjTvaveEhYAhz7zH9Qyj3/5wGbgdeXgRDSP1cLkLziSB5McLZZgCGfi6cte9f3CXEDEC6
QlENebFLAbboiNPoPcKGtIqLVI9K+Wi7K9ZkyV2Dj4hOHoTdqECqKTmgG8iRomHoyJj/KIz8DuBE
4EGeItZ6IP0qI7PRdnYHdA7S0NfWpZEZJCudpkv2xoIPM2eIkYR+nz0504fG7mvW91V5zKjQt32b
OJsgt6p9URXjjruSvt7WjEV58LrRzozwBJ2nlzsr7YDaLSurY44dHZGZ2cnsMwpVt6UYS68T+n7+
ETN/xtmyZoZ2zMpVFZZV3FdA9fLT6rkssg21vYfM9kM9K2KK9FDmTfcWM+8kDTbSlt8cTr5ws3wW
Odswy31yG//DyrfNnqESTQczCy1CNIyQXmV75xQZIMCT8ois7w+34UDWR+UuFOjruk8LXYayAOJ9
o4/5jhrk0e2aHUtHuaJ9iwdx9hXKW2boyWQygq8oxzT03ia9Dicwynb2x79aLtQb7Uo2Tl25rBme
Z2Y1Tnm0RvKkaXSnl8AUzvBoE8p2ZZ89u4P90nrjoajoR3dcc1SWF/qPfBW5pczGxvRSyA+GV2t4
Sa1QbyPzLzJoc2ENr5w33yXVdOd11TTcLihW2WCo8Jm6aAnNt7f3csksnQtRjHdnp02plzk9Suc7
5XtN/pjWUGiWHmwApAaoEwNP7qrO2nRj4KWpWx1NlPn15nHUgkh3h71W3jftGqiOilP0bsjPpSnv
BJfdYDfUq45e9hWlHbTrZxGS5CH4JuKAZFHatiGr7m37SQ5rybslE3EuW3EpWWMzvTIhmwgnBMmN
DLKocPLQxeXryEfU5lYexaUEHtp4/91b5cp5yAHoWetXx8QotkNXgxfo1RjoRoiTP6ALH4RK9gTE
lewv1AYd2BjtxygX+s4Ut0K2GLsoJ46cDfjcfet+LL8Zq3j9S4qDhD90BpkbOKPK4noGfqoxhcVt
pvZ1coKHimL8UHdRzRq8uzxZ7eFYMqPnApWXpCsNbe6ORwDebvMmxGjMZMWdv8sLwGKE0jyV7p7/
BRUsLsaMzoMCB3wbRWFHR+uM0QdNp1eiBar8puWvhX13+5bPO6W+D7M7MJdUwUOnFrktdxK9NdXg
ctaiYlebm7/4+XmGDE8gOMvUJs6gtNPOdAfUgyYaVuyp6fa3BSxZqZn49T2/hoKCogmlywM+5aBM
lc6LrO+07iVZg0la2qJ3SwugJANJmNnmnz3vvOYD8a0CDLb0oZKfvHzFS16yDXCG5vfKnRnkZt07
+/1kyM06k1gCTbN97TsxExrAHiyQqU9Hq5Wbaqpebu/aO0O8euznMhXVIqX0TADEzjL5tqRFZLne
Lq31WHTFpjDcMEUmXVRlnPretm6ybeLmMdLOSDYjnvLpsSmnKMfffF4/Vjx7rBi5ow6LsZoo49lP
YheAvRQPPGERRsDBGMXv6i54sBLvrrHdjV5N8e01LWoChnsdsLkB9cNXjgkk0FM6BDw/2vJO1OA6
3FX0Ly4LriLg3lGHg/FRvAt4ycQBfnl+TEWMLJLmrtyWxSfqTIBanjVrlLAlGICPaMnHsPXdiIZX
h5dbVzuV3qbrTlz70ZY81P213VtUwn+XpmYYLeAiAAgTBMdC23Cwdrbeh3Q4su6Y1Bxg0itntXil
zqQp6lclvWumJkiuKy5fORpIZVGshVWLaZzzzVTeXHdA02VQoWCauMWedm4oWycs3DbMc/vOrey7
hk6f0WLx0TabLan8U+lg4tixAG1gbK3efbutn2trnv9+ds1lgZqUP9dvvfzR4Ry1qzWE7sUbcLar
89/PJNRDghHwCZfa6PpwTPYTf7H+cMTu3Yk631Tllrlcy01P4ORILaPE/jAyBmCFu7GQ26L+YQQr
sdXapineBCCuHOYluBCaeLCqFLHpSrJvqdwYIBoOAKMCBkJU1i83LSWUZBhDwp02K2jI54R8QMJC
T54H40Tls++8aFOHRu2Pkn2qyiYsa8zuJpFt8bAEv0D52ai/82FL1yBi3yEErkz02YcpxiYfvSpt
RnxY4T7LmsQ+GLnT9qiPdybA6ZkFzuz6KMzvE/up02+y2WbJbwI0M/nltt7+P/fo/3YIANCXO5Sl
DjXyElavnIyo0dznAS2EIbiLtw58n4nrYWdNcWq3MUiudhPvIhufOxZkbyT6PZyYn7c/aFaxq43B
jCJoSvBqXiWu5NhNZAZ9OHYjgFH4HZjM972WxJ2zkq5YvE9nghTVmHphTwYmlY+2Od5T1L472j6I
cY3CYcn0oh8TwBSYwDPQ1Hi5vwPRkiwr8f6PjhMZ1alz+4g5QKMnJOzzdFcma9Nwi7p1LlK5xRNQ
PtqphbUvOxnlYhv4XwfkunlwKnI9mmfgZZHFQ/d5yLcmBgFNbdi4/XNXw6UPrPD2eS6GKh46QoCH
jF6uq04NIwDUKWthU+j0acSAc0DCqt8LdnBkHoLc0uafh2KlQ23JsJzLVHYAw46lIWfD4gT5noXZ
lO1vr2rxVM8WpVguWncg1SmwKKdnG4zxAaQPU69aOHXgHrVfRbq7LW8pJIILaaNVY6aCVX0T3gky
eCO0qGX5TjZDjMFNFIH6J3dmpS/MleUt798/4lRPxTIlEbYJDdI4htL39tqU7dLd8zCqifuNjiRg
kl1eClpoyEvqMDomeogduXOkCHO6vb1ny/fgTIriIkCXbSHQO3FkEhWW8cV2H2hV7Hi9GdpXKl9s
ckhMzHMbocc+sBrJs+5l4NuqWnEsF5Xl7Dvm3T57uRkY6bSE4zvk9Fi9BSSSXahbm9YHCuvamtd2
VjE3ndDNnhDIyrJvGmBznZ+wn3n+uQDRckDeGvCjjjuXfPWbnfRA8TkTrGsrIc+io+uhRxBN6ACW
RArrcsETp5MGFE40Z2HUin/Uxy4ifE9AsuGg9yxI8hBMu6HrnsjavVyq6SNxgK50A00rFmrcl6JB
MzPl6WRnx6rsmw23Df+Fy/ErcVgFmC3zl+s25UbPjAS4zpygGZv8zkezfRU5/d6Tbi1Rc3304FTG
98x9Qz4cEOXofY30XUVnQ+SMoZW/+JO/S2UT1vxkkDd7WHPgZsN2+XpeylOOnxTelHY1dr4xTzT5
kPVa2Adb0a3B/F0bCMiZZ67Rx4WzUruDsgSwEmxAJygRkVaHib9i767V+PL3FQOh6ZyMgY7fF36U
9i9HB5y+t63D9ckAdgn2BzUloM+i0+VSUbx+8KqOZ7CodrsBRNsxy/1YQ3yct8W2bItYyLW4/L2o
e3k6lzKVVeF9BGCwN6d8dOcZbW4bWZibkrYbXx+3GpexXZFDV3XfBgJi2jqP8YjFwMh6lNbaPPPa
8pV74vrSpP0co9mjFxpeHuXuXeG1oZuXm97f6+zT7e2+PtDLpSsXwdAk1aSJB0zv8CKP3db1s9+j
V367LWZtWYr++zLrdSLmiKLdUyuIS/HGON6WpIlSkIVxWIHbAmc//daRKp6GQwEDVBV4KfOUggCM
/qyGAeQjdUhHsMTZzI4ElRuUzfZ/IRclEAB6ohoCMrxL9fU1qweXFvaTZ+LJKDtMm7EvAGfZVGXx
oGv0DkBIsSfLlQmja/uCYwSPo4Ws30ysO/spZ09Z7aHr1qBJdjSDYp9P9V2Djk2OTinmrFEpLGrM
maj5qM9FZUYNrHBcFqscN9LQXoxJxJJUK61myysKXIDlA4HnqopYDcDHaXSIKSgHu8qDiUaaavOn
TJ7vkTV4Bf4Ro+gJHYXJtABizIR/KzT7N6m9lZUsquKZCPVsrDSp+gkWDfP8T5mVPZpMlKE2OhLt
lRhLLdtPUzFu6jFbm0e/fg0MKAMyc4ASBW6po9y61KWF7LsRjN9tEQ0AFU6alfdgSQKeGyTl0Bp9
PQnSM0EMaaPd26N3/Jn9IXjN++mc/7xinYJWI0gb4ee16uuYf0vWWroWPx94i+DSQQ8+0KkudZn3
Gj5/wkBBkwJwK23xNv9NZQadHv+IUJaAqcbSEgba+20/zp2oktEqxM+Sgp2LuDrmmufCEfCnefIQ
ANTLYzJMUG2tZuoHu/iFZ/SgpWvQDUs3FFzHcwnewUiB2n1Xp1Pa0mxCpi9HvnTiG8sSb0HPH3uy
xiR7LQpVDDhsmJ1BQyH+uzwnmvDCQa6SHKGC6HrNvzbwEbvEAzOE78a3LfiClzyXTBAAgSsM5RO1
Z0PLqykgBsGUejtG0/QTzS/hNJJQq3dd/0k3GK4RsnBuviHaWo5gcaGYGJzp0ICKceX9CD6ZdsKy
YwaMvIihiz3Se2bt4Du3Rugyj61JvDbnWC1aNQKUQNBxq1YOhx7d8sxEuqXptY9eM4SoISAFt5LU
WVwXhl9dwClhBkTFIkv6KWnIpGVHCubnSDjtpjTs+1IEj+ZoR7cP8Po6YEVnspQb57raFDgt3sLC
I/fE0R6KyozlGGxZm8R5BT4F3pzaSv7xEwyxMLezxgDRTVWbqXCZ20qB8Vhhxy0dMK2c9mGQ8/sC
UOIr7s3SqQH6HiQBaKQHzo7ypkzJwJyaGnjv2c9gRA8vbrqnrfgy19YR9U8khjAzhAfkajLJbBOj
yTqk/JwR6Lqd1aDs2qz5+0tCzHl6w8HoB3RQWYlnirG3ORym2n/FnE3oVGsx0dJenUtQHJa+d4D7
bOH9nbomojV6N+D95Ym1ua12y2Lm1m3AuSGrMP/9zC9KzQTDMAI13Sm5b7Q76obDGr/Uomky39vD
/yNjvmZnMszcSfWWw6sdgXY0BHHXvlXtGLtkl4g+7M1Twp/HoQsN+8Ptxc17dOlOw4M4E6ycEhgv
jHKyEJYQq92wyg4z/UuGcWM2FSgwA9GTr+nF2nYqp6ZxI22lA4kgCPsgqnbXzPRgI9Lxt1e2kI26
XNpsTs72NPM6dPmPEFRVuyb9oAPRO6j3hvk7y763wNxtyofefsN8amhb95WL4EHIyBJ3XvZ6+0uW
bOTZHqtdTLXXZgCeQiHJ09ss1HvnxaTivmjLrWjWEHdWzjNQHtS8Sf0AnRWovwTPxviIwkugF2GC
bLQ7ffHWhp/X9DZQAuy8k6ldOwj/puBQ5L90s8U4GRSW/RBaGiY0Q5Zxnuz4YfSn25u6Klpx8XKQ
iJtmP+8qkKvrT+iUz9mvPjhKHy968sWangD4D0Ta8r8zB2qzjIFBsSLTsOSAbyp5YsbdIFbWNl+6
G5dSnbVs8v+7lPCK3grbvEvbbE8yIxxEGQtQb9/eymVL/Y+BCxTjMwWDldjAtDpK4/fQdyCa+3xb
wNLDfX4BFCPjZ5pDghYWVLPcMNM0zBL6RixzDhCS7KHT/Gdh82Mv/qJLdzYBCKCREMT61OH8oQWl
U1XCO7H8bFcYWTgZ1a6TMuppHU1sW5j3ZZrHvNoS68Hv/xgSB9KBD2ECfwR1GLWvfTKMzhkASIwx
i+chid2kiOrx1dU+jH9K2od4ahY1F14BYojOAsXW0ZQwKRkihd59YGYE+qI63WVu7KxVlxbty7+C
VFtme7k+kLlnIwGMkPHGahnO7adV+mjav7365bbiLNSyLtalmrPGqUjhUGjOGLyWFF2NVR3a6DRl
97r1s/OeKrLv13g0Fs312RIVm5bWQHuokTU7gkVm1/iPZuOEHX9yghW/cvHanclRDNhoZXpmUVQO
MODU+2/N8PP25q0d1Sz/7P2zCWLjxsQ62qHdCGaGQCXdeDKIR4AKtWYdZy26DW7LXHzcz9ak+kpj
4FPqoWsIyLpZv0V3U2XFt0Ws6oRirmhjCz2vsG/ONB2on8cpdU6dld97wAED5fGR6foOzQl7Y1iD
Uls0ZADsQm/D3BKlxlQUQ9J6UeCaabQDbPBjio4teiyy14TIrZ98r8cVE7K4nyisgk4QxXmMTV6e
YV+hsoq+shyoKca2roJvfUVi5Ol+3d7TRVU8q5ooKj8QbkufwlKVhEV98I2tgdOuCVDWwYxaTm6K
R5Nr1aehd8PKTb//+RoQ28/P2Iy5oPb9dVmFYGT04Mnm7qZGGl/vVjRv6TDOJSi7JEZNZMXow/YB
GSNAocS2AKwoX26vY+nxx2gsUGgxyzl3pV8e+SSYRzjVYMqBJ2K2YjP2X7S0C0F5E4EP5rawpXM5
F6a8zDViQ2J2EIZR/22bHzRfbP5CAoJNjPsiP3DVlM4bFrSl78K5IEFYCXT5teF/J0E5FnB88qoZ
nPz4IZg+Eu/t9q8vvQboAXAwToSeJgApXB5H4kmWpeiJPXZhre3HPkJBdVibc1gy1RaSrYj7keW/
GhCebOm2wwhsrLz6xSpcwTyPGJAiClQUQV5kkZV2jUUd81HIQDyLkTU1GxU0aZ97PeSNUKyk+coM
OyL+59qwQYnw5fYGLqoYkrBIesENQ97hcgNrNEQ7A0WyoTE+c/T7/Lz984vng1FuJHlBgHdFSdUk
lgaSKPy82zsbjQ/xZHuRSPKo6VckLR0SkBngSZrAvYajdbmQBlVrU+h4d0zpRF0PjEHtidYPrO3n
UtdzlhV/odhARsfIuG6DRE6F7gApjmyaBLFcTWMZlmt8lObigmYSR0BL2SaSk5cLCuoySSqQTB3J
KHSMMJSojaYTspGWgwra0E8xy4FmhwLfJwNN7V8lBfZB5gCbvZxAIVWlcop6hxu7viP9RgPAW4hZ
XwZ8k7E/gF6pDycwpYdJYPy067HGMB5jsVYgjdFpwYCCpKXHpSb8L5Il04qGL2kdqm8uKIxnwBoV
aoARLhw3zYujlmV7U6c1IkEMiNzWvaUH4VyIYqrrodSaqcQGwjI0BQl9JOx66y9M9LkQxUSPXpsD
jQJCtJD622FtbnVxoxA4oFUOwcNVYtqigRhY1hYA7XC7e71xQBQ1aWsI7ku31PYBZAXgSWSK1cfZ
HkGxhsZCTH3q5F4vtbCSdIMxpXBi9t8cCuCyMAKF2hhQnC612vO7tHcyhxx1m437wS3rXd4kXqh7
LN/fPv/39IYaqKPxT9cBXzazJCgmwSo9tyg1GxOYHENAzoQbUA2edXBsOkQy83sftOZ0QP9dIjbd
BLIZY+j8z9jqL/rIaaRLu447YB/deZq0oTtyCnWHWcjCBe0zXqM2tnQNgDu87T+XeV085G073mOS
ug1TVO9+JKMuEwBLtfahKfkXXY7ZQwBSoRiBtb3xyxzTkqBPevJRCIimzPeOFd57QPbXn4FWMby0
Op12jiU+IwHwbdTH4sVIMWlJ0Gb0MPpuseEY/gH4Epzrsfiuj0264xOZIXHQ4UVHsE275vAqs5bs
pSXMx8FzEsC05044lfZz36Tuvq89J+R9XYaYu8lDLssvejB+zQCzEqGGP22z4q0aPvjTqUb3ILBO
dgA8G7dFKyJMuYA+KCF93KN7SQ+LTgI0aYzq1ImS2g6lZ/g7FlRV3HSYtLRqC3PRNpJOtVXWUWdy
/95HG1jUoA6yJawGvdptBVgyAKjBoqkOk9/XiDeiLidRSIQcE1A2zLYCgeCnVSrzpcf6XMhsxs/i
uFqUZlemGUFLtR65rvFmlsFmqkbMwKZbnPjKmhYalAG4gecaCQXMaQMb61JeybFWXnJyJCaXIc2T
/hhkWn1Xu0HyUEOpIyMbh42nmcGDIfTstWtQy4iYPvRPmIZ1t1ZDyvsBIdqOp6W1UnRX7BWSG6Ce
nFsZDRtWERWSy68jCUm70QHkqhdmQxKid3Nl/Yqp+o8ATHWjW9FFo5XKoSxknWDSr0uPBGOuNXp3
PfDjMa8OC2d3W3vUFOZ/RGEmbQbFRTn/apyrToDYAvxNdGUa+4AMuyFLHpjPYkxNhRrRYRr6U+va
3wpeYWv1ldqdor1X4s3LrRSpEPmQD+nRHf0vk2O+ORmQpwCrtLLM2Y84s5LvcjA8OesUaNauoNYM
Udnt6AjtIFFJC1MWyLCuin3Kg49mI04uSD1EN965A+DQNGelN3LpODEGBvoqMGKDTELRl4JMvpN7
LDkMXrklJRgQi005fiPTil4uygF+XeABf9QEifzlZuZ4AASmsJJDQ0cYqo+BXobCe7Hp59u7uaT/
kAGOCsz8o1KoHBobS9a5XZEcknJjFU8Fi//492d/E7N5wKJCiDArzZm1wY0AFrQBrAJRvfghXW3J
m919RRnw+8g1AJthbsxQ9wk1XJ8muXbgbm5CIyS4MDUrvZ9amj4Jq5Cx3lV+mGW82w8AI4SVG/w9
Svr53ywUTF3IrMyQl2oM1AOqRVCzgFZ2sfcECtbb+6h617PWg27DNMDIjvHdq8CkttveGiwrOYw8
Yxszd0Fq5gQyciiYcggy/J/HntLYBM7vDuiRLGplQnYs151wrJPsJ9cLMObBZ468riERM0S5s9j0
xW9TPy6MxNqic2IMq1pLN8Ds+50HzkMunV+iEPbT1Jlz71ZeIVwd+5ULvWA3sDIAw1hoDUJUp6ig
3YDxluh+ctC8EqUla5OW3gku9op3taDpEOOj8g4YqBmn61ITUY83J6QStQPg3sK6JFGzIuCa1eP9
iP6R4CgBUJ+yskd1QDskgB2jRRMOtllHtQUvaXIin9MH0Wlha9K4mIyd7YmjdPyHsQ/26MC6cx20
4mbtzse7Z/jdpgBTK6p8K3q0uNl41RHJvIOmKLtgOE1DUgNQ0JI9uX5cG2nYrGUZFQ/jP6oK4qOZ
Fh2scup0QNmiwM10QzuM4iXRP9KyjE29AUCSs63Gl9v3YvYe1PtvoJfRRSPFDNCihDNuYfcOzcsU
SHM41eaHhj6frNiJfDdq4JLifxY9vS8NdE4zACuG55FGvVQiAhjtDghH2mEYnwnZNz9vr2ZRhRDT
QD0BiIKnTcludH5ed9LstUM/OMaDlrgga3YstN8zeIRkmiqQygbmaapb8giSar4DDTDGgHnyGQF5
Gk/CSgC2Z5WvblImP4YSIMiowktQXmocjpT0Huy2SV9vf/WSThk+Yv65m/Ua6rfphWv2JTaF+x9T
EOBZABJqE21zW8rCi4iRgH+kqOkFZ9SKAjV+7aAbUKyIfBX9A1nLZC0KQZcnqFXRn3HVysJ9p3EH
sOscrM4JYqCKozs275M4aStj4zfAGru9qKWrgnYgGHXkZkF6qpz3VKY9vOZaO2guQZME4v3gd1k8
8yYLhb5yVZZloQttHquY49lL3bWsrAq6GmvTsirKRBoalYjrycVboIWeXKMBWLqZpv6vuPnvZy9/
adcmc0osbcLcSGrsgpGHXvDGzVPemmFLVwzbojgDBzcDTsy4E5firN4ISMc67WDSXZPBgoZFEO5s
Bx0S9cpTv7CRsPQz5QXChpmW6lKUIxCgNgZ8M5H1ey3Nv8rE2vVavmm7fMfKaaVos/BwnYtTFb/t
8wph0oCXf8I857OoPt/WwbXfV3au9LrKG138/lTDTwqrNcIJY94PxUbPExp4D9D9Akic2X6caYLH
daszqMACOvun6QH8PUSWQMI52cBMI8+Z93j6+hl2IHg1MUSsVzJ0QNcLr+9t6PvHBjNsiZ6v5PQW
NAafBQDluSV5Jl+4/Cx3HEw9r+FRTclWahgYbu41zLEVyPANYHvwW3fF0VnUmzOByj4YI6i8kP1J
Dr4mn5wiuKcU6w7gWY1jPGlrePXqLNX8WKFZALlsHfUf/LCip0hTJrSYeuy7xPSSR8WTNdGt3n11
y1fw1UbW2O8sAGOzyd4VJs49ZWuYCYt7bCFUQssonFfV5owaz3xbm8MYcGPa2rMYdpJtXX4Igk/l
GqDYop7NyPmIgAEFosZmLcP4ZTHHZkKnsV06G994TIeftZ2HCexA5aMZdyVMsxfPFJYbgSjGEWHI
L5XIkBj9EXWbHDL3pR7Q+Ogacc4tlNcwlchP3vDZH3caSKfxbzdSBKHsaAiut6gz6mgu+xaYmwcc
P0BrngpPjwP0graG/Ux8d1cPe962UTVZUeeYoIXba70ZEfvBax5yfcRbkYUaP9RlFerJzneeCcjj
0v45z785yd4p7lzzmxZ8Gp27qbnLhn7FDKrIau/6BfWCyQU9MDZA0ecu6xFsyDw5pMPXDkAo44Gi
OczLQCox/XBHGgpjb7ryqDnPtCdhjaHlrho3JlCxWQ8KLJ0gPefvb1szc+lE5k8CDDvga68YYBO7
HF2jMoKDmz4NJo8H8SmAx18YbdQ01mactHA0tmx6qNlXC8yMHubU7eaLpoNQ25k2Nvmeov/TRovb
NJwk92Obgjxp3I78d0Ieg9qOk2Ytp2Et2WBMmKPhBn4fohPlqvKk8QTmK9H1hq+hhG0yqEyT/qao
mpjGvda/UZsj4PvE2VNdeZvC2khehWa2s/RtZZNtq+uR4dAwSR4MrdyV7fPkfWByJ+1DV5+64K23
99PwVfLyzsWQEyaQwYG6Z9nd7d1XgQxnnUCgj3ESDOOAisNRFuL7E+XAebMPKOSEMnvWuvuqeBjb
kwN9J+yNN7/s/I6mWzQ7r5jXhT0E3jyc57kweA0F2bVj38rUtw9uchTsiZ1uL23WZuUVQ1ULfrnr
z3jTqrbbXSEzwRrnQFz7KRiyHQZQd/3E/2YV1ryAOY9nqYkfr0MJgjWtc/BNEvPkkRtrnayL+3Qm
Yf772XM8pGKSXSecg26fUqcLifXp9k4tCQCSpekg5kDjuQrs2NkuHQbuOAdTVmHodX/I9PKuY5gN
Rhc4EJ8wrqQEYRZFCr1DUvdQdSHfVz/+4uvPfl3ZnrbtAktw/DprPlDzGfWfP/dUgZqPbBuSOfNa
FLMZiNGSKW3cA5P2kz2IAxn8j2RgH4iZxCNY1Aanq1ZkLikv8h6Y6QaIFarOypZ5vdkbkkB5Jenw
IoI/+rWWQ7qh0l5r6bsShYuP/ow5V4VnH+Dhl+pFXGRA8kaUJ926b+mbC8hpsYIXvibCvBRhYogR
7YlNecooMCKFaRWbVmTloTb9NZS3q9cEq0Huck4uYDLuanhpSmtK0gyi9D6NG1ApgPnQC0FeglkK
Yv0UKd3dVr+rCHQWiPoMwJjReXRVaTb6xrGSgBXA+viUgYEl+9biAuVryaqldaGFBhM2eG8AOTv/
/cwIgLHPrARwn0/uGLRbnlVbBoB+n/U/ELPtHe79vr2spSNDz9k7/zIm9VTr2UxWD55Ftzh1I3AA
Abn6oUvtAzPtPy1CYPswj/XOSwxEVbVJtjQrhNpggD+BGSdsO3ibPxr+6fZarpxaRYaifiTNM5sk
enFCePjTttNPE6hyikCeMo//MNP6ee4dXnkWlmXaYFqETgCzVnlXJxQ9xnrAyJVj5GGXvWLsK+bW
V1RBbPkAWpMVcYvHhanm/xWn9uVq5Sgz5ljFqZdpXCEw1CUmsP9GKQAwAW8dtglHpiih1Iq0ECDK
PpUAYaWDd3JGsGH2aznPpSsFCEW08eE5Asmrsnc9WCkNizB2Kjove7HTyflEmmwnxYc8gcm9rRyL
wjyQEs69dkCtUiztCE7KErmB+jS2bVzbqEvV+V3Qg+VDoyuHtCTKAxr+3KWIyFqtfZQ2s3JRdewk
Olij/m2sQcQy/UCccHtJS7qHDiUwRsKmY2ZcOabKqUVhWeCBb0q0jWqFnkba5Gx9Yvx0TfIKl/VR
5zZf2cgrLwK3DJiLeCdnMijnva58ZqEyjXS6RyCVm4+G9hisRP9rPz9v7tnPsyIXFOMt7NSEPYm9
ta9fukDnX6/smUvqTjNrfL3/tW4QtMkhcldM3doK5mM7WwFx2lK48wqmfKN1W+u/3CD11hC7rdoK
Py/0vfZsmLvbSjX/8wt3GscbAIRWB0wY0E3VxL3eG5kEXQcDaOK0q6v7od+y6jOpX+iwd8wd2uNW
BC7cFjx4iE5mMDk0J83bebZdoh0sKkhLT1RvugfKUw2cTDNleW1qcTqSNYSORXnoenHwGKFYrVqd
oZ1qNPYOkBdsyStqn7/oGhXBO2qmsol46+CbuOguQDVC0TJnNHJXkxk9VW5FyhD0NlrU404Boyfy
PXZsM21D6j7SyuAjr7RN6+SHshidLBq7om+OpoOSIcsNgAgFpvhQT9PwIPysSENTpuwVR2hM4eiX
1h3kgN+LAQmZyUp/ZJaTx6xx9Q2jOVBH8E/uEvo/pF1bb6NKs/1FSNyhX7nYcSa242SSmclLKzOT
zR0aaKCbX38W+XTOsTEyyv62NPslEuW+VVdXrVrLHDy77ZJvQJdQXzQDxGNqG99iCprlGKSCITYb
1aCMKpsYq135dgSEDZKm9jiGJdIngCXmIscbPCJ3saqOD3jQKTvBDBpgmdIjBB7Lif3RQPIayA0P
pMAUJEB18Ta4nXZUa+3NregvlihgKEkLzg/A7KnhoDg6mM3dtm+8wjFLIGDdfzSjp6+GouoeERGk
bfDq/26zNnvKmZmeVC0m6CO0E+SOxrjZgSTbDU2lUUMbfOnvJNP13usiCCuhd0v3AROy7ovcgdxQ
CzCVxpTiUAhpBEOVDYemKBxMz9AEt8/QggcwcEbgJvHuVdGXdLmlU6cXuYH3Fe7N7uGjaLWVzPPC
FkbTsI3sFp692GOzUN7iLvi2LLM4oSvPS8Y3Ldsnw32PCbw9jgVniSwlfAAq5wgE5i+idBi7hvKk
POVSeCR7YA3obdfkohYmCzEAXiS4KvHoMvTLyYo1gw4qa4pTEe/osyPXMoHX/gyE3ujIR+kOT9N5
ZbCS1thqNSi7nOhlyKhnsLXG4aUBQBMMRM1IC1znNwhjaqLEZXlKat/qXu21UurK9+fla1YksqA9
vm+SkITIP95e5LXPzzZTRDJqqRKfd74ZeLenwe3PT65u5gpNNOWBEWoCW125wlbm6GrMWH4a7c5v
WbczjCNCdHi8naqsoTGWxnJubHbw3CG3igyA55PUvrlwJ/rz7cEsHbwJjIY0AZCgyHVc7lUzK4Tt
Ak5w4lFYZa3XpeiJ04IvConhyKH6geIAio+ToNj8qd7H3EDpp8CRGKPA0Mqj2Vh3VOhvt0ezcLxh
BgCdT01za35LIU6sFctMilNsdCcUGrxh0O+YJTe3zSxEFMiqTA91bIKJGuxy0iIytoWhRs1JKhDB
JB04MdPQ1PbxeLRTkAP2A9Q1VjIRCxthWiKE+sjZgmdhFiSlQIdm6EZqTvGjUpRhU1Xh7UEtGUCO
HVizSaoZCjGXgyqctHGdqqpPBkO+zrPWaiYLx8aaqOURiU2HxpidyqQiRpZxnZ0sPSiensRrI4I1
9pyF3QyMJ6qlKoiuAAadjQENdpDpyyk7kVw+9yyUSXocOsX1xuzfzNYkF4ldjf/PX0TQBjPrVGA0
Al0vHf6dvr4agLaDBAVsGte0ebLFEpVqii0W574MhFybqqXltiY+OyAp0LgzX25VgYeHUl1zQjGo
DnL8+/oAcJ/jvTg1MF91z+RaRZyhaDBBjn7X8XhjaLvbFpYW+9zC7JrlTq01btTjVRLlXuToQaxF
odL/rtyVoGFpqsA5QiCBC+DiFXI3Tkbwr0Mz5BS91/EdYSveZPHzCN9RjwEsA2HJ5cEDgD5SpW3X
p7Z6hY6L7nyxHefT+ZIzA7NTkQ4Z62IDBsxiq6lb+rV24OnzqLkifwMJmqlhfeYNza4uTLtW2KlN
mn+MFsG9Xn495MEDAJT+UzUE/mPmO9ycjYAqDexkdEA0A+22ssILW+ni+7Ot1GpqF/Mc3x/idpcp
wwtyOBubJnfI8n19tS9MzWbLEC1yRDFMycZTB097uX0oFm7Ai89Pm+3s7Vl1o141Cg6F09zB71FU
p4avuz4kjtEW6UxCZVfcBErSFDGPSHUy7QqldsB6FCKZf3sciysCalYHXYUu3h2z665wOqWyaYUV
MetwbNu31jQ3HS+gqFl8/WZF/gcAb+ysTz2HyynThBMD0euyU5o9jHddtvK0WVyRs8/PTp+t1rHe
2TY+32Y7Rw1bLRyabMUXLviQizHMpkuzi14gF85OZbFx881wd3s1Vj7vzvCmeA0MdZ467AQ5uKxa
F7xYWm2kTAwwn0y8bfP0LJgOWRZX2FJ12ScH0eofSkLRcw0VvJ1pDOPK5TpN+SyCR/wBBinsY0Dv
5h6ramUvDLw0T0NeavuROzG0uXq0QMnO8TVcVgEYwd233Ej0Nazawm4wkBdCKQRy04iyZgvVQr03
LURdnqRZ+Dm/a/K7CCC528u1ZAQOmYB9EyAoYNQud3RekLyBslt5ypqPgr3R4UDZj9smFqYQgIf/
NzEbh5tpOf4IEyx5t41kl5OtS4kvQCsKgfEu/nIpc4K7o6/HAPAefAJzpG9cjG6pK3i4Q3zF46Pp
m23hKUUfNP2RxX+U9OsHCtsRVzIu/gmCOxufNCUoX1CZOEnLQ+NC4Mh/EW+juA/ZTZCao4tx/iRS
qDvYRlxXJ4tuIuVjWCP5XDizF9+f3WkpMzNeigpuOjM8XXyA5fX2FlgyAOk50B8iNkKXzLQLz66a
jqd61alKenIMH4oq+VrYsrSLp4QmWkaQtkV0cfl9pNM0wJbG9JQRn/Y7RQlrY8WvrZmYxRXQTi5V
Eon0NIAC3O2Gk9bVx6R2trdnaskMQuGpSRXYLbwYZyNhdqI6KG1Mj2wC78y3xRrF4JqJ2ZGPO6IL
Eg+oRvYj27pV2wJoB+31rEWv8n83mtnRqCnUj0QtsxPW7dH5lFLcjWtkEgs3AqBVQPR/lpycOZlE
3btkbHqkVdoyTI270fYgoEh/3x7J0g4+NzJbFybwHI6Inp2kTf5CiFJ6VBtW1n7JBuJjF2rgyAQi
yL9ce12MWmlpaX7SLeiBgm115ftXC4+nFZBI8CHoTACb0mwL2307Cltq/MBJ/ShLeecwESZtvFIC
WjSD3MMEvUf6Zi4rARBB69IhAijYLu86Rz43xPEHl66xZF+t+zQc5AlAHAOmGzDVXE6X0vWDQ2TH
DzWJmddVFVoTik2p1xIbwFmJ/KadehEHwBjAQ0BbgEwSd/FsbUiakWIEh8zBKaxAWMq+GcrHSGiF
T1038zDvG7V0/6K6tnJBz6mAUIyaRAdQuNUhagE93tkZQheUxSWwRQeTPKvKHXKHXtKUAVWyQJZB
rPxohmjb2yuFtqtLe7KKxlA8+oFZ1OY5pC6rcydy1fZQaCxgJppkI+itoI0NKjO5RbaVU8RbQddo
BK+OwGQW8CzkGSfE7ByVnZF0HJQaZnu8eeLMfkZgsXKS572//5lQG/4CVCc4anOIddtwI851AxM6
9mNIhnIMqWYhF8cVwyttgCsj4lA/Mlj+vS/zIpSmMwZK32joLmeWV+saILUl4/dFp3Yry72wqUEl
io4SXGRAisw7c7XYFFwmWXsoQeyHFjkPbYOKft9bP77ozyZnibYzcKMgjQec7+XhaS1Z06SHnV79
IYoPrVkrnyzt2wsLs6BCQqQiHfKiPYAGg4EnA7ea1yeFR9rnRgNzwPDquMDb6uPKDE6eeHZSL+zO
TmpR9HaBymN7aNlrbUa+24KV7g4ltJS+3p7DJUsIzBE4g/xuArFdzqFFy5K0Xd0erOwdOoixOPTl
Rzsc1PHptqGFU2GfGZqHN51OTfDVd+2h0R9o8rAm27v2+dleIGobpybFOERaoObahy5Zo/xd3A3n
Q5jthqRlRWEosNGyg0wIdgMFr0q2KfjriN5D7BQ/09KNdFambuEywkWE4wTUEN4Fc9inblGls9y4
hTIGUN5dZfJw4ot7iAyoTN5epSVTSHFY0xWBGu+c5xvSJTmpNPgugmqhE5t3MX1orJUM2pqR2TyW
xYBm2mhoD5SPUNz80TrvCWq7t0eytLHPRzI7QrbTQibF7dtD7O4iCZyVfWfqL5bx3STBf2dp2ppn
D4MaOgIcDartYYyDxEE5Hk0FftTuU74SlCzt8fMhzYKF3hgVPVZH3GdUflMj68nJjN+3x7Lkus9N
TH8/G4tA+Q1ETZg122V+VP5ODM3Xm2221sm6OBTHsaerGf1588qVzmsH2E8cpSyV1n2EvHcglHHt
zbm0ByB5NKWK0Hd41QRYZAjY7ES2B8AbyFPfoDukydRqq8AfBi4fhwczMfKV07o0hedGZ7s7HlLw
XZQ4Qlr+kA7/xMb3SH1QypfbC7UwNLwSEDoSYD+RMpz5bVRk3ciNiu6QyGo86WMt7tS8cncuGFyD
3pX8lJLOWvEO100IyFUh7AaudXqoXmHoexUnSWrYHqNystv3xrG/NckQQjHXBwfJtrb7wIr3NE73
lIqgGXe3B73gOFCy1SxUcIBRvypFVx0p6Zjy5tAapTdEJmSvX/U1HqeFmZ0w8GjrQlMCkI0zxwH9
OrUu6qI5xBq5T6LYL1jz0AkIpuf3rF8NMaaLaXbVg3QNwT+qeFOZcGbOTAZeZFHaAMuSnqycqp6e
Nts+zt6tNsqDKssSL+rNlwIQm8aOfVHU6eb2tC4cRjzVJwZcVKxRlJntpT6PaSMLUh9Ynr6R+he6
BtcIeBZC8XMTcwgEMSzQtbZOfci0O+byfSptiJo+66BYYDZ/Mtf0vT/pNa6mFU2kgDeiDRGZ7ktH
lnVSWpHd1Addi7R76MwBLsUoH77lDe92MWIrPxvNEeCkJPM6SDDtqapmASvB7ASAZP7R9S60zkkf
q/d91FkhESK5EyZ6g+qeaE+cQCwGwiJ97DW9BYk8pyozbeUOW9rv0EicNiIqlsCjXQ7CyMGUFJlm
fUhK9m534qXv2mdFIAi9vQEWXBY8CL6Px8SECJ3twU5YejNyuz5oqQlirH3Rfe/4yU5+3TaztM/A
uYJgfSItAYjzcjg9aRLqRFgTeuLW3l2DDCyNAlDnKYgFS8jVwZVlN2A/1ZgtJRzqb33/3jqetVYO
WlgTaOghhQlsNfID8xc7eNiYKoscl3Bu3bdK648d1F8zEd6eq4UDM7FYwhLicrih2dLnpZOVQAWr
h16IDxabvygnf3nnPhSFQj1JKPM0/GnFwV9bRX0fDGlQa7CQxZm/qBKHEymYVA8W9FZAejC6Qa0r
HtCEAANmkS/BvzFosl/Zf9cbYzIL4geCdzrq/7PUZy7GoVbKXD0wLTBfem17ey4/J+vSGVx+f/44
GNDYpDN8HzIDuQd5EubLmPKgE/kB6u9gBDG33YAWg6T6iXfZe9OMG6bIR00bS0A8WxqMmrUR0j2M
neKRWD+1yAWm1LhLXXFiPcFZ0dt9PtZgxTG6FyjGfBdR5OsR21ZuH2p6/ZyVTAUpmuojARvSevC5
LqBiYL820LtCQisBQwx/LRv7LhssPwYprpEV91nfb3H/r9SXr9kwpkTjpBlkY5WRRpsdeFLabmpn
AyacxdlxzNzufqhafV8KrUeBRteeEgp+Ia8RenVES9IfReHNs4wyYnt2t6X2fnwb0LSXB0riZntC
7TKwmfunYU0bDLyTK6fheoN8/kzEO+DCnpCGl55DMbvKMfPC3kv3Z+P+jILbGwRNBPjA5Q75bGmd
IJm4jK9S1k6dyVhWrbUvXbvw68QNrVT+bLvRN7QhhGhn4mk1+pSovbFLY2Obxb3VgOqI1+UO6bvf
NqcIfRp6Uhx3J8z0riybHT4VVBAwVLPKB8Ufgk/JwfkO9tvSzbpACqQQAOk4qpxn9yQZoQKamx+6
dL9Fle54o96g3TJ6KHJyqiswZIiq2XdxFfl9Uod21YYQot2mhuz+iYya+SVN22AqhHnMgfhJSYet
YO6PMuUpRAzFIRblgG7dNlS0/Js+hU+JURveEJu4AYHx2tUJemSLwdS93s2HUJDECJIsC3RH+cdl
qS9MbeMmpZ+OlR9zpZ64LSAeatuJl8mEb2isJ7VH4/yXcO2HvuQ/EnB9DKW7M1l9tLR2b6VpALqM
J87jnaAodnLyjUKUK0nbe4if/AAgbBeb9l2nmJD96IKxHYNsyDeare8L0d6lVf3doc1utKKHMc43
FZK/I/9VVVowtFbYO8oeapXwyQMJIUD8WEbyrpLOd82mT3nc93cDaVSQBNkPUaNGaP4a3s1S/VEZ
Q6ArysEu9LAeiJ/w/FBmQ7wrlD4weleEeoxd4OphnFi/IXB8r0a880uSRn45ksgTMo83oPxJPKIk
h9FIYw/Es0+JwCnm5m+ltJyNCaXZANlXUJEM5ZsROc19naRbu4OENzJyNqt8YsgAfTvm1oqKnekU
StCCtN+PXQW5Upe+p0nc3OcN0QKnVj2w6AwBEvGml5kIDLuIvQkOemibfpmbTXXhnIGUQ48P8hBz
nFlCY9XpWk3sUdf3W3FoIY7bsGc3ilfO+XSrXR7DS0OzqK3SQcLHjRERyHhXKR8qaCS/nnw4NwGO
+EtX0llDr+BVK/YJtMXS76ze1PzL+Y1LEzNvxUqgrdk0XVkRjv22Ut7UtVjnE4JwOVOAwyPNDMot
yOiiHnE5jKTKGZ3gKnuw8pW1l4/NVne757KtQy02fJIQ3yBdFozqOGyIlugbnY08aFTlj97KkBkd
iv5xESK09ca+B+knsSdPv0Pv2JNilz870QQJoPW7UeQ5XEYUP6Q8G30peB2y1rTDbKxfRAUeXVtJ
fdAS/VJr4FcU9ai5wxO4FU6KLEFcbT4kw5CBMQA9yw6TTzYpwddgbnV4tI6ZP2mWv5Ei/pFHheWl
BdN8rWks3ybivUz7N0vjD7rK9tIE/wO4tZyc7aJh9LOYGJ4LAlLJkzcUcXAvW9ZDwpi9kRGIUHJd
f+CQYsla87sqLThncA+AxE5tmo0Z98g9geQ87rVv1NTvknR81nLDQscSeUCu9Pn2/XL9pMRiTR1y
qLGjZjVPiMe5i0pL0tt7i/d4hjg181gnnzo9eapUxaP2GiHKwnUGLi0UPiaesKk39HJ3FGWlDWir
t/amQt60qvoR9ysn9bNkc7UB/9/EZ7L0LFOUIDrlreisvUpa9YBJjKB7MOg/pFKV0nfQtXkXWUag
qRvgJEYZHPtG36ngowub4h9gNLclJHIUSB6Jj7pGP35i7auure6ZUduHQgValtpBacg+rIp6DCAX
N75mqdY+ZJCVXQkQr8NeJBVstOABsI0rZs7VmMmsKnpQx+3JWOYluHpcei9LwZ+HjNRelCQUjiiW
fF+2cg0qfr1Uk+wfSn8QeUNsM68WqU3NMgs9OPsMAf8jSpLZBjJtw8rTy56yTpfLhZvABhcrEmGu
g77kyx3hghG9czo67GPQfz/URlO/OAUvdh2vDb9HFg5dm338AtC8MgkR2r9zx+nQJN1BLjtCwznk
2pp7S2nd17xSrYcm4dnGRdoTyGknJttW1AnzbNIlz7LMRZhF1u+q0aPnTlYs83UGnlaRqv0TMiFW
aOWRjsZKxVBfdWaof1oKRLHZc1z2cE6PmjUaYQ4m+V9UtfiGVA55camOWwGtnkhH1sODM7b0wWxZ
/61242SvoDE+QCqe30kN4il9R3lo11oCXkABnmw9cx7bnsrvlNrDS18ybDNE2h+a3rYbDnfhJ5ZF
qVfHtlJAfAxUayntG6hTCGMLXZu13PR0/GaLAa+N/BkuVLDkzvFfWWoOeIe7/d5o+c9Gj8Pa6n23
NoISrruw6g24hZ6SVUWWhW0OYMn0NEbfEdKG0+17dmTd1lHcRE+GfcXbfZf8UyUvMd/lcexzVw0q
6/2217t+j6MEiOZjvC/QcHHVhGxXoiZKbvR7ANqQJQQlzbfS/KEpf2+bWRqVNbXbT8DJayIBmSq5
Kxza7+3K8WlkgslPFj8dkf1RM5ODy6d4HTuTrjxZFwaHDAMOE9LKyAfM2+7x3HN7F0kmRCph1x37
YgdlKnMtklhwDsj8gIUVPRCTBuRsxWqnr1nklnKf1idZHtfYcRbCLSCO0C5qaugOu+J4Hfok47WK
QKWY+qjrzFQ8rYt+qPYqhczSdCEochBATm1i88QCxEsKR0SG2Gvi2dU3OFHC+Tas4QzWrExO8GyD
Y8trbJgchWMkHiTrt7nxi0+1H+vl9p5bnLiz4czez0oNfZlKhSG1+gdvMKhLqOqP/87EtDXOxiJ0
V1johUQQSfxI7FsTRG4reJDrsASksFMGAEUYVNHnRRiemVTjxTRdLXx3FnTxe839Fq2cycoFu7Aw
0DtDrxJE3oBBncObmSa6kVdav88sp/+bFOq4zaDfe0xSQw8nCe2v42pcGETZB9mCKfaaXXd5VTVm
x+x+D2GLoO2zOxPDKmNgqgRZyZktzCKISQGn0VGXAN/5NPazhVKt0ZQFgoV939r6buyScVsyVv8t
YiKeDa6mviMGuZZQX/AMgJhMyU6gTXCDzAZoUJF1aIrs9xZ4R8NGquqmd6Sysm4L+9xCAxawOxNo
50oUyDKaDsIdrN9rQyMfayEzpMMiLZSdUQa39/sn0mB2KaLsjGrdVF7SrjFCqha5rsx6tJX16aEv
0Bmr2aB9Rit++xiz0fiTST7uwVgdHZpxVN7TOEvuoMgzbGRdlL/46Cb3QFbnIaPx6Je8Bs9o3qVP
pCfIaFQaRR4ONGpGOY6eXVh650e8yMMc7b+eyONipwtOIPVZ1RvR524wNGP0gGgGPRiEqx6iguEu
Fu0fzszeUzl6ru2uqkMpqq1QBR7sPYMikFFCCwJBiAfmx7CJIQEwuFmCEEtEXhOBfj+1oo0pwCg2
AFK8S4ypojDGeqCjl2/XoYHbs1Mz/6EXxocGsqcPItBy0DLOQ25q3b2uDTRMYl5v07LOjiroHwuv
Q8HsY6SRss9dDpJYQ0uZ69tNO5x4Soc1StClbYEtgV4FG2pnV+k4Bo6bUS3lsDe5SvdDVbVvGS2b
B41Xa92/C6ESqhLT9T712lzFrWNDmRH32bBvla7cjACdHjPa02OtZDI0HMUIKa/yB0fP6QceBvHK
4V4a6aRMA/g6ADIoOV4e7qzNFMhlNcPe1eSfpisMLA4kf6N8TQV8wYtcpFhm5xmNfLFh1biKY+qh
896NArc/yfTYl5uVc4ZfPDtm6KRGsGSjtwjtXTNDcT4YREn7cc9joFei42i9RVrmj8UanvnK50/k
TtMLFArZyBnNMX+EV8Suhzo9muQBUpCU/ywBlXHWHjbz4cCKDaCp7aAeg/BvWsAz76tRWTiZDfaF
vv8psgGoSc2jrgOA25fJbiZLJh7vGA16geZv6jRjJuowNDmmlnGP5dqafeV1eXWf22tUi1fOHabQ
oQx3iNc7EJuzNep6axzs2k6PsvjmgFFx5d6/2tT4PCQewOwPNqzr7IDUmU4LhcTHRik3tZN9l8h7
2u24Alf5LBtebLXJDsg7UVREk9YVbkkQFXkiAbU6YhSBwTZmiUT1c5LtafeU2NuUPzNo7qDw46Xi
qdLXaAuvjtSneTStqhNc35lXNV1eZQVXeXKsB2fKkD8zobx1KKyklN2Pabry3FmcVbza/tfcLGAD
sJblsdUmx0y3/LzMwBr5Mx63t0/v0s4gZ0Zm2101xVBYsk+O5dB6jnFP2pXztDAK7LqpfR3QfTzf
Jn98dp6iGPgOc8Ao6sT0SaH5hflaVLsvjwJGQCU78Tlc01MpmRN3Bt6iRy3/Re3XNUzFwsIDv2ai
ToQuUEhmzY4P9p1a42ZPj0xFMkBBtfNbGZn9O2G2HaS5g5DABfX47TEtThwE5yB6g3jz6qk2FG40
DhrcgySqr7u1L8kuRjPzbSsLTtVRAat1MCy8qOf4PNtC46mIRqy/ASJz81SK1xQ4/tVm46tHNV7t
sDIBePHvKitlFrGeJ5aTHfknotEV6oYzSgJ1MF+gkANqJzAV+mbKvq61M1kGbhoUlFMXwfzGVeoa
2Nc+zY9GHYeaYm5RJd9As+5N6O2ur9hHY1n7zB4Dsy4f9O6f2/N7vYp4bUPLAmBLMIUCAXm5/VVp
5C5Ua6ujemoFGta86MtgG8CXzizMa92lrhYmGmQqkFQS64nXdfkuMr1f2yiLA/lM+MHFI28/G0iT
RtRAg3h1FGJT/hXdh+2ebk/VtSuy4FhxO+HV4+pXpNB9R/IaYjDsaKYEOgqD2QQqG1h428q19hLm
a5IMAOALsJGrJ4gh9DRrtAYkDXl+oKoeCOTLKvJqpC9laj64o4ZGeBttBKg08mLlUF+NEUAV4FXw
H94/C5CSwXbHOtXGY9v2ZNemYAND7bxdKcdPa3FxT86sTL/izOcqaRVphTuJJNNtIoGwGNOgkG5Y
F7sqhxAFB+fNV6NAmEQiZuJ/Q+L5Kjirx6i1CjAuHMF0RB9KvImOhaBpoAPHGhCjSVc2y5XfwgMS
sQCgTBOpEuLpyyGylgBNN8b8ZOLtlJu7NEbd9r2qViKbq/WCGTAF4VLB8XWRMbs0g99Q5UpE2pPM
EQJWtZd8mUV4ZkG7tAAKjAqqrLCAdh1wn7Dsqztu+j62HFplTPTQzTMlSunUlQrpv1PyigKoqL4a
pEyfx9yg8fuTfWH28/U6b3qmpvykp3dm4lfQ/V7r0Lpag/80p0wAkwlJPH9g9CmX1EJu4tHekh6o
FiDkbruERQNEnUDqE2JonsZmNFLV3MzoY/4ALIS+Fj1cec7p9599frZV4ZAL0Prj80Bfah1YnJW/
kfXVAGhmYxahgMoNtQqa0kfaGZ7VZB7o578+SXizIs6fwMFXq0CMNoJaV0ceK/lO3bCI17iil6bp
3MAUQZw5LRt8J4VOOHmkTaVuoMNXeXgFmA8MlY+V2VoyBbpKB61ruAOuUGmloYi01ivyCM4hDXiI
GgoWg1wRjFnaVRM5ODYUvD2eR5fjkXjSm1HNlMfE6eKw0/rqW14qayTES0MBzydIodAdiW02yyf0
BVTpB1FHJ7cTJ5NE35zB2GptvuJFlsxMyU+EURNf09xMQkDHNiQ6fcTb+JH0wyEF9wYp1/DgV14d
2xgGwJ3moF39qnuR6cxR0BFDHw3RhG45+BZPDsjCA1hR3n19PwNx/kndDL6mqx7/Jjdpn5HoVJal
+pyrkfliUeL+i1NzbmUWNRmjJouhj+NTYLZ/jPbPvxjDp/cFyAx5kdnXzaGWKEo20SmVwg0JWDqD
MSppeNvK0qJAwxu3IAgRkH+ZbTFgPWTGkSQ9Ef0fG/RA/BdT30T5+8tW0K4M0DiOJPLP88d1Dp3I
lLt5fAKJFigjfc51z7SqgKfjiru/eoqgse/c0nRwzxwN8umZUNU0PrXoRXJAM9jrMvXQc/O7tJJN
qjvPBdP//ovRQQAZbx+QlF+VD4YktXVJsdukjtowCEChKarKfeKsJZWuOyqm0Z1ZmrlRhvi11Rsn
OnG8AgIQKOR+atgsbE3Fek4UffBaCehdopWjn0JyGOIaELPKcwhudHnSrHn1hc2D4eIZiwcQXkFz
ni+0CJcFsKfRqSKWX5dPyggSPvOXQf65PcELDkoDWRYeECCmRGp1dgFq6AbWhMWjE5B50DVLCm0L
Yjmg6RhwhLdNTafqIrqeZvjM1GyGeY5MaM9kdBolFFOkLCFXnAPOzKmXNyMSn8QbxyHI+2YFBra4
cSFwjTc03ONVZ0eRMqkPpqI8ZhakaMaE/YMOkBPCsiONrVeo27y5tFmjdlqcWLz3wJCOl9lVL4eo
U7TXmSw6Adu5LfAcU4s6oE7xdScDtnTgSCYOIXR2zNaPVUZh1nYcnXIhoaYsW+2QAXoRdrWUUN5J
3O3XFxE1aoDdUKwEbc7cqdVCRdgHp+Y4gIqCjRA4XPQiHfpur4gwrcNSY6mnAY52d9vw0nxCLeCT
23jiH535bLSDlHqca9HJwOMsRlezV9vQsjGjlQldtjPxDaMYDzDQ9PczL0fdbEDYDI+jWxurPzTd
b96vDGXpbKMz/f9MTH8/MzEhUmwzi+JT3aDkFP1pnT2xHjLy/faMTf54ft7Ozcy2BkcZRRFMQYgT
Ky0Ka9k7yjcr9/TibAH0+LkioECcPWNyVx0Ay3XhNV0ejs6+Ga2w6NaKP4sjObMygxPUQCB3UsOa
GBWqn9nY5LvSNddc7tpYZlsb/WYj6yXFWMDk6klDDfsKj2Se2yvrvzwcCOnCu6OcNi/ImH0f1dY4
rb8gp0G1thpaim+v/dJYQDMFCD2oP8CVMxtLnTnpiI55+ugiNvS0tizCeJBHB4JwKztgaTBIXCAr
NI3lKt1qOwy4L6fEIzCKn0HIB6DpGq/54mBQeASjFIC0V0F03AFlrvCKPhaNJEFryr+DIaNvhLvF
SgJo6WTiOQBwHegMoLIxOzIZrc1SZzF9bNsc6nF6Y20BJvcRizLfzl135UZcGhgiCWAjwNeMi362
So3Ie6Nr4LwbseFF7dn2XZ+ulf/WjEwLeOZtRlPhhqynG4J4mX3Imn3W/4txmIAuTUTw0ESaX0KG
qDJQwSTwmTS032m2sT6+vp3PDUw3/NkYJN5WqH9H0anLSt0vKMDVprCFZ3WrjPNL03VuanbPALqR
WbTCWFQ4SwdZP+tDXSu7LNrAuURSHT3XV2zgxVBaelUjIIlxW6MFpD21/yKxMcU7/2didsew3rCK
kdnKI0UVJO2QYYpW+AWXzsq5hdlZsaNG0yOBQYzZRgyan4wshByjb4gVd7kUN54bmi3+iISsrtdY
/IL4VYbW3wPJ71vDM10vgW7QWsJ+yaGhYI4QEJwuYNuezVxpuAIIEIyr8KoaZBJiLSewZGDC1UyS
BlPgPe2Os82sU6UZa9nCQPVXY3/kyjNtaXPB65PP5mzs5Nm6DJ3Vm7iGkQtgSkBH/ZDzlyr5sloP
Ils0ogABjVQynimzQXRYcZ4kJWLqkkHLlOaqva0Vg3sVV7Q7McRymyf90EAH0S1W6tmLE2hMPhNx
KDqLZ27TytSca3auPJpogxi1yrPSlS23OId4uaMABoW3q2AzS3HTgSxTeWSOXZxEpdL7PK2Mu6Kl
+YrvXDpGoGT8VB9AVD0nZrR5glZnNiqPlrCCQf1ponU/yX7h/K7si8VZg8gNLho8Fa4qiS2vRhfK
FMqjEYdOH8RWcNtHr31/dm7aHiISRcSVRxI9OKiJ1y//3fdn+9pgFmIAZzo2A7rBU4id/rpt4Frt
c9rTZzM0czQNbQlvJwuJ62uFBxmq9FX5g/aZP9rnv14JFNMD1zDzACNE0yl9vv0LFrcdcJkT2STK
vZ8luDPPgBZOaaDFAU67C1GxBkJSW0MdLZhAuhNlQriHqSdlFrDroybQ3xe7j7LTA2WUPh2NYzX8
vT2QaS1mT48LK7OAfShboUpTcR6r2HgtSLGpBPTrISfgR8UAecxhZW8v2kPcAXJV9NhcFVlr1aG8
sSv3kYLUknSQd+szDzTmYGlojJ3OzX9xmPAARjV0AgEgjzzbjBbwbmX8P6R9V4/kOBPkLxIgL+pV
Upm2qu7p6TEvxFhRlqQMZX79heYO31aphBJmbh8Wu2hAWXTJZGZkBKvJycv6b6NfRvooP92ew7WV
AoQBEDEE1igOLrychB9vycS9k0efTPbBGmMlN4pQa9M2tz4gqEYPPZqiLm+ihvboLq8y/+RqPAuq
wnjWWDMAzlB+cgDkR8Jpi970T31xuTPOTc5e5GyLN6YlqUxT/9R3/QEd3YfE4TtWkud+guINS/Za
Rg4sa9871cT6NOx6Uby6I3rezOLOgUzNKLZel9d0UjMhruUZgMgBaXPVpNUMbLL8BO8LKPh9EFr6
0pf5LlPlfUunCDj2nwB6JIGs+shi1sZJmX3K1XwgNTXTqCB4XqY1gCLKqeHZ/snqihYd5rRFP3oh
gGTX/LDp0/5NsOx7Vvhbrf7X9fx51PiyiboUAYplEehmRQ5QENX8E4TL7ccJSczj0JT6Uwr466OS
TgZ15pw9QlVKvJYDZIFaIJTvjLL9dXufr7ldqD4glYS00kxrs3AWg+ulbVqjzuemlgNeoAZ0MpPo
H9ELZRxTL1dfSwmSV8Pozceky9Bqa5V0h5krokrW9httTA7FdQgwUTHIA4j0kyFgtSafQG6Vf779
a1fX6+zHLo5MZwjL6lPqn0AXwUImxBhwxNkf27GnoWhddugb3Yl8xrcWbM0fnE/T4uQYEkKFskvp
qYXoEmFAO44RaBtvD28lGrlYi/lHnB3PgfXULQYYKdGIii5rsucqnLyNp8P8U682PXbXjA/AnbtM
gOSe02k9S/xTbdl7X9X7Id3Ki67P1v9MWAsAQi+SrkIATE79lL+XlfYOCDvYdjfj4DU7ronGCPhp
VMGXwXzVE811W+afVPKaNFkgB3ufdL9ur8rafOESAAM1RA/QgbTYdJnZ2cVkwGlWGaoA6EMZ/Nfb
FtbW/dzCYnO5U6Ob4B5HlXoCLdBRut/LH9aWbu7a2XEtAIQBa0Sr9JI8wvOrCop+PjnpaBCrOXAb
6Intfk5mucN5Cb10d3tQq9P2fyFsaPbFU+VyM1MDTCY8NfyTtO77au+bG5Xq1bVHPgogQ+BrIXZ8
+f3MtynNet0/FcR2dm6hBCKqGmhDL9t6lP5Z4uWRcc9sLZxkiRSYqI3ePw02+eUwdI427pPtj9BK
FwDxOC+Ain5zqRn0XD82YHsYlXmCBMr+9pSu7hOArxEmA7yOpNXlkBVroDs3jtiJaDypAxut2j84
3kfoEKmmbxO6He7+/wwuAq0sq+3JdyZszI+TVQTc/pbqwZZU8J9Y6mp2ARlFTQMCW4CzXA6rStBF
m6W5f2o6r78DGff7JEwDLDtD8aTygu/0Jh+jWrrOR5dCK7AopzLypkKEkD9ITylT1aw2r45sKrsD
SDbqfQNKqtCp/D70W8fe9zmjEVfSfGxYzdHk77Pj7ZlaC+YQwyAHjxc52gmWM9VqY1tPHj3lVnaw
3KPjHB0dHUl9HhQqum1rbRuc25pP+tk1YfSQvwaUDNAc7olXYhT02I0J+0kYb0Oh5FaT59pJBtk0
Mowual1XJHsaV0aWmiU9QUPT+CryjYO8+nmke5BOAK7BWQZhjiaKijdAAZH8wT0Z+en2bK3VlsEM
DGAGGjDwz1JlkDRg8xGlTU9amowfXN7mj6NHsqBHfBZaNfumJjD5aKPjnYhXke+jpoMUpdQN9eKV
EOO+/XNWRwtALyigUR/Ag+ly8VqQzwNLidqAxSLdCXNtY3OsuXm8KEC7DMo0SDUsbquJ8Kx1JEN2
U+NfJe3fK1HtWj4EjWdCsboUv8Fp9C82UcBGexDKWqA6vhyTp8yqFS02ZK89sjrq7E9ClqGm8Pj8
JnW2USZYc/weASwaTwaCuH3h+AVKKYlHcdSs6TSZPzJkI4i5FYqtLtOZkYXH17mrpY1D6Elv84Cz
MtgqDKwZAB8HjhQSXTOi63LOqqxvrQ6UCqdxZ1h3hG9M0tbn57+f+YjO6ARiLhwqNli/SerFKNtF
t3fy2jqcj2D++5kJ2fcZLROYGI3YB3tpf7C7jbO7NYrFhef5OZuEgUlqnnX1oWYbn98awcJpJ52V
Zp6XwLHp+n3S0K9TpT97OtnImG6ZWfhrRqvGAbsCPaXVgVoR7cIh2/AqqybgUVAGAj/9VdrZb4Bd
TpTnn0YwumpHRVCo24gFVtfizMRiFFXb1m3TwATDK8sCFGdjCGu32tzkhbYDUMugjnW5ncrczYZB
KTgRiJUlKDHs6+mr3GIMWrWCRjkT+n1/IqlLK1ZW+pWnS1wGXcji0g6aD2Ub3j4Yq497QDT/Z2Th
Dzv4QgXwIT3VVfXMbAFOAesJNIUfEJu3gSR4Q3RT+aubhijpmrAQxuvtX7AWjZz9gOUlM8zZ2rbG
DygrZJYS+TBUzmNfWR+KZIjQc/cPxXuoiKJzE3VoUGMtYRtZ3gz53EV1An9fNx408MVpG9tjdftZ
6IGFIaQYl/La0GxoCE/w9K+Zty8chcbiZsPE2tWJXptZ6Ro3J9KZl3tjMlMgNvACPBVgRfmasKZ4
m0k897rXGvdJB1oVpCSzSMk8f7m9XvOGWEbAmDncaXMDJ5K3l5YtNGOVjMDPVSr7jNLei51ZkRjq
k8z5zkdfYqh5U1A12YZnWj0NIGBB++PcXrLswmlAMmZ53QT4QD6qY6FZCBMQVx8GV9PBZdXU+9vj
XLXnz8U9eCpU+eZFPrsyDFAlIZREri8FHXT6m/nPRfJWi4+3raztfjSqoNSCCMG96urwEK4WRW+S
E6B1OwOhT8/jnn/MJKoKxkbwumFrmelQyPFnWmYh9919L6DMbIJeNxQM7Hbyy+1RrR2As1Etd6eZ
6L2relhSZmSQsN5wWlufNy+XJu9rV2uRNjhl5FsvP1v/9Pm5VwE3FCLExe2h5QVSodRFRigPkjxQ
W3y06z//v+8vXK4Ci9IEdmOCfOpnWpVBmm1V2NauWBA0/78RIN10OUGJQZK+F4ScXP5suQeH7nR6
d3uJVy+OcxsLP1APnoV35Jyj0ZM7nhuRmbb3eDZ9bLj2Svz+wbDLVyNXbsRb87OOtuHbP2DND53b
X2yCurFQ28XNeVKtCArysZwOfu0FSj0LyQLWv/Tjz9sW/1zrS9eHHksg6MGKAkD4Ig6m8AZpWxXk
pOkyVQdRg+8s4VP6Csl2+6ePZ2dsZAoZaAH+xafWG6dDU9MMRZm8g5AN+6zGPj+iz0DGLpLlOyUy
NHEx8K6zgn3iYNM7QFOyRqamHzbarFa8GQq5kECbWYlwYyz2dEk62x2pjWdjj4Ra+bzj+Je3BfJb
2dnAcc6NH0B+4hW72BP6mFmGYoZ36kM9+UyKr7cXYGVbI/WPgicUeoCUXQIWptodWzGiJCkS8cFJ
02+jozdBo5fH23ZWhgGCpf/Wef77meuvG4iTDVNGTg5IdqHxRDeullVHjHZt5G7QNosMzOX3lfRr
mUDnCN+XexRADz21gokf7JJHKdiw/mE0Z9YWS48nNHAkKicnkBNn+V2+1X21OlugSjRmLnKsy7xq
Z7PFuCUNVVTkJH3rjtbNR2WRH7eHsLJ7UYf+z8T89zMTjTnWtfRScrJBoq0XP5DYCm360A5vt+2s
bDDoWWMDIwUMhr9lCy5qRpw5EkNBRToLC9fRDnVWDTsBVrQN/7m6B9Ct4OM0rijEZBaugTqD+wTR
3pPoIIrKs3vw+r9OY3GnBvdwe2Sri0RAfDIDYWx9+YRPNM0qGHiDkOm9q7Pj5jNidn1XrnEmp0ZY
jc7iJcrH0WrdSdsaIW835r9G1IRD7kHlMxj0XjsYrW/eTyizTEAxYwOi/wxbJVOuG6BXdwxYI7Qg
sQp9I+JZXU9Ajmc2mJmJenGQC403rnJRtp5Me0/bYe+KqNZe/2FqwTGC1j242Ct9O81LsgbyA/7J
I13w3Iotqv+VpcMNPiNxkLZaERq2WyX1GsGU/hU6g+WWSObaRQ5WEQIEAQoUSAsvbjXBK7MxJh9X
gzHETsZ+WnYZuUUWkVR7YwXQ014J4mpPvcrKeuRTt1HjW6uqAx8G8i+UraCu6y1uDRNES1JwFxgQ
l4Ah48kqsrBpP+TgtxkttZdOG7LKC3Xv5fbCrXiVC7uLCGIyh0SAiRB2vfG7z8fPwiDQi0imoJ3p
oP/BGOoGxiwZOTO4XbowNFgMoLUG0KW1W/eOZRCam9hEIzBCv/tD5m64lz95zMWBBGRQB88hAK84
j4s7JpEmyEO9Eq4MTdxvjsOSuDA749UrLeN3OvktWv/N8XkoqIj8kUz7iZsmBL8R4jyh/I65V41R
34kuJU8kBdt2lnrJnWSQnhNa0wcCbG1hIvUhaOvcC1lT94/MmYyXwa6TQJVtE3o+9T/LCu9fJKgL
3NOpsbs9qStOFEAeQBNwlVroVl8Msse7SmtTm5y6Hj9BPdhTD+n1F93+DcXd26ZWXAkECXWkqj0k
xCGVerl+vjUlpdviFk1V1DUSE7XLvb+/fmADjfAYEhBXy5PIEZNQSXD9EKg8JxCwK8HB3pCNnbg6
aYgA4ayBJrkidqx12vVSIrqxpnqmkj+CgfMZfal7kLOBTdLTNqKpVQcztx2iiQHplqvGZpC82Y2Z
dHM1V/uqUuuDm4qHIS9fxslsgqJkuP8oaKC0XZrZr4VfbcS+aw703P4iAMormuup0+Pua7t7lScP
rbMlZbzmStBTidAaACkPXACXuwOyo1Nt4FSdaFOZ95pv1h+g+UIgr5STO4sN9sacru5GsDMCE4xQ
GE1dl/Yg/cNNaUqUIa2nrHnO7Jes/HZ7w6/O2pmJRcyFmjjl0oMJpc/qJT/0LcHWVQPQ+LLQ+QoF
k2U0n5pK2RCeBKwI4iXA52bJFoxgy8Ji4QuhbKh6moBMDXvT3W1FF6ufBxwKOaJZBXoZXbBhGPwK
ovAnBVyzBiGG37dXYK2Uj90Ewg8wSyCduExVjppW854MgMBVBze57357FV7Vu5QE9bjrv1OQwvOw
8CLty23DK09rZL3QdoSWI3iJ5W42yWS2XOJpPeuv0HfTeZuJ0yTnwcg/99P3buv4zAuxvKyAkQQP
F4DUqKsuQhCm+Rx0jIjTID2/R5nm0dTKe16SIbBqSNe0OXV2GgBvt4e5tn7nVue/n70q/LpiZQPu
kdNQGm/l2H3uBArut21cOYaZtQXJgpkVbsbkLEbm+7M+eE2neKjLNOyFs/Oq8tEX2Y8Oir63bV05
hYWt5Xh4ZVnUZ3qsiSkmVnNQ9fDqTluX7roZpMh1aMqZQGVdTpsmEsiogM4pLuRoBlPdhsVAqkDW
/YYHWpk7gjQ9rgyUP5C8XhiyB2lMIx212DIfJ/Epr5+t9luTsY1puy66m9h5wDUC0IHWNMh2Xg7I
km0uoSWkxTo3Xz3klaccAr3TQ+XwwC7rMFNGFdX14DwyjTZHhSbDHVHaFsX41SGYfwZehMjboWqA
XrzLn6ENI4dgTqnFU2cEerJL+E6lNNDohypXAVQv/nq3wBzApNCtxxFfFsJzB3lzw8So0+I+I/cm
/dhtMe+s7JRzE8uEsy9TzbFpp4HV7VnLP5vu4e8rfX8m7X+jWGaai67sHLvutbiAan21z/MNH7E1
hMUbgaQcZ7bGLKmcA4XWBX5bBGb/fnst1pYeeFYUGVA0uq6p2DovtVIjNG6tH4wUIZBofXtnaA/+
OIFY9K8x6Zg0EATPLTm+i8h5ETZXGTMtqMrTuJ++pL6Bo6s2pu0avb0wsbh6R02JzsxgQsDtP7ql
9Z731X2fOSzWClEem3FAk2HL6zpwgI0wfSTah278ZqG3RRNghafWK09RNptIJzYO/NqaomEbXUEE
zFNIWF4etNrKhJ1QSuNieuDe4zRA5cT/6/ceJgD+fmbqmts0lkihHOwnwL+hPj+CsPXujT5YW2QF
UILAD724Ni9t+Is3pWIckTWEOWJzIEY8FuB6rpQ+hqKHwFFDwCpcDuKHyDx/r4jVf+au5LtmsLw7
ZF4EiqvkC0szM+waUBM2oNqJjMbQkbrlbuhIH+XD0lH3HDbuTci8HBFLdXdJpTRwIyuwHrdIChw0
veEHo8QRT1SudwHROxdwv4TdOSnoyaBbkQZjqWq0lBrGsS2EDE0b0DzqpF895Rq7oQMmDtlFN2qk
HhQu3ppNR7TITu0AXB7SgCC5/tojV0RGxcOkHlggJj8s9aKGGG2iBSPAZXiGVjihqjefrdR2g9w0
mkAYlghK6OI89plRPpq91x/1IdUPme/yx7T1yxAKpdqTVqV4qHoQH+RkKD83agB79JAWPAJ19tiC
0KPWDnIS7U5ZmbNrcyZOWWJYRwuMi5/KhFkHaJRY0dihBtLXNL2vuFs8GZ3W3mtEywK9TMeHxtOb
mDEPcjlKoFe4A3I+1bx3lhbWPe09uhtNr7q30Y99zH2nPnSlLgB4heYuA0lu1FipC8WWpoghZU3D
lDpFCO4rzCdeplGl4SamubJ2tWtV+96pQADpaUM0EeSMhiHpH3nL7PvUgiJU0hn5cTCp2IGUHBTo
zNWDtuP+XVkMZjT6NgtHMQzRUENsiA3e+CjGusMCdf0jiA9KvLJ796BPevdGtJlWO/NoXHsZ3feg
940bz0sDJ+2htymEDLCSUAnUNbK3Hfps0bbYNTSHOCpE1UKD6frH2+706oULXZiZYx1065DIRABx
ecAL15dNSmo3HiBUxiiJcopCv0cfFYVoQpFvKleveBQYxCEH3xVu0iWQzTDaZGin1o0zxOaFNr3Z
mv40+M7v2+NaNTPzAIMKDrnaq/KKGIEkJtSNTVtqgWaYnzvTag/cdMTxHyyBAQUlYRPMAM7i2ut1
mTd8NN24AWOeR629P3r7Xm6FPLOnvXJgiD/QxIbr70q7vLBZqlpUWmPLcEOPQa6yN8rIUKBI7cxP
t4e0dsfOmCNgQsFJdZWFSIkjEFEmNPaHigRw2Q92kT9pSAKGFeHQy84jo/A3cpurHhrJN0whiiNX
Iawo0i5XRUtj8ysRQbW7PaStry9Wqbb8iWscXweHYmhCqM/pNlInKycJ8zWXQvAqu36BQq6q8Cdn
QF2zLO4Tix0KmUWV75zAh8MDLXU39t3aiABMQX4U4EzwHSyeS8Trs0mBHz/2Z8yRYLs6S/9hSJC1
MOZMN2RNls+XEeTCnbJ6GlcpOLBs/dHjeeAZP5Fm3uEh+rf0GriiZ6gb8B2zTu8Saw1ZcZqV3PBj
w5yA+W+fcyfbF9OW2uaKZ7gwswi3sqxXxagmP568ODVloPV3iP823rJrm+F8LHPa4Oy93JZWD/0c
GDFKNILelSKwhkcBHcZmo2yzdlTPDP1R0jszJLpsGqDl7MdWd+i9l56/uqBjQodoMInfjbMBLNqY
u6VXnVwU4tJmhDXlf7S07NC64wPdrLOsmpnJAlBWXOGWgjI4wqVi8ONxCnl2glSUpm0k/dfcKYpc
aEVHVRltF4sXJOshzofcDUaS0HBO20E1C2XF0NzC7F0liOZdDegZCtjoEr9KEFFHQpHLS/xYg2Jf
/ztFOGel9zXd+eBZKKHOC828265uy+IiZjepzDqKRrDYb+RecBF64mVwvnY+5KL4kZkCIsdbCJPV
bXg2yvk8nG1Dt0fMXI+wKe0yBMsaorh3F4Q/nSj3M+tLP9gbz6bVBQR1Mao2gLihnffS4ggZET1h
jMYI9CYjjxIH4Cz6JUt/3J7NVTszhm6mzDZRWlzYUW2SQ07Aj83GjQao2ErxFQy5KJFunOQ1fz7f
HtiN4LVEI/SlIUNTOSTjqB+LWg9Msks7uTFl19UF7EVALIGew210zS+Bumxh1SiYx7VtxZW0DyVx
32SP5mThvDbZuENLXgE8IpOBTNnBz7Yac1cONujpEW6ivOEjzF+cOi3vE8dISzc2RrAZlCrh4TjN
zadSm3a3123FA8MU0Ec6COoQ1y52ZJ43eseRe4td7dM0HJMeD5bcPabm986cNiZ2bVjIAs96d+iV
v6KLBMNiIzhhkBjtmhhNf2jyhrL9XtksOdweFerM2AaLOBAriE6kmS2UXPmTWfZ0rtA4cU0ofxk1
rwvNgRpBmtRhTZ4dpUIxvGqgXGey3kk3hUQAOAICrRa/Sl3xT9A8HiQIAmvjWPmNFUinrKFwatgv
Mk/6B0R7w14vQf1cFA3KlkUPJAKCtjZ0bO5E+FW/xtzon0Dn070XhSF2EJeu7nrZibuUFW7Q+LV7
cO3Ef2SSIivoqCYEFoCyINUq+ZxovnUyKYPAcFKOoYteZOTtJudAzZbFFG08u7Fvkx0Yo2oEaVzt
knJSIejxnNcSKLI7CRRvUOu2igRnSeA6vAonu5uekqz/XpX4BeiLSO571LPDBnfVa2fq9NjbQ34/
U8qGaDyYgj6p/YOQuvXUqoY8An7xebJmSWmOyyZxMvJAoFV0YAnlIQQ6h4ekyIGdqxJogGbJcbL3
GdRYuCEfHKRnUpzXrtqllqbwOCXevYCuwBGKfeqQQUnowRCTHo+ePb6Ude+/gbjefGgSR99pml4F
mZlDO70brDshkgzAbooR5bU13TNoIEWFaIp72WOuIDvqv+U1OlegyNwcioqKPYE4VOgpYdzhvyb0
sYJmshNpFxVWW0Ee1koCvOaSwCIoxHqJ5YLXW46hslszKjwE8h6duhAvmyo00GIUGZNUv7vB0w4V
Td1Qt1JyXzLhPKF53b6XddE/u+hgRznb8h5lXRchtTPtmKveeM+Z3mJnWcMQpIoYH6uiphtOcuWe
QWUXgDbQHYCeagmg6h0i7LJxHZBMTruq+Kh1v9QgIPYLIGH/XTRbgK1rwAXex+cGF5epxRxwXKIF
DQKvcV1+GazvFX1O2dGxXpDwRKF+CtWWKtSaOzm3uXBdiKcS0mmwCZ3oREU1lNPd/W0/snLZoAiH
Yzcz5M9NepeXTZp1c9ce9RCVtJHCC5mKDU+1NgiUW+fuPySkroB7eWJC6dodvFhZPw1q7bypBLZ/
C/DzB1q+dIeOizZhVFfQHrfcEAO6uM0ZbxTnlaPtqRL8WAP3GGgd/z50nf3gU8v6VNhuFo7AlIdO
r9dRAaTafso9EWEEDerBLfn7QBkgPKiTozIIiNeSptjpc7MYKObXIQHXVSjhptvkH64dxwPsGrnT
uUNjvirOgi4o6xbVkM9jl95vtNInj2hkzXZWzreIfNcW00al5Q/+Dq0Si+yp1hValjTKiRP5WyVR
0ka+/PX3O/LcxCI0EKJorcGHCeexIWAgG7Y68+YtvdwpqMIZSKD4c2/5PMaz2eozCjYOt3AgtcG/
uD2dQsqHMaCp/u7UDaLyLIk2hrTmrSDUMGPLkRhAo8ylyQTZZHS6TSROSCYj1kOsvFPyk94VZqin
3k/oLZcRhXjojkj0XoFJKj+0VdYFKjV5MPl28ux2ThmgzpGFU8rTfTI2+hMuYxdVL3PYqTH392WZ
63caySzQQ9VI02cuRw7TH0IO4uE7LuwsQLrSfUjcBqIF6ZDsoFVcvacTEztX07q9nRz1snUmaEG3
ftRVHP+PtxDyovkAhT2I/yGbOiArOdg73CrQYtQ9KNQwouEaULiMm6EOSG1tOd+N6VvqXbiDaY0F
NUjs9U6E3tpPvZJR6ppJgH6bA6rdYHJKxb8cKkAs0PKN9CHg35drxi3utn1iw6gaH0fB3yFV9pZk
vrdhZ9UDn9lZvCv8RJdDNUHwr8d7fUzTAC35Gw/BlacLQOz/DWWx/Uy/IGmFLGjciHezeGgc+Ab7
A0M8dnufr3mHMzvmwjt40Jiu7BpDSeR75xqITj5ydbpt4xrggYv43MjCP0jbGAsEnyQWHMm7tHor
XC0w7ea5a9KfeeV+wGhlkEn7mFvpU5bpgcPbaASn+O0fsj5Y3AtAEIDeaAn40JpqxEuwIbHSilAT
kBDLmgjcYLvbZlYDj1l/GT7XABx3ifNwBlblhdaTWM9pRCt5X3AnUIZ9tEfrS+3YP9tsPPKpv/Om
9O627bUhIipAdID0L7Lai33T6pWlRFHM6xmiYczG3nz9FwvQTQSmCbiIZfhh1nwquS9I7FbPel9i
Dl+rZqMDYu2AIfYAlhlBCACCi4Os01ZXCG69uKYBU/s22ZglY3WazgwsTrCjQYeCtCOyiPI5076g
byRohqPjPer5M6G7Djm43j/2nQo656kTT0PeBt0WKdzqPjkf5mKxZAl1+GHCMPXyWUcDcsZIqNm7
nH9zOxJW7JdBD4r9vr1+G3NrL058PpgQrcItEHslevAK970ptsQq1gcGDD7CNzx4r/h5ZMlsZbLM
i7Mhj6UcH4gAZMHmInZq+tlJi294d39oa/ojM8nP2+O7hgTD28yloxn2idz68pQzT6eNY3DEx50l
9bD1ijz0JtrcoTmoO7pSpKFLkupjkY40bhgerZCArnau3iKFSJMq0IT2o1EJViBX4J5MKDsayvT2
ZBrAxj+Csl745rdxrF0Ukn1/1/luFjCp6+/KdQBoge77Ph+B6kK7r4PscemN0e0xWqv7FyULIGgB
5QG5xOVNV5EGqCXmebGZw1F2v91Gqx5V75pHzxTGnmdlHnbcZaGcOGL3tiZ7UZocj+3Rx37WyhcP
KatDyTr10ksIXgfF5Glf9Dx1dlnTaQ2oXiA/gBICPSYIj+BIXP1+GGh9MJBuCNEfoYVANMh7vNLt
R79M8TgFePBEacd3QpPWo3RQSQUnl3z36w33cN2hhiX2cPsBMTW3Ni+9XNK2Tt4VDdKkFRIS0v9e
j8bnyYEgZMtfvTZHgZK+6KSNEW69GFoNWJr17BsgrTOLCXkQ63Op53eAv6tA2vKRkd9MpRD8tLZO
wtph88CcjXcoehvI0lmCCavLHAfZcG3c6zaoAF5ub4TVNxTQY6gl4aGEctJiI+jCEK3JMBNViTxQ
2BeBbd8hSZDbH2wrkl90vhdW0KahbkLXbOOltDa6c+Pz38/CcjjQsRZW68cZn+R3X7bFHoBrc8NZ
r1lBFRirgkvbQj3r0sqQtc2EFiL46onvLKfbudbx9iyun6b/LCzGkbZ2NToGXnx6l0Zl3kTazPZW
/X2RFLhPdLH/6dS5gso4jGmQcTC9mAj5Zpb8fvLMDRPrjvc/G8vHnugNs646x4t5p90XnYuMsDv9
IqKF3kGuYnRG74ZBu69UtZtY+uX2NK7FrGcDXLL62K3tlxkcZYzmErQ5ffbcF470ZJVsEKls2Vlk
28EVTUejwCAlCaHh5rXPXEbmFhf92pvzjxixgRotQFTzpjnb3F7DtEJDk1zcvYPQMHJRuZeB5YAA
eyOgWt3fs+rx/zM0D/fMUCYcV3V9SeIJ3EdYJ7K7vSxb318EU6x2G5W2+P7nbgS0GXJof/996ByA
PheVZkBRFueTkgmKUjknsVHTLij99rnVtgip1k6ohzQxitk6Qs8laNSwB2YlOU5o1UR6+Zp8bqt/
WAXkY1CTAl5Ov2p80QRLmKssD1AQM3C5KgNNmem/TBWqN+hXmjsIl0V54IrARAeqmLhR1XGy2r3v
Rv+wGNBqAJ81oNgox19uJjNnoAXLfTy1Er63mm80+eu+mvnuRUw+Y4/m9MgiaNWlnlaSMz9O9KNv
fsdbZJfl92BYP+ZbjPqrq/6fqT/e7uxksNHSctTwUEtOngyvCpoOLWsf/mHCUIMEQTz4X6/qP9LX
Oal47seePp5QUD6N7VYD3toBxDMGAqMe4N1X6Bi/ccfEcBSJmY7kJhri0q2y8ZYF83LV82zyijrB
g1OUYZMG/4ChBhUcKo8gAQKUdAnyZFPX5yVFLgzJqkH9qtOjKQ+3l2HN23pghYQEMVS3rnpAqDB6
wy0pTEg9C0FNgXujL/TIKDloT+rOPIArzfiHex9jgu+di/tXxGwKMl+VVSAvAaqVQDkPXD0MZOO5
Nb8kl6nL8xhpcY2UNuHAUiJAc5gddJMXGN3Jn45V8WxkbuCzje28GgHMEo5gDp7fQMvXT4+HlUSP
Ap7n1JSI94H4nR0R6O29Nqrz2ghI0TQPlT81B8OU5A6RcP3294t5/hsWNxpStQ1JVUdip1UAbEEW
Tto+rmoTrEvmS+HIDae35icA1MDWhLIrKhaLG0hx3fNBWUhiWza7KoO4LqVRnWwJSazPLaq38IBo
U74Sd2pnGhVFYWdIqufEGeduPv7Q+uDhVBY7ddyDcPDwtaVOaDflxqSunXFIWv7P+OKM6y3IOrif
AkQ4kaeszu78bEvtZ61FBKV9H7sGzZn2lUpSLm2tymvPjR395Fc8muh9P7yYU5xz1F3Lndn1O2qC
hd9NDi10gG5vm7W4Dg92E1lPNICjMnTpxXzSNkiswjpg1HtrKn97fr2HcEdUFnIrJTlnOZbH8tzW
YjYhzwPHr3zAKSYUV1G1PLSJ/WZW01vboik6GTgqut3eA2vF1CIquz3StbWE5DTaX/6MdRkHAPpC
WzPT3JgND81Hq914Bmx9fjE4nUI+MGP4vC3zYO/gX7d//vV5m7VuIQyBqhsqZcvaCCoVyOgPPV4Z
4mfV9uFQHh3t120b12OADTz3oK2LK+EqBViPDtJzAM7HeZA5d+ZWZ+n1Xrv8/CIB6I4mT3Ifn7eY
9qUy2+dE8kcNED/pbjH2ro4Ej0usNwhPkZS93NYZWJCg1jO6MbrRg6xgQf7z9lRd350YCxpMER0D
LYMH5qUBtKnnTmV3gMuUB8CqAjl9BWlaoMSDRbZc7epgzmwt5k2CBihTCSDgZpXMIP3I8Xe3R3N9
YV6OZhFfosO+HZiL0WSQMvcikByGDXJWqAu73a/NXP3aeJCkRw8LUijXlNVT4bXMAy9BrDLjUVL/
MPVvt8cD4oMrX2POPYQ4Mg5iqKtyQKIhF9jaYwKaKl16+5xY1bE0RRe1uK2bcHA65y6xyLQrzb5+
6z3FILIkkzvRoElP+cl0GjTp3OmyKE9VJdg+Ibn9KUuz4QOv2vEAD9Z/QiuJ84poJj8qgxZHYbkK
6qHon5B6k0V1il6OgCKXtst1qGHmKPx8aKoGa0iZfaADFGxlK9WBewVY5yqziAiUeGLr/5B2njtu
Y023viICzOGvRIWOZnc7tP2HcGTOmVf/PfTBeS1RhIjuwXiMAQZgaafatatWrVX55i6tjHCvoJW4
GcXIv43iqPS3Rt9Et6HRfi1L/Y+B9btKikWn1ston8iRtQNl/nUsxPpQxiHqOmWU3wuNOu57N1Lv
mqyAL8EtWnJTbTZ8iHvd+6AlVbQdwVZuC9RZ9xo6D/1QgVrOfGnr5Upjq4UrPFpDihaCFUQ7Uvgt
AJ0o31udqEI43WW2ro7ZixJC51FAdr7Nenru5cD3d5YbKvuB9Oiz2/gJNAqR8dkV9GzvhnVyVFtI
cDLQq3d5EepbkLnyTWGorznFHNBTpkpP8IjIpwjji+CBqJIqMKBmKSV39F7/8DrJt9NKoELXjL+t
fMXhLp1wdaJsnxgs6ZSenQmj1gNV7STPcVttb8XRHU2etP6on8yhOqRSu3J/LPl3ABDcUGA/yFfN
4qnaqCStkzTPMXx/nwjp3q28u9hYA54umtGIM4Dd8e/8vvdqUffFUfcctZeaTZb69yz+h655O2CG
5IQ1cVrwskfvaeaA29BPFCOjES4zs5+qViebWnJXclJLfoSebqyYBKHAWs99cFnLidhYlfBBHiht
KuGmjFeKl9MXziKWqc2ODAjtPlATX+AvU7BaQcLL31EBfUVutwmScCOMX5P6qVGfGw750P+87rou
FmgyaZBkBwTETpin2TsjaI3C1yDqSO/U6KCXN3G84u1XTMx7Z4u66hDJFk0H9NwPq5FeStEaN75r
rAR8Fyfo71AgnoTMFtDNPBGvJYGaRzRGO12Q/1S0/CZtQcIZiv5bCpGScXNVPFyfvIt7bLJIOhe2
H7bFBWYlJ1yHYaCFhtJwezTV68G2XDPYKX6YbMW6FncefED2oLrFypwujZWcJajWKWt+EUe7ceEO
cq/6T+54U8rb3rdr7VBGN8balrzY9AyR+hqs3+iWSBcArmCkMBWgFvRUht8a6c/wDko3dM6ZQypM
FLXnZeCxrXG3eek/yea2U+5UbcXPLf1+imc8k6mWU0ub+bnU1KoyHgL/Sc3uhNi29BW3fRFkqjQo
ANemsx/YL47u3CmEaAF7LRR4Ttv2B6+l11LSdim4nH7F+ywaorwG0R4hID1M54YmjjWpoPznuDkN
JFJ4I/bjDSJG8RrB+MKMIQBIexmLAcxmPmOBVtDELdaa05C8yOvN1Lh9/dgsOATYsgnIkDeAuUeZ
BZgl8lfdGMqao2qdUyjRx04oP9ZxttIetTgQaMCmU0Je+QJ7qEZNPRqG5oTd3aSIlqy8ZZe+z9GQ
KVDShMXf5ysSFFKC5lugOa1iR8Mhq1+uT9OCd5n4d/73/dnWDb0ol7WR74vdLvtG4LSrynBnmiUJ
eJqT11qVFofDzclZn1JlFxGBrEejSVemQ6zoHdNoxVde4jE4KVBI403o1bikhBKoUgOg7lRHGhPx
sXdH66uZxtWmVov21stwYUanl/dmCjOVkqQiXOeSdch4jRzMxoS0BQTbobD0/t7qUtG+PtdLWxK4
C68rJDZJGkyTc5KGJmtZiKNRqw4Z1heivaPmZZltCKR5rhtacNyg8adICJcER8LsGCexGOaunqqO
AhMGRjYa7TclTFxSQPozXBnWktPQqKfwB0K8izaqMbaGPBkS1ZEFh6qhrWSA89RPo/yOrQrmaupI
BYt+0c1hmmmlen6hwX7w4hvJRhYfRvFTpN5nwl2zxumztFZkApWJkxyuvXlMmfsR3f9WrDma1xGp
i0kB4KzRbb0w3iH0TRHnn6nZETddUZezJMKF9C9q/kyr/YorXNwO5ML/kp9fxizga1qzKzl0HfC4
nWoOAQ0F4nATGpRx2xa00qS4uHIUF40CrYAqhoIFQLLzza4ncWP2MCg6VEtsN/Z2EUxMqnlPwc0P
f17f70tODPw3jVNTszLN3ue2NDhB06gyNSeV0z+qn29TI71pS+mzatbfhy796BYwI1y3ubRBeOaS
jFFA99JfdG4TzPzQWQm7MfO7bZE4knxUjHTlaE0eYRarg51HzIAgj+TCvHacugndJjRdOFX6mLfB
Rs9XLvzFUcAHSAcA1EEXidoGLIjSe4bq5LINxKOQN4G1vz5RC+8NxvDPxMzrhVJQGkBqVKeB+GBI
aMQPDLut/rTGY5si0OMdrP71usm/aNOLeeNETb1fBAHzdy69L1WTWFwDCFLUH+iO9W8DP9IPqlSo
tpbDG6/rHsRF4Shux1av7kqzqR5LWvi3fhT+zo28dyLPrnR/n5V0T4aeaxzcqoHw0QcjvmlNs15r
7l86MBxFwCkWd8NFs4SqtUppdNNv7ncCJF7KEbyxD0P3mqTP4qaiy+kvnfJltK22YYpoFv7aK4AK
JhAow56wltpdHA3R6tQGz2NyHuDJcEMJRtGozih+GWS8jmFt2uKHXCJOJ7WH6+u9PKIpYAWyApZ0
Fh/LsdEgKz2qjgiRl3FD79Hbvw8/Pq8gtFwBWMzOehX7iSfIBElCHnwqo+4xFtdEKJcu0VMTs3DV
93uxFipXdaJSHjdWK+x9HWdJCLvz2sS+Pp7LAhRhEltNI3CFxesilawoQkxBXzMcr/L0bTbEtiLU
d36Y7rpG+SbEykOQFDs5DT43Y7oC9loc6ZTDpgIFB+ScWj0fE0HqStFwBAhvtmatmDvUCfCjqtTt
tXgoVi6HJRdHukacWNDhlDBni5drag2Lzog9Udo0nnLooGELrf4de5BDZUkTYS1sCTM3F8AmJ1V6
ZTh64bjCQ/x0fcmWtjgkVFPzLg08F/qAfaEYfkxV3VGHQ2Gna0DmJaE+lFH+fX82S9JYGZEa8v04
0WJto5Zh4hQjxQYzlGgegaFfQYaedtotibjXyhVDnrmJu+kMXyA1nMSHWE78vRFBkh8hhU2nSNe+
6mUZPg1NDyNx5ka32ZBZR6+A/lEB+P01i/01mYXpZ84dPyXVicsGX3qhL++BRfYwCsMtXEXRqJA+
e8p9aLVN71YNrZVztLSVJ8AVjxmSjwQD5zGAIodiWXkDBPvZUbU+D3dB/CS/GVRIy5XIa2ZKnvFf
84wTAHNJymVYbpP4JU67jdyyPGtqMQuH5MzIbCSiFzVtHPIokv3koI6HoYVN1zq+eQ8jKsbmJSqc
iL5muc1ET025ymHOtsT202BR84lp3v1PNuZ5QNdDh70cIanuU/fFq4d7Mxo/XTcxzcV8j/H7eWDx
YpNonDxfddmrZCvwC9Opul2S2uJN8ioUm66ChG0lxlzaXyeW5oNBfcb0pbgyHasQnnxXfwEGfvTQ
lQ/lNbGONVOzK9RQXMGPkhzd9STbxLEGDVa+CeCHDoYf16dv0ZP9mz5FPp8+KZV7RNE5ooNmBzlY
6ZUdsDgSnmwTyTV5+nmP35C2BVLonBcQ07eFkW1EY9fU2kPvCSvB8+JGOLE0/ZKT93yPrLbYTyez
qr+nqUSJ7aep9nZBF51S/QrXUtyLE3dibuaiTRf+ulRFTiXW5U1sTFHpygFd8AIgy/5N3TTgkwFp
opsM1oAXyKLjoO/l7ku8dtGsDWJ2eLxwCMuuwkTSAbD/oaor1/DKEOayV7idlmITk5RbnyA8EQN1
Y8Rr+eRLfAvx08lEzSn4k6I0Sxo3ySFVPS+E/JOqjq+hWd63mfRCv8CLaha/c1c4KFqwUyvjIZPb
3fVjtDzQKTFvoMABuPF8reLOS2tT7g0n96zHsDAOnuV9zTtx5TStmZnW82RLeJGvqEgTw8NvNRRL
5Z+gfSCHlleO0qIZleQOqVp6xecPNsnqc9kUGsMJvC9Z8C33/sTBSt1r0S9ALDbRqoO7EmfHJ/SN
VPfpxkE99UHLJqwO4qLhRzn+eH1hLhlWps1xYmh2iqK8qTs1R7rAHUq7qPqtabrbqv1QCHBEDF+8
5KlujE2VpTdD8nrd9uI0avDH0M0D2fD81aX7UgTxA8IvqfswJjeBug3VlQ2xeIBPTMw2BOBJPchq
TFRQkbYHv1hhAFv+PjlLsjloy8zfcko8hqnnGewE1/iah+0XWXF312dpeYXABE1WNKhoZmdHq3yY
LmNZdzzxq+f5NOzkBeiQlEq8HlQgGxQC1PopyYSbdqz3PUr313/B4l6c0OEQLBBGzLuaYzkghtVC
w2lg2dFs/TWGmDxbiR6WEi+k3/5nZHalu7mYGoKKkU4WcxSJ2/xHLajpl6w2umfBEpvv6eh1u3Co
ajTV4Ny+PsbFXDz+aRJxB85/QVgfo3Mx0aAajtTrt34WHYxWsmskUukt+QhO+DD4w0/YTn4pfXWj
G8FTGLe3ZtI+tXJ7mzRrANrlOddRIIU/n9MxnZ0TT9Z13ti0mauT0U1ih7cabbVhNTxXvqUePDlf
SxosPUVAC/C85g99y7ODIgxBJPZiZDhmDInoHQgqCsWqehzjlVt7aZ1xZzCZQXsP1cRsN4dRmsb8
CN2Riaw2gZ6joak2mzBtn8d2FGFJzfae1Bz9fo3XbGmI0PnjTFld+RJ4YZmBWI7UJev0W63+RJlJ
R6FLt46DtnI/LHmFU0uzoDEc3UIv4CJElOuguNvRsFc269LugPyUnUoOSbzoBATqOI5xI+mOAd0y
JLhCYNrSUCLzHlT599EvPnPdRxsZFNSu88X4Nk/8+L7Tqvyp6dr2BrDncCwCJd8OwqDvilhfSQAs
ufaTHzh/C+g+ME+5YZUHJbytM97hKYS9+ju876mVmc/wIykSaMelAJxQa7SVtbTg4ii433HuqMki
QXN+CONKFV1f4Z4PXfNbpbq3rp69uvVagmtxY6pIJIFCnorms2HECMLoAsQzjqVldlLlWz8fHkvd
/Sml3atS5m/G4XLlc5n8z95sexq1pdVCL5FPG0XbTbJHt3gHDMRgMCQfAW+LFzU9ygO1TL5bB0Oz
DV2ohfedTof3Ri7vlLUn1OIqndiaDsuJq2wHJRi0FFeZRyY9TN91aSKhPlw/cosnjqQJgqFTin7O
vqhGJhLjAQkzIb8BPLjp0/JYhMJGade04xaHQ0MZc0e2hhrR+XCSse6GROsMJ1P6n/lAhXI0XghE
Vwa0YmZ+qWuWCdqyxIykDk6hBkdyyTtFX4svF10h+Ny/aiOSNL9XgjTqy0ABDyS5/W8vzu7lWF0B
NSwenxMT00hP1r+oU9R3i8lEu5G1rRlBUnZf9tt8raS7sAfICBHmiVPbxYV0rB5oXqOWvAZj/5Oc
fq7p5YeU5uX6RluYMNJmFKeBu1HkmicEBL1sQkj9SQkxGmUrv91lolhiTBl1DiFA/PPJ8hD1Gs22
xDH3m3SwM33l6lu43s++P/MthYSkAiAQ3YHXap8ayV1bdc99mtitoj8I5vjdlKOvsrJ24y4tDZAW
KKOmfkkYAs6H1fpD31EV0x09hJCeY1ntqRYX6qfri7Ow1Tj+dLT9VVag5HBuJpAit6jyUCcfIN6Q
01E3OtlzaWj2il8flTFfwe9dKi0wJvwNLZo63U0X7biFH4mNYGbTDSc/q/IXlM+8e51u/sLQ/WcX
PtHbOp6oc61G3IaJ5ECttHf1MNv5aix+h3kxuUHXcy1vueA8KO9ynMkjM+FzDXS5bIpcBjTiyPqd
4H7tBW+rUPx7x2SjZzmJL3HgrJkj9EMllMGf6I6EGuwkIHkYxfjTmBqfWYVbjZLjdXuLW/d/9ujx
PF/cvDCzMcy5s7yIwN42UUzJo21obAczhB5wW4431w0uHXWaI3XUn2hf0Oagr4T8eVAbPWGiYdNs
8+be3mnvnHx+Nn99HRmpKPJ5rXntb0Xj+R2/npqFCtYTnuA5jIH20bYUBT6fGHdW9vgeZVuyyf++
PztrHZHsULl8P76RpX0R7K///KXVVniEoKBB3feCQmIoNCHkvaE5VZygAaGbdjBWXxEV2aVdu0sz
4bdkRtpWaNeC1iVXdWp42hUn15XVWaTh5AH4Rx5uu6jZtlq+VeWfnena14e4tL/ArEwaCUByLyKJ
KO1UHVyLRhD2ORSfrMN/+vw8gujg8exopQQJJEbgtSB4eztQ1UT2kV2A48O1z56KeiXX7dB0iqMa
pbmtAJUetCFaaxtbWg/868S8a/H6n2ehat/jUZgLMKokh3hEB+EoV8chXElvLFqBWhFgOeDYi+0m
mU0nxW0mO7nmbnpEWswEVrheqGzqWGvuecrZzWo+lBOAKXMTAmWfI4hDsNY98u2yUw2wqQ5Zd0sr
wJeiyb6WwMFRYUFBpiSdcX0/LJ0oirITI4JEC8U8T5VEqterUa8Aas/vChCaJlTanhJ+H1qh2zZB
9qpY1E8aupxXboqljT7RAlHNhhmI7X5+pJBajQa98hRHbJqPfmLdRWOychMv3XikSaFfF2l7uRAB
SYO+iH3TV5y0OgoDJIyC3fhfr0/g0rJNKNOJ8hqI1rxU1waTyoSVAW/yvCzYSF3yM7EKGnlSPf0j
1310jDvfs90M8oHrlhdHx1XOfuHeu6japlmlKbnIGZCqvv2Wm2X/2cz12M7l7s3M09xKINCAWFGK
VrjWz9cqHmlCNIRCddwoewjM5BhJ/q2bhSv588Ut8c/MvLJC7b4v4WPGTHIoICde601anLEJQA9f
qgUSbXY7SaFRZb3O98fyoRhuG/c79MHvWBQLuDkHStXACZ/PlIluUZXxFnDarPysqd3RCtxfRWP+
NzN/0Tcn99FI9dHtSl3hHlcKO5N9az9w45NP8vWVl9ripP0b0d9M94kpXxeb0U9NxcmBWMB+H8DA
Zegrnnaa+bnzAyj3/6ftbzXsxEhFUSEQBw9QdaAXMtIFg3BMjEzdDVUTbcWkJyU2ET6/fbFIn06k
CpQbKLSfL9ZYufGETFcdMdkJ6tH3HsJo5em2NHuA0SfSKy504FDnJvJmCNQ+gU9LHuPXzi0elTjZ
aeFaH82amekmO5k/XfIS5F8U1RmEpPgYBWpgawgXfu1GqdmtTNr02pyvFQrWJNdwqSJJ2XNbvSQm
iuJ7mmPQSwSHrNruqzCoIB/W4gaC+DC7T8Zh2Gdwr9hm5erbPBf6beW2EQcbOlUhqqMjQljJrvck
rdl0ohgfqqbPtnImVrfmIMGwCT3qZjSa4FbPiqcQMXJS6fRr1okGzRuNTHsxUugjy6DxiegkGSAE
dYVS/6kHZucBKajFZ2KReGN1XbPtfNn7LSQy2NNM/KYJovDKY1HeCf5Q3cOsThxMVRdBehVBbCoa
0ibSROVFcz1pEwZ+YKtpW9+UGtS4YuuupRKXwgx8EklhULjU1GZ7JCuCvlJrwNO07NmKkmyggUO9
VtjQ9v2eHX9iarZPIA5SC6vzNceztrH+UPLklPfX98fSUSZ3CIyMJkZUhGceMA6tMYwNnGzW1vdT
njfPXG/XZtqHtDXVfQqHyXWDS7cGR5hCmyjDuzxvRWjU2oMGUFUcAE7fDWPYA/l5um5i8XidmJhN
mwWxYtvGCoGEJNmDpD1bvXQs0/7mupmlWALtCy5ZGrAtOorOT9aYRb2QNobi9F3yuZby27EcD3oC
M6ru53btNRFSaWv47MXpY7eTuYSt6oIhYaRFOIJRUHH05HlAI65ZmbuF70MvC6CQkRFkzoti8aBB
gKjnijPotMaZwQYxvpVdvXCAiCOnOqvJ77/oms16FE2znisKPqCfdDyLL42S5Lskh6GUXmT97U+c
idqb9lZSctyqs2XqatQIm5YmG0MJ4RjR7GKNhnhxQCcWpjk9ceedEI9WF2Oh8d3nVLOOjeDflc24
NZp0LShaXB8UkS3Ke8bEk3FuyxKyZpyCJceAYdIQdq4mrXiEhdPDTfA/C/OwDgITXs0ygeoQut89
uNE3fZd/MftVvd5FQ/QAg8Il/rpokoQ8qCtjdEqdrs5/C67kb8wRHc1ERtP0+kmdJmV2B4L1/Wdp
tkA5jYejPLDjhNc63Kmfq5C52zahncNW+GahBsJIka2Lb5uAv3PSDNPIaKIYCY7Uqv6shtHOTFIg
xuZKKu3vo3k+KMRlDFAR8oRrm13sqjyWdaB3slP3YrwZxAS0qZpotOpVjRPUmmanWSNurGpUnmmm
bT5qIsz2CiFavdHLsIe0wSiUTZ945a8EjBxIB7fdy1rdv8Zmr2/7EA0UJS+rG90Uso/0JKM16bn5
C+sW3SUjvlUNKm07KIV/rFtXijdIVyZ72VXTOzei2LYx8tRAllDVj0lZlx80gd51C9Zbe4iOY93c
lDTimZ5txghMdgevj+1e2gbCtvdcO9XNu9Ar1AeucFKSSV7aYq3Wz75iAVAXxPJOMlvtSatM7w9R
i7nTrLDal2E37svBDPZpm1X004kdaq7EKo1eBFv6Qow/Q4a2ppVBxgdTBiqpatXvFNeM90rcqJ/I
q+e3liuXdt2K48qaLR3evwzaGvncST7q/PAKeTa0bRVytORbufztpWs89WsGZnsi7hKljnIMiJ3t
3urDimtY/DyJPLIeAJwvmnRbXc0TT84U8I3Fn0ZpPzTZWh/wQjxCsyZy70AkJp6xWXQ1FonUW7kk
E666x8G0c9E4ZumnoXwSxDUo21LXA8ZgZ7EUFuRCDzRrh7AT44THklwjWB5+VPx+r4fWgYr4UWra
D6Hq7VS087YgVj5e90l/w4P5+QULo8NLRfIdkOX5ZujrKgI4RZSiFFG5rUr1rvbNg4wbDLt8N1aR
tpGinA4pU/gq95q+8S3vQLzebxKPju+VXzNtvYtfA+AfSDlceRfaL7LfNP6IP3D06LYE+oJE3Sb3
flhKbbvuaMuIqfn5QyD+uG536Q6gwR8WYyKa6Q1+PglClmhSIQ2yk5h38njj1bdVu1IuW9q0pyam
2/vkds5bhJa0rpcdMftUP8TBStZq7fOzLMXIFV8oFm7Yb14V4/XtORYqF//mZ4pBT368VuRSS0Oe
7Miftb62dU+xry/A2s+fxROK2sTDUGMg6Y+6iPClJ2+vW1iKjqBq17kUNSoB875ICQpMVQChTN0Q
YesuSNRDPUjtVhMFYVOYyMFft7e4pXjv/T86V9qCz6esSIyxTGHGIo2o2f44cFxE9LZ3161cjoru
exoXUEKAO4e48twKyQO9loWmeNLdakvddUg/VdYnV13D7F2ujwx7L/U5svOwEM4PiIj+WYu8ZviU
mdtE3/Ievz6Oy9k6//7sdIw5NFV9yvdlDan4vQWhyJvpqSn+8JgjXKXeDgx1GuLJHu61MI0Eyw2e
/Nqwq9ra+NnKKVkaxKR+TEKXZiMcybmFRM9FXspp8FSYd0F4SFM7St6cV6OCdWJidhBbT4gkUU6C
pxZpvWwbaTv4/K8vxdJSn5qYHcWBUmKt+IxCr0ic8B6y/9P356qwWaD46NjEwZMa//GSZGOtQflX
lmEO4OmNQS8tjwEMwRc9/9OWJeTw79ivJ5NkyudLbRa5hgosNhDCFIcDwu/qmgbCAiJgWmuOHHAA
PNf8zA3h4CM0IPhPRtZuRCnfUhYo9IcwvWncT4kib2t4Paxvjf+70X8J1u80OPrNPiqr/fUFW57P
f79jdjYtpa3cVHL9p1G2G3lv+rbevsMEFNs89iWLbMw8hyG4bTfkdRg8mZ2t6IfWfSnDw9tHcWpi
dvyNsm2NCPbop4wV826a+kjb93UT00ScBy+8s05GMU3kiYeBaK4qhRITgfEqkRxOj0ax1bWVgSyd
z1Mrs+XgNpA8AYTaEzouVXcsxPesBVQgEPgrFG/miYpAGwfYVxT/KRNvinCXp4dK2l2fqMUhnJiY
rYUSwmtXxTI7u95QsjHTNz9wpgcvvEeTyN1Et3K+EJUgRQWPUv/J0zeIBMG6d/33Ly70yfdnv99S
crQ/fb7fWI9eAqL5kQzVsIZbWDp3p6OYbae0SbWgdDX/SYv3cngHfkBek9dYG8hsL3VDTVNqYrAQ
ryZ4OnNrhbdpt5LLu0x7nK/G7FrszDhFf4bZ6vx0X9TiJsqFjal9b9RdYzzpohNnz9fXZ3F/nazP
7JaE0lDifc7M9cPeNegksP/b92dXZKu4aaX30/cRxpveKiu3/Mrvn+MtBJTR0Inl+yUqnr/jNQqq
tc/PnudKHRr0P7MgI4TVr/qP/zQ52uxqRLBHMfG1/lNd32rFvl0jOLncs+Rr4c6yIGvivpg/WH2/
tUivQMUpJrm/GaPk+2AZv5SiO5ZKtJYkvpwqjE3N+YS8oEbmzlCJ0Y8bykZ00v6zm3xNPG3lzrg8
5OcGph9wcmdkgWTmY4ABczh0OmpMAtx5kX19SZaNGGTp6GHDq8+XxAyTUa8t0RnU1C7GejsKz2q1
YmR5qv4ZmTndSFFKLYTJ1LGqm3r8wBm/PoiV7897G8NUF5rRdUWn0ttNahv5Gv35ogGd5lyANAtp
MU1v0f9mQRy0hYLgZ6yuiSUtLgMgJwXuroW8FbJ9hQIbkOj4ARgq+mb1A2goKvEgZvfvmCwTmnN4
H4xJ2+B8WxUd2NxWYDFUvaK3adhqa1j8xdk6sTDzsWBZZW8sTNEpxfzFD7MXTYrX0E2X6k8gcFgK
cnC82qFRme0pRey6CBIOZkyH3UYNi2+yL94XRfVJAAprSCjKeGX1G3WmfOP7wbHVsyNSC5sKvD5C
aLvrk7rkeaByAWUHT4AmzvV/5KBpxaZvZUdTtsVnQXIqCS6Kd6zclPiCT0yEtHnuccRhMNqGcooT
Kn5yNHstsYvceHtjCBwBCm1+IIF4ZMy7diKrI3lXiZIThNHG+9ima63IS9vj1MDsjjFzap8q43OM
8D7o795zVk8/P/NoJUDnqBxGyRmh+vDt7Mv1lV779bN9V4ythugCnxeMY0sbiLjy/cWdRF2GghPk
mcq8aNLkfRoljSo5ubqti8Mk9Cbdy29/KbDIJ1Zmk+QWCRVJ6F+gaQhtCemvP9dnaaHdfKKxhKOL
J5tMXmUWB/mCFnq+EohOkHzRpJdUjw6+5vjyoxxk9+VYb7TatdsYtd/xQ9u9OUjCOOyW4B5hP6Kw
du7isnqEObUwRwcCPkQMU3vlETG5yPPXHN/H6QARoLNMnacRvCjL8lgaRyfqM4rPmmiWW02Ims99
2kv7FlX6G00Z2hVcwtLOwF3TiYaCPC24sylNQwmKMIl4oEuBblLYGB+0Sm63Wa01t7qhNytQoyV7
ADmBRsMaYoIgOJ/FYKCRvvQqblVJP6A1fqzSm1jfh+7KbC6dqFM7s704UBjUsqGYxuW+jlF5hNTs
8/XtuLRgFDC4Rlm3S3bJInJ1atLDSH97doBc/WHijdiobf8AYOsOuNDbn4FM2YnBaW5PYrfYlxA0
FTGYVq9aewsxo50PH1u1e0fkQ+JaY1QwY1H2OrdTyIJbdKA5HRn8eGNtxTGzr0/d0upYYCgpdwGH
EecMoMo45ASiA08xmE+0/OCTGL9uYSH2oaedDDVXJ+ivOcAnoPvf08ZpX3f5lmJ7DvQqjH78JyPz
W22I69IIfYxkndQDzlJ3eWI0G01egystj4bXB66Bgt28dSvUIflPpmeBVR8r4Zdb35VrsgoLS8LN
TDoMKR54j8VZfBVFSRAYQgRYU331rN/xO55RaIKBUweZC//Y/OBnUj2WgiCPTpg9lNUriPvI17bJ
8PzmJSFcAssIXHu67mZ7ty3oExsEYXSCahPVH3QEB1YqXwtrAUyIcJO2GjqR5qFuBaPyUKGK4Ch9
vguS7qHu3V1RRq9vHwjFHC45GaUwLoXzQ5hLJQSl9JU7o/AgjhWKu+G2XBPwXlj0iWIRJm36IC5h
Txmq60o9cqe52aM4PMa/3zEGgOUTJpuWtTllly5YkeebIccckQ2hbJ0ENprRFVd8/dKK0CgE+gRS
c/RzZnfY0BmC2TcdW6uVD4PQ7qO8foXncgVRtRR+6JBbQ8+uAaS/6HCkVSQq9RT5kNSy3I0rC8NW
iYMbAC/7qFLqDb3vx9STbvR8vE/L7GcpW9WmCb2X67O6cO/wM9iBzCgvx/mV3evo+IH6GJ0YcrIu
9h8FLfkMf/gXxfXJcA0rG3GBJWTSPeTskt6E423emtj29KrHbT06WhfK+zGXwl9NabXHgHDP9ou+
3Q3WGG97XYhfSxrO7cxVu3KTGQAIro98IXjgBSFPwh0QelCWOj8THmxDojD9komrpKRXYnCtrYc0
sxGuHPIFjASDViZIxtQwe8mepSV+UcXaSB9i1jz4XvQlEnoYpMeo8Q+xnmWPsaDot2KpVtsaHI7d
CMY7nrwcfJ7UUN5NOiUzX6a7cW4kjTQ6feXvFDN/qhVjBSWwOKMnJiYHcRJSpF2YppWijA4pgY3e
P6iWgNAbvYleubJ2S65men5M9LqQnM5BQP5oAYCU4tGxlC2Us/Hb2aNNbheN1eJgwOc52xtRh3iC
AaLb6bat92iIK3HydP3NonMOAFE/nIrwxM+fyVbIGxn90sGR4vyoKd+CWNwV0kviecC2nqX26e07
HW82zdNfzzb5gJN1kUfDt1K3HJw72fiyRyHny9u/D+BVw4FQtqDd9vz7TaGSIo/qwamPHvgK/3GU
HwN/f93IwpJziGRuGJRTpwTquREecT3d8/QjWpvc/RiWn97zec7mdNUT7M3nSPUaHZQ+7Y7Jt1S7
Cay1ZOzCmvP7/xmY/v/JIqRKBXIvxQCu4FDKJaNobcv8KGstTQHFtpU9+x1DQmtoatkFaDFPnPqR
2Q1iANt66e8C75C8GTAAdy98FjoCCoT2c+qvumvLFDkwCCBoPuCcPKVrHPhLS35qYTZlUZvDIq1B
ZpGOvyJInQLFWHmcLFz2Z2OYXfZN4MnobJVQRrk7SdqJpV2tnI1lC7QxQG3HP8Y0xpNlV1xFywwi
ccevbknNZtG9/HZCy2kh/pmYHT8hLcShIvNGmt+CY2fyhmr0LX3HATm1MnsvarEJWHZkIIF4NOKD
vFYwnA7YzCfScCdDK0OjNgXc2fch6E/7uo0NR/O/69mt2R/y4Lv6tUTd++3Hgs4+AmHw0gBqZheh
lMJiS1e44Yzx10pADuztSYmpc/B/35+teF40ko6/hanObLeduKvAG7nqr3wNI708Yf/szJa9pjs7
aFvG0UmHVj2CCFbhVECmaXd9vhZudcYz9WZAJ0NX5MzxypYG9xJhDdTSP2JhWyHICwPee3bXiRH5
/JgUbiOnqgk5jlibX/xEPhpu8/36OKb5uNxg/8YxW/dwkMVA6WC74hn2tWijvZe2w6Z3++N1O0te
a2r/YGImDo755d5nXmyy5qYjoOde2MCwr39/YRxAZ8l5gbSeQL4zn1Ugwyb1QwvfhHXQkpvml7HG
WLowAkqTEFpMRcpLMTNZrdq6U3TNaeLb6mcQrGyopQHAZ0C3FOi/S5EHvRCttGo1bsK83YZhsfXL
e6X9eH2WLscwKaBz8+FLkI+aR3B6xxNP7UN6y3vQ9XC/31z//uUgSD8DjNRhr+cVM389jDoKMFDV
UkYxwq0Em2ImR+h7rvHUXB5yzNAjqhqo8JEZnG1aM9CqrJQEGR4cdHSEvW48JdJ9HR1k8dP1AV0e
83NL04SeXFR+rYtRVmJJ6F+s4jYByyiBN4qLlSv3Mg46tzNN7ImdXA+FJIst2ZH0bqsqH5oi3uS1
0yupXZZw8+/ePizUH6YwG3pCgu5zc6ZVql4MZ6JjGB67wEe556E1pI08ruSKljbciaF5iiUbkLiG
mPD/SLuy5TiVZftFRDAPrww9SC0JydaW5RfCkr0ZCqqAAgrq6+/C997jbkQ0IZ/zsE/EVmyya8rK
yly5lg63r0dj/70FVuT6UNb2Asr5M/x3ZtpZbmmR2eBJURsrrqGbI01S+Hoh3uqO7PKBvOlSfLtu
b2VEsyaq9/uVAvDxwvErDVoAe20cY0c4P0sbrsYpPl0GmX0MWiJRIkUCf5mK1Axm8qI0x7iwnrKd
mW2sycohBe5bRUfKrDBhGou91tW81rMUn3deSH9qs7tyi3pvdY7OLCyiFsvpq7FKjBE0AcTvuy/T
VnC3ZgDUs7Ofx//Bn13uXzVzndzQ6RQX+RTUne0PqfF5V4aKzR8TiyNSpa49sgYmDESOnQxBuu6U
YuPFvpL4QeoB3ZCgikO4C+7Sy4GkbDL0ocduGvgRZJPU8Gmzh1J5qgQ4jtYUzTpQW0WOldlDfW2m
+kBACcaN+UidOZt0aCvSQs0x9nQRoKcrFH8xebCARDrK3kjxLA9JYk5c6w0GjE365mbUH5tw2BRg
m9Ozl6EL2tOQvEVD4Zz/XAJ2y9JIyn5Araau7yZr2pGE+yoFk015TPu7lN2UQ3Ws2acD2bkpDvwe
IEDEo37ZxopEr5uNOpLsnHhBJod30ZiRSs3vpq1tZMhWDiqmb2YtAQQHTdSLzQEVmEqDDAaSrt6B
Dr+Edq9k/3zam12YWJzUAi3zqH82yLd2SkjEdMc52ThIa7sNYm34/bix8eBeOMxGqbSGKDlym1Dh
9gfW3euq2LCxcn0isATVGuo2iG+WpaiMCkOOHMNQhAcxifKhatzArobv0BUN0T84+DlvNtzo6rhQ
PEBaBIjuD0eXKAWe+RSrY3SpbyFD+fP60qysPjYTEkcGonM8JRY+jtnukNt1MsUsv1Mb4o+sAMnC
568atA3i4whr0eq5dKQiGV0CWZEpLqUSFq0Mqq2H0so0XVhY+NGJS1B1abCAFXFf+y3Ryvk/XzgB
iPvMTC5I6UBacrGBa2C39dZSujizmhsGyVxoPjEfEuP3TaHfu2lj+0QzITW2lehZGxcadJALBZgf
lFALJ9qMWcuynvYIoUTAsyRAa931DTD/9A9Dw4MCAhaIA+AELt20kdiTCQ35PlZAgWHx06TsRwG2
8A0za3eQoc9KYCaCDQAKF9E0UxWAIhTYMWpx7NlO5fadqhza7sZ25UHrshC0z/vUlejh+f4XQ0Tc
hosW8/gho4x6FWgHDNLHNH9WJAnK/mbqgWxD9+51Q6urdWZIv5zLyejmhHnZx9I2igBctkXZbJVO
1myASh3/Q5f7R+gMykO5U9SlgHrOiwIJeG3jrK7tBxMrBToVNFN+YLEt9X5Ma4ISX1O5uw6+VOvt
o5G6oSw3XNtKTI2GSRSBkOYHKdiy/JWmqiUqdG7Hgj/NvO2k/pEqKF4k6S6vX6+vzJqbwyMEWFy8
fmccweXKmGZlm7TD7tMz52CPHQuqgv1ES+7+up2VKwKliz92FjtA8kETvVmggf1fO+V37bvxvRPs
rnnfCOnWdgESdVA6A0ErgveF2+5YUZVGPXYxGcLONz9P8AO6KgAnUSlBVyu0Zy+nS5C8GijnfdxP
ZTyiZSRp2ifHnf5iFEB1YJup8D3I21yasQFU0EVl47yQLPyVokf3+mqsuW0kNXVcnSpwBMv0mcny
UhN50scqjVnxrzm8IIDX+lONloXiu0N3182tHR1sZdTJkd4ER9tiOK5itLQs4WcSEDTQDEx675VE
4XgrXfD7Q0uffW5o3h1nobUnZl4fPhuq7g3o25t0PEmZHAy7fm6M3lfT7sEkbFcVDg3M8meR2iEW
eWP1Vsro0B6wkVfHQ3XuJF1cHVytXdmpuJyo3txZXXcncooqrhq0lg0wehd2VfWiquTEBwqxRJUf
oBLx9S/mHL4KxRCEMB8e5rXQvJb1OHB6b/pVeXCHR8f5xhJ3Yyv99hAf5tybcQmAbiEfu/AgA4hE
RiWBB7GEE44pvWXT+LWGlC4nrfDVyQ6rwgxz+uJ26dsIjgpmVQ5SHTRoVfddV51QZ+N976KkqZF9
bZQPTqVFXN1quF3zdDM54Nx4gMf3MkjtaYqSe44JKe0Da04EjZIu+TywzDPBfoRDi157pOAWK48s
rmcBtDnFpnpHtb324/qizvt3MddIG6FsA1CZhxLtwrsx8Gf1Zq2Pcc4gCfBiTZ8HGePBODNnWziq
eDHMk3h2gCQYuhKL4vczkgcN8mGATF4fworrmYmmEfD8TrEsezArlaS12ogxhvZk4LgV0tGP3fRu
WF8z9S2ZoJ7x5brB1Tk7Mzg7p7MhpTXzQECPN36jnBSu++6WFM+6ASR14eGw7kvvhhonpIhSdYwt
M2q9EJwk1wewsnHxCgWqGZEuEEzOYgCN2VrT6NlDnEJZ9d7VnzNto2q6EnDAAnYuKFbxrl6yJYKq
yWVOow6x0RbfFOntOtmBSgXASMJ45g9Wdrg+pJUL4dzgkjfRNHPS5a02QIND9ctxN4DDpc6/qN3n
n/AXdha+aWTE4W0JO8T17tTJvWkzkJx67e6/G84iuGk1oVMqJFZIIOGm39vtVzq8jk503czaRgNx
OBBRIM8EQmhxOHW7ybSeIwKFPrS0Tgn/ev37axsNgGeU5Wf4ImjCLk8Kk6Kom6wfoTw6+FwHhAXQ
D74RcK4NAjA2PHrNme1RXcyVbU7/dxypzH1OnhjbAPysGUBKD/loxDczAdXlKLysbtVStAKkXQgv
eba/Pklbn1+44NY1+oJJLuJmDKUTkK0Ic+0snv/82X+euSs1B85OCnwfJH2i8xO617Sbuo7EVsl5
w9CS9l+0zNYKE4YMHralX7qP3hSAFIw2G6/MdUPovQFLJR5oyycGdTtLcTMmYtsafM/Mg9SefOI8
qRJqrf3G9lrbw2AYwstJNZGbXL6dBAikTDsfsfrytSagtDrV5oZTWbvBzkwsJw5dC3z03EHEkud7
gnPePXEnaNltWZ9ssLKKrS2x5i3PDS68WEtNjRMJg/bwoypvRX5izWu5dQmszxwAl6C7APn9EmwE
5T8TWFlVxIqHSxntS2am+BwtJ39xfnDZ/L+ZxflBjTspgQXGtmOh5ObeU7aykavrgz4P5KPwVnOX
DC4VgPdjm8IBNK0qbskwNHdeJ8oA3F/01hkdDVk2dTg4fPIOGZmsjbttbR4R/CM1CXQ2WNHnv58d
YLCsI78/oquSJV809cYYw2GrcXPLxCIi4MxFod+DCY29TlCv17wvHlolPr9Qv9GMADRCCmGZl7LH
htoV11FEcF552KsboewK/hT5DYgfIC3toRN4+QZ1EzEltew15L4PKUipQKpH+9NUvk+Qa2T2D9Ol
vpNvgavm7bWMoFHrBcsiKpYf8eCNaY69a4xa3Guvg9tGNaTIa/3Wo2HSakE3sI3tvrZUSL//Fo2C
MvkyT8mMbLJLXapxl3oiwO1X3o+2OTzIWlE2Fkyfr84PY0OKBdc3EKLQFrnceSBpQFVoRNnHHaYd
5w+5+ojywg6p7MAC7Z0mgxKO3hDcb5HMVtSdo97YykGKiELf29TeanHq6Lvao1uJHJtmS8hUWzuZ
aLqZyxGI/j+kOt3am2hroDVKmvukcwKWaA9Gbwd4pge0PZn5Hr21iIRBIfzDMo+keYSzCMwRYYjx
COk1BEBhXW6lyFcU0WfKVbg8NL6tEDtyhybELdENhKyBWZ283PU79aAqArqQbwotHu0+aizmV85p
bO5y9iazClDiwa9lu08M76bvoW7cppFbPIi+eHS5FqRcbATp68uL6ZthF2iVXd6jnNBkoBqWtyn+
8dzMn+S92j3JptlpeEzXLlJ3SeSN/1bWzqSnyripaZyN4N0saahrbdSWdmA5Y1CwxEdV4NEuHq97
jJW9PrdYzHUA7EG8sy/3X9K6Ykwq9FoMHGqLE9PTU0qNJrLptIWgWDnGyK+gzWgOhYHdn2OOMydb
pINitRxLViu8PhFeTbuxGKYbaxp44Mqaf3VJXz+1iqccrw9y1TIAoMacLEU0M+/xM8uWTiytQE0n
Fi7Ie2wVXO/3fLqnbboTaqDIduNUz5N2caiRl0e2EeAq9AXAay0ONdVIYdZF1cU5iPSm23+vj+ZD
aIGvOxCcwL5HBQpH63I0k1RMoRIN9RtmeQHtSeYDD9wHlkzyAzVJutFh8mGLLOwtby7RKFx4oovF
zAZaZrpPVSAgkA3cmLYPQedsaK5MIfuFw70MAmZgKOnE2MdaM9gBt1P3FmASw3eV/FmH5NUe872F
i1qdzJlaCi00qBh98PVe2VeGbXaQQT1xkJcrxa1kz/zTD5x5aGdm5h16tgMRwXSDPsKMQa1QNYmf
ja/Xd8XKKqFoiNM1p4E+6t5z2yhrTZNt7Mjsn1425ROtpRYYXqJ9u25pZcrQAgZ+cnRizlibxTl2
KxvYypzCUmL/AAXMg1J5x0SU0VD2WzRsK6MCEzrwFogJZ978xcmludSctLEa9P89sv6xLI+q8/X6
cDZMLPMa6F91iorBhKbc8DT1G+1ebPUXr9oAsTFk9FDOx21/ufwV6qlZ3iR1zHNHIDdTDQhiyvK+
Sja1UldWBy4B5KGoTaKReenr9LSZvI7VLYrHkXSPljzw4TCWb9cnbeWoApyAbukZio7AebEHqqRG
QtAu2tgbKqvyWaeNINqG/ISG1M0t67LyYPcy3wCSfPDjEIIAQSsEVWb2QnALXk6jRtRSUXWdARdR
BXVa+g6LVXtXiyTUldv0030PszlUwACYQqMgcvKX5izsC7MTCYtHadya/LWsthITH6sOvy/dmbYS
pXgkmhdVFnA097mRYrUgroy+lzq5rZ0HR4MDejBRsOq+kfwhaY6Vu+EtVm4odIgj6MQGwSFepo1k
X4pJ0Vkb2x0hx0JxZOA67tab5+N7AUQh8EkoyM+tnCDAupzBxqnGUdiSxWnffS01/WXQtWAwoOlT
khB4IfDY9nWoNdYUeJm68eb/eOh0oN1A9oOsG4Sulr5DS0B1N6qigj7TEBI1BUmK6nf9xqX1cSYv
rCzdh2lUrElV6C95VH0WSCQm0o2uH7bZyV2GE5cmFvsws2zwhQmtgswACLOfepT6QZizN/u7Pv1e
Z7HzaYgTWtTPZu73rj27rbLa0BW8gKo4MwJPc3wFqiLXh7Q6a/Af2BboWYZ+zOXGkF7dcLeDBfZv
e1tuuImtj89vrrOfX3QudcmEjxP9dtLCIXm6/uM/ulhMz9mPXxzaUk1GwnOsh+LeNF8nEKoXB7M+
XDeyuntBu49Cr4d/aouIIbU9JbW4UcWFc5O2pym7ta0NdMTKPM2JaTSvqDMk3J3HeTZPnHqU2EVW
xSrY4fyh2Ni2659HQRxYKYCllpDztmCmbSikikctbHXHl9lWXurjLQS/MpMD/p+F+RecDaDShwGQ
yaqKS93ejSVcS5Ud6sLZa3ZymqZqY93XBgTUNKp5wM8jwl94syzvbQiHTVXcMdcXBgmItlE2+lgM
h5NEHnx+aOtgVl2GwGrCXFGMI0ZEktvRy7+lsjolVg8OXfVW6ZSgs8u9qfU3maZEmhyDsYGqmN09
Xt98Kxftxc9YTKzhUO4xaKnG0hpIkOfjA2C3EWfd3lG8R/Qs/MpbuXElfWR6/T129MoiSAIXywcu
BhCHugofqtgaoAbslYeM5ydn9HYteB8nCe2nIbsbs8nXvBr6oTIgY4EifPGQgd1SbUnUoOF7w0+t
nEINIYCH2wvI/w93SN973Ja6WsZQmwcyJa4lDSFBv2FlxcHDCnjv0SI8czMvNlbnMEVMjlMC03Wa
3NtEf8iKp4xC/aklfieeWvLP9fVdNYgnFqiv5kbuZR4P/UuKrIaiilv64Azcz6Zdg0Jlnt21puPz
WkVqhHzeoYE8G1KJugluhw/tRorC5FB0cAdGc+jLaNKgPJVs5FtWl+uPjWXvRMrwmutsjCtDPtLN
YCH/nstsY7lWrAAiaQM6iyaKOQN16XZciTS2XTk0TunL2LyQ6pnoz9cXaMXVXJhYHMBcmg7RhEXj
Xj380reUTLcGMP/9zG92OEyJ2mIAmX6CwsLBtH4oRb/hy1ZuyYshLG4XNuiFZjQw0mkvnVrtjYqA
pGwK0i2e0C1Di9PTtG074o6j0P31MyNMgcMkx2pLLfn3dbWIwi7Gs7iQzdw2JKEwY8s+IOSnU1Z+
DVG/JNuhfhA55ZvTIBlKzcAVzZ7apW9XeyqSQLIHr1eCEtGvelIr6dvKqZFlWLBXvNYCMTi+55HD
RKAgqjf+CK5TetSh3ZJ3X6U27aQXWQ31Pf0XmFd8Sl5KPoVUp8jRQRZbC9NJDaG0tnetn+rwD6Gp
T4qnSX0bkanpmA5IyLOX3ana1u27skdx1JCqmTEIgIYsdlE+jHpSVrSeQRq2ziJuFRsuY90CeHMA
x8CtsMyeMgvqR7ZF6ljXRuhfoclyC8m7chIwhj8W9MuTkKJhfpagqWOmfR2SfT6+WEr06aN8YWLh
LfpucDy3LetYc990/dTS8Pr3V7b/xfcXrmLoWrVWCb4v1LsSwj3ucZK7tNs4zSsRwYWVxWKrttWP
po6lcAz7Fpk6P032iIV8u94pioi8/u36qFaXHlgDkIQaEKFeEnNMuoFXW1rXeAOfCsfvtiBwW99f
PEC6Se3Qdcuwea1vZvnGyNP137+6KjNF5swJg+fnwvtBvkiOTatjvkA0y/qnXP+nbFBs2ALzb9lZ
OD9TIF7MEw124BByp983/W3i3sti4021uv6Qx8FjZI6ElpVFpeAEhDt2HRPbR/WHywPV/Lp4UVgg
t9qGVw/lma3Fjtaq3PBShrlLJndXVzLsB3IcuPv5a3wmz/zPkBZbmsq6cnMdQ1KSvVtDWY2GXbHF
Mr02FszX/GL43867SwczUyuq3PRqaJK34eB1Ae26fVt8mvQAqSqAVsFzO5d9QZN3aWYo6sQ1Sd7E
WCKf9A9u9mh6N+3kBOZWvnRtx83FZQAmUcn5QHfp2IlBEqtsYmi4pb5ukCMF6KAYvGNWbolHru06
uB1kfi3sO2uZnce/z+q8oRgWmojrUFQRiOYN0GnLBzff4NJZ8whoi8Tja1aQ/8BrNNlFM5gpaWK3
e1Zx31rG7rpLmI/iIoDAEP4YWGxrmUHITyZFA+IkJXSHW614NdWd1fyqjf1/Z2mxs5skYWqiYtqs
L0SEaI5P2S7pj3L8+hd20HY7d0XPBEcLJ9okw1SlU9bEqYEidSfUQ14m0EWiKBajPi+zDXurW89B
3xUy3Ii9l/GAYmelygaMKzPeqfquqQz5vDctfb8+rA+7Dgx64DNEvIEiJcgFltPXodHDauoylpp7
cuDnoD0HveMvIun3WancFsYWJ7b2+2VysTlgE+8JpGTR3Ipq+yJKKN1+kjXGF+sFeFW11tYCxg3z
wGwHgt5DakdKSdMg6xN6TCanDNjUshe3SoZbUYgiBCu4dwO6/3xnVqkMB4SrASWgATO8stjpcuoA
3R7wV28I7JE6ocnLF5IKSK1ltgJmLXeAXK9ihKpR6F+G2kkjLnkHfu5WRIMpmhu3wTPbSRTd78dJ
20/2YPuyy+gJBUkl0vO8v++KynktkaSPCmjWTl2nBxk2ek12XCtB+NH5bfmFjSdNkKeWOceXLJKZ
fXQhEFI+KUelFI+2oh/zQS8jI3NkVMsBiG9NrX0H3TVBr1tVkKt16UucvJBk+L1eobYAPjrgBG35
k1qPv4qh7f2k4k1Q1JPq6zoSQ1kF8DUI+Yx9MVVTMEjxbChKFyqNAay7x+sdH2SPkUFxK+9aK2hQ
XtnrRfqVUGnvckW6IJ/lkMDrExGoWvrL6coxbCZaRgrrqF9XhgKMUpb4XZ60O2XIc18f8QerV4qQ
ZxM4PIzW8Ou6af3RBrifqd4vltvUb6rJ3IG2MfG5a2ZHUSCmatPEDA1iQJog6aEMXWrTvhZlu1PN
KfMzPdcDKC/kgToM2V5pcst3qSwPNbjhfcPCCAsbkT+xyzKk+MnfwKqa3fQVQKht7/W73DCUB3SZ
4IWcuBJtDXmR+Upuj3vudW2kjvZw6/GsxhGzDb8opHkoppZHKG4BXM7KIo95Y7xPo6W+AirYQSKl
EEEmoLA6ItNxuH4ezQ+ec2aLh+9EUw1OCCCCl7ebBOVcMmgD3qu8PVlj40O0/bEeXrllnwDB9gum
PNa2cesU97WzL2W175LuaWr2qgq1PFQmEVH4lV1gByR3FfDeBRdBg7cbzaCUXQOZO5FQgFud2Krv
jmi5/Ck01RfmGEi4GXpTD2nUuyUS4XcpuU+FBUdX+mbyNQXgJmke9MzyTb7PIZpdm9aTNvKNKfjg
+eYZmLG3LhonkRVezIBlEjN1BkHjscXV8cSsEHhl/mkY3MLKIooo6Wi3/YR57p0EHAG1D56IkCsb
of2HkOjSyrJiUlMp7ErBWEgToMV4aP5JzI27fGO6fvdvniU4jM4StiNhovlXc33CTkof6u7Gfb5l
RL/cla5DmFVOI43LBIxiOy1/KNvA/rQo42K2FheDrCjPPNHTWAHCowhM5iublApbK7JY98arejBF
o6+saFUzIqZCITlf1n5Ru0bk2nzwkQGA1KWjVki6KkAwdHDJDP1hERrrfjSketcy95s3OsVGjP4x
IY57ESHTLPWEK/9DoRLMuSgTjTaJnak5ut2tDshOeoJARQChL5XRHW+/We2zKE6180Xzyo2E4oeg
ELMPgdWZihY1dcAPL9cY2Xg6DhylpMSJeyP3BwgubDg3fGFx8V9YWJzsnoxZIgfUD0sjRDN59+lK
22IEi7XFRQkJYCT8YhVVUCkVX2Mb0ebaOTibI33RXzm6rCs7A8WCVL/JPNxYWebnqhEyyJVen6u1
fXpuaRFv8skYRiPHamSKBE+SHZkWQ15tqyFsfUBztyicroNizOWiF6rbWION0lvPd83wmFqHIvEB
xLs+mFUrIFI1UUFdIZZSkakmSoqkP5qgfZ39aMcnpv7st6inV3ewjeL7rCMOFp6Fl4KQoUDS3UMw
+00pgmH8m+0LICbCZdeemTcu58pMUs6lU2Ou0i+zApi+dT7W1vz87l8shmoKrfWSDne/txduNCEI
aTc2MGCAK4dw5g+CIubv9t35R5zdF3TiA+49QmO03uq3UNhOQMuemL6dq+OOjUDhOnMs13fi2fXE
fZFDXXvfvpo5C0vLPuaCnQC2tsFxpTr9rxq0z76XlT63b0BgvtvJUt6Dl+o7R4cWpDc9PTmg3iNC
HXm7QI5KFda8GkP0kCdBmTvIKVcCQGqr+GEWtuI7UskjkbaA94PBHKFmZSEBU+aB66FAD5B8mpff
5JTJkBb6T1BTVEHittDWSR942kGEk72D5lzdVZOCyNlAaJ/WX3S14UGfmUPQtR7CaKG/uGx6N/XK
PHjEAX9zmZUo+Q3lCy9odWeAnuZQtN2exEUMJP+h89ITipOpiYiEqEdP3g4kfVJK6e4dASUa2mpl
qOK6iGSafmtUTfpdPbp+9e6xDPH8jVHuHf04mV7gGbsiawLp+e5kvveE1rsqs0xf5WKMRmOigUWp
nyRRmh4FBQhbcQoL6rXMB7okZI0S2Pp74QUF3jYAdFNfjkbh5yNICxrONKSqSjQSO53xb6207UMq
ezdMFMP8prTKj8owk6ByiBmZXEWfQSqLvWdUPwvOEZGniR51rYHo3ZQpyNKgiW4mQxvQoVZ2iWTv
oCICnUDKvKjJC37DpwbC6XbT+FBnwdvbtTMw7Kj5XYX+oEgwSE95WqsHycCbr13ZFg+9y529HM0x
JMqQnfKhdUOtI9/SRvDQUcq3oVQrpPRLBgaDJAv0oeh3MhnKb+Ac1yLaadU949i2fd18L4cp8ekE
BlWt6aaTIdDQViXsbWbbDfrJeaVlyjGNAB5bjadHhQEYt9P12U4vrS9YPNyrAMHdCBQ6gsZxrQM4
IB4ni9OgrEswypsM+r3WxL4kxEn3I/GeEbYTPDrBQpAUuuanPTVDVwh+I9GtHqtd4u7w/DFvqSnS
V0NYTtRRiacT1TS8SS1PhipAUD96O3WiaZg3eU/MWwedDKAlKl3foGoR9enEbgpOnSOvAC/XB24H
SuMaPm/A592LyTwlReX6ydiOeB4hOsnx7PG5IIhTlD6FlLIzRHnRUMtv22b4N63tKuBpoUFq3Kt+
dNLRIwKsV6RxVfius8u13W4QYoDutwS8TB+zBwWLGeWkzUJXUfBYyN0sIJIVQDIpzo4rDs6sZnK/
dOw5gKpARAZRq0MJRFDQmRMBOI403wA4bHxPk17Qqx3fQ0C1vdX42EZ24Vqln0+9HrZdJgLGWrLD
XKg+tSXQldnYBYVVwnpe9sdM13mgKvmIfqwkjbqUGcfRa2mgDLUWTEaVBFNqmD4ZijR00uGZjnUd
5IPxj1Nav/BuNfaVaqBjA86sHe0X0unafmSaE+RO/q9jplDMGkQfCAsjUvrpgba1EphKmkdeW5n3
GXSnfJOmIkxTNOqATbIA862n+VD1cvcTU9xwaFlzV7LSOLYe1AdRQcCh1MYq0odEi5BRQr0uKfMb
yiiOC174fpumMpqquSOzwTGmpBl8SM+lKKXlP4RieT4hDrtJMWKfKO20c9WWHlCGGo4VmscQQNKg
ML00VAeZhcoIUAARbRqiD5hFbc2hY6RD1wU8N1s14dUb5OyBtrhm6VQCEVHgMcDrn0bXBaCciBL5
lsKPsk+DYi+fBOriznW6FN7Uwesm7U96r/oTchbTVuS9FjecvzgXV2KmmAlcDoxw68Upv3Dn9Xr4
s/X9OTw6u3LVTsuRj8L3QWnv4/x7W8nJLQOLwMHOKp7oAiuSIXsk/XoL+LcamNiIqkzwyyBrtwis
QS+uJzTTaCyyAO5UGX2mhtfnaNXErLqEDpcZO7EYQmXWbu14eI+nyb2sHmvjtdX/4oEDpe7/mFg8
P8ZOnRS022GW8hC6kam2ER+uDwHQFmQ20cO1rBtVTGY9DiSNaxvl/6T2Ta/DE2SLoWB1scG+gica
yoVoLrncTV2DS8NRCoqOiyyqx6MBD3x9LfS1eB2V4v+YWJxw3qcoHfQ5jVHysEPe2tPR5abptzow
pZlAHg6ByjPCkwLch7W4I/ZYHawJl7hetBkim8L1pZZ9dwj4Q6SFrHzDMzWoyxQxYA5h66kZ8whp
YDtyBNr4RzeZQkeYve+5SE0lmvNpzsnZj5yNaJFaGM3MzGEddDKAGQn+0PMNgOHq4kMwAIgflO/V
JQLXGUg5EvBFgJXzR4f7z2ZHVS83FmZ96f9jZJlOGhpVctywwKppRAO2QoOwNaLa66u/bgSAqRmZ
hoO4OIm07ZGFYBlFIWrwH1Swi13//ur14f75/uIYFknSFTW6xWIkI1O6H91dEor+Rvsbp3tmZuGz
VCMRrE8xjL56S4qT5f17fRgf8ey/t9R/xrHkWqKEiWbiCqC3CbvNqyQkpoykUTxVjRZaYxk5iX5D
EtUJdDlGmY3yg8mi6z9ifdf9+Q0LX+AYfdcndYKMSvNgZwVQZs8CPQrXjaxuCNBmozcA9XCwdl46
nCRF19hkU4COEhRVkPc1rHbDxOo4zkwsbkizJDpcc0tjFbWEcURNw7mBj/svrSx2NpTChq4eMBBP
NEFLq2DIvX067v676Vrsbz2drETP0NxoyXButy82zueqcz6bq8XG9mTb8QTM/5AueCEegmXzxmNf
SbZxfjbMLPGF1K3g2R0MAwpS9yPTfZkWvqm/jcYG3GJjey3x8SgjK40wMZ7WSLAaOQBjyvv1JdnY
XkuF6jxBnxKvMZZWq6OBIMnV5qB9cj/bPTh7BM9G3w409eYw5vKgVDBT6YJT9L3fSZn6pf4VdODX
h7K+LH9szLN5FkvaRHRGIhsaD7rtF92dojhBWk6RKbbC/PV1+WNpcezzzk7rKcNoEvlaqMpLJ1FC
uz6YLRPzYM8GA8KgdlJ6mGCTFMDh1k8dcw7XbczHYZl0Pl+UxXGk2uSV0ERGfaRyntM2NhwRjeYr
irlDbgZekQWG2KB4mT95zeTihCq0Jo0Ap1yMZOht5fWhhYyBWruhp1TPiQ3AGtOS4/Vhrm9xNBsD
TQ6W/iU+YeplrfMUt6qdRL0OdvP9p7Xkfu/uPxb0xWKpMueTBu/Jq2j8mbW7bvwLzwbBSBPsW2jR
+MA7n1DoexEdnoBo+4SVvp7fezRKQfpyfa7WzhBAli5IvkBW9qFVq4YWsmdTFyNB1b8H6WwHgXE2
nep8oy1rbX+fG1rsvcZUut6qbVwF6ql1eECnT7OKYlHOLSy22jjZSMAyWPCsm3FC5v4vXNrZ95cF
j6RVwR2l4/ud867qL0Zz2w4bB3TttJybWMQwOrqL0EDuwM+w3VCh/tZ4J46Ls1dekeQPmv7n9dVf
XRRA8wGumbvllq1AEjX3wQG2JB6GF6u3kdj5LKHQvCY60tMe2FHBcLgIM7yhU6DMV7GYahDhs/ZD
9iMbSNh7b5RtxWarkwdMElqD0BGu2YsrRwjNJYWFl7nu3BY8tHJf+ZHujR+6/jdb+czQPKtnrtrI
ixrigzDktj4CzVFG11dldSCQxZrrH5DtWAKRgCpAWo3ZVQx9gzAxUuRgY0rfUDoIFHH4PLP5vEbo
1URPKrCKgCxeDgeYK6Ix6s1tf36dPjvlxiZbe+Scf39xs5HKNvKEzoE5EBdKgFgTzT2keajJxryt
+f1zQ4vNZvYCCpgWBsLyyWfpk6pQn2UbGIMtI/PinS2+nrueAuJh9NBM7fP/cPZtzXHrVtZ/JXXe
kfBOYmpOHkj2Xa27LNsvKNmSAZDgHQBB/vpvdSYzOVZc0ZeUn1yymy2SAPZee12sna7VEhf+h5HB
vzqqATrALx1yboh13z0UFnSeP4QNWAZLta1BD+peoTaFXKfLBQWEHbebpf4oLOKXh8EfLvruSQko
u8fgMg9L6K1YmnLhZY9clRi2Y//6Df/lTcyCCCakcMv6J5fZkVLL7OUN1/51PAEr3UnzwSL95e+C
+AFk91BYPLwf4cN0odO9B7VmCwoDo1fjoHPZ3GTZ47/+VS6L/X2BA4HI/13n3ftAkwolZwd1IGDy
5/oj57dff3riwz8FY1YMXn5+2zy+MNitGnz64F+5aHkk2fJBz/HLZwFDjf+9xLuHPst09QehAaR8
DsRDDN598sGj+OgK79alZ5chXntcoeZ3TXxrzVX2byvALnsY6jEQoZGigZyTn+8TkmVk1BGICC39
5lWfZruT+vk/edD/uMTlUf1h4au56RjxoSuffYx3X3r7AWr2qxUPO4AIcTMgr6Ft+vnzifBUknEU
54v2Dsk0wzSIYmj4aYl/dPOTGK5j85+0z3+85Lu7hgk+0RWs1m4lH66srssEaXku84+j+yig7Vfv
AKpZUF2xHmFb+64444jctmm6ojjD+HYZXsIpxHip/PcfEdSU8IKAtgYb57uLZOG0JFOHW5ix7s7r
kwPPYI73H1wDpCTwxWEVFr2vaBJuTK3YoG5rGCPvPmSL/2rBw1MvpZdQZYis3i143SDXVWOIcRvT
x9jcBB8s9l99/AW6gv/DJfj2fWlhmwza6RbrZFJ54/L6I9rGR5//bjMhrleV4tgNY7WFKRxorv/e
3YdRPAyPASjQFCkWsBH4eZGgivQnkcz6LMBpSLNvnRWbf32F9+fG+yu8WxNh5ebMhyv9uZ73Xn+d
0Kfxqo53//oif/PX+uOpgaug2UJph4cAV6f3gwtH6ELDWerzMPs3Qc+3C+OPftjuVP3S8IdMVLeK
XkYA/pGQT3H4BTRlkRukS3/wRS437P0XgZAPcxofLB7onX++oUqCKOHSzJzZQO8aj77olhnMuMGC
MXW1Q7jcwUURrA74Lh28b6GA7VS8JuYDKOf95ne5HzAkgSc53OYQUvburmcTHTDZxNfwud3CMGVn
p0iUepmfXA9GTVSDoJghBjsP1+wjv5e/oWo/3wMY3EYUHt1+dMkMeNd1caQjxfCKHc8rtDY7hJY1
x3Rqz+OKsIBUsh1JyKeed9m5X6Yjq+KvY2jfIj6++s48WY5Br6Tswctkgxz2xrtmvh63I+hxG7bM
9/BnCkp4+LdgmK/lKMlBxCuMoMAwStdjSNdrHGdFOrFSIU8WVIZ2ZxIE5TCHUISFnoa160BrSN+y
ELRn61elkbQqMi63ax/vJIQCtsYMbxr41qvAyAlwVHjmoQlSURDoU7lvPgoleL/ML/Yxl4rnkrNK
/9l1ihq2htmqxvP0qeHHkP8PaPSX7+6/+Ft3+z/3fvrrf+Pv37t+GSUX+t1f//r1rR1l+9+X//N/
/+bn//HX3Vt3/dK8Te//0U//B5/79+uWL/rlp7+AJCP1cmfexuX+bTJK/+3z8Q0v//L/94d/evvb
pzwu/dvvv33vTKsvn8Zl1/729x8dXn//7TI5+ssfP/7vP7t8/99/ezDI2/nTX/60la16aV/f/8e3
l0n//lvo/xkNOkIZsPUBxAsufrnz2+UngfdnGPonl0oXARGI7sAibzuQRXBd78+XcwTzCgRKIa32
goVNnbn8KKZ/TjGcRdHkoWX2oyz67X+/4E9P6B9P7E8tCs1Otnr6/bd32TiY8sFD/2J3fxGHYQjz
3s3XRPUshEZie9Wm8SfZgiJfJFMEVKma/RkzUDeuT8sCDkvhwUpU5J30kczirV73zEHb/ijt8Fdf
6OLshtIftwpmQO+OipkDl9ZJSkCJsgSzVuhd7jkPtcsjOcwvC0JiEB+qQR4pWI9A3xzwb/fMPIYd
2NOBzf/wRP9+wz66QUj1SmCCiKYHuul3R2M/uWXO4oWUHon1N59o7kppZzgW9JR41daoYf2a9kE2
5F5IoEhoifPvmiFK+hKyyCr6YOv/ecvFA0OSHqrmi7ErCB/++4ACbyQt4+EUl6Jt/KUcuosiIkiQ
D5YnJrE+3AWd67ZJnQHmUHXnwzGfcf3BSfgz1nH5FsAXfByA6APhSPE+33oagynMwDcvtbbDcxQ4
CmiwHjNTLOkS0HzWM39ICEQvW9XO6UfuFP98+YsPDugciGGFB8d7qFibtlpotIZlOzmOpNchnqMi
ykYZlPBWDc7CrrUrSNyBDC9UA+jqg7fi5/MX/PbER6AP/DggGKb48659nOkadrAxWDc1btJLVqUR
yYfMdGNORz1/zqTNVnDel6AvYCGCJFpm0v4RQiYwxgHqTl+s9MAV+OBbXU68f5yIf/tWqAhQaiHk
Ct/uPRU6djxlM3XeZhZ18Ln2OlAX514nYZmCPdaWkM8P33Aygxo/zJf3wwRKnSefTlPuUjN+hFJf
hkbvvtIlLvDywoKdDUQcSZA/FyrrmCSpnjA4GFuSQhrljb5XwNN59sDBnRGZgn2A++UMdeqd85bm
oVmcB1uFhLRhkYFu8S2cm8sgCstC5eBhtBEkWHAILRzA/K9iaZMxlyCV+g/YnSK9sSbg65EvFeFF
YrT/CanMCGOuKhPI3TxlYi4TlRIL1DwQtmwCmUDPBv+mL25u6h+eBahWzEPWTAeBzRequRjGr+W0
RJEuLakpzmzE1kUVDulZPScNh7NxRYeKFHPaaXteDMZOmwSsdB+7Z6RILubVi/KWVX2/n+sZYX2a
y2EoE6TpkJwP4RyUjTTpQ0PHLENqzhI7sFI0zfI2XEKk1rILf9hqzRqUU+y1ogy+PmmkeREq0brc
60xPnhEYDPPZABrzH54yLIFqUPq86HiGr64jVCfb2nJE4fWsezAu7IaySzxz+frBpMumswwuwRJe
IGCo0W7J5WqndteYCuRIUCo0KJpKgl6t5erAQYnVWIOVOY+6XM2Yyj2VzntxxFi6G8aurWBH5iPc
k9XW1Ce2RFMHTxG4MpUWpcWSh+GU3boBfq87aAOXYBuYkTX5ZGwAjk4SZhMcxSPLi5lRhI+r1Y8e
JaR6slxCoV3pGpJ1eYyfwjasQcrjho+BvGWtD7BySFz0FoPlkq8zRP3jGCY5Acnn++qC6BgOOq1e
PTIeW5ZIcrta1m96cDFsGaUDCCN+1LuhoE618sCblgZ4IHzsb1WzeLKs2MqCPOp10OYL6IkC4YWQ
n0XBFKM/jka8MB3CtA+wLfaXKy7X7ys+/Avo7OOwWRY+ETCEpM1ZZ4ZChss9C1zo8iThfCpc4AL9
oCJPbXWbILdn2nRwE/6yBhMEAWnNx9xSEFvMCHPce0EmwEB5l5r4hUuGZa8vxNTY4291siBdmYfS
K8FWunGZBjgINWc2obDNPJ7zMLRpWfHgQvahdUF5s7drsiKYZHrEjAls6EqlbCOjlhUe6x+D2k0Y
AAzD4LYCBMqkyFSIEAUXhgeIJi18T3CS7ruRXc6hKtyla4+zJ+qb9AYeOf2Ra0XO2C6znHii2ZHY
PinRUGgpVX/oY6nx+Kn1swLht/x69jWsKyA/pdHkPzdetcbHmESu3jlM8WawsYI9lsEOEx4Eb7ZK
5DTykbHnfeK+OC9ps75gl2vuLp64L55MIcYM2qa5nxDDsZZKReTeuihcdjHCcLeeJp975S37MIZ0
GLzW9UhGATJHFJ67GnYDooGo6lITwUKiCXPIAbAvwPR0g4EoUt+dX+GTVHfZXCcwjvtGmwm8d35I
h+Uzo5p02xpG5Ww/zbDGWusvHbqGzRDM26lyUU5Vsx+CZbdMs9430bRnoj9Z6eeWHaAr9QoFAeQ+
smoYD2wKCDZ4N90GTGQnkOfrpsJDB/neg0ON9oK5nGXTkHOdNfVUrEkln3rjE9zqdHSblQzNQ1eD
2M0AsJK+JQWeh71mmAb5m6Se7iIEu+y5DNhVF6X2a0Wb8CXlQfKEPssd1JDcUhMdqEoPkq7w/Qhg
lgNVOY8e67oGyg3D6OcBDVrOL3uFUP4LTqYddGsk92JRF7Mnt5yJquQi2ceNQ8zxiEFDk16DkPSd
kmDnWdED26zWaxoLWKh7YxTh1wXD2ronG9I+7x3LdJF5E0IqqcnwimZ8R+A3JhcMeKJYHueesf3C
/OzYMSg8gJoiPhNUQFg7iNmD+lbGYQV3q64LrqaOxuy5SWx8SxVHPnligiU4gay2qDvPds8d66KH
pFfj+uj3fXrt5rb9Hs7kpWWO3wwDNoO4CgJ51oi9Mq+KML89oXmm4jr1nAo+qzBEghcPOpyBme1r
v6xIQO77XvSqAO89gnZZTKEqwsQFYQESeiV3k5fUb7jP5srHS9Bvalu768G3gd2O8FdLy4749pmm
3dDsQBaH7tWbJ0i1rZ9uW1evOACteIJDoTjZrm9M2UsCFA857HoXCjZXW3j2yKmsonndh1p4ewGy
b3iG7LP50TCTNGXlhXNJ+kQPRTQt/YvXztUGv/Ocbbnk8QZc/n7bE6fZEYwLj5Z9IrP7IbPtfUxC
F+ZuETIrU9HEJSI/ux+JSSEYIKtYnjBftgovn52zXYLX71Zo6ZJtqHrh581o+2t/FGotwk6jrhnU
uh0tiDDosf2eH23lrQdkwZnPZvV9yIMHT4vCpnN1kobRKecTnGMKgPEJegmon05hJGP+4hauRa5j
Abu2Nl7XckCU+NlQjGy6TGR1CWW1pNtMk0DvZy+wQ45Dc6gLMhlHUOQ3A05nNByIX+5Cn31eWSag
8r5o/3OrUeGBMRH7YyF0q66nqk5YuaA+zDuETb1WYxTqvB7NcydnAGK6Du/GCEIgsUrQ9Ct/GE/a
D4g3YFEof4dDUJa8rku2oOEJVbJWm05L4krF6sYrBytmcos0uGXaQhbj8V1PZjjsjUn1VlXBivjW
wcArYKU10Nu13S46xhE4I5ggQY2Va0ajZtuoJEZUVFAXAUlhqBEdsHkvePNlBW2P3x1GBdUgOAAs
AL9zR+2a0q3ft/W+94W+UsQZv6iI7G267Zjt3V2ckn4r0sv5RPqalhaeBVvHq+S6i/urAAIYE7S7
ahLNk26b4CQCsoF22kAPQtimg6wd8Tlb+AyOBVEpEp/4C4XeCK8TLebG3wZJsg/97kZh/r5Rs70y
Lt7M8MncunW9T8D2KaWw3qFXDk5j3AT39coh3MzqXbBWL0hKtWNJkoSoExZYcB2Elfec8GGtygRl
aHNQfcT9gzfV3sbGkyeOg64Qkp4HdYWNhwxrClPHCraDqFDnTNSSn6Wau+4eeqh4Rvaj19BX5NXV
lG+YLxz94aNg826U8j377DPCxaZSKxu2TswDUOmkbdZsO04JZPBmJcm4CZcMJg6T5p6XbvFLL8Nn
j6OkuZSVIqy3ZCLWuOs2GoZ5pysEXucRj1T1trZth1xCwxZ9Py5zpfJBQb2CxA/Y6OS9EpDDEKHu
WYTQwrqdwFik0Sewifhz51xdZDCvhN8c97ZmCKabeK6rR2gyUFUzzbBDQcuSSVZvlz7qikElww30
X/0rm0EXbOjwbdBB8+p6KO+nPkH3DrXHIbEpvYvQKiAvpo/y1PY2VwzqudANvFRwyThpwRwMKabs
qGlk3hbTCfxa4FqTKDIOS9bp50gkPgqFrHugvYPqfw2uZRW12FCMj2AdeAy0DZ/2cxDMCJGdU/7g
zS741EeS7g3I3xuHlIYdekZ1so2eb5Rg7aaZwfuOWycfJAeeOLeANFfPuwqj1bvBDh3fxagqSk/E
9Wc4xA03xiTtjOEkI2XXB+4uiYmfV3T8pNtJwrYDtuHTlPR7D1+5hFCpO6RtqE9VOyLsBRLQm3G2
A5LVw31fc7nDFkW+QFdzje1gwdYSV1AMIWcJ89yqRtfDml48Y3c9OT0kBWxtpzyLetmg9NXfjPNp
OQEkqdK23fhLn21FQAdETYm16Jf6pW/7p76qohPOrOuBLajxEkinPB5n91XW8i25PJCk79JdFa2R
KcBfeWYDg8869npHqxY6AHEfJjN0X0H8iPNIbNMg4He965dSpWldtGE0vSivdRs2i2FHEer9mtVR
exQCTnkZDC1ysTIP28CKI2Huj9GQtSelkMyOD1ryasrGt27WJO+FaZ5GeNbt4H9xC5qyf51hgPDi
2hn6Mdv5N5MI1TfUXT9MFWy6SGJ7y9ZTiNio0ik7ncRkDjHUmTsZRd0X3omnGDK9XJrqrHgL53M9
RQ9N5sMMoFv4ZkErBoIbpGnwY8qyk0CXfBWttoZbBV/OXmWi3A/MaUVI1Dag6Dkj6LZkmmysDdcr
VdXffGRwdh56R+k1j2NrHsds6G4p9NaPAnJSSLMYxFM+iC3RXBon1TkU8sb2vduOUJpdYS+Eieo6
s3xJzbpDrPhhCb1P6BdFIZB9QQyWEnhGlycDlkz0GULNIMc84knItYiD7pwwKp9bBUUo5UHJILe+
Gvzoy+D0iNDZkZ9bLlSZLg6VVz89Y/3oDbJxYbbBUH554zKUIaIpcjvBwEl26WsbRSwfw/55cLZU
UhR0CBByPkcXKi3uZiXRKcVExADk1B2fQrlxfrOUYR+dEkIfu1ZMOV0itaW9x24TH2VwMrtD07Lh
IVDsU0AnqC4sTBBl5oIdM+NlysjUBgY7F90gCbZWo1iBwrPb2LHWN63XneNGe2CkR3yLEc1wWscf
IX77bk6/Qk/wWtPm0RiJUy3KjqqD/pTbyr8I7erC2ZVBz7bYryKd5Sb2o9d+7YuWsmvkqo4HmoHE
OWZRC+OEobSBh4K1Pa6LKbNhvQP3YR+2oEGp+CCz4RTHJjBbPiKAhYemP0H16UOaW++j1kAUN0zW
AwXM4qkRDGvpnNGCyTZ5GpFfULQqGHeWDaeM8gHuPXAZ2nYNpDZ84KM6r1btRmje85hPsPRmBCLc
oWE/lgw6FXUxcFrEeOgG25+icdLbUA70lMn1Drhde1CTzLWv40JjNnEbJFAvamjO/HrBoqAF6L/4
uazjwnkKqY3dzWrcTcr13QDwIEeI63h0jVp3shbhMVyGBt4reB+DwbufqFvvkm79unbJp5mle562
j4uwN8iZwCbVwjpn9PU+HAeax8ma3fgCXsCT/yNYl9u6hy8x0YeqG4pgXs3OwbAG/isHNBVXGFug
0PCkuMMgsZjscIQoJy5g73Snxk8jV9fa7dWgnpbOncUwbmZdbfvoLVzIC9zx0fNNqK3JeUAfMvbN
TSzrw+iaXJAGGh2Ynk2Qj5qgKbrWbrpZ7hiUvugl9Osqsi9NDVviDKE/FA2ujWfoIE6kWs+2B4aE
jYrcD0AFg5ymq+XXXFIuXulqQ3YzDnVMHgGe1MgIIqGC/llly1T4VYPJlzR1Vm1V52KwM7N4ig4Y
kYXBHjCtdHvcGN3vOGEw9s9nYJ3tlrGqUqCnjQ1NHod+SYYabZGZGFo3GORxzPGWnp6h7VX63Fci
MjLv+hlWDkG6LlEG7XNKhs/xAlOs53SAo8QNn/sx+MyYS5snj9cMpyKJkd5zsnOwdkABndZ7nyXN
NadZAAHqUAt90A2iJPAv4VXYo4ngRL5hvnigOjVfIz4EsGOaPkWxecVbgDibtXTwabKSIFIxZE3J
EAf84sAXxqnazM0BoIyP2hEVBRTXlXvpl/ToeXO/A0hi8grzu00Ta/YDiOtUsoa18OipPJFPAgSK
phnvdLIkGLjCQCLVDNi21CUG+vQchWK+wcoO9rVLFPhpMBqzCdl4wmtflM/bR+okh0C6qscSgBgv
KSdPEcmirwFKn8r7tkrhsLWLh3EOow0fnNioesCyy6T+mvDqvupNpAqceV/9fjqOEyTwCL24i9ok
fspmSYsgrQ4WMCNUxXsto8aHBPyln6e0bHgWbBcPcBGtfRDRQyjOK93/oH19nlEa3sPPpIJvdDQF
j2NCD6al67btZFws4EXmel6HfZfCnMM1EpJo2GdVkeFHruAVR3VU72Vm0KomGqgMAdwcZE3sgVbf
If1Hp0elDTn66YISi38neMkwWkDLDLKQXMnKCzauUw4dFcsHYuipSrLPnqkPS2xGnCDzvvL9L7pe
a5pzCbF2uFb1SSZjUzYhyMdx3x/wgZgCVUsw5XoyJ03aNIdB/m0chPIhaTHwh2XCMzeodcJFTrms
AZgaRba21WBfKXYdWYO06B5ilqrdY1untzx2eA4hsIvcr4g5dmpaS4omEWAkGQ48GW0+I+dwK1rY
ag0skJ8HeCbsg0w/RiOmsKNwcNAjejn7c7hHq+t2fg/kFtY1YwmMJ71NZw4AbtShKRSl4/VCBHkR
WSA2Y0gwullQmlYQhG9UNBiUylXs7+oJQCqjOORpDTfVYZHPFfi+pW1jkDzX1ISbQAdfO+ixgT6g
W4a66rCm8b0K4fAF0REpKea7jyGqEziJEbTwOmqfFJwh9lha2JNXe0+Exe4nE1kIkUV7D2aqAemA
8SqzIG8kCEoqCSl8BfuuGqGf545N8TaO1wysyS8hb7IrB+HYHoDnBPcDjOzgWIP6HTEIx6Sy3W6C
m2qeDZHLx3gdrhkwyV3NFbnCe+ijXEZ4JFyIuXuCIeWDpnD+nhAQhopnVS9yCu400n0bjAjLqZoh
3fPmJtubVJh94KKvMVrO2Qu74pIdelKws3uetEYvauU1a/v5SCoC8DON9qru6yviNeSLz0K19T3/
i0rFTcjDjW3NjQAcV5g+nnegCZ4wBgbMz6Nu1wfNQzwH4XXfwPjIpLhrPixzct2irl+qTpSYBcB+
YiGsdIv6AqF6fIRfCJwEaAf3jRgQjk3KrAF2KFe0M1WClV5Zxvcxna5Xr30bAu22KU5aAP2wxgjx
dsi6+ZZV8HtjEvsPWvEr6HEi/E21yHVFMwJsqD5dAPpi6ZOXeIkACcfpqZXyeumq/UBtv4G6gVZ5
TcMaAAn1rtZ63K4YhACe5LnI2jOS3cYt7Pvstm1aH/0QWlrQyZ6HZbyZR/op7OfEFfXI5Im1tezg
jMd3yBOGRx0GMLu2il5w5AxPjNrnxWFMm124tCh1bilqMyCUi+L7iIRToRi3m4akYdF4yXcLS5Xc
M0x980aIXA31kjIJMrsZF5pcmoLLKAYmAMYb4GUBfkk0jWKfAFA9Q8hPN1OCQ3lRySnsm2inWnuA
rXsKPxa15nZexN7Omm5YPz9FwfBFZOlj0EUhBigQe8tqvYORBDRgbbjDgkUBNPnzzktgYtgk6T6C
2+jnviYVchw6XcJWD6a569eua+im6evXBB4RUbcsOxf5zZa0FAeCm3pA5B3bxD10vonzrgeQqnIH
FKMcky79DD4SgblimsKBJPU3fZgWywQzumQl9BNFb1UGq3absI28W4QCnoAp3Diy+kWgkXXWWG/c
0ozj5inYOPrkS8V9tZkbA5yDsU+mmeYwH5nHnzob30yAljaDkfPOD9nwlI1jdRyEw6ww5nzcwjle
bYcYZtC1xdYcZ1W2acmCx8DGcNOJUN/pJmgLeEG+jRbZqm0lZWFCKLOHHvVR1arhsWqNRjER/KiR
81QGWi95GlVlCsoLyqTWOzWjfOqy4WiJvTWMXfXdHGKMkpFrkALeBvjCnPoofQrEevCa8YhnUMas
1we4O6QPk9I/Ql/ue7SoaFZMVE59jJka2HwoFuQM5pFbvxKggHm7cpPHmHvnLI4hsteLOAfcTlsI
pJvjnMTtIbMmvZ5hzFgP8n5xYtpoQx1k/1buWTKguMTkyMdAigM7wwzK7XoEXBzTAGNkyhcDBxTc
hTk0eHsGDXf1tLPYzMKq53hrwyfCdXiLMjj6FBlkqzsAF0fUyDMcGoU+jRUZhzKKCXzaLbp2jHiG
U4A4W+A4gE2bWFzVHrYFfzHqqZKgbymOAjbDTtlnM8wC4ZoCUHPM126xpdOIfZw6GWiYnrR0D6jo
iM6k3q7OAsTEA90kcFyB12DGcuPWy5wiS66DHq3SHLLN5DyviM0C0hQZ4fyJ0CpMkL36pIxOD/GI
g9FDUVLSuDq6qlN7PwIaB1DmgaWwtbSjHQpOLKpkp1BxBrx9vZg/ndJleso6zL38DvnvVvVtkV7I
Et4EuM8n3XUNLLlERQYADRagN1g2/D6swq0lXrpfcMnjTOqdV0/8NoEvCsbI6GgivCtFakPhlR5x
Z7/zhqMDlIpaLL4ziKkqFYnu2t5DKYPCs0ChcNRNCy/O6kX7y42fOkwukgZb44gKHq20s/IV88+4
kEqcIg8eKOXchujBMJ8AS5N+T3VgC2PUFjJxjd61hha5ouuec6oP6ZhVmyohM16BFhOUelrHF8Vj
trNhcu6y/syTLtmjwememgFDVWxU31VALLLWDMxS5FyfF9reZ7DfLdpZ3bW8ESeJfnorHKxNR5iR
QKbOS2D7n207XjhcfDl0cDq5A0A9Xnd0mXaLgXORIqCIRINOz9jIsHaIFKVBruSmTwcOTh6E7gTR
YWADOHOdoUu6Tiu+T/GtD5ZVyaGPUBdGYfaDBX1awDWX5XVABapta3Oi9LwTsRwOK4tFGZLM/16B
VyFKXi1i26xs31mvvumipgIUF06PgUHFJmz1hMokRGhB1t/4VQVAS2NWWXWjKoDawX2GIvmVGexu
Jkb8OTb+Om9q2l+RKF0PI3ah3L+sRLOm7a6NRbiXlgxd3k6hfzVVDXxheGeu7DrVwTZFmDGm0p0c
ytFGNYZlDKZPJU0UoAJE8cxvHYAc7A6BdAgURXsMb9LQPIA2A1uUisE5LIc7Q+sfG2+JyGZaNL1d
KxgUb5sKNOQcEJp90GkjHypYaCvUjReEMx5hN4MbrpLHigl0X1VoJlJMinOv8CMOvIs1AZfoKDE7
u5zm3ed1GOV3jxD6FVSe4TlLUJnk+DCaFYqQOM0xykQ5BcSBoqX1wk+o2t3nCWzPMDe+gZMQqeoB
Kb/UY/asbYt+Oo1NmpUA6Eb1iiSobr6pgRW/DugrepTxQyu2c5Yq7zSNdYspcRWi/JYLwCyARAzz
xNBj7R30pNqiYQrifbxU0tvCA4kClJqkzAoBlhPC0EcL3IfE8OdZFjKfGoYJMJgwswS42y7jJ7cm
WCtdLAQ/qcpvBZDfXnSbQIC1asPUfaXN6FY03m1vLzyrpSpkQPxwC59Py0+JW+ovIcrKbt/A0fFb
q5KmBeWLd8/GgtEKFoAQr31tvO+8s74AJw88TSwSpJMUtE1HWJmPaPSXaX2NMPjC+1I3w1vry/AO
gzP1VRGBtxIROp2/rZEhVB3CcTVLMdRDEJao9/rvXBtsXA0fM8A0cvx/1J1HjuRMmqYvNCxQG7ml
cBnhHlptiMiMTGrSjJo8yFxoLjaPTzcajR/oGfRyVgVUZVZGuJNm3/dKk7Sh2StJrUrLmxRMb5cc
nqss/k7aLKqTq4ZJ36Xb4NEqrI52b1ykUz+TkWbvy0zUxyXtb0erLIcHv2BwjTYAxG/DRFgBFT9a
oNRdSe4APYVZEm8NWOq5opHOCYS7bh95VmQkysle8whOR5wfTNw5r3M2++sBsiJhYMwSFD0GCVpz
6Dhigj2SI88Ln6l6dpQ92GFjN9C5/eqp8eg31WTEW4V8SGYoQ0Jwz9kDqxUriz6IxBIPboNxtO7Q
VkR2uZivumWA2htdM5OT5RHHcxzlbXQTnd1ugTLqJAnzesFgVPUi7IRvfCFR8IooyfzJQ+5ao2lI
i7n/lVbFuAV5U0NmGL0NNJEqzwciWfs+XEmHeWryilUpzd12CElh6gai7xZVPCEpK/lhdbe7TP5m
e0fNBOa1zELdsq3kkkZabUkUv3W2VnGWle4TYeS8Xno19xdvdTotzGfS1Il6mt4zASmuTw7Z9Fma
F5zQmbMwqXUGVJW0s2yEKLWHk62nRhnrVobEIBlZ6qNNZFkVzkSSvUmljM8mZ4cJsCmgp91U2f6V
MrdKhETz9ulYiBx5/2vrscZtMAX8YRHOW9u9dDVMYKhSQXZZMRmU9RVDcntiAeTMoK7z/H3ZGmPY
Vd2gSlq7F+fFWLrpLDLC6QJ/xmUV25lqu8gVymX/ToXw7+C881t6judu94XsahMpTI6wwuk747lh
Y7qUPolEQVH7qJUnvfVJ4W5a78cYLAXZmY6Y4eVQkI3tzOP/4S61vEcIk/V2uJWrfpzkCJIiwc1h
13O/b7k9HONXNxYzbeOt1QNAIqWcSH0ryKS20jkjjzYZmIMbert4UvW2r0Mv4XkPlmScf+ce2amx
7PzOibalNgSy6O0Wo4xjH2TYQGsX+T3ZdDyqALg8AwYx5FUFWBaUc+GT6Gc1JlanHEN/0bjWteVj
8cGjymYIZmEQutQvE+TTtJSKph3V2z8NWwRRcUkVTTSQ0ks+UDgcDrIyCB7JKxFkzgzTxP9bX3Ch
VKT3zlbvWqHhrOotnyaSn4fNr/xgUWKF6SQ+6TPvkjGPll5vtr0t5Phk20Xxq1dieVdAFhQy5mRD
xKk7+MxFG0Mq/GI1jvFmtNY3VWo9cdJkvMSu3laouAapOZxCZS34HCsQ0tJ2XI8XrnA/s5SRbEc2
nc5LQHJa7HojfGXWlMYHAK4O0cI27sZFZuAIZjuHW4Ek1ugGEuPKnTtykiMfUiTcaUlXfJU1LHDQ
YvDhoOUtBDfgsL5mmGT4Gg2ve1n7nEJOvar5F1xU4qFHBxh/JZ+MRy3VRH3Ct+lVOy0b2iL2VWtP
gRDIk4+bApULRJoz/QKA6SPPkt9psIQm6L5jZvSJVV7ibFDopd9Goh7rL0P5KQ3yi9IsTIwp2yb2
V/49ZyIRMdzq3k9o7yIGMqj41ntSFAcOwqTyy1/e6CWQvPSGB0iE1pX88o51nJxVEPDKbGD+/cGx
OsrjVlqZXElS5KHU3PTRLRxtizSfvSmGJxX1YeH7fC5oQE8irzDABAtFLF7wP1RqrrJf/RXaq0ze
7LVB5zYIe8l2zEiSLLFEnz51r26zHQ2XJLXrlWH9nr2FX1YYlsaXb9psGu7UW3L3/5Bk6v/UP+IE
pnpM0EF561T9Z3UrGetr0kKBx2tjrggaNL9pEe3ZLgOp5S8wKprBHDGULd+26G7rhi7EwNItstf/
+8/yT+Uw3wo/BWpvzFwO+tB/eEackukDRrmLEzQSfqhbQ1nBKiphhrRP3ASG3Wb4QeN0gwOV2pZc
cmZq/bui+r/lErjKP83z0P35M9x/y/8PfAAGTor/2gfwv/5nP/zpuj/57+w/ewBuf+nfPACG+Jfh
6mQTEx6MZNRFJPtvFgD/XzzpPjJ/BzfRTdLPd/bvFgDb/xf5/JjVkCgiEUZv/R8WANv9l4UmHWYO
SbqpC93671gATKq5/vGQkprtG66LcZ1/j//gB//PHskizYfM25Yi1DH4nnriJHzyWJZZfCRpJnaW
UCe/6/e6tbckrSELW629fIm84ChjNggrZswX31nHNbC1rCTfu401pYi0XBB8vqxmxh2VOfsEXBAd
Gct17rhgqCjXK3PZ5fkLYdF2ZNjDkeKAGHUMekSiWgwSeL10Oo5obczyY+hhNC3/FwjEaTURx2YJ
OymxkTeha9SmZVSgaU4XeaIRgewN07xvGjN0eu9R+TrT1/vtXRv8lSFfHFW9FdDonKzEn0YA83sz
MbnVlgoNuxZr3f2MWq7btKgGQNCr9XMxZmwRXblXhtwpkuM6bIp2n3xMq3YwSwRFSzHGOchIl361
DUWN88mQX8PgBzL3PtwytiVZmdbn2PxIaQSkH00a+aFraVoHvOkR929JDDEMw6i/qopCun5+JVP0
95ZtgL1++dpuJ3P1otwvGS9LRDfcVBaDA8vlcvZL7SAmkCLD3412SS6sSUY5io6DPT9ZS3Ka0Qq/
CWVR7vEi/KtQHb+n44VjjZy6Xa5dQUJxY9TjvmRp2AqRParC3YEJHjDP75VZ3+nLF2ul/1gZvv7W
Sk+9GFo+3lOF+kaBCAE4w1fttzHS7neYLQ4z9cn0d+J8C9ruucj6sO6xS20puqc6G0BsEKsESdce
qtaMhf9r89As9tuZwo4pQlsANTqfHCIRo3K12JUzABSVv3VjHypaRrYASoSmruyp2dbn2S7Ur02N
8x9PvidjHTjL+t2ViAwT72EsqofOnMNKPZIfD1LXsVgnkW8xs9Y1cEUtRUfrRL3dsRawD9gvwvb7
t2VsXteqRCJfN/UBuUBBJCn01KDrVTC25LBaBqHIiOybiejjV0d48Wzc51v1aLry7CbaFNZbGw6e
HWaFj89M59hNo37MMeg5j9JP3tqWj3RVBKae7Aq5T8ny47v7ua2PCcJON73HFgt3Flq1HuiZfVi0
lu7EMWAzevXMJXTET5FCbbbnUtRXdh3GBhl5ztmBol6n6WxCQPg+yEDmP+fV7y09o5F/NeWZP3rv
WuUIL25H7vS11b/8/tG1i5OVjdHSIsGQUWYsoN5nPCkM+S0/v7GeZw0/TCICfVFIn7PHxOS/t+qg
UF0Sdj0IWYo6WsMYovJXteoPRK6+r6l30Td7txHCZrihtZJBm7GVeFBVXlPd+QjglC9fFDOAFEdr
qY4imdDHO8ah7ls3TBecNmwbMjAnoEZpLQckUH8XcnDPYKcPRtndW2r8O+f5F6sTQsi1+GjTTeyz
TIeGsC6+WZCZowFTNIWz/jY2lX5sUnqPc9Xi5EyaIdI5N+LGMl5I3J5O2+L113qjiUWTE/LVTJuP
M9pLxG4MwI3fPaD7fiZ2+qn0SJL0uz0EbvO33FbnrRIEnARIO5nGkxeHjaTxNbpmQiSXT8h+dk6f
nVK9P0yZdj+WOuK0LSBo52ubQBmgYCV4yS+j6ggmBrxctedk8IpQ0EZVzxQBNUO8eFO6a6p+DEkZ
MOJ09ObI1uyMrQYu8zshiw6zowjR9V8b6++satpT3OVjtM/ttpFSMk7vnjWk8eTCaQPMgqU6BqIz
MvPYbpdyjRHW0k0kOma8etO/ZuI775BlJoy5Xhvn/TDEotT9fU8D5FF5AkC4h+zqFRgIAG2Rsr8x
2qd5YKmP2vReMqPT94Wv9dwTm/57Ihw6hJ6xSUpXa0zpbqzUuynUBxAKS0Hy0dWIsX1EpfmP7Cve
50qAH4OA8JIVh4mXQ962BAjYa66fcEYEo78frN9tFw4pr4bkhFTntWqPdTp9UTqbRYmXHKrUOpW9
vit5DCWI/GZ9o8BlF21iK0cT4wEqzhW6Sz1sF/u+mpGDJ4j9hJHt9fWj5zwzhfapoxhEngFTVtvl
3tlaEVeiFcF6Q4wTLy7m7s70tjtZ0xTsuM/07gJI6aQtn6m1uwiZf/XLMgfZuNx5/HoT+o6pe84R
JTvR6OK7yE4m7Tib9+jZ6SdbaZTiTE0Q1Y79nW0/s/DygOkgROmXTYqOWYIaDuU+bani9P0reReB
1x777q5PP5JBfWk9LzV0AEiGQxD+WGMqMETs11WUiY5w8/SiJgqkW+2eIMjPHOTWVa911X14kjme
UxBls18Fc2qtcaOLju6pFk+cW+0yFAIXV6ZZaHewT1On2KDQ5vawWchSH03+7aO9SWKXCZA+yGUj
0P1CNvVeMJbiDLlUqBiIsoeE9X/stdvdxAYI+dnQHSwvWVXtxyk/L4U6jkRDp5IxwyJnyWmnCVyl
R01UkWAtbRT2WvuCvvCXXcnz0pHJOpNyWRdmWPMEa3RFtQOYIpjjLiu9H3MhK9ZM7Z/B9d8HA4X5
nII98OZDSpkbMowOBYJpaOeEwGUm5Zu8qUF3TmKxVn3eTEvBumxWXLOs2nP1YaTrclxIjoVQhU70
tI0lll9Gn17UUhxbHx06UUs7Q/hxIehGseoXzUgeDbUZOzUgnlXIPqZcoY4HqdrbHFXZsO2I7t6V
rY8nxTojrtwlCOWsguZKCZ05vg3udBQ1gshMqjFAUwx7bDKZbG1cesa5bcF7iyPOK/Q2MyInJfh0
FPWgTXlqxAQ1y+5vz+e82TMdtFSpHLnEaKjqE3Yq8u9rP3KX/Iq/LBh17c8EHSJ9Eflr/mjU6lla
9SOpeFfTXaCzW0oBkvrTssugGt3nUg2fuv63rq09SnBjhWnoz0b6nTpjmFnNcWYrXQhMEqralyjX
el4bVA9pc5/J+8n7IpJUn94M3uiE9t68jhESOut7Q86awrxRFgd/45Q1mhBVEhvkm7WyIc/ffe3F
TrfszPKS8xcnkG++Tr47O1p056WonLBpl8NsZFwX9VdxG/AGvTHfu8qJzMQJW8sLvNkLHG9ZD+bs
UafoirOxVVAigJHa+FzMnhvnyEjbBAuWx6uE7ym1ZxpwMCqJbroU2ZGAh/NS0Qns4jkHUovy0f4N
0YPZ6OaWL9qDMWg73Uo5deVBVkAUpswj5VBt57WPbmkyvi2/GqkOKKiaoJsQA3jmCSPbkXxgcq23
Zee47atXwKx56sno729YwpaZjyNZ8XoZkb3Laauf+sw8WbdwD8PMo61G/MQiyjk/vimipX3yXhPa
SsEfkrhx5p3M/Td76o7gnR2FEzmKjT5Bq1BycFoZ261lZ2WcTvUCabyqUF+gnPkuCq/1doM+BnV/
spx7/CM6h471102215aypIBAjTDNRvHkF1ZycNeZlaIwH1pFAcVUPzqy+4VReoj8he/EXciqLbSn
qvG/lnUAs9GuZmdciSy+xS05uNoSh8Whzuz2VKFxpQ2A4KXiedxeG4QZt9R9s+2PFoL0bKMBRRAR
oFf9yeiQ7trbIffXd4wBb6Uw77G7UdCahDMAdNHqZ2XpUW5CabbtwdSIKDK28bz0yoRPmWbO7AW4
TNS7xrR3GRWSHMQmHFCRnZWrx/Km1dpclCMd1RXt+FLQzOprZcSi87LykWuoffuaQ6XYCHdsTA9N
L6pPdxpevRrEvhj1LJ6LDY2uXG/i3UgWw3ef3/Aq0HhG1+7TbTj/y8XQL2nt2hweU7PfSnNAetXh
B+PSdaKkaGw09cJcA01TZ5HI/ACMslfSsA4epT7HCnAxH5JnvAbpQ7UgtZj6Tr52W8eJm7X1LK7a
upTXBRdY4BpS38HG1PCUMthwOzJL7xNj4n9xvcht/J0Y4Sc5+mScNdo7LUTJA/KXuJsozavg2hF2
Wcets+QBI9vLomkXz0NByJPDEylbIpY7bTZCR3eJ12u2Q+ux9rVoxjyA2PfMYx3AwZ58aa7/gMeo
C0yHid0wy+taiG1nzmV/rLDGBRL8OvRsEcu2PZV+8gRHrgdtKy9Z3iIFJR2yQ8oHBfeTF04M7GtG
EBIWhSElzYt18224RfGQF2n/Yzhbf/AqD6kqXSRzzuimLGvDCFpoe6/V+jtwqAY/fcVkAGmv8tG/
cwcusi7VqK7TtZMz2S8m5S0RPXK0I7FpUZ4SicX8nrBY79pmVIfcNrVoVjNWxht5KqbOOjL/7CXc
8yxRBK+6bBDpUFwB0S6pcgnc7QpcfcxF99jr/rVm/MvyBAHo9CM2Fcw2LI4Lu5ko46/rVXfUJl7F
qJg1eVnMEZK1ZnocDI3tj9rDkHa27Lo0W79vbXbcYeBrS7bGDWFZ+t3aWeYNkK3ZifovidZw7own
S5qHtRd3rVLxYCGg4Mk+l/lfZXufnT4eZl/8bfIiKpsSYQOK4z759nAPmvVvz39LZ+PNMvrnrrJf
nKXOTsma/dYE2pqu/2rr/lNo9DRb/PaabV7rrKvibnO/ZcqroOcIujNG5mU49qaMcLpSdPFTs8Sf
8Z/mkZegakK57QLIO24Agxu0iO22/iYjGLf3TnfSXavlTO0rcj1PXjRN26BlHk25ZFDmX9KgpiTF
FRbkznBtgf5jp6K/0SWWfat6HF8FJJ+zemHttbstnXAN6m+Y5iHP6hc8GyGO318ZgnY4u01y0LhL
5A3FHi3mqU3Td8x+z3S2XRKC1qRZRpht6a3cfqYcFPhm7M46xOsINSM1cF3TBciCPMerBzdfFXu2
ciJM0JeVdnnz5H8ToHISXTLdCS/9mzPmGGlxrtT00OjTjz+4eIFtaiVRRPE+Nh/eJnY6fb6hL2Am
VRM3nffRFYQPWTrNoI1EyWQikxAmHLTxlRfDQ54lBzJmYH64SExXxZVXECFODM2iYe4wt1Nl+/uu
p/1yMW5K+LOOcgRZ26tj1thZarFHobqbPCNCExPleYlXxQodRsnA56TCznroIP9ECj40Wub7VqT4
L2zgDaNnzZZQhMMxG8Hahfi2rJo/PZ7GnJtwkMfRAtJYEuSIWIgUuvnqLmVEXSk3ebCkdRk8QlQt
7Y2EkClsNam4cQtPDzLG1kPay/FOtHDtiEOPU7X2bK3FMLwzEY13qOJ/29x1A4i1MTP6eVkPljal
zmVa5yVlE1+MY4b68TKL23CiWZl7q7L0lkdkiFUazY47Pxb49G5oxrOlJBoP3Vo/BmliYcQsufiG
EwxThuKt6H8p14n95QfTaFTW2Avy5TLl1p+2sRH2kel+SS2pydCxu/U1RXFfAkgB8UeKm9eOx1Vf
oZUqPAWiUO2h0Hr9CWLgzI9NZ43ePzcr3+DGSxIPM6QN1uTrhFdgavrQIZQjsFx5xS/FcFWHc6vu
M7yc5EW2e8SKTUTQF9bz4faZbxXlQlCOeR9nVfaW0OsC/1EH4+w4hOIk2WXaqCgyWJGtYv2QlXfs
JP2qjd2ryJGzfSIY7Kkby/xuXJc1FnkDiW6Y+3pYTpvFpVwuYsG1U5QvqpNdVK9o7g3iD7Arlt4S
AQXh0Fl+122P2l8OD8W47sQNpWiEzSZymAcRJdO0M2qdHB7YZRXnC4/9AEeDqSgt3z0TYK9gF+C8
/hxXHMrpzPwyuPW+c3LSnaphvYxOv7yudb5+a5We/i0bwM7xomrtkKv0t2UO+T6VFhKgkg48L2PZ
AhQ5ISEJYDtOU/XmGOzRbRKmEs+JNzrPIzFAOoL3UrgucpZjv9h/LVwHQblqqJTyx4U6RavYdigX
Wch8td1no3zXLP2I3eBp5iUOJpU99fqUBGni/B2ybn+bUbDwwADcZcVZM3QCAAjOcPq90VUvnvXb
GiaUpZKc//HJb6Y1gqW4F+P8Y86KW1S1RzQRZ8KLqoO5JU+Fre4VTURU0HILTfy32DVAVW+fS1bl
T12t39fCX1DvTHagKSt/r5JP3M535vDk10/KbQ7thp0ZJ88VYMp1UnDOai+LG/EulPG1wUiHfUFu
5qQXkVSoPvrlPk9+Set5HeEiJ+eSd9bHKuPO+aDjBT8ZQnSIzam45IsWbtxK2pDRQtYksY3ohFFk
+wDzOAmhHwwDBERYxkngxA8qg13AUM9TQnA/PtFP5Kkj4gXKUFwGdFD6wCu9p1xSYju4XxTqDtzb
fuwSOxAaQy0AVtS5cF76VEQOZ9nAFYsuLG7S/IzY4UQl1QnrgIaUpTikOswTw55J2VhIGu8xZetZ
SRowZ/iyYfXel6RAJJh4wazZ+Bi4bKSGE7UZPnvt2gNKI73ypBnfioPJjNivSxK4fUGEwcZxtCW3
aqV0mT8a2/irifTv7a1yJ3mje/Zap38MFQfw1GxPsuH3tSqKxKKuOYKDnnrhHN1MxyeQh8W0n/z3
kmdnSfTHsW6/Slt3wmnCSyMrJEocx/Pw3N6OCowQrh+1mxPOfPAFgWwIJfaKiq9u9vfN8nsxqq/e
z6It+XABJcZpN6/en4INB3X6qRxRlm9Z6K763hXjqVyGHf6RZoxL8zlb/pj1d+V9rERoJNkPR/bZ
76bYGM3QLT/7nLjFk17ne9prYt2mYC+dL33l7PqelcEwLravkYBBVarT9Oc6/SvJuCiN+r5LUCqm
+t4bkfusK/HAyo4a4r2oag4NnaIyWXjQqe/CLXcsuXyAdnoys6/MtI5NVR8RVVYGCHLpjgfqtlCE
wL477oPTPHvWdzVagblm8dSaT3XFQt/Z2n40J4LCuvLa52RjsLMFDAyx4dJHZ3VRs4FQo8h/dLf5
V22nPy1u5wBd60PlmVGh0kdn8k4bJ54ioKLyNoiJOmtOnW6+48YNXPWupgv8apDMb4aV72T6d4FL
wMHcme/NfJ3h+Pz6rV0XPlx04i6doxs6rNNsN0dteSonqIild/fuMmCG8E52PiFFbAGE02iyPvJt
OOZyfqnMrwrTXDGJp6m36esmPXDJIiM5pw6Ni94BiREuBl+8jk4780M2d3aZ73NVndvhmvhjS8FA
Bt6kHRSSYQOhO4RyJJLnvEjOJlqAZtH2lrnuCieNtxLVqGly6dPRRh5+JsINnXdZP832S4OixTPN
+t7N43T4Gs3TCtg7HDVIVYF+BY0CSosTHI/R3bFH2ca5lvcbYvgCcDI7ld6xz7ejlp4apuOsiEsG
xTxumrdquyKB2jn6l8YVXiCePRG1cyiYH7LlxZ6Ke8xkuAq4QBKenZMvLWwOFJkR8lLxyNzWQltr
0Zv/JBYiimJ5rHAZqeXds9cwxTkxVf09+HI732DnW7QcK+Rs7fQG9xbFfxDW+8I60AB06dS9U8Jg
Ed5AeRpjEsgayg0UrSY5E84VtaGfvHP8I7JvYh2XWnN2qnuX4VM7tANQEV4xA8fQn6V5s/p3k3gP
fAiGFE+q5o9S/JDkwCGYESskrNpGcmCtvXVGEQ85RMdUk29hm7G37VdpHdpZkgEyQu5cOpPnFj26
P39axePWR2sDWC5sDO3yrmn2Xj6GwMODxcGSc0aZKLAZmPQeYZtAltDVCOF0fDJIVFAWB4RJnjVT
U1Fa0xVo2vX9VBXw0578i5R85JAZDyW7F7NTXLbb0TTcAJog6o0Cn+kYVApOvah1EXsWPrUVNoPY
j4RWYI/sFmuErEHPnyDwUKgDjvbas5tVd9IAr63Gu34b2kOjySuO5O/Zbb+whQBkju+Euil8H1Vz
ItmNidAoJSrS7rNcPjbajdDY9r/bKr/raoQ8ZPg17hjmo4w9RL66t6u1a5kMwQ0f95Gtd0LjLMaQ
vV4TnV96/dKrJ2oKKO+T8aja/NW29esq7DuMkfVu6feLuebBCmV7Q3xfSngItfVOXBd5XGMFqiV/
cv2ecTT7b6vxpoqLhdKICT0g9SNueURX/BaJeVdb04PR/54t7Zi33dH0vgk9eCoAYU1SdHRsQqKL
8ZTtU+dmFA3nskX8dlzHOEs+zPncOM+A3Jeuthi/hy00HeTNBM/AnanheasoptAG69OnWbPyPwm8
uJNEUfkSkk0lCCYVXl0ILgzweBCtnyb9ZYMdIzZtY99cFHWDIt8p0VyACyygKIn3wZ7uJp0fstfp
vpydQ+305bVJuvLT3RJ3V64m+j6OrAKaJN6yvQcgQbYTazZvFB4JnDef5daEWbmRMWE9IviVge7m
fxBRspqZ9/5EfFROLstQpgfVWx24XHNIPTxBRcHDjKOW+0ADWVzpJxSaD69cQvB22q9W8y/NBo2r
6falKvG/4B+bSP2yv12dl7zxlycDcIjix7/joI5rkWjBWqYDrBeAvw86GXYDlMiCLN0v9O/B0dxD
T//pye3YKJFzK+d7hWe/5dwsIEUgLOnk1kfhr/f9iA/VEKkbERC3AAlm6lFzkiesncaRxvBXHzFH
CBApwyyROm9Vnx6Q8KKJM3aJb2VM11d82zxb2jwHdW59+yiRQFGxZluwH1fFkRQQIjQfWtOGRU/1
PHlnL/R5hCiULQyifrzZ1061Gg0ndte03AmQ98iuu4NEfJUufBs05Syx3b3Ps0covvNN7PCuxIYM
emi+pfrGBmbuenSJZOVc3Qm3F/7h1FOkImRHaep3SNguIkN5Vmhu0JrLcio2ncZAP7tbyk6Pqk3T
9z5P0gPSzTPtdUgfq4Yy2qYk3laXYsUdUlTVuzkS4xWbgCT7vrdNvP1mIUa2JMvUOFXSlxyPpBmI
PgO7xDvg61GxFvvZpWlXWsNJsxw3hsSxzqPN79RDOgDRDiUqzMTLHZycEreVTggKaUZPLeoczNCJ
uMrUVHurKYa4dHPzVfSS1Nraitk0W1xkcxcYuJyCSeoLoVwgFRtmqGcF6BID6BsPc6VnaUhxBjZb
yoohoZcaR71r5uujmhQUuY2baidNVmMdTXlQW8Zzmcjfozca5aVJTMsPKypIP+daqL/TDeNNTYM8
pRmgCedj93fLUYL76Tb+4R2cuEus8YpcUsRW2QGu1LgAfamp+5q/h5BhndiqNmK22V9S1GbwE0sM
k/kzkb0aUE1sPnSueJvwV2OcTw4Fyo1dNjbWJ4w7vHQrx+tobqR/6AanRzMbkS7Jv3K23P9Iy+xm
MRjmL88z/2QNUtpD487Onepn67tL4bxT5A5/GGIpJV0Vk71uIDiZtQNV1CiX/U0BtLnZyOixNcS5
2M2dq4E5tQmWFpOAedaNU6O6P8NkyKvjZyyOsJFcuYsIpUF2bYDJwma0m/VjpjGa6f08XgyC2rAF
ILDDrtL7f0lroHrY1rVpb1bdDtRjdrBstmuUsdDsJYpRI0wy1YsgveVSsTqu1R9EguXzOCTyaWqW
Hv5ka6N83r6GpKl3er1Vf/yizbuoByeCiZ2kxYWcN8UjHYdYVDemNyRoPl+yz3I3eSWzwU1vqmbz
02hG86own34O7DVHicL5Ht+12pudY16Q2acMOZKhquWCMSMLt2c4lApRfTYn0J8kZru810Z7VxBx
hxQ18/byVnxImAdWfb+DT0lK6e4bnaCpVYNIXGzvRzpTTQOuhoDYRdxy1dvG/1V1mrEvNk3Ek+yc
+0Q4+o68Ku0EQM0cxX167SdteRcTYQRmZ7oPvUGejVvhBkQO57hnMtz8i1daIsKUjRDGYquwfO3m
MFUoVDn/p1/VnDrdHoMka0tS6WFHiZGOY9fj/iRo8MkY0hoZuCXaOPFhc1nA1qjNtRZgriT7gKTR
/h5FCH7HlmCIhxH8N2bPnB4wo/P7DVR9fRSGmHf+OGT3jgEZjFE1B53C2wraT+W2lTppqEn93UsS
DH2qxuht15X3NZVDimGyrDfCBfRcezIJK4iE0H70pF5AGdbkp+5IV6gRftPfYBhxjpaqAaFI/Iuf
App05EtHhNB4fC25czR652FJVM2tibwei12Zgmy4BptiK4x3u0qsB/Adv0NWJCvj4pbliBM+SWpW
BBIsSjQksaYhqOSdNds7oA3g78KZImE7kWe2WvS/iTuP5ciRJEw/EcagxTUVk4mkLMGqusCKJaBV
QOPp90Pt7AwLTSRs8rJmfWJ3BxKBcI8I919oWGE+WSgB3UArjVxZRBN7HsSQb0HPsxG0ffaSPnwq
uGKUqpXeR5wlwXx03u+wQHhm45U+Gsx5+Ng7xXADUHSrZPibN5ZGH9eDtj0UKoqDbeF/gWymn6LO
eOnyrHzQ66x/VNUaEmGkanteCzU4DUEvaki1W8ae8mVKhQfD4RqlgoT/1MktH4E18ezHqnEzCOCf
bR+yinQh36IEMnxEJJWiC/BmToVgaELKE0+yUJsnClWFROd9CHGUllvHxCY0ElBDJd0odkmdfgpo
JIDuR1QnSTvXi4f6ZHdVSUT40qS/b/+CnEWTxrDrQ17Q9CWG6KmUXHg2Cif9n1EXDHfU417zhoZ5
ZRc3KAjQSK5jqjEJOPN7C0ZRBgyfE34dp/ptIGL5iBgYS7jTbtA8PYyVY99a8J34/61yO1GwSq7a
T0WmN3f0LPWDUvbDnTZUw16qE2IsEriYI2343HuZeYc8ZPMwtEZ/TNGz+mznEQWnAoh+A0oBbpJG
k6TE9x4OJISh+LGvkQsJpmJsrQbPQyq0h4Fv26DEI2l7yVetYxL0n8PITp5QbIUMpFveSw51iIJb
/EWhzrBNJeiE0AcgJefpwYHhelBaUew8To2fHKP54qiyvUfDgNpoPiTNZ7vTAkg4pW/2m9KsqSaN
Vl0cRQnf0ehj9Q4lGxr/fi4fOP7QRkoGGi46fcqR/uiDZSigslKqQDSS3T7utPuqNMVWxEj15vSX
qrzrXz1PkxHb7IFedECre1NV9n0hRuQ5aaQnUzQCh0cHg4u4jOm8SDH0ajMr3Ftdku04MNRsGhxE
srgqDkODqzXFPHRHFC4xo/dN9WNFJ2GbiPegU+QhB+zE3xX8swHWgyvQUnRQ0Wyf4BclcjigvICc
1Kh8/Mp8xT4PVP1KoDW7UZMA8kTJTnZya4tmgnxigUKGVDvrFboWyEx6kg9gOFBKKYR1k6CaTJMH
BbF7WQ147zw+enUjKML4vXkrdy09oF7zuT0PtffAauNqHlZlAtTJC59rcI2TiH2b76NCDY/Y5gE6
myB9SSKqI1qE6YD2U8tn8W3FandVpQbmhqpg/6DGTU3VCBAbmneJ8ii6rL+NVChuW6dpxq1uVdFL
wR0ByFeJXG+h+P3vLi3DBz0ZzS2aX5Sm46CvKFw4/QnwKw0d7K2h6TgGmnZn2y7Kx1gfvNeqt5i6
3Gy4HiVS+XOo8/F3nCT5yRll0OSWL9Eo0NqpAdv73wBgGA8SmfygUoM6qW0LgRoFhuBJGtBMGn2l
djtEYXddUCtH+JvV19of/Z3vQBxUoPs9O00Z3lHGytGKQmkhCPqvcEPhBVWozFDkAOPxsfH68XcS
R+md43ntIU/wq9+oKnD/yrDg9MoA/8Yc/3jw7inMGKQQOR8NKMxDh8DRsbPFQ+87xz6K023BlnRr
2jDiVEglIJH67K6simwXRsPwAIP4XInQQsGr0A496ilfUa5DG8rg6uo2UpPjqW7uhRSM30qvLz5W
tQM6K8rpuFp9/VmuWFSbHkleanS15Zo2TaWoe9JMn4phBRZBHsR9UkbaTZ2pzUMve7SnYc7grWA2
xTE34Sy3qVLupbypnjRp2hj6Fvn8wkrJpPU4AmWzM9BL42DfjxmYK2JGOgeaor8Kn8kMNNVn//RL
uuwZlTybztDGQ97saYyiim9nwp/wCzPKtr1FioiNSHkhmbw2NBVv6Qo7G6gdxb7rpOGQhX105yEB
YMESi4iFzhi77yaWDU+2f5d4dD4C1zEevTRIT75wqp9lj2JN6Z3LeEQQzoPqVXMEEN54sJRpNx8l
t/QpVepNRr/FNVpAh6LeyIoOojZ1YXOhqysQ8eBGhawsLRPNF7SBqDZwQDF+0JLQv7JzwEf1GwD2
XW4ZP0D8TxTxLDgmlDNontOh7zeJkCUO9pG5swpF1xEnndi6eikQ9AhuUkUc/Tj8jOBnASNqVPxH
WzvZluTiAkdxT3T0jnMx3qLwRpnGpxADEYqiY/G1MZBwicezZzefpZx/owU8TaWQbwy//qDe/ydk
/134Q+RV/rueo/r/MgT4mKf8c/E/WRxo+jk/8uI/9gP//nn/P20C6O5f4gc8hmBhwux79ZYd8Of/
+Tc9QDX/ZeLhJk9y6raMMsb/4wcoivkvikgaUvgcEEgQyGf/mx+AewBMKNOwbUwAIZbwb/7tEKD/
C1QFbAJb07EGQSHe+l/oAX8LeEsqcKTJ4MPCCeEtJwA2olc0Bljo3uxu9a7/ATcdWIdGVXxUur0x
JLhej/Lrm4l5R25/GjVPBvCnk93Cf582U9lHdcpHvNgZzo1a/9S17Gsf9l90OfsomcZ32D7u5cdM
VIx3nzPjwMhDGPgeB6Szn+vDuO+Rjn4CF+jfJ1FUP5mdPDyB3bJdWqnW58zIqKYirhncNV1EDRJ8
sPzcq2OVbhIjTeoV/fbp4e+9/Ix+4SPyDXc3GM6ZLb5T+QRw0qR4jBROub383n+75Px3elksbz9m
jrCQlYuqPSuSdyyt7izGzNrV/vC11MCqXveQiWXyxmnLU4e4o5DK6bQGiFLkOyU9miRt6PbXPWBm
+AK5vbJCowRFCrfsp6qr/VGo6K6jMpY+1VTdVmZL/Zu89d/pmv7+5k0sPxW2RXfj7MDe/6TneX6w
EHjZ+gP9gCCnh1joSHWUQlaOBcj272YSNAeC1GBrBgh4lpwweCkpQapbv+2iZ/r3kbypaBM+YK0N
dqa19fiEAkL5dHlqlIWfPDfqgvmvpYiit+coGQLquKZK/9yXP1JiAFVgw8sAuWyb6RcsCVBVEhRn
YcGWKK5d/gFLczZxnN7OGex9tAmkvD2j67NFR+2x1CiDA8is0w610XLblMZjp9NOL27ovG76BBpL
NIlwNLed0VHDUGEt608jahtSFmGQszI1CyFvzhIZ9ZEo1iG5n8vU1QQ6HU29sk4WosqcJa1A+MhU
AKE5+8XngmPeBPGKvHuHMtnlSV1IDOb09zfrsGghDqKqTMl7eJzgCTZc4hUjj6VZmeUcVQ46EyB2
e9bFZ72407oVW7ylOZllGr2tykEzGRftqm1kAcyaYFXIiaJAcnlSln75LM1gf+HkajjNuvIkM3rr
/U+Gwf+JenOWXsymGRSbCpdbDlK015v4rkqN25gG68ovX/qcs7SSOjBWgCeFZzhr1T5rM3mjp0j8
6vXweHluFrZRY6KAvlkwCJ5WRakVltvIlDskCAle6PzMJTQsDf+2MmnJX37Qwmc2ZtEu57actcJD
ed6HZiEDVwJfThkDNsTXy09Y+Mxzw77Jekm2ItV2i6YByJfdlHn6et3Qs7iVSz0MBqO2gQA0DZR+
+ZdGuXFlZpZ+9yxmpdzx5bpgcI9uwk0YTGYLg7ziz7ywguZEzaRUQvpVFqhzQzkPdfxsiujRG8rn
yxOzNPwseNsuUcANepbrc6uswuGg6caTbNmH64ZX/16dIO411RAUcvNuOEZABCj3wgJDSe7y+EtT
PwtgFT2QXkKjyi0R91HiT6LsVn75wmHYmEVuJJdqlwF3dYPMRNxHeJ9tvfvqx/49EPoPwwTrDGxx
XRDrsyCWEOxG4MMz3EEC2Jn5mMX5xY+6TJ6jrAAf3o4rb7WQLfRZEFdj65RazIMQU3NLMHwtMB6w
Yt6tKJNkqxRITV3+MlNkvXPC1Wd7cFVFXdJ0PAmhNORKkINDCQCADuybUx1a/5vd5H8yuD49/k36
U8Is7kCWG24NBX6jOlzJbeDYl99hYXXps8AGlQCCjoqkm5aSfkKxQ4C7rrqV0ZdmaHrqm58uwKeH
ZTj9dPs7bnPUcv3iazusJNOl0WeBneSeWoVZSN7In7L6jm3u0OE306DocXlyFjKHPgttTBo7NaO3
6SKiFBy9Nv8Vo9vJBIGivPyEpVeYBXeW0k3Da4nFqg4ZYErOW1ybqJHkFQQmT135DktfeRbpstNp
rQ7z3QURjVgqHTa0ir9ffoWFSdJmgZ0Ax/T1orTc1rPtI+Zwe+7dzk2P8Pp1D5gFtApyjuKMb7my
hIR8DtWtxMFmk1Tp/3V6pLLi/8fo8a0r3sLsaLM4DgpHwl1TMl3oZNEG7aJdbCJUc/nXLw0+i16M
VxGRzT3TVSY4eCdQB7D96LpzqTaL3jbSCsXsHJqIFcjrQPqal3R1LaGABYAtcvkNlj7w9GZvgnhA
uxRZNYvpCbVPXaN+beHfqgraIteNPwtjhEQ7Hy0E0w3rs0cpLwIVKjfj8fLoCxE2d170MmqGKeoV
bhXe5uETeIOHVLd2khQcLj9gaXrmIVx7Yx5wCXXTOvyRacL5kmJm9SFpi2olepeeMIveCNNDeoN8
AD2oINhrmQdHqFd3gejzlUcszJI6C+JGDFSmQ16i9b4bFXKYIDXAiW9HL9pfnqaFOPhjqfdmFYme
XqtuFsXZQFD0s+bb2o2DI9Pt5dGVabbf2YvVWQzT4K6lRjeS8xgkiF4aNeZuXpsk32xT8u6BnFsv
bWLSEZHGZHL6tCUECBSraj8GkVav/Ap1WrLv/YpZsFeejPdCVuUwgqton/ideFWgCN5qnp9OdOQI
j8IkkcOQAj8yHIWecGZAO6TSbhLkem4QcoPLo1vhU9zAzUyS0XJtZAGo1oeD9xiqunmShYcgCeLq
O6gpPaga35LORQtsZGUtLBwLJ4mWt/GeOW0PJ90WZ60X/ojzOxL6SM+PqAKAaSBDWkMHWCRMCkhz
IaKAa7d3ZeHops4yTZzSI4IRmpxb2m+d137pS/OEBP2JRu9dC+6bjjL4pDs6WBuRW3c9zKaKVpOk
mDdNqD6aYwuWHXvO6zLTn8/8Zs1SyAGDWodwahBwOdV6CTQBBaf7yKnKlbBQlpaM+vdsa0BJ5Fgq
krNiFHZ17wS0MSELJEguy8I8ZjGCFjud1ReAOmnlG6ToIYNMXISXqg/0uzAthjMgrPrnSiS9n21U
Z7aGUws1bVXKBtfYGAc28124f36EI7ypbr0NT76JVtbZQtmaOuLfrw4/zUvikCfRjHa+JF/j04gK
1qO1r35Ao0U3HEkdRE5eV17s/XWtOrPVpQjiKPd5nH1nPfj3PYDzHfRvKHObH9H9sFMPEL/6LXC0
Y79ys30/6f1pZ7wNpciJrLYFceP6vf7B8NuPQ61/XHmdpe80WzhKCFZa5XjqlntuzNt0j8fiBrua
jbZFR26P5sbWXlmk7+8OqjPb4swipX3TpYOLCt9DXViPeojmvmkXe6kDrXT5hZbeZ7bL4TaFVp4T
83lKeSK7PokQX0SUSlbGf/8lNHX2EmDzkH7IUWcvdFRAuPHCTjVADOF5iStV3qzV89WlB81eJEVX
r9U0JztTSo2/kewzHCGq5JT5pjK5Oo0NavvKhF0CizuQTw5UP2DLxb045+2QQigr+1M2DMVvTPFk
wH+yRHdT92LF3shp2z5iRIA4uw/n0bUts3sEBie7dD+VL8AvFch0QBy3QEWHq24ptO3+DtRKEhDk
Tbt3I1B6Rf6trHG1aMZbx89XVtjCx587D1c6WW+w6UbX4hYeIjR3+E3qh8sra/qZ/9yVVTqHf21o
XWZKFViuwW3apsb3ocgIEhFrDz7iZWfSXX8oPcW4RWJ33CSao6xknPdfSlNm09aHpgZrmRWXOA8K
4vpB/hha5Updd2GVKbNbUWPLgMX1ND53GapKYTHkwLljCD7sky4ax8XD5cl7P4Vpf/bqN3sgkB1n
bKI8PrcCrdecTnyhNWtlxaUGjzK93ZvR6yZw7G7M8nPh5Ecv6rYaDBV9/G2A4QCTBdi8kU2QMp8v
v8zSpE1f6s3jmiqPSttKcygROJ2GYqurH7IYKdi1tszSA2Z7jNMUwOmwFsBi7hQA6g7PAZJQiI+t
JLGFPROpvL/fIEM2tK5rJTsXKO+8jsPkq0ePbAeaG9Ih7pK3IiqyF8THUb+NIHol+FWe8kAVn0xf
U3Y1xKUjoOB0ZYdbemH179+DEjUwEgPoMRqWx2ToHopc/oGc7BmvqrUr9J8U/c8ABiD690PARpUG
fhD5udtiDnkob6JddtD31kHZwTvd9VvkU2+h892Iu+wGZ6zd5dWiTRn7vefOMjndP492LMf5ejfs
jcOrsmlu4P3u8+2vdvNyPt9r2++fPiBwtJc3YqNuPvz82awcjhZyxySh+HalijLHbjOP8Drrohv0
ZfVN0XdPCpymy++2ENbyLH0AnAIn2PfR2c+K4rsaKtkBfKC+kjQWDvLyLONGJS45OKjEZx8Etf/R
wJKi0J/i8Qfn+cu/f2HdydPf30RyIjRZ8Rue0KBEvc0MWJpyDRZK1vDZytfy09JXmOWL3okzRymn
JDtBv0POhw7XVvu6FC7PkkUvDcincgRGmA+MnPRzcoxDZnhXSLfXTdIsWQCFU+Vq2iOCHlyEFe4y
zd/laJw4z5cfsLSKZtFv0HXOIMBlUH20pyrLbw3489cNPYv5Dm1vshZtlU6Y9Rljr32DX9zKgWbp
u84Cu+IqFyFcHEGYLH7hI/QCfv7WUyN1JU2/P77qzKNXZn1mCFace1+560P1Fz4AJ3BSvy7PzZ+q
xj8Tk+rMotcaYBb6DgdyYLS7eJ8cIMnt29vqvn1IduPxB27JcP939XcUrLb1r+ym2TTbaOvtMWFe
ecX3P/0/JICVyk+ktOf6oQMxCmUDsoRYWbbvDg2Vcvbp1cYuZADApZtWZwsjHHjLK1n13SsgI8++
u1kj5AoVBQfFbKrjm512m6iGqwTOURqh46hx8Ckb+5XoeDdHyda8Mi7svO8UYY6u1+64Pz216OCl
feT2OEpcXgjv5lmeMFsHA8JGLZ4lozsx01BL32hWvc3iETW54Cbv1tLgwgeZF8iNxGgC2oEjSo1I
nxjDrvev+9TaLI0j6BQUkPVQbxv6rVVPAleD8/Xy5Cz96lnyVjoN/DzoZtf29Zc0tF6yOvt5eeh3
45t5nx75dvep2sHOaqjWRqyP2xoyM5h5D3Jgt9YuXXrCLHWrRYBDhmQRAxEsiqCVouexSMut1LfG
8fJLLM3PPHnbklblyAhO5JevdZDcx0Wwu27oWQTnUQ++Er3hU4EwSFD+zmDvXTfyLIIjbHJQkM4c
yoAF8m1ulacruWFhxucl8NpoeoHji3PS06LZjaYGlc3AGPWnX6TBypQvPWMWr3LYQOLAuPSEABac
4njX9990rV6Z9YV8M6+BR1GQilgNvJOtT85YyGV9ydXPSnoVolO2/hQ83qz6igsEhnyyg1jzXYN4
vhL/zuurAFAMPk3Z28HBb7a1UCHcBm15qD1F2gVOYa5AZBcmfn4VH4MaVnGWlW4QDwgPh9WT7aST
GNvKcXTa2P+xIcvW/DYeZKknfDnz6PvnmKOkpZt46i7p4enU8s82LTAaxPotwNnychy8XyvnibMj
Nm0/ReS21rrtFwgo4qvzYuDTBgHurGFIsCnu5Y/9tw8FJIHN+OHyM9+vbPHMWbaGFTaOtAOF2+co
Enh+ARqu6OzsFfal98vI0XeYCKlfokhKi0OP4v6HIY7jA24BHfzIZMIdV4OsbpEpLn+XnB4eaisJ
f0E2NnEgUvoGOQuBZRzXPYS4RCxeNChY6gF5EB0WY2rDIh6HJPwp+UqaXRc286sQCjasDD9V3LLI
8J0ccCoRiZrsnFwz7mPsRFdS10J4zi9FYW/jpIhTCoaKaCqGr5Jw/dHZDdXKGl/I5/MrUa1EuDT7
jI/x0kYhq3Axvy43yrPgBAJhUjCVFZBCQXuIzNbcV5GHGbrer11IF44y88sQYj/Z0OuoNzelGd4o
DSo8PWz8KoD/p4Q3nQivOfv/sRn4K9EUKWaBGBF1bkFV8LME+3oLqQeCtuw048rNbuFTKLP5Ujoh
9+qkKUX36NR2+lnJtJfLQbg09PT3N3kyliBh61FbulNfikMIduTKz8tDLyzQeW0pDxJ8WzNVcS35
t+O8+vGPsEHCLL5y+Nl5w87sALN5T3ctP3lQy+6xz6AIZzBD5SL8ct0rzA4e8Fjhv+Iw4RZkiqlI
nukjutdPNhrG1z1hdgCpECUxkB7WXUzu9iUe9S0Mfj8lx60dRP6sknc2k3ntB/+A1hC+pbsKLe1b
RZRQVW3MFwQCBD8NuFsPAPVhfiMMuEUbwkakp0SvVNb10O2q1GRZ+BiJeV2gH+Su71fAJgsrT559
P7MUepaO7YjC2llDsRChxJU5XdidJ97R2zWNH4IMCV9vkZN1daODmRpvtHqlFrWwquXZBxvQHtRC
hGXdxP7eYLtHJcrWmBz7izbG/f7yqnj/Dcz5hV8xWnkYNZKKCJN230A83MYKOlVm0K9svu/PPjbD
f89RZeYGzCWrcyuQghsd7moWjsVV+R3azN+DC1h2bYm8AD0qZFhwpKV2a2J89xwHzWCtPGTpDWan
B9uxhZyYeuSGUEKNanhs6+b58vQvnIbMeSsZw+LWDLxwIvLn4xEhyhQb4QJXCc4syo2UdPJO120D
I0fTlG5KJMu/yaUGOdIxc6wcEFI54hWaf49E4TxprRM96zp/g1qqXpWZTGcWPbonAqmerupIyaCF
mFKsVMpOApTqlUe9QedzZSqmdf3P7GHO29ydUXYd9Byudb0/7jR10gkrqtMweL8tTULcX4Irijqy
0X/o7WYNpPc+AEc2J+be2xim44nlj9nZp6A2UTVyoAaDs/FxzsaSroQenJTGUcbIDdcQIzhGTWVv
fNGsbLjvn7/NeYc61PhF0egMrmc1L61T/Ax109rUiXQ/egriTDjgSb24103qxJfneSniZ2kliz1V
QrjaRuhjMmQxQXx/EUjOXB79/caYbM5brnxB5jEwLO5yPgLKBn641R4dvI3qIf1e4s47fOgRv1LT
lQvF+2nSnHdgqY0gOGnwQMys95g/57J+iLwzfJHLb7Q0/izFYOhWeJHcja5c3I9JdouLJIhF8Dvx
sFIMW/gi9iy/KArGEyq2QWj43MUIHCvtdwc/7ut+/vTQN8euLFJifBxS+6QM/SS9sxkMZ6fqr/k4
rHzy9w/Apj2lzTdPiAyFWnoUZ26FGGsgHlQ9RM39Q96OQAOunKJZkA6+jsJES5hY2YOJZKOn/7QR
vbg8RUsvoP79ArbIdCO0LABsnY/AsoVqzj0KRlsPsHrcfL7uIbOjQhVolVygz+Bi+H5MBQIKNt7n
m0mcmatasoETt5JSlhbsLMCNwJF7GPgZFbgXnJjwGQ12hY/RKQ3dy++ysGCtKZm9+eKUVbNYt4zS
zZXut46P43aMuiPem8PuugfMzgzl0PudVQ7mKYmzHjEipEpI0sGjNqprPVIQZfzad/abOaU6G2UT
3dfAOqVDYJ40fJ93alnLuwbGB+J8JY46W8n0ctceaJ51MfLdHjAsrGVwbTxJo46XZpEbSC/6GEHJ
bXYsUmukL4kz76YBzYfNvVy4SKcUZwWYDgIIgzi1o9CRT+m9cxqSIUXV6J86L20eDNtBsRkppY9N
Y3nPg4olDKbG9jM+1eZRTATNEvcCzJ6RhlKqHI0KKXw18RzfVabtP4Q1wu4IU3f7qO7CB7Ueqhoj
SxlliszG2bCPoEnbIjyEfTt8Hiwc2HVHRLdJG45H0+76U25I8cn0rPjW0tofRh55aHOEISBG4d8P
8ZC+NInjv9ajje4jQsr27xDVnRszqvMbbIPKc+7hvlEGTXmTKVhDeIVX3Vderu/DoWswF9fwcyuc
8SV2xvwQaZLYm2US3Nl1gtlkje7+BqyTfK+YuUTBpUAX0ldVdOM7kb00pvPbzNN2W6AztyXHOO6o
4MONPrmG1rGw3Rbpla0tB/ariT7kIZPz9MVSR/+l1lCNCGyMZZ1BfgjItphioe46jl11Cx/1F9hz
BdmcLj0apZK7eut/rmhBfgIHCzPDoCE10GXZaqH1vU3l4GM6mtadrSfJubSq7DnEI2Fjdo19wMuq
QBV+/HVVGBizrQfikVV53ItOWoXSv4JtQVOJp6aPV4p/C5nCmm08LXaocT1lVV3DdRbDUnJRHX3r
hTrsQtGv3QuX0sVsC2prajptGwlXKqWnIPYe/VZ8TkLvymQx239MxceFDdKmaxjRprIeJ8ehdpBX
ct00yntZYrbzoJITiS4ozJOIrMdciT+SKF4vf96loWf7jomlWJgblnFC4nADOlddk29YGni21xhF
iVaW5BRu0BufzRA9dEW/vfybl77lbHMJ0wak39AN3OYUJHZuKgh4prdy1VgYfM6al4JEL3SrHVwN
20Q7Q7QZj1sAViufcmn42a5Sj7GCmOmYu6OeVTscMHGDUDlXe/iD7C5Pz0JEzdnt6WBIUlZkaMh7
qbdJzOBFl+qdEvT5zpTKlRPvwuedE91L0wt7A4iemxRf1fxTU79c/vFL487itCjtsExTEmCrBRUq
gTgiIrqTBivLfeGYZcyyTRRqvQQsFqfChDhNUHGqn5PwA2oYG01dqZEuPMOcXu3NycQ382CwKDi4
yIdhDK3bCYgro6oP9XQqtexhuFfkQqxBc5dW1Cw5SFniWfpg6KdM5ZPjRqYgOFSOa4SGpbeZJQhF
FKonQuiNQR2KU9IY5aFU2ES5nBZbLU6cvRpV0YfLX3/pXWZJQ85kPQlqbXB7567EfaWQnxz0+i4P
rkw/+Z00as7zRlCgqTky+pgkOhJ5GNhJnmqdWjosWy/SvUM/VJmLMtcnNfKbm6FCcAuAq3bbB94a
WHfhsj3n49cGHiFpEgjXq7zoQ1+jB+rlnXfIDQfRU9O6FT2q31oG0jAvCmXlPL4QVv8g58tS12p9
A4oXk/K4RmF+FVT5/jfT58t9hNAiaozgXY6lyinPqBSUYzu82qovtm0w/pRjoWOh53Suppv+HooP
WpTmqHlblOGGs994NoYxZbA3/UK/Kj3p5iwo0sykQKUBuqaovdfwmUkrsb+8jJbedxYQiIP1Mvd7
+2SML6bfnrr6S5fpK99pafBZADSmxfBqEblDVtxS7w8PdVB88kxVO1z+9e9vDvo8Bgpfq3SU9Qd3
ECYN9F8mouyd9aNcpWwuvMF8fRuTyFygRRo67ebjIBIXTZFso0rxyvRPG+U/g1ifr2S8GzrBDYKL
MvnoKVc16EyKrk6Ocb4GvDpJPyS42X8Pkw4K/uVJez8HIrr1d0YffPyFlAp/SdkvPuVIUu4EhshV
VX+xch9/Da34cd2DZttToueKg9cMXQLnrqdBkfsBpsSQ3/BQqr01gMnSFE6f7s0Gxa12BNfgRK6f
tPnkPtt7L5WD6RDWqZVybgujO3uyhil1N+hPl99saVnMN0VLRnTU86AraRE36v4QVB/8vvp43eiz
cI/GRJtuXqNr9s6xxeJL8xrsrLSVLsjSj5+FvBTFyBejrUqFP9nFSLRGnKeK58u//f3UrBuzkG/Z
Qts+Mq2TcJqnLO7vzTJcOSgv1JX1uUhF3sPbatWQMgx+TYhm38tJd6+F0o0yUDOonQ81Jg2SUgZo
Hkr6jWiu6xvpc8GKDL1BtbLiEV2PXLuXsIq6HRtsNUWoqccKyfQ1luHCpk4f4u/FDLV3hCQ+UFts
sQ/1Rqm6xf4yw5UALlAcp1z+i27TDYN6hLaabbDslO5rA+8CtMkGayVDLM30XM5CtescmpfNyUUe
sLfzd05WEF8eJliy9yVn29xm/LgTF4AQo4XIu62Nfo3jvBDQc5GLIRYTlpGkXrTaNuo/azIOsVF3
aqvXJnqg173ylgtxMNe78KW8bpssGcGWdkgSRxg8iJ6yfRmm16UJfZYmtKxs9bHq8Zbpv7Xyz4zz
syUN28uRtvTzZ1miEWaEBHNhn+L2k2ViaYGBWuolx8ujL8TxXO9CVqIYU0eMGVpveNRq59bI1vgM
S993liLqikqq1dC+xLTTgtpZBwO2SGh1w/jLXm3hyd/UTGpPpopV9sq3Xtjz5mhfPXXkcvRVHIUQ
hKvkb9Hw2al+S+KHFf66PGELn2OO8LVaNTMxAbNOjd+G95kkME+3YuSXrbXDzsInmSN8bXi+jumM
tE2E9tnUMAga2hXqzvtsdSwTZmcC/J3RpMCN9iRLRb8DnUwBWpu0WfX2V2zR3ZewYN1iEFfudNlE
1rwXCri5fDwZpdTe9aJ86Wuzv61KQ/raOJ68GTAQ2LbyCD0Q59gX0YXOvsb//dhRHoPobmGEdt3M
z44ZqjI4IYRR+5Qa4wep94ChO8dA8Y0rx5+++JsDBr6Sfl1ASnRFg1EI7ul7KucH2YhXZdMWjrFz
DDGSt5ZlxWD486GQvqV18HMA1/MsQcHblE7Z/M6HIb0xY/tO1W0g12kJncAu8fcRsvM1o4e9Re5S
3lYiiR8921G/IVjfbirNa+860xPfc3pMtw7CJptQaYMtPgMYdmXJDx1L8z0tuAQxdprDyoCdjtok
MfjrYfjdcO64iW2nfTJEgP2cgnmU2RrxATFvWDxOLY4ZWjWurJivKBzjC595UPecyMZZa2hrd2gR
58Y5hqFVVetHJLfzRxPX4sDpnowulx9TMSAroCXR97wtBjwtBru4o+uhbAu1QTv4uhUyS5VOona5
bZa528lfexnqVl7tyv735cGXwlL9e3m08WRbJOXC1YoGqmIhBv8Ee1R8vG74WbbsnCzEsaczT4gg
3Jl9/wM/iCt/+ayCYNmxiNvAV13JLvHNGpHUNEVYrBSO/kg1vHO3maOoMb+WFVm2KX5NHhBOAnlj
Ih1+QEQVrw97E3XlLT69J0chXcRJCxDguRqGfZSNW0AoN8MgH8LCPgZGidutfu9L8U08dg89G12J
mQTtoKumeK5HEho4YuHJbZ2kzMg3g4lFWplcdwSYA7HLbPB7OOCU6LJqU+PaUuMGW/bXnQHmMOza
06OoCGi4cVQK7xrdR3nfUOOTJ1JMDy7PzsLGNkdjB16DwL8nrFMc48f+lCinVHu9PPTCrjwX+Qid
xoiiaegSAU2ve5VbDOzAZxjKtwxHj8sPWfr9s+DvGqNu1V42T0qE/USdfBatctPhLn15+IXwV2fh
b6mW0ZX6pFyR59uhEBiEjdeVj5G6nqUW2ug55zw8nuAIBPL3IllZ8UsTP4v8RJc92OhD4+Y6dlJh
emxonMvOs4y3Zqn5KyjkhZmfI+2tvh+bLuOWjFMYCMyXNvq9qhyr/KHsv5Ne5jh7ku5gKLZoqXA2
w7aQTXHsMGhStn2pONLOiNra+WMUiuFro+D9EyY1jn9x8c3Rx8DVwtuxH9Wb0i/yW1FH2KoZamJu
G20qJ0EKBzDmSYj3D35UGIdQK8A5mkkVY7eW6SFulp2DVRZiw189WXzBkTf7HXZY+PpyLg4yThx4
kkjdge3TfjDNEi9rUw9qKjsiKb44yE1scSRKMBH0ArU/UyGtxEbuRzzxsN36EPs6FtZh0uPdLSfn
yogwWA2t6Ph/OLuuHcdxKPtFAkRlvSrZshyqulJ3vwjVSaIClanw9Xtc+1LDtSxsYYDGTGMgmumS
vPcEVWemD8uV8V+emNk7tLvLnam3mc+NOcO5nSs7qEdMTyaRIDoMM5ns2W6SgT7OJIF7nQnZ0cWB
Zn4JccrcCCs51XdqEidPI4xow2wk8aEwuBlIMUyi4rxkYTEULKipToHZUiApAazenmTwyFZp3sKY
MKtRBte6YdeXg7areglyhyqz4Clbxordu+MYd8e+Km34A+iV5lWwpYmglNk9z22fukPPrfEgw0Bj
L+mz+SZB+N2Px37+lg/K7MOk1zqbzID9KkvLQIPUhd9Awg6GaEi+wAIY6nIPkLownvM2008ap3AQ
we+GcyJXX2JlgX+jOXcGqBikmH4V5QQHw3yB27NcZnAUtnO/BVL2QljGgk6T5QtvAX0qeQyeNaIT
xG46hUXwOZp8zLZ0hP8TvHqSZsjOJir74HTS6u9QdBXdw6Ag7x2SMqCyTNOoIOtqgiIzwR2ssUAz
dQq7qzkQm10CIzvQJ/wSfjOosMedK+E5/9aMrYTfqckw5e1Qbj9JEJIxfPhdAXUyw4oFyI1MCtgM
ybKGodqGJ0DtTcM4Rao1jztSN3CLNfT6qWCK/luvYVJTxPFIXW5YoEeBUUdfIMQeV04DePRjbXd4
jyLDIMFNEsX7J+DmOn+Ea6wBiXBvwCr1avMJBkHpGaZD2m/eDM23oic0gC1c/ZrF9DmPtXmnNDO7
+uleBQasdHKTBV5+HRz49nk1vi2KsRge3LeTSyyBDO5KiwH3xaaNVf0IzyItAA2XwKsmB4/7a0cj
ucbrT7d2DTm0mcqNdQAqYnCrxdoVqvKiA138tXNFhMh32jLESdeTSKlHvIfwNEja1o8VbQsKvfIq
+MgRferB3BTKoFFJP9QJ6JzARLcHCtssJzPNcW/FabyRV1s5wT6SQJ/aKeGz18CRBGTUYkh+5fBy
gXNran5JcFLGNP53IqhMLBiqoQYKmygFcJqMhbDQ2eKGrwySCJCXdBQgF46Kf0l2RkXdBFcghZwn
vqWVv3KIiZSgdFaZrucoSObsQUGir7FP2daze+3bwqt7gdv3qFh5fFBlc3iYAYv8O0mx7HE71Tfu
+CvJFpEbpiQQdqizdom6mRAvm6zvHTBzTkfSfU6kSzsmu8LovnatEElhdkYKrdfg20z17wZYgZAS
dOAY5kKRzjFZ53/pxiUyaspU1dMF1KyoZPZyqIY49/tq6t/vf31lwETqlMoSJJ9kvPYVmOuATJ3a
DmiIhceIPfoaNgfQSP3smHbZfgkOC2Px/24QOPWZpl4ayKY2w5GRCaDSq2mt1YVdYWyM2do2EaLh
YOZ9LHXIMKTFWL/qyjg/dXUlQaQh0301TaWNK98KWBn82/92BucsUtWdTiPdtOIdBAF7vzVN1W0p
oRjJYqQvUEKzoypmy66s4sTnbTt+uz93K5FMpKUwMsLBzxrig1LhIQ66ixPbqDfd//jtUjd8Ov/b
MyUp4PI6FTjPY6ty4nbpvVFu/8h27HILTeK2mY0wbqPx3/sNXuf/xgVXZKtUKYPXlqpaB9W06j1Y
nnvJxn1UTmFI9f9vwbRhSP3fLqHQpOU8a3gE10tbpjCOTt0kf77/8VuTcf24MF72kFpFjrcXOB4Z
7oPnvNz48K21fP2wcKCoMgULu6mKiKXFAjnKPkkeOmSN/1ULSR9pQosvPO3QkAieAniv1+q+7KNa
fsjhCo/Is3E5WRkb0UtkZrSD60XfR5a8Z2rv5JW9sUpvveyuv1k4UlLUkrXRLvooyZ+0Wg6l+gkM
ECfJ8UCIt24mt1bmtZHrzHy6MejcyPQpNvgHfVWCHXY+tw4nWwDBWyH4+vnrqH36fK8vZlXJah/h
do7E4Ylkz7B9dC149i1QbIdw1xcHSwhWI1G1pJQ7eMn1FtxVwybRkPum7jJXTqY93N8Ha70RNlkP
A97YghNJJAMTG0KikyIFniCBjDrioSnU/q2B24Rbpna6sa3XWhR2XsahzxaXFG5/bXZsCTz7VHpM
dHmEG2rROoB3Hkqj8u53b20pC7sRLlPg2MCtBFDU2hkVw8m/ohyFZSBiL6q0ndVYwvbTmTycZDK0
btxXHA408RWKI+cBPAqkjQrIypiJQIxFVigfzKaPTCP+0DouYJPHKSzoRhgFMLhe2nqffScT21p8
K2FMhGHkplQifQdPRjjVsLNSzOVDUndLAOknxWmy/isQEwyjWLyWmrYxpSnlsD/0gL0YAdL2F59e
8q1TZGUFiDVr0rRjzbukj7C2Qd1vHJL9ub+2VoKZWIaemVGOYCPyyBrLMEv0kNJmT5Um3WU1aTz4
dG40tBLQxJJzolmZpMSsj2BVHej9A7UWD/a693vx8eQUD/LrDFxb/RTPWhn1mr7ShwhpFtAGNDLt
VVIOxxxG7SEMo5mj95ju3CoVEGVs46HJ0yqQVAgPNB3YBxW3+hdTrTbVdq+B4NYPus7kpx9k6onF
tNjugCdrZyeP6W5oJmhUY/4mOfsB3/NnqSwDYkFJSG5sbOul3Tj51kZaCLmKoswaVbGpR9w1ZPWh
nl4s9oWH7HWchUiLa+wkFRVWelf9sui7+hWZgOt3hXgKZ5Qx01ALi1TF9ozqpZBNl4zxxoisbR8h
gHZxOsKB1BwijiQeFJz27aZw2sfD68ZEi0VpxYA7vWJaQ7RU8HgFHUR3DZJVkdoAJCPD7jNYaN35
8Jua3/tcgie4oWgMpOUkC1GCHF2FljYSw/Xg532p7KiUsF/3d8VK+FOFhUA0VQLDGOlbu6yd3JT3
OsqOpNjj4v215SDK/XeKLCNpJ2FTFzCX9ox8Y8I+Uvu3RlVYDyBGEGCm8GG4fvl1mH9LIv5MPAY9
yjTgjuGNQRXah+5ZO1pRuwPN3Ls/ZjfL9FiJH+qUnzZuqbRFPE02bkZH9WLt+lAP6mA8gaItnemp
jrqgDJOH8ZhFzFei9BD79nO19bT7KNzd6LdY0MstYylSnhZRkjay6sJJGawffXiZTLjeuNDqtJ5T
mPk+KFMTdw7vbDY56qSz08w78kNKkKxxDa4MZ+iQakcm21T2JVwkmbtQWDu7maHlZy4p5WEs6hKi
RQb8vVBcsYjDYgYQkLlQFwSz2oH1tfo4FSX3Ci1dPEke4G0L4r2fxJWM4KqRUG50gMRKhb9WMP/+
hyJjcqqNvvkOxmbl6VavBwZMKT1Ts01HtxN+hnlsEWQJV2FeSMxn+WplP+iQ6S8n4KjhcsucSZ+K
oJTlyafLiFK3PEwvFYeNddZycLKGEiSvQYHOzqwZ3SmbayMw23yGOXyp+JbWJvCWpUjm8bFG1+oR
2eIcUjPnmlT9E9LZEgqhuiq9x1JrHpWGE7Cm4ac895aCDMoypH9MG2ioVG2kF7VKhnNuZKYjjXri
DnX8Sy9N8qamSPM3cbo8mFCJ9he2wA9ENeGHTXjGvBjKrG4skRIi9j2HVXMNSUVtiWvkjQt4jMNg
/tssz7Ff5xr8MYxxfEv0haW7OeXqd1zyYgfGX1jTUl5GbZPmnlmRxQEDjr21rAX0u6L9GVQuIzKL
q/zcJNlhAWcslwNEljjdkMr+nA+m6pQUduBKYYLXMRvq4EECszRQQE/wv/UmMtk8i9UjtMnIU12r
kGWBFJoN5lbzlowIH4hLyVxG0Ae2DshfotZyf5etBGQRZ5PKrUbAMLQPU/YyFa2fpcnGxXzl8BNR
NgrOf1OXGvtgLDUyY1XnV7n5a+mM/dd+ufAu63qZTozgyT3TkZ2KUv+e9x3doLbdFFa4Bh/hGpPl
STcrPZ4VsaGiiiPFyftC+9iPmwYV57KcgiRmmTuTMfUqmZkB3uSzmxTg+cF2RXpAIhKOLgwHkdxN
ZdTrvQIn8HLe6PzagSJcapqBN1VnZzwalTHGXTTbscyyvN7qGy/9kncJBkHECmhS0nVLG+PlbtdQ
aD3H5cv9uVtZGyJQQE+myoLLtXpoMmyCYsl/dRRLnnbmxnG4dg0VwQKVSlk8dq160GxWRJYKdQwD
7xlvkSzZZQzFYJKlXklYv2d65lkjfBdkUl76Yph26qyWOwkciK/1VlhLcw8wKZkrnM1LSNlrASuk
xNjAN68sBBFVUOISOLdpiXpGfVFB2bOtKYTx3y4eLH/j11/vZrdOQuHykkrmRKvrKhixv57HmdJj
HZckrONa2ls2oIZO3Jvab7vvlhecHiUejiQLCh367BMA+Pij7R4rJIE8xEgo/kJCICirvNnDoJC4
0MCnezuu+A5uwNUhhug1ioYJNOMta9nP3TIEJorHj408jw6u7kMgmTVo1rxN3mxdmg9NOze7nBfs
ZNlxdi4UQ91TeLS4ppUx0ApSya91afRQFrOjjHDLM9uUnJWEEN/mceEaE/4NSpMKfN7L9jEta+4D
yaqB72tvAUtWntxiAb+1cKOUBlyjuJczv6g985QVTs+8zYfOSiQXix+9lTVVIiHNRkl3zifjUHdb
zrUfv/LGEhBrHeBkJ3prY5W1Cue9M0J2lYUUokJPVgL9DMfsao0FCagW30vVPvRtA726nr6VA2r4
kpn8onJOcEuSugXlEqsNyEzNXUFqOHZYgBrcX6m3ktYQpBbFiMZFgZSiNvUwBp5rD9onpU+nMvNb
RdP2MA0Z3uDzZ+9kM31R+qLbePGuxTLhIZZVstxPFVLlyRK/TxV91rj8Mtv6xtNhZVpFWEzR1nXV
T0jb0eTRtN6AcLg/WGvfFV5iBQQzeZrlWdR1LCgT6Lwn2cbhuRKT/g8UBoB9Uk4IGIYB4MIwunJT
+XLGd0bTbwWl2zFJLIulZWf0UEDvIzafuZY7Wq96bJCDL42NWE63K1y2cnZNlUIVKlP3ffPn/ofX
RkYIpUC/lHDLxh4l/XBQa/13Pww+2HYeIs0GDW0ljSQW0ocm7achwUlAO2B3TlKdu3J5kdrJbcst
4uBaN4Q3YUzzxh4LlUb9YjwZM/1ba1OYx8NZBa7l/kitLE+xkI56lpGOnZqB7avOfl4sqq9Rrm8s
n5UOiIX0CVStSmpZc6C2BlwKgA0u/Di0l8oy9dfFJFvyqCuxQaynZ1IHLUdpwMlfLr6V7OFV4yt0
Y5WudeK6Aj69j41RYzwhuKLCek11IML2bBvzW06hzzMh2N6fh7UeXBv/1Ah46AhuBlas0gbQ6XGM
OnFj+/H+x1cmWSwGV1bWZ8BQ9FFv9rGj1S2s4fpS3VhCaz/92uqnn6401gLGSNtHtrF43bwbF92D
ruD9n742+MJOViQDRDwgiaN6DswlaGdvTP0y25jatYERzhTEiSTB8xtTa5QenqVusyVWtDYowtYF
PrfoUwWJ+C57k9O/sQGgLt8Y8JXQI9Zw56FTpmXKEfcHecBdj1B/gMPTYUIW1LN7YMaSkW9p/Nwa
IosoourVPOdql01wTmrMoXrKJICxBlkbvPvTu/b16/B9Wjs5RA2ZMphTJMHWfQLDtl62FONuzcD1
h1+b/PTpCeLL8N8ypggEzRqle60+9PHGDNxalddvC6uyy3WYMStkiqzlVOZ/cvWstT/q7CuIF3xd
WJXLKFdpwws7SvU/s1o7LSheZZw7HErbS/p6f+RvLaJrF8QFynue2vY8RQsvfNyZHcs66nYZzMjX
Tunf+42sjZN4+ekYSWoKzzUTQq+2/RsYraOi/aamvNGLlQZEiSveyfqcQaYpIjA1mRa9dJu6O7Z5
/QckgU0qDVaMeCvHUJnWf1fSPDYdbrscTPn6N+PD0QaIdenz4P4YraxTUd8KZVtDU8B0jArOXang
XgqjwNS9//EP4OCt334duE+7gAM8WUMzYIq0XfzPhrjVqTp1Hvftf92zFVVPm4ncW4+C6yCJO3nI
UqvGOEVp2CsOCoJHMzBchgT25JCdeYovgNP9sYImYLtyI3u8Ej1MYYs3yqw2MMRC5wpeBB0yva7M
9JcvDp2wyQuIfMpSgh5dH1mB6mWBEcphEmJ9OVB7da2NOVrrhbDdyzTW1XjEAqAAlNfadxvQlvtd
uJnav06KsMn5DCrv1AHI29lqds672n4gDKZnhQp27TLoKF9MVM2DVOHaqWiMwrNAVg1JOstP0Mwd
djjW7WMO7VbIlzbam53XYwi2LjtWGc/dciSdS+ZUPdfZSD0449q9U1PwIbY6sLY5hACiATnHlgVj
ozsstB6n7/FjeTYO1g7YVbdxU8tJL+aZO4sre/mPvnOMQEKNpHa3zvGPetyNDSTidRY5BQgLaf8I
LBsPm9OVnO9FWDqVc3n2v4XU+VUE7DI5u+OP99kjLhaH7Lw/XK0yr75hGcy7aCB5lr9VaF0ZEhHm
Y5TDCJl6iIlAQDPlimPzF6Js4Y8/nru3uitcdst8kKzOQHelfedPnuTo+woWppL7t3dMRI7etxzF
yT34o2MDyBsn3uooC2FKZsMsSRr22uguAeqCjnTUr5sO/8z+7I7ujH+ysPcqx3ZMp/NxxXRUTELn
AAAPC9nKrff9Yfht/8zOxm9IT+qzo7upv1VQvS1DCA8NIb6lWtJOSoVf2GIVkGMSsaByTbf1R4wJ
kDC72jec1unRZuLBZPD+Dl6bbCHC9ZPUmHQaMB3YWVVSe7DkNMjL/Y+vBB5RAYYP4H3G1801QIrV
vBT81/3vfiR/by0iIaJl8aBIS44P89/Jq4kZuy4k1RvOdB/vfjYO8rI+zJ7dwZv+qYfrTB1QXnTq
U7dxP/vInN/6BULgs1oTAroWfoGOtuOd4uf7FBa2id/v42N8NN3Ga337JAcwK/QzX/Ji3/LVsA8G
t3zb2qnqtbVbv0KIXlARYSaOd6zqx9kfd/UlPvDj4hFEkQKrB2VqX/+mhEpY75nzXrvMTQ/9qbrU
h+6i7JmrP+jexpRcD60bP0XEPTUNBDQ61EUjs/EmBLDkm4kj7Wo22O9r8Ckc+6f0E1Kt6Zm4YFJ7
XSQ9N/ut5j/K47eaF65QLQc5v0KVBmlZzf0+OKNDvdi1dumf7CHZ69yZz2qEE/AlDqxLd+TvWlB6
VWBEKWYHSWNfcSRva15uFi1wLIooqQkYVYum17sKdaRL/1wzB0JFD+ZLggvSsbuwv90v8nB/5Ndu
YKKemmQvdtxxNLZczCf2IP0qT+A5+3OgH5QjZnkD8P2R9bs1xEKAwgk+Fga5LrZDfWQPzXncVTvz
Gwb0ydwtMJ3WXdmBafxOD+fd/b6tBBBdiE7gZHN7bDGrY0rArrVckhQbl6KVwKcLl68Z9fQ0lzFq
NeCafbezZjDMyRa7/4NnemuwhAglmy0Dtw+HaBswsHNTV3nUw2afnMu9GjUvjaf8LvRAu3QBBAZ+
5SfNgZiHw07pX/XH/bG7Cfi4LkIhRBkMj8jueuTxYHahVx1au2Q/7KCec4Db3i53oTrlTVj8Q2gh
SNW7cePWvLr8hbAkL/aiAL6Ai23hSN/rh/GUvyjhfIGg7CH/URzoE8C993u5tvpFoOAQ81hvK3WK
jB3d82f5lD0ZuENb3619dQHsMf3aUhTxgpYCh0U1Rp8S2MdlmeqpXbzVh5VHpogYHOdMmi3wKQGQ
mQJjhwL4Xt0nB+tIQzlowiHU3fxib0TqlYUvoga7dgBbI8GA2fHFtH5Ichg3bxuTsdYRIURMVmfV
KVJHkfxYfkOFMP5X/NBelB8NqAfg1MDIxKGjAxKmFG5ZhK51RwgRMJa1VKlEk027uDONYtD29XIj
B78SfzQhSDBqQkBbQw5DApQ2Y7ul2LIiW/uyEB86CDdnSYoET9tpvpT+QnZ2o2hzPfFuRB4R9weV
izG5uv5GnOvOwCiCz285e6mn3xrD2Ldbm3zlPS6K08zdnNapIl9v1NpB8cE1CjJP+lZHrV8dAXzd
0yA7mWGDe0/s319fK4MmAgMX8GSSuEFE65bnnL1wwjcOg5V1K4JnSLp0kppgNpDcAVCIu4k2un2s
ehMw9fd/+83SK8KxCKORDdR0jWsAab3lO31PzsqB7llAIuls+tKpAgQu/dae2SHeePOsHdiiNyWX
2tEyW+z0+CfM9GBoQZ71t/Kxeol/JIOH56PfBLOxiyPlmPwe9upGRn3tdi5Cbkyt5NxI0FNwqR09
vkwBSEd+G6re9YKcu9DS9tJz/S8Py7B+h5fgN8WD8BBuDlvBeiUoiNI0MEhlzKgwn10/fm+tYEz1
U6dw7/5UfnzmxhYTUaBqmixmXqODjd/4uiPjyd7txlOH52Lr/XxOcfUuAv1XtctPlgc/BLza8Ux3
2r+Ff8U44k/ffihOW062a70VYonFoSW/kAHJYsi0O4oOsSiLyW4NPvz9Dq/tO+EmAZatChVgxNgW
yld8Oqb53/sfXssfidDQotINZmZYoldQqnQhnh7Bdy+0g+wy7Q2vxhOKHGasDsAx9+UF+vcIKffb
Xhk1ERcK5cg670dM4tTDE6F+pzoIDPbGiK19XHiO5P0yG+2ISIXsq5+ABs8W6ARsVT3XLlgi7IqO
SpJVC367etG/t8/aq3wqniBnG/Sv9I/5OkMUaeMWuRLlRfhVoi12mudoybSpJ0+5Cy1Up47frPFR
pfDjoc5C+NZpe70f3thXH5fpT7lks1TiUZGxGr4r7k/iZN7zz1Pu4IF/+kUPwa/KCajzLfWQKSoc
UBJ2BpK9svMPoHDcnf9Fr4+F+3p/cayseBGNxccJNg8DDrdCVv/pRuOrBtn49FoG7GMvfOoluPHF
Qmd8u/Krf2rhTpVDgb19qZ/Mb/ZPdu7CJgCm3tMfpwP3gX2Psq/dYUXVl1m2UtY0mEy9rpyxhVHW
uGzExLXDRoS3QLHD0MmCkBu/zK7sDyd6yC5xGB8lG3lK7ks7+ah4DI/Dovfmb/enaW2bCQ8NlptL
BgM+bDP5pGnPZfo+2xsZntsmdkQRwS81lTggeRgsHkgXftQj+li+WMfp0Dxgfg70YnpfEnJHU0K0
qJOkMXUQbKIBBqKVNQNHvJEcMG/vKBFLVtqjPKnX7btkLxUUTkiqe1e5a91a3EnbuHHe1v/E7zfQ
+qcVXWQ1B10LrUwX9TIf6tB2FmxR7soXaEv8vj/XK5FIRAopZSdp9oS5lkl85P1ZaZB6A6w87tNj
pRFfnvV9ScuNgVsJACJyqMPRYJQZWtPr51p9b9SN7671QnhRlLDZm4lyfSFlvavP52xe/HnUvbJ7
KtIORIPJ0ZStJXy9ANyIpyKESB1RveSgXkRWoTiUhW3VuB1CdqEhw02RFYUIuKK9mKlxbJqHIf+S
9iDWg3BfGKHDafACEW6IH2LjnFWvifXz/iq4LqlbXRJ3vCURxTYxL+2wvNRxAeFs8zCP5WMnFRtT
tDL1IqZoVueinqreDAHLXrxeYd03nahbC+tjU9zogQglypciLhepNEOiqn3ilNqQ7rg+qAEYCUYo
kV4OTGgb7gBFrB9mSRt2wAF0btbZ1n4y/zZK3Lsqq5oaDl58snxuWfnGAbwSLUSD3zYe7KqF80ZY
SSNIMj/shXv28mgDNK7Sr9AJ8A4SpSqMHK5JvLQtSASP6iWFys4FaDPAA7JqK3avHAsiHAnek3nf
D8QOKw4ZyTGjfFdqNLnA4k/bOErXmrgunk8hj0CzvarhxRQWyIg68ZKcKsgqgNCxkW39qM7fWiZC
oIgtYA04Kq6hqiRDpGhQ9IBuQAZfd+gckZFaf6BNMYNMPEEFYcjiZ6XqRyiFWepeTaqGOhAkhpAJ
yzo9VK7STZ0Wd5cFtBS3l7QU/0nyK5tbDZKZIBeY1t1rqcjVM0kr9qQAtYeTOyv2dFnsR0WBMFin
mbVfGEkbAnHde7Rrl8DsIJVFM0b9LFmkZ2Uxs6OlVMCSTEOLrI+S0ynkKqROnWVpUGGSk0MHt9RD
Ry0jLGkuv8EFfPpjKHn1C2KiCqTM5FSGd3bCSdiAbBKCWqe+TkOvPpdwOfBLWdfroDdklOaSTDHd
YkQGpWWj5CVNC28PKIQ6qDmNcpCDhas6cpYruHFYoA115UBOwLVflRh7s94tWokSXpJAtyptbK+C
a5YCNl+xHGEe0j9K9txflnJEbnuS2+/3A9jthUNEo8fCLkAmSVsrTGQjLFriVXw6NSoJ7n/+9hYm
thAfi8VIQGyx7NCe1MVypnZcTjyHqhmq7bnPDMUGCWZkaXi/uduxkojIFcgCdGXeAz3HdD47sOXK
XDppGwmMlaESgSsl5A4NpitNpEtg9p7J/FwYG5Hu9qcVUXOlHOLYGLo4DmFG22Bjacc+Bbdr6pIv
TbMi6q508lzTCYWhcJJo6RYV7I2hjAWft4bJ3v2xX+uDMNVmn5h0KRIpVMvMBQPaGekxI1uOumsL
6XqB+RTgVBu4BKpWVjhkwzOWDXGl2Njbqvlzri0IFRrV8/1urCwh0ReYWbqG15ZthwYrHmrgDYpi
2jjJV+7wRLQF5pLONKg72SFTuzIkUOBzCyh3g/hQ9TgOYljpQifas9QrxBqEvpYV1R6JePD+igLX
crhajDBDg4MejbiFaHC/y7cvMcQW7ssMjhm8myQTXSa7udhpBoRILN1VzI3TY21Mr0vm0+R1fZUN
dmHaYd7XD5UsuaTaIqytffr6958+zU1Fpx2ZrDCG+dBuSmrFSeNiCy2+NjLCqaeYoy4nZoF9CfyP
m6Wj4YwWQDlyd0kgnLCRi13rg5Awg54Iizm1zTDvjG+JNe/latwqSK30QPS97asEWBOpikOcO9bJ
kIn1qlsNP7dKLX8zF3nrZXd79xPR7lategoEhGWGtQHUMnQ6lWnYT/2Xrtn/K1/6aZb7TpV4aZZS
CJpW786l0TxzQ1VDRe2zH1yWtjISa70QdoIMpcs21jBaZCZvkIZ8pjk9mJT/+9JGs4R9oMZLCVEM
2QphJe0jcbmQxLOaQz5tHCNrky1shjaHkjGAs3FoQ5McOqGF5rZJDNus9ryU9UYja2Mk7AlTi9Nq
phBOrGYonxaEwc6MlU7bDP7XRknYDlkew9NAR6jP8ycwyV1GDh1o44u+EYZXjhIRCVzLI8ntFvjZ
Vpst14Ia515l3anvJ3D9Vey8wtxijq1NiHAmFjw26dhNJKr114lC2kdH1aMpIXu7ketYmQwRD1wt
i1YoE7gIJLZ8aLtC6qlPL/nE3+7PxUpGnIhenNSwxz5pGImaKpP2XNGq16Kyy33PLXtvqmb+lLek
CAxLmv/NWtlc4CQAZUSIDCC7M/bpQ4wV/2jDqbJzIVdnHdWRDT7jvHPqOh0fKsOeBzexrxcGORkL
O+AZGUJ4BehbrKJr2ur/Pl2IiNSVSGbDG7aGgnKc6e5Qdl7M2L5Va+6QsnlU5/H7mNS7+wN22/WF
EBGjK0vgBcdaRyJeDeYx4TF7xvsvH0ERqXvIt/I8deehrwHByiSgxIpsnJwe0iWQ+FW34ph53Yy3
+ixs0r5oIcejsQX+7SMMtjvNaKAeHeNF7WkxvWoFWGr+y4bBdwNxCLn6qY8z36ft1DldU6s7pU3w
SCmQEJArAmPgibXPzFygy6FKuZv3g3UGk4q+ww6v+FmQvriUTd2/86WEqiO0m4+qRen3ydRkH0K6
autCg6dS8ApTcdlZmjbS54k9AExTP9RgxbUO1DXZjuUj8cG4mF8h1rM8yHaXe4YOhr8sV7yDFPSg
ei14T4/Z2IKNVNfKLpET7W0GYBfNsmk/tJ2+Q2qu2UO0pMNOHhVP7vXSY43av8xlWQyODm+goz3m
3UGx7CUYJRmAtITlO5xqDcw6ZgZiQKE94unS+7MKMUa3K+U8B2NATxV3nGRaeWXVIX9p5rw7LJyN
UdrWJSzsIBgMnY2Jt7/vL6eVq4EoLjjkFB5joMbCxWqZvcZWdM8YU+uL0UNIjEGKII1pxduoLZPf
UjodMsNmTo5lsHGzWYl/osqgzRWrTvD0jhryo0VkJeWpit8TtsV5WQnlIlhZnbRuqaELHrECjwCA
swIDL2lXpuYhM9UfI9+SS1yZBxGE3C2JBllrZoV2jpJCKv8cqngjxK714fr3n+42pa72KesrErEE
WY2+qLykrEOq8cvc4xE72F8hf1mEiIKDtFILLl3T4smkvGRq9QIBSO/+Ml05hkSw8HQVd7I4MrsI
K8gJkYKETK41p4AKeHC/iZWlJPqWwW6z1wt7IFGhl49KO8KFZZBfeVM/Sqb1fr+NW9lw08bT4b9T
UZVmOjcWmQ4y8p+TvlBIn05v8D0AGp/G74UuOUW5zL7BN1lbt7p1bVK4stElhXMqKOQRpEAAxlSg
Mm6RijpVwXR3Zlvy1B/ntXggXNsRDgQKE2NboX0alRln2I6arbswY1OOxpgkAVR6DS/rSxoMAEmD
9jzliV8lnRLMqsLd3oLC2AyCyIEscAVo7GV8GLlkvBGtknDRbKz0pxpbwwPUDWTVoVqsvP8PZ1e2
HKeuRb+IKolBoFfobrcbz3YcOy9UhhMQowbmr7+rz5MP1zRVfkwnEaBxa+81JLYUz1NWwxsh9Sy5
m0QB/HodtDt4bdCdLuv6oW5aCu17ro6uww2FeXubfldZ0p9465iDybs+9IIaNBTG6a44aw4Ju7MO
opDua8FY8ad3mnofsAHkDncX+NYO/ujVHS7VwUNWw8fSSfJhX9J8OPaNmg954cpdmZ/hJ4xCLGIu
7V3pw3sp7zP34I4l2Drj+G5kYcN0yua3vh+Mp6ALIJZXO+61HnW9q4Ya5EnajPed0iz0s0FHUznD
WH50+meL9VD8mIdyh4H9DYBQc+hg4LixoX620DCMyzxO00DTBOpQ4wk+jbs8veHw/OA521jGK5Nx
SbRsaxjNUug9xLZfFXcqcyD8bhWHkUoRo1a7WVj/JDjx4ba1yOWAgDOW0k2bmPLfPDvkwdfUIJFX
/+/6RVqrt/Mqh81ylx+8ButpDEJnnK4KGGde3iI+HwC2TOEYlQSITeFlQLIxLE17ynQVDkO7MQKf
N+8vS+JlgPkrqxE7EPfeuJgee8/53qf6K+mA8zawOPFV6jkFacYsZrXeZWkeOWYMZ12EPiKvyz20
toku7jxB0znwDYUUH8L7nbCG6ZY77l+3CF5hb3DbaG2HOcXJQ0thbzzyvFl+srkta+PGYVaW2KWA
3Li5m4PiccIpevlr1ppeTKlxPNeHUH2F5sQA9dLHLvO/2PLi3J88+GuwoBLxAB8vmJRWUcaGLXr9
2mufV/iHoCKzcjpKYwbE2fDbLHdTJTf6emWGLuveLfKwFqKILM6ZeiyEOHo6vbFM83i5v9eaP3/Q
hxcnxC0yBWMq6NVOPwan3HUKJrR+46YbO+hnt0GsgH+B2x8e0FqZzWqLQw6VJU9OX50YxM7DyeI3
Isj2o0joYWz51jisfc4il0Gm1jYmdzPMTPl9TlMc8/ZRZVsl9bVhXixn2yIGdok6i62Bdoeq03LH
pNpyIlg5DpZaGRalkqaVh7Go3uGhETnwlqtmvsuK1y8N9rK0LWTR1RCZEnGjf9MMwGNyi0rZxkR1
PsUAnQ/LxdrNiqb1QGVOTsS1KkQAhifHwuv0HTZApu/GwFF/y8HqyPUww3sktEXqnZJRab1DbGk9
Org6v3kNQXG8TV353E2teJu6YPgxwPIpDtoy/Va7OXvLVYobZjvDFdBWTo2C6FyLK+ZoIFnndnyo
84Y9jIrLU0Yc9ipxAB5M4aQPDsmbA8RLvQgJEfj/URO8B6k2Z6A0LyPpC/9pJMR5lygRQU7bhl9i
6MIk627MUHy1aQ5cs66aHYf7wMGFaxlItSJ/Lz2b7Wma6T1zRoDE88n0NxC/Ko9J0yRxUSXTcaA4
LMNqUNlNPg5n26o2P3UcdUi4Ttp7blzrb4GsK05RKcnvfLLVPdTorTSERVB7NfqeuZoYrI30TMy+
HJT/awT1576UAQQ1vS4Avt4ESdzTtn5uoEEcO82Q2aEvKqgTqEBW0B2y1AH5yvRb2XYVBNahBnU/
J8LZMyhP/q04rKghHOs+Qq4Tn8/O+S2/nBQc9or2QL2iOU19k0aOEv3vBhW0Z9p3ybDPAk//cCc4
DCkzsOmm7GhQ35BE6YdAijvPTfTOHRoKL07W3Nily8Ku8PUB+pP5rmoVwA/Mqm7xW70beOFGTCix
D1pqRXkKyg9Aa20U1F590wmKqvYs/TpivvajUZt5X3TUvDqMeN/avPOOM7yCdjXk3kMBN2UVOgkR
V0M3OxGzIGKkPYqRzOAn4iYOu55gXAUZziEJs4wlp0TkM8yDZfLiDlNylFLNpwCL8QgyD3iiNRNX
hvXOLsglj9Je0l+eN463VRog98st/gz7V37winm8hwe7/WuAE9RvPovh1Yc2+N5KifgNIS0STaPX
ThEuAkEkZ3uCJQOHwqVpI+Qc6nmvhMtvehf/AlbadjZDrn7gz9VUI50T/PBlKqKiT+u9LjwaaebF
Xqme7BTqXbJxmr1hyLbha0Fw7YTZ+1VOf7alwlBVZf8NxMHgticpOrWs9XHs4KudK5rvVdX7e1+c
K/deMxwzv9OhmyOFFwZNX1xB9q28DZLUOSQZlCuhDClfco53Fqhqg1nrwG5VWza9mUZYTgsI5oRg
dRf3NZXTjcOkc+8ESb9Px3YIK8at/tArQnZuZfl/OnDLYBRlmAqrzOpD5U7DyZbT/ApxU9xIXGIe
PCdwj7QXSZz75RxZbuLfzdT3n9y5MVfGgYyqBsBEhb3IYHo6GL5LKO+OHkz7DpACgWKgRg9KIsvd
LOGPwnxjMA0IOxSygpcEZy6RkTQC5OOg0fu5QhH0hIyq61xJJ7V3vLCLnWfwXzPjN/CgxKQWRZ1E
tSjKAxGOfeWPUINjbHKvSuH0P2F/1hS72pnLHwAsVDEr6uYpCypzhTRg9p1NXP7Csm4irlMFnW2D
9B/E9pQ+yEJa7KBryuAwWgRJRCy3uS9VKeiO0xHGCM1A5ziX6JvIdILM0EmufRhmqaJ+7AWjJZKB
cEQOuc1go8PY+Fp6fXXbc4I5rx0yPQXGsKs8r63n2XZtL5xsQjxo2lJIfXqea97LTCc/rLEcIeiX
zioqHDXfDzoLUNCGh+3D2espDV03b7HTuGV+DcWn4OjNHYg+o5z0cEpqk+OS7fXe3TBgf2oAKfGP
EFAV3b2E1S5kck1B98aqxc8MGdBIzYGDWH+2oCTb6l42Ow23thrXImqDeK/86XGqewJQ9eiXiOJ6
Uf/92vm4CBGdznWFUQ1wt/CtT1KBOKUW7yODzN/lB3yWezqfkIswsQpkIgwvVTx3+oZrExW8+2El
1TNF5IV1u6VSuBKnLBFQll92Z3Oy8TT24tFt/UMKONDXAjqyiBiReyAQr53PyUsBuY3cuYEcoAg1
Y7Cw5+bamr17N/lKweV8d130GG2Rq2lGJWNVPCdJtret+xIp38vDcW7k/+8xjJ+jyA+xKepqTp5J
2cSkUM1f+F0Q6Avb6tmFyXpYddb8xUvsosvSvJugSVriAg6jLxVU713xA7LLL5e/4vOYl/FFqokF
tErTdK7jyvb2ajDDgWrth7OdZRv99Cnh4DwKi7C69ftetsXYxGLsk1Nm6yqCL6R8HfhMQoH952aA
2vTUIicjUnVTl056lHPf7qtiSO+LuYC5eIcs/uUPXhu2/4/CfYi9D1WcKete+Tjt6JyHMHf8ZnnW
RtHS9ta6dXGvtrRRRd9QJOtxAD5P3eDfDq2Ci0c7IFk3V/3Qh0QhoZaVnQbD1rb5uxoT+9kpfA5W
kNd3P1vWMCT42VTf6Rp3uDQw1ZOb4da1o8Xk/AQOMgAPHYXqIdRSuyjrAnoWBTKfo8qD5nad2Liw
Om7wrWRTl0RQwfUAHXPNd2jhTKhv2cjsIGddQeF6HFqCYMLjBgJmsvNCEFbrh86i46MHobwoU46w
QrtEETw34/gmuQqgZa6r4LszDtNe9izZE2e0QjiUWj/L2Qt+ANIPe0w4C+vXwAmaKaIw2X6WjYdq
FWjuSCsShepi7h+NFO5tD/XWuKhTed8hFR1ZMP0GrMXu8nGXd63H9zN8A8Jaw2FzFwCY0u2yTlvf
MzJbkGeorfbKeE0ZCTctml3DygzAtbROHonlJehy1n6j1URfLBUMIbGhuG0H+QOgfO7RJh0Hziqw
/zgVHKdgNCmGg29R+Ty6ZLqXOdHHyq4ROYn5NMw4BasyAE+m7doTEqSACHklchkCIqjAGNOQtLI/
CBWMRWhmeBvMXV49aBcSw1C788PEEtYVnEKzMCg867b1NAQfyNC8F/2cHeZJ6HtoD2eHzqf1oTDW
z0LBHSNjTuKFWT8WeahnVYeZb5uIy7KHPgJP85CNtfNgzVjLHbxb3wqqgxz1eOE/0MEUYqf0GNx3
2nbLUGZWejdlAyCQDZXoOARxMfJuCoK4nt4pa6xvTKZqlHldbNBRb5oSRlnBQL8Bfmxfe0mK/a2Y
uJ/+gby7dzI23NQjJFGRDc/9zo0Ur5O3aciBza1aN0J9U0XWRMqdJTnFLYWn5I6MLsfzh+lY4orw
Yhs+HIvM9vd27pqT5iiz2DOsMtuqMFBDaMpnMrH8oAcizn7VbmTxxhwzR5VRBmOZe38YU+j4wjUS
17ouJNBf2gHw6YPeYdtXMH8DGkVY7v3IgqQ+TPjXcWunM1wiPPt2kA7imHp0jwwmZ5BuL/K3vu9p
hOBJ7tuxzkKnS53HGuNbDbZ9rwZM07CdDJixJZEsTnH+32QjzPk00+5vCAi7txXpINE/I5dWGM3e
Hc/Lj5Nu8hNc2ugERu0IMoLJrDs+9UN98GFi9CvPiH9VIPZ8tfzhr9sMxZVUHPca3fuoeA70UCej
vBVtN75OAS/vG5TRhygd5ubZSifYu9LO4IIyIG1/9JKgvxMl5KdDCUSetzdBII9NQNtDOTntjkwK
O3FZJt+AA+6vcgfO8aHpLYqNhFP5h3JViEhytzgyb1LQScFN7aWpG5RZcrvUkGnmefOCyHPW+5b1
Zygh9NhvSjJPbykn+PPZXwQKv1zcWZWHP5eMSBE1do4wsU8gJR0i1q6xNaYlyhfEH+mvL231S7xF
ABPLfsrFcLLOr4mKjQOH2xLuRk2zUZNdOUyWEFYBpl6eUKs/qbn1cMlUJLKr/tRzeLzAh3LjBD2f
9J9EGktYGKo42miFwK+shievnWN4Jzxd7qJ/S1eftb1Mu5Q9XJ46pPfZo74RR2hURQcTXue75J3J
UO2cx/kEm/irev+cnY5eHhbfxw0k49pnLQLmWjGiGzitx6wtI02+VZDwvfxVK6fv/8lC5tpUc4bC
y9SS56xNHvvMgTkA+3u5+c+zkmyJDMO6ts9JGQkf7vKKdWWUUPqUn30fS1g86OGdk6+gDRE7LXUi
cQRxhLDooxaWzbtJz+nOKt3gcPlDPr9RsKVS5JTYxOcJkWdfwROlzo5w57G1p6u5+aWqLZnmte6y
/xsol+MgaA1T5Nin7rV0gQ5Dnu27tqd7lQ9PhVM/pPCS/lq0vMSLFbjs4WiH23mAQ/O9Fcz+nurm
bCuFo/Vyr619zyK2qweWwSNqgkP2gDswJ7etxb/XdntV6eLkOOqZbQKU1vaXxRLJelVJkZbTCRC4
cPIRoMl0P3a/hf6KWCgm2BIyRo03E3dIxpPRwQneFMdsLI/Gyp9oWW9E3CuzbAnpoqTkTj94eSyL
Kkph8WUPpwwV7dmRoJi8Xh6UT+Ha5w857zIfrmM5rSxHVYLE+s15U3cQeTgNOerVYfc2/jT3J/6O
AJlsQFw/L5uxf5FcHx6mIVhoa0oMxCRc6MJy3dRW6PY0OExFWp9okar9kA8N6AF5b0EqyhJb2hkr
u+YSZASDdhtnrfIRQdQnAZcDr8h/X+7DlW1zKchI4VAPqtDATiJ7c4AtSufviL++ticv0UVISDuD
6mZ2suvpRUz1P1NHixDA7K+dJkt0ke5B17L7wj+BatQCHeaw46CcZgNHuzKHl5CiAVKPvZUByV/4
QK4HOi8eMs9CUqqZZdw5jvinEv5Womdldi0dTWsERh0qguzEgP1r+t8TQHU10EWzyCIHiu7Q3Yt6
YOMuj/rKhFoijaAAlwXNgMKRKEYdIlOdvdv+7P+83PrKDrYEGwF92uZZ7o6nzP0zwTUJVtLnzGPI
m3Fjx197/8XCL0QwcFmPuPUExd/KdX66Y79R31wbiEVyJJhG5CqJQvlU5ZE72zHy4Y8dYIiuV7wA
0bLz+wQcg/Kfr/XV4qBs/UDh5kXGUwfEkl+qqEO5BLBPZO+3KF5rnbXIfgwTYZC6a6YTIwwRvhA7
FJvoxkis1PBg7PDfPXgKKqfzUqeOe9ft9sk8eZHptdmpDLyuGT5CO6M6b5eMef2jpgUpdvAz1U7o
GSu7q31UvKq690rcn1L9vR0T9zpJGmig5CZ/67yh/mOVwRbQeKUn/s3cfNjCmTUExDe0jGf4QANw
NO6tkrcbIcLKduEt5iRBnhPqp1Yd83Q8pqhkNJUVavg/jg29bmS58ZiVSGSpQ9dnUE6oJ9LFVUYP
zKuvkFqNYPxwF2T5ySX9K/GgDnF5cq7112JyenXREmR1YBXivSknnqBMd7nhlVNnKTUH+r8TTP45
Sdvn1+AmfxttfuyD7M/l5tfeezEnZwKObT4K1IqFCwhc8GIT8/dy0//W1j+5PC314wLPN0E1seBk
n+tWqRrzKPUwf2tLmCNyO+IoE6uDdx/ym279r8Pc6B0vP3xlY11qZhKnCnogwJG4Hc7VjEzY4Vx0
DzmdSFjl80agszbDzr9/WCWaAnAsvErGDXIP9Qj6sN1fV7W1LzN4ZgXVSYxfIGwiflvKXqKykVAx
4yI6997OyZ+UOx/K7PlyZ63NsXMnfvgMQNFneA0GWI9F0UWJYiLsXP00zVuKkJ/NsgBw3fPvHx7Q
NkTUM4p3KOoF/p8c5I6nslRb3Pq11hfnkKwsBrHvdoyRP3lz/GpPky2bns965vzii2XdIF/pQNCD
xlPF751ePKT+9MD6dGOWrjW/OG8qlGmretI6lgaZtOKHC0oBzx4uj+pnS+D87oul3YIyXMCA0YmT
+i437xKmoMT/nYvfX2p+ucKAppgNYKkwyHZbK5wm+JpSawyZskAf52wjQFoZ26UNN0wOBmeaAZUe
Ev9QlsFBuFs6ACv9s1xSDoOpcj1jUiaOsndt0Nt7xZ0h8ngRHEtXy8PljvrstMM4LEVktZMIPsyc
xk2TXaVFh7uPK8swMGe3zQKJdqq2uNdrn3SeZx/WmbZpQd3CBbDcqZx/imyAsoGEdgHvSnLl9rnZ
Xf6ktVE5//7hOU3NXT8VLbhgbnvLEnmcA/v1ctMrS2J5aDeOCuB1ihWXO11zLOjsXUvUcG55MvCN
QGytl5aLWgOlQ+cJcyogB1idjiGSkb+BbXuxFVixl79jrYsWS3s0wGyPFSdxoidyB58/95gCKPS1
AVgerRzWGX2Xw6JRKgBrjFuYvXDSLcH0lXdfCrIO7SAReXZdzD1+Uq5302VbEqkri2Gpx9qUKge8
CqSp0QZrztfHtPajorMPAw40h24oaK6M8FKIFeh/juO/1HFA839IaaEg0oyPY8KdsIWr1cYQr0zV
pY07CE1J7dcF5pESB5qiGtnTedx5wEhuzNTP4gtsHe5inTmlA5mOJKAxKoCAdT2o5NkuYS4soXoo
fUCmrA1W+1qHLY5QGDWIGZVlEjvtW2M6oKLuZu/dS/n15dWw9iGLJZehYglirUcgW2RDuDK31K5r
6RG+8ze9DmAAwPshCuavmYvA3fm/+xO8uJuSDVyfHUxvXIB8/Dp9vPwla4O+OFVx9xwmhRtn3I5Q
N+/u3DHbleP7lxpfqrB69WAo4Ew0Tgd4MMMQilSh76uN2bTy6ksp1joYRli+ejSe/fnYNsUzxBIy
1Pa/psxIlzKs/TRV2ChsGrutHdmTem6L7KqDONDlzlnZlZaaq4D85RNpYBTXJuq98+ynvoEu8eW2
V7alpa5qCsArIK5cxRJQT8nfQTk9+tlzbabIQpn98kPW+n+xmpnLMkBUETFNlv9SF4yGgII9t5io
GxvSWg8tVjEwZaQrlJliGI/D6ba6ktL7Whz2rznAhxO/yoOprFINKnBbvY5JfmNn5UbycO2tF4uV
5JNjaQ/HcYlyOIGeDtNbtZWVbW2pgSqRApC+mWAMKs5ZtUGMzrU7l8NRQYkM/usF3zhwVoZ2qXga
AGvAc0zPuGJ1HXWZAU6ZMieUPSEbg7v2iMVdk3nzGMx9ouICriqCQhIhAkxyd3lqrugMQvzqvzsm
KPcqHx1w4ysNCrtV7wJTAsTsdd/BBDtOufvXsWTkt/2etvMvH9uq16ZPX3z4efg+TC7UU4CVDCyc
PhIwiTqBiBkM6wk2Jx++LUB8g3inbIwYJzmy4gw0rN0ILvYB6a/+gXuJeb38JitTcUmaTMaUi3yC
BEHStCFIcjcQ5dm4wK81ff79wzf2jiRdgAA9HpjTQyZQkgew1+0vtr5Y+chZAsvTSZho+m9e/2pP
/1zukLVJtzi3pTtB6kaiXebLm4CS4whGGt57f7n5lbBgSeFKC5eZZELYN7E3G5kZBe57neYHYoNT
xYuo+4oBMQKpf52BPvS+zNkgKzWSeLKDh65yXJBSAXZ34EW8sbmvbDVL3hYtbF5mTtVC1ZIFkaWJ
POi0y3deOcCXxuj0azvNUtA0oH2WsgGyYHng/BjtEjie6jUrN+bR2lcstgHomuNw7XDGmgTA58RL
rOeGOXC18UV+xWmabvTWyrxaypoCfubBlAwLzclnTRCUdxZQ4wD+eHNBNiK1lTP931LohzEnwE/g
UoG5W9IzOKs8td03x0zQiPjd8C9exJZipv7cmrO+X4tIc5rCnBTvvOVbSfi1L1isal5Ubqk748Tu
VPwkMj8BPXptg3CTpv4BmKWNwGptMBaLvCdz4WYJt2M4APxlc6PhVjXdWjUoUpeX+YqTCBzr/7v5
VSV4HLMpnbjPVfeP64Kwyeui2CcJTa6Ucsx1pVx/x1MreUmgDo16Xkl+QpfTf8XRUMWcc+dw+V1W
9uElEYwVbgNO9+RAokB/a6EXFs7+lt7aSkcuOWA80yzx+t6JCwt4f+Hp97mBLwfTzfFLL79kgXHW
lI5JB7w8SABhNvffJ9L+vdz2ymRbKpR6BQD/DpFe3NnvUrK9TJFoJteVN5/K6vXyM9Y66LztfFiS
Xs9IXVW9HVvpUwG8BhjOYbflZXxuZFluwB6/BOYTBSU26rWYxiy4B+n7Ka35T8bJy8zyjT5ae//F
IW41bUAaL3HiJoGGmmtX4h6mLDpMsmHe2LXWvmKx5jPmNx6KJm6cYKvSUNWZJEQL5BhtQiTWPmKx
3APuZp2bUDd2paI725b2bVcm6d6zxPi1Q2pJ7c/SyTMppINilSZY5CC9Dn7E2i+2vriCczCVglJU
wKhLouKmzOc0zMu5f/EaVvQbe9bnvQSG2H+nqlBQRsl44MZ2fTeaF9K+M75RNfp8CyJLav8MVCuy
j5mJfa+oo4kG1gkotnoj1fL5OiZLVr/whKXcDrs5NvIbkfb/NMS8AmXwJo33p6Hz/vJS/nyekiV5
xIWktqYOLoQDq48uYs+w7DxoKnVOlIKXdvjaU86j82HDCArLFzbXU5w2+XM65k/T1N85pgUrPt+Y
TWsfsljTCMR7z7AKMWj7RBCDyvGesFfR/3P5C9aGY7GeAxdUzrxRNMbBo/eTX6kkJGCUQSerereY
oN+N0+XfLj/s3C3/vwWSJZdE+GD6EQeLwjAgiSdZyaMZkxdVlWYD0rs2dxcneUqcAu57SH+Vgwcw
nA+tynZj4p5X1mcvv1jWNTBwOi0c4Heh1B2CbgJnK2Xf1nV9gyz3Dw/dGHKIJIZdAEz55Q5bGZ0l
drieW5KwHtpi+JTsMeBsvALEh2bXQPy3P+okr6wdnYstEtzn9x2yVJb0TDnarTvN8AzoxU/PlvwA
3iI50JFaSQTgpB3NuZcg8h4N27qZrEyK4PztH9YQBFEtGqR2H4OVntTFvqyuvW5rga41fl5VHxoH
n6ItLCfBtSclFNClcQitLHuR7bSRmV57wPn3jw8wQMZzDWZU15tb8Md/qaA8dJalN2bAyoReQoiR
O07hkuPDeXggj00KMY88pd3V5em19vKLxe+jugsH54GfqPUTVIZZvxqzsW2tNb04xWGRJ/TUz9bJ
re4GsJkYiAIN2whC1hpfrHKI0Z1N1KbkBBZqM8koM09GF9HlTlnr8cU67+wiQw5JWKecyOeqYtC1
DmZ/o3F7xZsRCO3/Thhc9esERRO4QaWwLgUZpW/+MlHxp4KlpIhm0H7K0M+r9gglRQcgsvy70+fz
b4NQPaKt412DDj3sko611xoBxgl+QN4+F1Pz0/DKRrl2zu0YcjSziepWB7vEWEMSVaWYo5lJDsOc
rDN3FShuOxS37J/n4yVK2nyIS5WYaCq67t615gSZgprxqOpG/qOrJVwHuJtzqFpbVhX14OD04Sg6
L4ggh/+m+OjpsPbb8cUYH1LrhalMJExrxG7kmfUPswoPUDLoMt/rxAKOoIGAjNiDdQ3qEGUQ+OsB
ufmd53lCsINm7HXO/TkCt3AED574Me576rubWt2PIWc+uCdFzXaOgGqVbrJrP6mdMMsT+9S3HWzW
GIHIY2u6FyL13xICSLdZhn0roFk2PZZn2jbQ8qn8lUHSEyhfosK2qlw8qgiGI4zN20cmUn2wE1k/
JdM446/bX4aNBiKJAySiO96eCpJhX8l78hAEWJfn2vpv12PeVW2Z4E4w5h1sQa19CuHWXeYV9nUL
YcpIOqOMejaqyJ9s/zAbx72fUrf/SywUJG5LjZ217mFCFFa1pw4VEP4AJ9cgC3O7/q4tZ9jn1EUF
o3PGqHGBYxxJVu2A03eiIFHi1p7sDAKg47ADCc8M+yLJXHEdyK53jzDuk1VkWSnVO0CRix+kmPqn
BgCY98EVZNy7xvPLA7UtiOR0dVLe4C46X889YWo30YZ9V4LPJvSZnR8hwuHsS4bFEQTCgX8NKDtl
6KY02I0gPr3VAyy/IUkGmiZwKn0ZlcahV8wEzq1gefCkR+FTCFWWEOFA3fCoe17psOpZCbV0ZnEJ
qwJLgk5ZNvM1QOilu/cpoK4KnukHP88jiE+6x1ZAxGPGNoBrAum/ldbsDDs/s+tD6TXJI++m8Zp3
XgfD7kQDBcJKvYdOfg01jKY/S3KCjRhp2SanoCjZX+T6rXcOa4DXJi+wcLK6cdq9cbS8BgHJuWqE
xx76pskVuHF1c5vPivr7TOfzW2BqEvqzHl5R03WLHdXC1dGgdd3uG8ed9+1geQfcOQZAgDzrujak
fE2KMfgWgHMU2rQHWy4BcSdQzfSYNpY5agktixmc17jz/XpfSSJeqwblyQAKr29JZ6xjVwPQFeTV
C5IX9HqSHLoGUFbvf6h0xOsQXu8m6ZIQo01OZK7yBxHQubyCZrrHNra1lQ15yUNguXBGbAUq5kAr
YCwADfU5idK53F/elNcecP79wzELao0UTLRtnPr+exr0OZSQJy901VaVZ8WkkSwZCLYLWgtMJYLT
fE90mD0Mr9NPW4XqVnwbH60f9lvwNry0j+1tcuc+Xf6oldB+yUPIFGvcTATBiaq5ClFiSIBPKs58
WM0g1FZn4AtdftJK9y3zmYUSZgK0F9KHgsK0HBoiYWWXf2prKxG/EqguqXQJ9IpyPtjWSXJ4WLEW
AsNsl2ZPsgMJVc4b162Vz1jaQpSkkG0LBbi4all26KEe8ZKP/UjD0tpSgf30EYQtgcXteJbyNRqM
Og3SmSp+dyQ4EkgLbsRza+2fo44PExmAIeYmVaPiJPVvamMOdZVD3LYmfy+P9KfRC95/EdIVrEkc
DzxS8M1dkBzc74hdvhLqoulFSAc+fNmXXlDFmurQdwARs2FewB6+9uKLmK7v3b5xK3uKS2u6hiPH
FdjJX6ka4MUXEV3lVS5AW2KO0+5by/4CFghNm3fWfYXhGRC2RDtJapSvOtc/nTndtw2DqHbdjVuO
pp8uLbS+KKxO3JtZC22X2JY5oofKiTuP3w15c2syCH4qSb6yieNBi4tY2wYJEJ8YXypkNNY07AHJ
BBl9o/lPdzs0f/79w8wfuQ2PDTjsxJJkO8tk10lHoVUtkWHdwvGuLK4l4km53LCiG/vYE2S4nvwO
sd4MhmfJffXz8jT99IqMr1isX4Tu1PO8bIp7BgFTIfNdXrOfCL4Qbc/lE27ohw52A5cftrKYlybU
VVogH13QOraKOkw6aLNufMXaWCyW8tQkEPh1qYxpZf+GbXcathQ6FLmybwqYNG3sdWuvv1jSJgGv
Z+i5eyJD+aKD6Zuqp43d4l9gx/9lYzAOizU9d403JVU1xIZT57lqXH5kFc8QTnJL3s3IAUH9PFXd
GLE+60QEYlz7pEHAvErVRK4Gl/hn/XNiiav/cXZlzXHySvQXUSUk1ldg9vEWx7GdFyr5krCDxCr0
6++ZPPkqZqiap5QnVQIkdavVffqcwZ/GX10hTQUarzIrgwlqWCFCRFD02o55pk2XHQ3TmJ5ET8xv
5qUlMPdb/08ag30zcCnA+6ISyPwoO2vuSY/4gXS2/JmheBxkftZ+vb4dFra3Dr9CRwJi1bKYTygb
HmlSy8hr42fReC+3ja95Gr+no2zzrDl1IFvqJvsHpIx2Be++XB9+YdPp+Ku0x72EtyDFtuLykPJk
n3DwYpBuy1W2YjAL1qljsLwkof0AeoUTpA7SvaXYM6Nsl8aQ4TV675n64PCDTsvK/l76oMs6ffBo
KXhHGmEUzakAhwWymUFa/hbOt2ZY2eRL6635mikGP34Wo2LETFDyC4+Vrwkr7eMobLoyYQuHi65n
DaLqJAEJLs4UrsKZ5GE1vtbyJXXGsFvreV2aJs3ZoFaqsiQDdgfMHfegX4fQAb9Q9YlzkgDNc31z
fUqFgEOYac4mKeYCoKmqBT99KLcZNNatsAvLiBiBEVog1wm7yLgbN2QbB8fnJIrvq1dns/b4BVen
I7msdAbWoazpSaLp+xvIF9l2EIl5C9syPk7Hb7k+EM8X7NypaH5xkK4p9iChgGkVT9dnb+H1qWb5
pomcYk+lBVolL/Q99+zOa7pOS0NrUcUkM5ojK04h3to+I3f85FTu7vpbL2wsevn9g/3lIjNLVWJo
6gyHygQUy4ZsRFDFDUFqflrDpS7YiI664mK2Te7J+dQl4GHxQIb1nlVW8ipz4oScZkUCOdViTX1t
6aM0oy9oPLRFhSK9o3AvEA+d+M68MeDFSmJ2aXztgmAleY18RNKewGKqFM7L4g0g7pD2K07r7578
5GTWebU5WutrZPisEwmt0Ps23dl9UL30waM6tpsibPf0va8C65lsq8g4GO/Da/Na/SRfZB64kXtA
tLbiEhbcp47e8samAA1wihJp6+8glqkiv6ufY1u0m+v7b2lr6zFINwA4MjsMHP++uu8SnoceMeeV
hVoYXUdslbPlN8OQYB5NdhhF+aNx+9vM/R+QVtxxE1Tb1qmdeI6E1Fg/Dxd5ypVzcWHiTc3ksYU9
07NsdqqksfMIkjW2zATkmp0bp0YzfMQOzJhcrKwjk0PbynMR+ys+ZendL79/8CmVDYKxUQ2AmZjN
rq/vFMg3TRCD3rRjdDgW2gCNyY8ZABrl8KslDrLp8fb60Esvrtk1+Blse6SNfZoHF2z5rxXExJP5
FnJtHEC6nnQGFjBpVR09ORm/6x13M5DB3UAyR63M+9Ju145vB+3VGc1cdpIsPQjBEbBV/tq0L3hw
HVSVdya1CTHdE5iUZ7RDpOh1i+9BA5QGUDFsQ1e6t9SfAeHTqjsoTXgTqCzAySvAxpr1oP1JSmsl
WFtY4n/gVRLtF4MsxlNBv4LNKxhFG4j5xvu5DrBCLyk4hImFnq1x+s8j6s1Jrbc89u9jkMmseIaF
w0cnQU18t/VN0FWAdANSZQDtphuQ2yFT7ignhKae2Fw3hs/vAbbugcDq1cBrAgaQUvGfa9XVUc1z
nQSJBVERVBnIC+mdbgRL9Bz/uv7Izz/N0mmlwJuAjoki946tNW5qiHBGnj3nkeNDTTlf5cb6HKqI
Dab5p7KtSAy2atTDWomgxyqLbZeY06YTqbuVlmGhgCL4eJwl51sQQ4MJkeXd3uDusOekoO9ehnvu
9U9esFmdDtaRhapqz2enrp59FB7NwXwH8MzNVnbL0n7XXFrTpnUsLseUC5ptBmqQ3D70YB29/vYL
ToHQ//f0qnTn1nfzEQLGxc6fv6VOskH4C42UP+4aJ8/nmwKSn///jDE2asfqLiGIcAObA41S7dEE
C5bNtTvo0hpoMUg5uhZSEal9yuoErOR5DCZJXq8kTv+eS//GcsA8///7yxSMy0kPnwBcTR8OsZt+
SSFd8wi+HuP+IkPagbF7UmewcNSHjNXtllgl1LVHg3+FwBIDw2JSxGFSKvF+fdU+/15bB6e5Bbqi
4UCsUzKWd+NkfPGUunHoy0b5cPTPlo28fNFS1MHd5K4WY4oEX5rddDLYOiDNiMEL1IF46lSm47wf
UEXcQmfAXonoPjcVW6czzqzStQaOzTz1PxSYcXmN4vzb9SlfGvuyFB/mhWZzbJV2Np6IbLf1DObU
2N/Uyev10T83EdvXjBzaVMgLlTCRFnz9KTnnU7XDJgqM8qY+WGLrqDPpOn0lUZBFA5d3mCorC2Ru
vZugTl3xJAunjS7sXqVNbqe9j3AUcr8Bqbp3wyojOwVnGuhXg4KlNh651pSytByaxeM+TWkd42m5
b4OsP7E3beqCxcxIVuo8Cyuig85c02lyl2O+pqnII3dqNpTxLjBL+eTLYg3atvAZOtYsLsocStwA
EluXYK/JvScLqldsvgmYRWwdVsbp2E3QMgZQ2WyCDMIcDvB56byGv13wQzpJpRTSAA11X5/qrn5F
C9/Xugdz/XWT+LzbDe9+mbMPFtdPaMqxOZyctMfNLKD76+bxNyc1wDkMsYmxyaDLJp2g8cSPac7v
SSa/l3l8W7Bv/4M5KxGH28BhQ6vSpG9kTIujYVnexqytNT65pT2mWb3tMnBltbitSN95dsvLkdjx
fQYEfojy3Lfr87i0RtoJXw9l0zCFsxE4jrNJk/NgZytZjqX31w520DInlWrRCV0nVlBPELiBFCb7
E6NN/Pq7L/gUT7Py2p1t6Gok9knR/rmG4p1gzm5E32xTTE+jFZ8HflPLFrF1RBpRNZ3joeCnwoT7
QjIe5TlUFbes4LedfTo6ACIjZuXnowMpNAAP3BeWrgy8sAw6IACK2/UE1BE5gQPZDVq/rr8mXjyE
Chx/W6+oxP76aiw4Kx3fAuZzBukGfECJNl1W3CX4R7GVKGthqXWGzbmzCfPKyTkpC8HbeI79MpgV
gG1QMzGbZyKq6PpXfMp45WGltZM8zbsSJP0oJQ8yd3dxB9HBmBXN12kiZM/K1E43pIorQLNdewgz
0ZVldGFiXUtjL7wAaMP/37E5jpUVnt2iUj6ChCck866ZApCOz8CkOSED3fiaD/vc9i2dHBfEqE4G
2bQJfYjz45jMjwV3b8o+wVVpH9GhNGb7EApuO/pDyvJH26zxUCztZ81jVRakuImJrdCQfDe39yT5
4oovVn4Tcwo2gOa2jLGEiMOE8V1ATasaFNHGSvC8ZCGavxoo8wh0cOjJrLMqBFlHuZWNTcOmr9aI
ihbsROcIRVYZymFzjG55r44Ye4xp85WYj23HdkYL8N6NkYnOFmqKxqxH17NPYKQIIZkQ1OMvd0o2
143wb03lkzuVzg8KQROJcBenEo/YMz06YXXsXtyf/okfuo39OIfWBiD45+zJeyfP/p15HM75vnwq
v9ffHboxVnzB5/Zh67yhVZ0MVdba/GST+mvl9ndghl8JX5aG1qIXh9Wx27YEFR/aPTExfPPEGkfl
337/zybv8swPkdFQDaTuoRt86ix0uKEpkIdxmvTPY5HP0CUhElK7uYAkRzOph9od4k3eTewNQoRQ
ZXAQjGeNnUSZ4tYRHCxIY2Ze9d1QSGz6RQnp2MKK+2B2evYj7cdp27WEPFQV1LLGXpQQw0jc0J4S
LzKzcrjpAmR5ms2btc8pubBizNUvwxm2yi+jzvgpxRpF7OdOxdJJtcvWhILX6M0n2dz1ub9pbXko
57vBeLu+oz8f33Y0fwiRdgH63hi8LW1EQaSMaaX5eyrHlVBoaT9pE8R79KM5E8rg0C18MGtna47V
8/VXXxpa84eQA3VGJMRQtlXM3dRi9nZU1WtwxaWJ0Xxinw7TlNZOe+oL8q2N3X06p2isyuUTr+zv
17/g82cwvZQj7SZjlj1D7qmenxgwtxWO1txNo2r+ef0Jn3t2pudSKUk4lOwsqHkpRY65Ut3OU4a5
EU1hr4Rxn3t2psNTZ0Wow1QynRCJ/jER0EVTKiDM2/d2BQple4pQXW/RdNVBEfy2r9KcVJ8ghONA
9gCM4hqbMVXvmdlOYdHXK8n6pYXRPJUAHgFdDPgKJ+usR2VX7gMfMzfKUzZueAmc/vUP+XwLs7+J
4g8eEfEcutcSBpG21N1PtrEhPrlxWTTDwxk+pGCyzuDInzz72eACMIovaG9E/vIxAdfKbV+gGSEE
1yB5B9Gek6EImMTsr5Zh7m8bWrNAdFZPWWZTSElM/dlpyBE6NE/Xh76kQP89iZie/O4hqVigC48d
gfSiCuJXfISgUgfdPRDD7HzesY2Bk+oI71L/+YsZu+25mrctqgzuHEfGEbo0L1OPGK6mHBKiaOyB
wMjJkP07yUEk1wiylnH6PFPO9Ew5cBZY87kjEAoeVdRMUx2ouEAjEZ3wUH9wt23lrp1WC/tZT5kz
mY4MNK/esS/ThympkGlcY0H667I+WzNtOwyyRl8wxYcA5Oemm3LYDC9I+kdWVI1B8uvCrXXfPMr7
cpM8qMfr6/W5H6B6Cl3JuFIklu2JzOyQzeiNshiTGz+deJTQ1thdf8zn00b1vDjNuNW13G5OuWWT
gwR16ItRsLV7w9JHXHbGByeT1TGZDMLMY5k77/mcD/ssIYeR5/N2NGc3uP4Nn580VE+RI6WmSgiO
kpPp7prkQaSPwvh6feil6dGshs1Q11SeIKfEL15Llj0jmRZdH3rprTUv6SZT6fmpax5nB8qso/L3
Fu3LwB7KFf6Tz82P6unlEQJvvT0rdTIg4DPMP8YMHULxd4KkLwNJ2/WvWJogzTQK4saxYSaYIFU8
5V19GDPItd00tp5QZhMamHLpqxNtwRlR/SYyXRl5Ye71JHJBZZqIsSanPqvkeaQQohmE6R78hJor
5+vnfp7qeeTchEJ537T+se1LFoH8BcJvalZWVNSi3HRukdehyH8kSDgpAYTm9SlbWHM9vTygOTQt
SGkeR+pARm8uILZLaNDz5h5C0VDwYvbK6bv0pMvUfjDt1PGHfDRtdWq9F+n8QbN5JLDPbPEj6+Rt
JqKnfaAmGGfKzTy4j2HcKmlnARChzba1kD29PmH2XwzBv86d6hmf2moKVyJ9cnKNpNj6de8ce7MR
v6HIOBhn1WTAhLYozqNimVTFzslIse9MIGxDN3VkFoD6AF1YTPkCZ0MnjjFw/GgYtS2M5babBrmH
d1KC0SqbJzcqh1JZUMP2BGiVwLlyiAWB9ApWKmx80kejitlvqyL+oTQRnwfEzLx7ZqOPyPSqJCJQ
7drS3qHnLIVS8wxBwm0/DwOkBqT76ne599U05xGCXlNmP6O9JN9K3+dOaBUC3EdTlZwpkpKoBzj1
EPG8iXdAUyTHpE+bn+3UjCCjhhMC8y5Ucj1Jtl6GvnQaq/a57Mdqh85dtXMKQ2wSD4MHNJ3dPTdN
9wXoz+SudwfylBZsuusZHY4tFCsjAMTQ95sboPTq/TYoRR/vjcStQZVvQpIx9Qwo6djqD2ITZ2cD
4IF8bFIEyujtr2NRzScDcIYdAokxggrOGMkZ3ZJT5eLDrak+GwAGbyRN5PNQgBG1HUzvCzWSHC4P
KozHLrHpVgpSHRzo2W78zLY3DfJ7UQNG6S3sE1qLtqN2shTtq7iINkNpPX9pHeYeW9FWW5Ap9kgM
95kfOI3Hfva2M0VsavmzsOfuOKcNuuN6GwIJINoe/bE4yAZJn2ZUzg5CZG0EHGiyKTPa3vu5az6B
zdL9yZI+e4DQuItbSjMdnLoqo5gkw8nNZ3nnSzPZztxVGMqFRrJn/ddC+j0qbeZsM0agnDENuAsU
bmgBlQEtvvTRqAx6kIlhbF2/+pX0rX2w25o8m1b3tSiLfg/mDPpfDLXdGuIiYnyndB7DaYAAc1AA
cySCIrFZGMdF9aedGx7Ws5wPhYCOh8fLLJoAD3vM7WF8rnpP3regIt54XKp3EK82L0I03X0yOcl5
zOY/s3XhDioktBk7N8YEyPSuc7sXR/AMKid0xII01UnKht+nJvphjNHnAZPNN9du03tfYIYBjK0O
MUY8xNwadk2JbqyQj10Rcc+Rr3E+TceZZWRn4moTUZXMIWmcbAtxbDtoeKcgONi0O04V+0mruTq3
WUNgPnP1n9Gx8gAGdsBtkrTdMUT7m8wk8W5kWfUgYD9O2BiKn1u7rEOPMXwk6E1C7Gge+QLC59Ac
otFUdek2H9zh0S9MEigr8SFzaUJK16rSvZ3WXljDpQQ+GiMAIqWh9NHAXUwSScgWlKlBzH3vzeEO
cnRCyKfB7tOIF0MS2dIRe0eaZNgI25/ChvdqY5e4EEAcdHBPnWFkYSsJ2FbA/6aeWo+Rx6JFtrfy
Gn6UbT/vKtaBpijLf8esto6encdRwtoqgn59tndMn3pB6l/6TFqXNwdbqPEeVZC8AkWH6b9B2Byi
o9S1itCsYpQPm9H39pIX9XcTDTBQ+8T6PErIK9RRN1BUNQALNR882Xj3peUn3x3T+CarqnXhO1rc
NVK4kE0tC39bibk7K+GUu9rCQ4xqFnecx8PWySqk4mqkIGoxzVbQ0UY9qhS7MEWveERE4p0mXwwb
H4Rkkc9tFTD0t91Dd7K/lzFptwU6bO5SE3xsvemKb9jV+beYEfaCvTN9cQYotwXE6Do78CdgeIKL
sgkqJv68A3rD+AJkPH9z6EhCA1iLsIoHfqayZEYUQ4Q85D2b3APEZO025B5zgyTn0K/25rTcm5Ph
B1IOsM2KpvRre2FNMNLEh7yMkt+7qaWRk+I0MDIftFEQ1/TTTQYJRphCDBXavsrovuRQ33LScgp7
6P7tfcbYA7od+khC+Ry8ALzcz6Otwsz0LyKi1Kr2ch4sMCXm5GECzfVjlRpQPlcKyvUNxzZtYAvc
rbttTqZ+NyEWz4IyhvxNMOZ+f2Ak5S+lk3QgRCvUXcmzHgnK3ESXUu3dUzL5X2Qlx4dUiWHrD7i5
gZnKfCjQ5A7yN5r810FLdNsMIr1P4HFCjsYZaMbbTVg0bhVABzQ+ToxAaDkj8bzNkoacCt9HDITw
C0JHcWlPj77s+y910ZbPpC/sqKnzeiPyprgTGa1AJyzjoFIJ/1rkBTh0J+yeg2gI2RYTJVvO2kev
87Moswha/UGo+p0Bh7CPc7eN0Nrv37t1Wl/a2gdgieV856UzaAydbCo2mbLIDlkVAXHXJDnKUjWv
KM9UmxJqzDtIyXu7cfYk/ky7IDVn69DMWfe1YQWOLt7EX8Zynn+mcsh2dlK4T6xv510pRQ47IahR
EdvaD4ZwDqlHs4d4aLrzUPLqZMF5vzO0hX0te/5LltQ85MzpfnXjhHYgaXXe3dBJeW/5RvdjRP86
xI+TAW18ybj1LTWfx1kVKaZYMnSJQe0sDQpiF3Dg2EUb1C5bGoCyQUQgCDfe2mLKnwfRpD/mtiwi
BbfwQJM+f+87dFtDjbgOKVEUM0m6F5vTPkZFzY8j1+Q4WOK8PffAY/0YlLokuGfTD60mNZAHvgRj
oMwYnnvIVocgQc8jFnO6kwnzocBM1X3MG/6bDLkfFIBZvAIenUeFHNG6TNLsLeny7Jza+fAFflud
4XohRBkr+0tVzvVZwMXtS8Pw/7D5wpraiJ4e3RFBV517UMLueihS16Tc58jgv401+BFI3ZSHpjLH
/TBIJH1NnkaSKcvcV4KpKDPS9pinXe0HsYcOvyBpkwruvPEO9lzGIGZqobBIhxhfmdePsz9ZKxmf
pcuGdkXqLFAjdX7nHouMppAnZE1EhTGEzJv4Sr5q4Z6tl+JbNQgH5VH/CDs82mUGtRucS23TbDwQ
Tq3k0z/PtlK9Gm97oO8TYwcyiKH1grGnZ0jUnKFUv7Wr9GBYvY3EBFuJy5e+6HLt+HC9oGXnwYni
htb07NwX9cFNABrMCnGIjWolB75wd9Wr81AI9d1s4OTYGzMPkh7MX5yvFOeXxtauRzUY6d1szslR
NOJVtC5cCPfmlXvR0uCX3z9MDohHaOUNwj+mTnph6bDn48CHanf9SrQwul5YssyqtJq8HE5Wa3wv
ZvrfSL2VlMSSKWgpW2cyi4mXjnnsDOABIV5/4Ly4J3l344pq6RoIJjWuM9WYdZtC9luCtkuU002l
aurS/591Mc5NUVYI/xAK11srN+v9TGf7dWzdcWXXLFyq9Tp71ToOQ7YGJmaAZd0ekp2arDNiiPfG
q78orn5fX+Il69Jckgt81lzT0T3iMhVCIR4CZn4wDiAHn8j2pkfoVXfwgruWU47m0UVDnTT/6yoJ
cfcN99eoXRa2qV5uB+sVXrpj6kg4QqRuOHeFe9s21Uvt4NbKVFOB3DApXw2cRl371Km1As/CGusV
dJHFrUJpmB1dO8shl4hjKjfaIop5scs7cBLxHhmb64uw9CzNC81VWaR2jyRUMsX1SdjebrCqyGnr
GkpohAVD7rW3nQ66FpqPznUv9mfzWEvLj5wqs8OSgpMIN2c7mFRSb+g0NQh3XRJd/7iFTazXjxE9
1RYk5XIc9eBUdCT455UUr0B6xGiuL1by8At5PF0qrYhJNnZ1Eh9V8mUArfLUkahSb1VSBZAd2bTD
uzmupAyXVkvzjpAZnQQ3S2gi8j9Mfuv7R7vaTFirbK3kvuB/de00Oy5bd+qM6qSIONSW+OnHQ9QM
Trmy3xZsUhdPm904yQnaXo/KLmVABH0dpn6tbWRhenTNNBsqkZlPkajLEWMG1G12LhsOuZlt0GT2
YvhrtC8Lk6QLqNWGGibcBswjhIt/N9R4znq550Wz9h1Lk3TZzx9ObyqlqJyJmkdQBTWHCjnb+35E
IuImq9CJiNqihk4hIoTjjL5mPlWRmb+xKds0hrVid0vzc/muD+/Pa9+w/Zp4YFH0dn7l/QKdaBqg
E2slXl6aH+0Q95nIbduboAkphuM0il068MP1yVnaQtoR3kHOwByUifggAdeG+JMlf0qSRCpFXWcl
SliIknVhU1ymkEagCrLqZT9sMt/sHz0WFydIOT+4Cd8ylqiNARanldVY8II6SVEnwe8w4KJ6rG0Z
9dOfwRYRyX70SGNcn7OF5f6HpcipjclqUFidB+QNkKLg/Lfd/Lg++MLb6yRFjBoWaFCohzuF2NtF
9YJ0Sxkao3hARsXaXH/IwobSCYqK1uLorrTMY0O7e0OqlzIpbqwk6exEyEL1Xge9ryMX5FtikC+T
YYTDWlvown7ViYl82+u4B82A05BbYVm3RYC41sNdlRya1gLMNwcT4fVJWloJzaq93DLnoYvVyRd7
nxsbq/qZlWOA9N/KRl3aR5pZJ0VCRCas/CRQuPDd71Te52B4vO3tNcOuCytDagoIljKNvzU1QV8A
ktHViNSNn4Ki5PpTlj5BO6ANIiSNEzA65HxoN5RmT81sU6QQ5cpnLO1ULS6vSJN0aF82j1PcHCbS
/YKE0Ar6eGF9dRIgpOZAxgrY4lHa1tli/G3OmjNAw88oq/25Pj0Lu1UXYmuyUZFG0haqxyrsHFQ2
Obefq8J97pIZ4VKdr7WBLMyTTgmEPHMOGsqqPw0zR+Wgtd/Q27Ryh/yLHvukIKiTAbU5LRtWNhg8
t+awlKoJSGP1mzn1924zHtqJ7Fyj+Zaq+Ts16wc3Ze+TXzz2ygL7a/3U5+azb5Ln65P6917w2etc
NuOH45a0pEBgDSnrYvSGvePGNnL0+bSzIWZ+79UieZhL0FPFVsNPaLepg5IyeiBgbfzhJr3/hY1y
CAfFqmer8aAZbZTdy2SB5iQY6gF/z431bAkgW3ownoYFmfiDRUd6Zib/xSwyHcENSIcAmpnVg4uc
4nmqZ9ToeIKcWVKXT8qcZdAMHKvcKrorwcS7xQyCMHsY4rsYt5kT8iDmXcns6ZDjlhPQiptbUw0s
C4kPPluDoeCjvL46Iu1Xvpfc7aKaKhNE7Ga+geNWUZLjNOCl6Z1yo4oDD0n/jYrxH4VngXkGLM6B
8nlyX4A0+DWeTHcPptxmOyUki2oLbjmf+vF+8F1nxZst7cDL7x9WhXPpc+Yjoe1QaNIxfrCseCVI
WfAyTHeUJTSxJwdwFr/bGdY5d58suXKZ+SsM9dlm0vzkJArTKC1bnIajtePnIgOTXmCf3X0VJpt6
Tx+KQ/yATsf2Hle1u+phWPE+S9+keU4fNzUgHWgNIcLS5JtqqqCFNrSmtaFgTr6J9JxQnU0prTg8
UJzWJ6Lmn1Yzv5WgLV45HxfiOp1KCYUpxy9slx5bZXTnNLeMIJ6sedM3/rRB8pqErHM9sDagp2/F
8rGV/lkrlNW0tWqNEvBuFXvHyRuPhpd/TXP5fc5jZLGbVfjDwjO0dem5yVKTIf7K8kPevNXlb2XU
t5yWeH/tMCMzIAKSQpBlHNWBOulGOvG29dbwU58eaCbRE0xSiDp1nRH4gCn5yQlSAHA1DAJ7+Vs3
uiu2+DlvAp5y2Q4f7BzF36y3XQ5eVBOqZzF8itu0L2bTvOI8PRWlfABW9CtjcxsYxJ6Cuk4fc7DN
AqiypmP16bGKV7j8/uEV/FR2grVWeYLOXrZLjWKI0LVWP/Q2N6LUd82d2Xs33eDxsMtsf3jY4GZi
blG3PuaGN96BmFCFl49b2dKfek2Mrp1lFdLV9TAwsFKb72P3XIvf101ladzL7x/fWiWV0fVlfOwt
h94LhwAS4mfT9vronzovvLXmkEc/zoUxt8PJ83sAC2KITgTdYMR3yqrmlWN+6Qs0YzecisWelchT
PbfNoR/5uDOU0/66/gVLo2tmbsRtI6iJXewAZfDod+NwGGXS3zi6ZuioniCZXNP4aI3w6lk13kOc
PY2uv/rC5OspJa8ENb3nuwVIobw0UnXsHFRCLvGCvcaYtfQIzcbLbIqn3ODxkaZp6ANr72VzlKw1
sS6Yr55Osi3h1GRwCvSKUD9gNdj3qzR1A8Xrn4kC5T5blQpb+hDNeKdiZuCvlDghvJ3yHXgktan8
ccUXLo1++f2DkcnSYiVqQ8UJypnhNO94y6DccFMJEypnl637YXQEuTP4o/LhJPPvYBEKaPFzoCIc
/Kfr+2jBBHSCa8WlKcfWn06ZLEQEno3yJTbces1vLpxGOsk1m3vXmhtIi+SiDvMe7A3igQK7YK0Z
2dLsayYsaOY7hA/xsZryd1r7B7d1v1pp8vu26dFsmGNuks7w4yNrJzS8I5mRjcJfKWstvPs/KSQo
1lGwllmnWpCj6xg/stI61lW3JsS4MPl6FmlyDFD2SYjGZP6rO5xwWB6KFCQaye765CyYsJ5AclKo
BxRJ6h95WTbBJPN707QCvychFdnGaG5Cm5tETyYNtYQsmIvuajU7QGKhD/aJ9DTbX/+KpVW4/P7B
woRRg7CvngYwOBZROQJOyX871dv1wZeWQDNfyPYU1M2BOTMYBdDzl/QbCBG8FShjXn/AxRl/Eg3r
nNZ9Yju5b8C3QboEcPmm87/UTjaGY81iA7ooSf8IbRqgJK0KF/brz1zwGZZ2KI+Na/FCQKQJUM+d
b/FHwuPb3JGlmfPg0aZOoRJ8FJaDZEnrgXZ6MLe3vbdmzE1a5D2PEdUbhXc3D/yNDmvMCQtToqeR
xJDWlgJ58akRPj23wLOFbdLEK81vC1tUzyCVHIwCYzJ5xwTaLhdcUV+nwTSu3Q8X7FhPGwEPJoo+
7b0j5c1/3Pktq7vMhDSPiTae0r1NlJno+SPDgVJMMeApojVxDOfPNZ92QDyuONMFS2OaGed0IBJp
ExiC8UyTLBoEFJYgpDlOK+17Sw/QTDmp7NoUxI6PWfvTgLr3llvGKZ+M+65SazKLSwuthdSJSLp0
srHQBIC7SZF9R15RrLrt5vmX/P2Dp4Ocj7TaxMDoNvqK240nAN5eK3QvWYBmuRWwZ7EDSMwRCp0i
mMvu58j639cN1//cyekJjDi28hLU994REEtk930n9AQkKKGGchhZvOFufAaetwrQcbxSc15YCD2t
MUEPiLheDcqgZIi8GfF7Z7PI8eoVKMXnvXMm0Smi3YkXCt0b8pQDU71rlYfbTZaJlzpXZjT1XREa
PhCqfYeww4a+0Auuu1Ug/LTaARrpR609oVkJCDpzn7Ny2gwliDeRtIjXgoeF9fxLGfBhs1APXKqm
S8HCVTe/XIdURRDnpvfr+oouze/FyD6MXoquiOOmAVRr8kJTfs/GN0OtnLlLY19+/zB2JuNLBtKV
p9kwKdLr/k8HZCUN5vC2d9ccQQk8PAi8EI64QN7287cCKNx+Zd8tuGKqOYBxlFXRzIg3/8fZeS1H
jqNN+4oYQdCCp3RVqpI33VKfMNoJdCAJkDDE1f9ZezSf/lF3xJxs7E7MlsoQ5GsynwwctK3xVlt1
RqRWvu5LJf6WLvTZT/vh+Y2MetN3rEFRm6mXwffP/jz85Sb52fv/cBcA1lByBqXLyVu9rzrb34OA
p36+S6KuiWqGamj/iv745Ib8v2HuP35nBLCRZTQL2IV9ex9s01Gy5Oyl/K5P/8ZK+ORPfIRGE9wH
LKQbeDKqxuVr1zYw6PI4Jwjabbq4/PMF9cnv8RE6gHC4uIVzJjpDolCPlh+QavSXp+JnL335nf7x
HUnisIbBiOAk1ZLkVrqumsj648/v+5ODRj4ctIySdM00nlZCsxIDglPKk0fr/lPQAfH/R9H8x3v3
QtZIkiA+tdnHe6/1ikaiPRKIBPnbX/jkav1o9odeNJRTuJNzQ7tz3yjI9E1UOjmC+hpOS2l1FP3l
2Uvov2+s8Hk+HLvJ6ThcIFY8T60MqqBr4mds9f0r04jlEMyjfF81k5BQ2fZF7SuFWaUDK4omC6Jx
EAn4dSJwaUFiDpI99SFCtdPQHTJr20ex9uEXjfQz5Feb7QjEZHu/JpRdJw1XRSpHepbhxG5EFCVX
IdIPSn8GY33g8X4fWNkd8HidSt/XBMisbGb1DEdQhZ0E+S2GjGOnuyOzcZBzybJFvUFWPe+F9jq0
rFwNz0Gi5y3XaM+w00oaeApCdQ9/TPdz8rt0q/GvR2UbSXPaZBvVKQ+6dwPc4hexeWE9TZ38mmEg
c49UU3taxRZfAfLoHjySGphAfOuuID2ESaObYZP2x8bcDb2bz2JYm1+wA7A6g/mi5Cm3R5ZqOsMl
t8rnJIOTpFig9B/qMVw1yOxkPNsxgaJ+AWA38Xz7MGqv+epmS354aPYR7rh1jymsf0vesxbkpRAi
7lx0CiVNl+17DuhvWMCJZM4iI6zPoYOD6grHd1cnfGrXFDGENHPZA+ZdITbH5FszeWdokf0nDroI
vl/aYLO0bjCjpkCTDWlMnxWUxWEFyxEDsK8Tsu46mtY4XuNU+/2SPsxRsIcVcry2qYwC5GGSZg1o
gaxHaB8Gp18g8XVPJhFemW4NwbXABPygXNW9WKd6mV1/8gS2tHPcwdTRdboywTRBzjBv5W43WdI2
QAan3vQxWJw4wTYgrwKqgorbLX5oqNhe0Z1BC7v4PDjuKZW5QxzmEcVIkm9zuEKP14rswfqrfczC
CNSaIPC+AmXcHCZLg5qmwYR8rSk67LaNC49rCu+ns79i2sprjkTUL6DHjDe+5KLEM0Tc2S3dX5tZ
T4WWWB0QE+q6DbPviU4QT5qhcb+ZxUQrTeGtWTbBf6cYWt4LauMSzxp1LfHn6sh2TYko1gvkqkFP
MEf6jqabqoNhvuz59PxEEoAGUyQZIUgBo/0bts70K7NkrmM5dPfg7su7uQ1ISVcwAGC+EWW4Q5DD
M5pVW0i2LxFU0PXUGFFBAQbegerwpftKV2mLV0H0jAFMWKw3Dq7/62SFHU5FGcVPtyd11CZjFfqT
LPolbm6hdcQFFcGNJMM2OGZ8WL5FcqUgAS3TdddNEU7iyq9jGdEHZ5ruhiyNLdaoTV/9nZjCJ57/
YAIuy5H7SLBddBI+2GUMjsmckqNvcWUORLtbrjGNsCxpfzikjh6yMWoOHg22SobR9oWE+9uCIFIY
Jh05rABWHO0GAxqkXPbGo4gRzcHPgU+0z8Zj2tjolW7KVbMve5LPnpxgHbDRLeT9uuh30cHyt8dJ
6Q/DOyJZ+HlcZfYryPokZ4yNRZTFDDa4LtNfxnb70jjgI9KI1XG8Dcd4n31E2nom/tIzw365gc1F
N412P41Jsp6Ugp0DnJO5gGTYPVEkoy9FlpmmNjwc74OoXx4HNQAIBZel36bzo5gVP20uDb+aIfG7
YtQqzJd2nCvBs/A2jUdkn4bCrxDtyt5C/LcTyo0UtzoQufN9okvpO+LBt5uFJZvnN8MH72r1e/dl
9j3+zOBgBQh/bN+QCKvDAmuF9nsGtEl0XGHOuWUBPLXTzviYL3Kcn3bSw31JYRnkBPFekcEMtjJJ
3MA7FRtEsuzr91DZbQQF35tvEzVuZxyy7DesoV6OSCZSIbkUn9c3Sb5ybgujh7iwqQdvrJrI0XQm
LMMEHDEaSsy/exgY827r/dq6uI/quEnZoePjIvN1G1JZjGnbFRFw24exSfq7JkUYkAUU43EgDamC
JVkQpkvAaWC2KzYTCly+WXvHopg+OectT0bx/QX4N3rwAYa/ptTaMqITTGQCTsyYwltcZF4DbHy4
dl9dj/i9ZMqig1tdBD3xqs/bDu6G0wvNqcS7HxsSFAluOoBFZvFLyELxyPd5qzrhbz/Y5GGuYIaR
HUfZPgDlktUymNVBLh4eo63zFUyAyDGLifKqkPbra2LC9p4sW3QAdcKUaxrpYvC8oWC+4jfY1G61
aWV7vXOtf4llnm6pty51N9Px2+jYegaIIeoLLF7CGy8i3pWGi+mIywJXCI35FWfBWBvEjFdcINwm
lkblbsR9W+Bn2oA+47QmIP29zIheAy1lofGDGhK6Fz20Zr9WDDVuRNYMd7ERl6TfyN128Kp/GSEN
fO38sUc+6DLctIlJDnSjYWlsI06weu+FcYLj/i3Vfa/lempJZzK44YPuOfVCBAQnTfTA5SpypFCM
T7vPwERlWvlrlYm2+TpRC10gBtSIHh6GQ8h5/xVMzRE35hh+2j1Z70eVJsiBC+GOhv85F9Qth1V0
y8skFHyRdBm+RHv/c51AoS11mu7X0YzfKgXd7BmVBI58Q7ruag+NuYqQhRzlgqxDVhCmkIUNVHnm
AEcKge2zgH5V49glRRssjy5dbkfYzicccT3itjiES273qIFjrWlDchdzcO6rQEsLxyabvmSpL08B
93C05MSPYdog6CGF8VkV3HYJu1mRUS4L5YVa1ytuj0cfoSVBkUk8fZ2a5iYHPII/+ZwQOPVAFdX9
SJ7mIQCrFlY6HDcMI0Ix2VxP8ehV3t4kD24mfoXbFjIliTHvPiSLFRK1rLjb4W2HoyRxObLLsaGO
M/mLOniNc4AU7BuhxEK3T9owwpMNnIpSovh5Fd62vJAs5hl8sgGvldKq0LhaoCBLgqYvYMVkbwk0
MkW4kHcx+u5p11MGDUOjqMrl4IdBYUyMeOkUpMIcblJae81oC0VjcxNGnjrgVogw6ZnqKz2DIAq7
brRcTM6oo8jisbfYyyDZDSK/4r4wuoB5FylRqNK8kichbol7ml61aaoOyP91dyjFspco3QEUgYse
UWLKIHFT+L+QBjjAUCh06bQAt0DrlVQD0iYPzna+KGjXOLi+O/QAuY6Qw45oCc/ex6y7mORHeV7H
EPsk2k7VkLih3oduPimeDMjeDtlwl9B2PncQKTxHGoHreWuldxt6bAaSUPS43YebF7zwmafvCsai
736m8PhNXbSeOodiuedYaBNfjEe9pUG5bHS6t6kZD00cqGepE/nAezxARjvAZS8ilyImIkFy1Zi1
juab8N2zmTjyzREONY75GGudnDjSkyqB8/ayCt6XF+VPUE3Nzu9o4jdhOSU8uEt5BNnXmowmhAuG
e1+DyTWymLo5fGdp6M6hleIWkg4s0rrEVSYdFaLiCTzqcI9DycYn0bxHMAQXi2zib2rjUT7C8lVN
URo+bRQC02GDwxVxNi5Cnjhbml+rn3rxccBL9SgvwfF7gPxlg8t/Hbfag+2+X0QEdnLKMDWMOiDr
GjacvWRKEAhpB792XZYh/CoI7P3KNRyPBq1sQqUrzaqaMwzEuyt644goppCjmLG2m558xbpKCSfu
nDVAXm0OOeM5XyL7ABi4q5PpMs/yMte/Ir3Zw3+VMPeDL4mglsEfKrKuKJpmifpeCkxJRmODggsx
nCSesbwYhMIdrrPbBNJH0syPY+PrKZcG73hGnQavh4/2EpFjVywVzbnrFDocvTVXAk5knWej51eW
BPxqtb0FdWCabkJ0ZSd8vaSwW0ZqHfMF+hfS30oLaohaE5GvpEMEaBr54loSMoBwsPFjm8nwJkZF
+s0ks5ZXdPdk7XEA1ATNgmplKrnuYzwvIHjY74FM2e6nUCqgOxYFuKnfmztk1jlZ2LXfj53oEh+L
7Ab/kbTixXdLWKTEY5XAY/fFG7cEYKxlhKl+nsWhh0arDjtl8GxHCZJPkGkUMoj7QzO1/ilCEvHB
IPni0Wfe/M2hyD7Ojs1IZdUjz1GBjSWA6GOc9/sg5hKmj7aIF9+8MdhrX8UihrJT8dwjEQaIxtzg
4NZzSKDVY2P6czATTKr9OKxFOyIkHbVde007ySqPK3PRJpElKzq34R8MK3vxE8evncfZ77kBa6Ub
GnEYHSdIHRuDckhVVEJf3lxh7tne235zfWUWFtdd4CFVPpm7Q4RY2esMPi+cmzGo9wseJuXg/zA/
Fl0RhHp+addB/LAIk3njtIu/4/3bvhjpEnwBNQHjV+J5yKEP+FcJibbOA0wLarhWVRn4E6BUQ7yB
UkGiK08s7ln6tsyc2w3Ue+uGyKghJba5Wls+Pc4h6qRy5X03YYTk66wIvGYp2wS4L9GGrkFNTC5v
anZziRZP56bNFn5UQaewN/fBjJciO0OLYWjNKJuvL26latub1BQS2XPYvXp994YQLDochJ7RxXRm
QdcVyrJdkM/WdWGc+0kPHV6W6QL2XoDmhOJfxm4V3ylHRVoBtROnd90COsVT0EGS9NZijdVWPRpm
CFJB8/kCnUBw5nMfHNML1ieTuM/DhI+MQBZZjE2eQIJpKquCuFoivnTlnE3kqgnIFuQjvgSoz4VZ
fmBVMOXBpLbXOO2j0gwqukIlti5FaCbx3OseuYCxt4sYgX1+/OIEiduSqTjEMGTOyCk2YdKjoHPJ
cdX8gvtAO1pvWfMzcMN0j1pF5gyRi0F5SRVIC6h4bVSy5qjQH0z3UxqYpXARTadiCYUwVTZ3bXZx
GnaFh5HW78YspjZqzlDY7nw6ZL2DDtggkpSGG+jCDW/x2YLsKvSc+cEo1Yd+l0Oh8SU+BtnuP4sx
acpti0LchEDwhc0lhq2Qz/6ai6RZr/S2Tbf7AMQKnElDDZWW96q4tqcMNdpp9DN2nZoLhGbyZ782
hval4lt3NNTjh1TEw82sCSYtmKM7sJqj6BCFO8DfmTs5VNs5BkDYErLZ3Y7ojQDmQQGYj8wnx8jb
Oa5G9EUD1FoTv+EZT6qEjfLgeUbn7QZcTJN09saq3RxxAacFcXquMqTt3CzjxNAKpNlhjaTOU3Sy
b2IkPWq5fagDTpb7xqQbfl/X8wr37KeZoVUKssE8pcO+oGdR0TFq1F40w0YR1z7TO5k1wZUKmgZZ
KC5qyrDfbLWAonyiOMIbquUt+77HOKa5WBS9XrwmO05SKcTJQQElNt09d3Zy31E+jq+9p0EpAbNl
LZVD7Fwe69HektGD+j4GN+S1U0lyxwfVX3tqldcztoZ4Qm9tWzs0pg9qWtXvzHiE5mnqpz+7yXgq
1+isS+/CoiqSJsZdWaBFWlNKKtyI37J2vGmIxuRr6m3pjRxDLiEC8K46XjX+iMy+BDIGLHYQvwTC
b1hqluk67mmCIWPYIcoZgVLoHiE/b+3MXn3K4aLAUzYfDOmu0yFi5exi4F/4rqrg0pYBVIkGOIdq
oSnRbAanlYQ4irBgzLoIh4C9oYbyK2jmgHvarThlPYjF0pvsUUxyuU1oZB5SpJQd4AoPzjJtIXwO
B/4jY+ic1O5TQISSiOemt80Bc8T0ytopyEMf1nGyh/shTRoD2Xo495CQAzbaE7I+Ju0av7TDQMqR
8bAtwEeJTigE/avF03j/KZxrmmPMKr09ucZcHczucY8Lig4ID3xfHRuRGpv3fZsWE8NqD0+KZURV
4CW/MtvjydmAC8VwQ5bBs78JQo+GN/TIF0srCTZzVjXb4mwuGe0xA0mHmV66uk0X6JCzqlXWXuO4
bgekBOw3GbD8+R4b977KqD24tiW3lEX4xdIg0NdSuehxUlSel9Zi8z54DWrSxjP2PKJHmopVoBnE
5C/6TeAIYximLRqbmzC+8wJsLD2zpsiqilMoAhAuxb6Fo+6e9EK2GAz9RQdlTJhE8Gli1HtKx/4Z
c7H0xrI1MiUIKdPdsKUI4B1dfze5lpT4meJ7TYIUD8xheWcqGx6paLcS1BGsQAn0GBXVFNmg0Sgq
H6EzCCLO/OswWIAqmgNRAxoFsEk3oxUCjhZzUMCbvjZrJ4+ocub7BjfSikItclTrwn6NfZSe5lXT
W9dYe2iSUFyFk5ieAyUo6gksXF6DFvNSjr69MusUHjcwxQ6g8/rXivr2GEHRsQOrhFUzxeP4Hd62
Js7HXSZLCf12cN9Yyo/ANqFi2yd08LkftR7eAg+AI+k9cmoldMRrSMZDhC/1xiZZpvJ2avsRTCvK
bqWXtWWTdmuNijB4E9PS6JKtWYgeTkBk0C/u0YUciZyI0cQu18MVfwj9vgPmTerhJ0UNdaIjT0EN
YnS/XhyGYsVqkqQ2MUSzveXu+2zlQKBhS+RB6zj40hi7VE4FypSLWmmR4NQ/aovccg3Uwnd/ancA
WdaggHG2v25E5IN5FQRH5OUNN0B46dIjffZr2Lx335e61kj0flm2eKy9bF5eYYwM3qSIl7twsfs3
FfaYzNJsrVbdLi8zioxqQqJ96bdziYcYQFAkM0e6G+9goziJjtrMwZdEJNaBQqWW/YENPuaxm+UI
H4ILBEUU1gEv6aU2Yx4bTygSaDUj+qOEyVDVGzh/BUnQ2u22Q6gEem33rBDMlA8w2v3wgea8ghtl
fJiUlNcYXUyXRTmt0YplRwW3+RXASd3jgOfYYebqknfD+alFl2cKiG+iQ9zy+aAd+eHSJn2cvZHi
6YdPM4Ag9bh1s/uRpQrwPMzTkKVC1mdfdjARMp7gsdeo29lOEpgtTfLMbagE5qU0CdogN1FdtAlG
rgTBS2/Y1/Y3XojbdWiZBWNwT8/BbEDc3obu+zQSzBaw0LhZBo77PKh3YOTpbt7zHfuUFVS4aKp0
06FQycbwETeGpnaxN6N2DacbujegOzLUgU+g60GhhsLpMA+TuxqNHxdoxdB52H5FiY05eLg3waFT
W/zEsP0vUXXgsar2rmobz7J889KswPZD3Maq5d8QB3chCcY4wBdWYBABywU86lCFtiNFsFzG98J+
zUh6Sf/wB7zyzr/auV3vdliJnom7QDi8pmokY19BfH+3vge8otA8LjtKRJkMUVxiAw+a0GR+bQHD
QM6aGJPmTFWDGdq9ilLceXIM3AFEBhkKk94sXWs6gtEGFoR7XvaWs6JX8YBGLgTUqE8yW7XAqeUR
fEUVb3G7TFOMoSNkCFzpwbPXDHrHx4jtOP7bNjwOuhXgofn0CnzsrsJjbLrxN9rcdVLOb4017sCG
cDogA0EUkerGUiPMKRcaKCaOqgT4ZBTvdUrSpG53jP5QcA63FmUggAsIFgK9D0zySIZZvQxBgP+5
wzAW2axEJUqrNFFQYfCIcuC4w9e4M4BbuTm7HiLHq8Q16kEaOZ016FsYsnjsuIgNBK0EszIVosQG
5HwuUa6qQ7Nd/GOapUBINdR9QU0Y3yb9QN6RM5ph2ppYMB/iHeh1lk1gYSFagcXmR8vQv+XzNsYv
pPWfEK48rpWcBvWeeaECiWoXdQf01O0WYGLfJ/3yNdpbEFec2qtYULAr1vVyeaE7sd2CRAY+0AJh
CyYnHp5R0dR138YE/x6y4aJ6aP2wy43cFHh/zXwIGyyfPMyT3joAw47Ma4HUils0Skwu7XVj4vZ6
wxw0bymsKind3nAPwqAAILWS82V7HocsrjWGFUcWJfED7DkhPkiKvcvghUQiJwwT0oPFFuBy216s
hZTED35CjUdevbUhdw06qcPsBQQ8L+BXWodFTccRXxv0mEdjewSyHaLZALnEmrNvzeuYLK5EpYNX
RS51PXmDf1oB0bkKgjQtOGbbgIZkpsx0txXWm0H4Axro2BJc9RbYQqzzUIc/Ug90EV+1zdmaGVj8
zE2nGcRHVGYmu2oih0p664fnORl/YAUzVYaPXZVtEcMYHhNTzwC1aJ3Gz2r7QeYRKqtbXKGk7FGI
XMGBOMDmk+ygn7b21GNHV+4b+lPe9ApXcaTvJZv0AfUFTXG2QScTrBmREpc0e24W2R4b2W0nDcOl
nu4mSMvB1xN0+7Fi9F+IyewkV/GUnggNVzDGNPAiYJnF91ARd23RrXMMgaZZfy0Y9N/FYS/1U4sB
K8s7GgR3dtc4mMDdLeB5kuk7ifboTIeN3AXj1p3WNKFJYdSATVXXbynDVNtDMBT2OpRjCCxGZP8R
jd3ZojDNbNnEi5gTDlo66pNqWGLySjPtbjLuoi2XeBjVk3FBmY4GA8MWd0QEXSxJ7U3L+j0Q3lhD
R9+XndVjuaA8/GpWF0PlJLL+O+IwZyDh/YWHlUWP/RNultlVY+vrc9YH3SkJk+TbAibWCRRV+3PD
igu8VzYlN6lk5D5rUVRiUklugDWOcD23fY5G/6ZD9thNpmdxo1f8vwEQ5DIuJ9wjZQl25XJuO8oO
00ZGXoVsWo/himjyHDuq/kp6AxiZ69BeIR7WfVvbXdmLH11UZibmux5T89W2ib01gkW1NybBAZup
JI/I0t+IUctbHhqOEOggeiIj/JjlpIAwBaDRljju20FMa3Y99nx/sG7Lqpjt+4HMLUJuWsExsFzb
oXbrhv4cdyeMaJcA9f/IbzHBa6sUmefoZ/2QFa3a9Hflpa6wQTD4GIxZnIssmppv0bqEVa87BmxI
39VIXN4eOEFQ3ox5SZGqnZ0wQJ8efMsIIktFUDM/y55Sxuxz2k3xwSe0v1l+UuKpZwjwkaPXroGE
RWEJgVcGsw8Y3h6XXxGZC3HbYBb5Gu8NLh2VDtcg0qR4u3tTE8CXroEzRPfmKxnf+olefmDtHVi0
GEHyhkJni3JJ+1CXG2i9bdGzAaOO1ZPjNUbicX/tA9cLsRGwbyUGUfqhFQIzgwR82MoMZBirrtG4
9W/hWNFQmf1II8teGxF7dbPEA621AbrNBjg3OZnI9K3NAvU+jX7noCOLm6/ofYYSkiByFafAOy5Q
O1U7JAHoh1y0Y+kcbRYUTHrZzKu2iiM0RChD7V2T4d3nEUNue7z37oausfvVtYAizMBzVprAtVdM
fm/vQBZzjwRM72+UTu7gqLNBHoG8Uuw7Vpi4S3TqVsB9d97D9o26aTjYLB5/K7UOJ4yY1EugwrjY
Qg9jm21GOtwWm9elm3B97PP6bnDuXhbs+MOD8AHAzVpUCJsZ0rvMdOENjyR0L9u6vvvWH+B0G5fa
6/D+oEMZvBxz+ov1zYwxy1dh0hB9+j4SdKnc3cqxRcPX4SlYKuCcosPoXSCR6ZCiKGt836/imCsP
e3i+PGcK5XSu0gBrki4TU1zFrb/V7YoFSubSrdrQ9Z3UDvdXPvRe9gtYaQ7aMnwe+bZu4tHNk17R
gu8LiLKR8nLStvtxIz4FGdaO93yI0QhzjAB+pojjIycAoX2I6MRa7eggsOj1dDjlm0TCHQZYKVi7
0DfycumBsw4hz8kKTLLYg4vQ+XY63K83rCLeBkrj51RE4w2Kpu0RscfjUewDL7cJawoKuDKGOzI4
bBT9tMHvcz9NhFd4ro8FjUP2IPbG3KfG3CTL/BvgRXIrYsBJ5KCxCUd040GiU8n9PeKVnXGV5v0l
0jsOO/JusOS/Ek0r7xwejGUMtOUB4+C5Zsxk571zaLJpElee9f08CeMVc51kfsdp6+8Jz0wtGqBF
A+O6K4x00vsAy49Cqr4tQSrG7CCQG2bkyjYVNkb7ce9gUzBoSr9ENBnvIKc0Z9Yg9BFrnrZI8ANV
ocLXJrQzpdwhg1jDab2WaxA9gOcSvaO3no8Ll9sKVQrwAJFqMJsKgyZ4MCTo68sOGiwNM8AAG6AH
wUY0xdwWmpqC2G6sfA/XZg+abTEnw3JDgGTKVYuZTglTYHPENd2f50SyWoQxmFojAtMY/AISJT0Y
401QsTZfbzH1aOW0x7lCX3xKsdDDfglPXS0wM4/a0N5i/aFyc8F/wk9rTaHjkf+YhukdBMzlMHRt
Us09rqA/y+Y+ExV+0EgO6SDGlHKChCpIZ/jkxzVEBte9Z4GPNM1/U6n+LzPwH+q5iDchb6HcOCcY
G3K4l9AjYGg/Ds9//hSfiP/8i1b7H68vV4J+MxP7uVsyvwWwmM5QTwX0vR32rPrz3/hEvehfTC//
+Bu7g/Rr1oE+6wHd0APuuH9+3c/sy/4HWSRaioFQS72T6LdTvw1oQ/sWiaNB0Y1L2XfiZPsQAyB9
CCEUI21yJSGo85a/CCc/+1wf1M8ZWx1ubjHUz/xFpk8LlNx//mCf/SiXf/6PL4wzxPYNMOecoxEb
E6AsvF8JRP5/fvFPrtuPET2YkQ0bbqRwE++wqxFZePGAc/tk0r+Inz979x/Ez4uHB4NhHTtrYP8v
oSh6wfiS/se3H/zf70YRLLc3LI/Bz2rOEQuaEl1pHSfYjfv+FP9F5/nZl/ThcO8ZcYvPWnaG0BG1
zq0fLsdmjfMudn+5fXx28XxwMbFMRgo/qjkPwVKw6BeyLco//8D/+soo4j4cacxdWwBEtuzk9/wA
oHOFhPKXP7/0v9rU8NIfTvIcbJBBsfjSDYlbqA9/ryyKc2k5WuFAZsVO9VfPsb+dg3/9FfDnPpxv
sqzY4zVuOyfkLWb3AaHF2j/O8m/M38++qQ8HeENXknmJjM7YcGw3TMzZmQja/fjzl/XZq384xQqB
ExACIuxq1v0J2U13IwZa/+2lL3/yHzcICylah21WdoodbfJ+qbwpHf7y2v96fPGlfzi+O1pc5P5B
LD9TiExIaI4rtj2VP/D7P7/5z/7AhxOMpA0M9bATPwPZdBt2aBTgCv3d+dHbn1//X21G+AAfzi5C
L2LbrJZDcL63JVhT4R1DRAkm5JSEh3Rc1IPCHuFhdgu9cbOZtv9ya8If/nCkE0ZW5GLAUUJ3BZto
4N0aFB4IRbj0wZH8W9znJ3nBUFD9319/ZajEogxmaQhcDy3EKMEo7iCoQ01pf1i+nEkUPzWzOgri
uvLPX+r/ONj/n0PVzz6GCrGQTIEXjtM5S21465EMlSR0fa7E6B9jGcqWCqmOvB49FeeagFofB0gx
Wbe+yU0QecXq2ejYS0CLx7jpa7106g5ixviATXek0X9bSApaTJByLw2X/8fZmTXHyXNb+BdRBWIS
t/Toxu7YiYfkvaHi5AtiFkgCxK8/q3Pl6Jimqm+dFDSatffa6/mD4D14O0XVF0cmxcQgINLzA5G8
eLvYVx155PTnfKbTgzNP5aPIU/fgSUfcCyqnb7mArymy6pWHwEmjdjLHIN7h59bPuVLwjkS4lCJy
ALvHDGEORMZswEmevL6KNn40Zft0CoJDlNKwiJGeg/aI9nkO3kL3Avm1dahLx/1VI7p2RL6zOvC+
V3fKCy9KYwp3dlRoJEMKrkPnjnqjy4KcdaSqXQE6x6HOMndXAmsNedCM9DoMJ5FVHeX0oFPorZm4
nCKrKngsAm/Yt52Pq9JEZYi7my7bQzmFxT70tXsPwSkILNf7d2FShsZSC9TjxS2fAX0NgQrCg06q
7gK54o+0sBKaVuS1O0AigOriU4hDOoo5M7ZWw7ww101KuK99ay4Kj54c3j/yVKitn1rP85CJjY2T
bCdb2KcWdw7E3NfbaelTLn//sPL6ZZHbwsXRLIQjwn6qUXCOcg+ycihY6AUTq0WZWyAlZEUnFwlq
Stku8L9iFV5ZnxZ+u4nPGuxsoN0I806KYPNdVEO61Q1ecLzeMku//fL3Dy3TK+CaQDqKTnRQsUaq
t0VYPEKc8bbHGw1vWZyHduvMCXS/j/M8Qc5sg9lAgqfbnm9se4OTuUj64+cDfrVp0nRbtee8WPMx
XWocY8+zBeLyhcIMSJEId44iD5GcWvMLdNylnjW2vLSc7aIiLWyceecDauOqL+OgQTUBXi5s6mEz
914AzY/lbmXk/cprXr+PNf6/pSpc2kftvng9c0EuucT2IhRZ7qD3y/ZNngGXBQ3QS6WQtrWtqr9H
Eg2qzybTwVPkQlTbBXn4BdlAcfCYdA6pI4Hwtpm+y2wGeWLR51ChYQ98trOU7nERm556W/5kTp0r
yJeG8bHyQOGirap+RGCXwPG8ThF9h3HfFGF9a2kEFFgz4j4Pmf2XEAtVthFyqhIP+C6I5+wQW6xq
4tIdWJx65XxQllRJOjtQ3VuZ3sGy0DoFA4QJCJtGCAdP3k+E8Iaffl01p4ZM7Z8glzBcDmTwneVO
8CIsOX6ZbDmfgzqbLwkAv0S8vJr3EXGqF6fn8jxqC7GKsFYoEnKmN1WF7vchctqzpRXSE9DLFvf6
4myogLpFOCZ3fqZNJX5Qz5ubbdrbzsabSXOA/5b/NUTK82QRbzoPqYV1Ulfv9Qz+Gk7UxDqqsQXW
SAzTaxdY9N6OfAfZshLSUuJA34JJliOMB94A4X6xA/S7QomLhpiP21OcQ6P1fKlvS6TqHEjYkRCM
J2sCAiknKL8IJoRZVNr8RrmA9c0tHJ4Iknv/Wb7s3h2WTnt4Ng33eVpC44x66nuvEBAKofTpDmUr
CPU5kDH1zHnJUwtgYod67L4KFRZg1naxq7ry2eJBsZGVAEDo+mT9/OZvR6ExW1FxVfeOcHAA9ic/
ybSSL1CpsecZFlbQp/WNd7SRyv6Sz7g+ew0wQyg9QjgOZSYPZepNO8Rw55XdbWluG8e+dJAevNnG
CNiH+0Grsx1Z960zbK9/6sIdyISfDIPGiTKyo1OgfqIsYaMz6ICDcw3a0/UXOJc16JOTnUk+qQJo
1hHsgXfqCC4z7hZxXSOZ1bt/UKoE13kyiRiytCJ2hfxmk+htigq5ycM155alLzTWxppy2lMeRqdx
enGgg2/h0Bjxr0r+uf6BC5dWEzsRBAUrU9WgBSEF2oaRcncV1OPILRQkRkCxerd6t7+bCRg+K226
MCRMc8CqwN2v6CmcPujZIw+eFBtEKVYuaAvtZVoDtlpMnjUhBurY/Rvt+V3GWEK64qX2xtuGtOkL
6MMOkI4VTgplCoye5yWFz19FzW68KZmmf5rUPoEBXHiKgLUIUYsY6Def5f0zlAPa3kjUUd7YWJdG
/HAqQd6YR4hWQ8HlFnGbIt8Z9rHvNdtwfL4+vD6tPrYj0/WvsBif/Bq3PsCtYqDY4toeoLj/zoUV
4x9XRtTSW4zjjw/iQFk3DkrYnfYd++WDiOpuH9njd1Uq5Dxdtb/+OQtD17QDxHLKlWaZm1DEyuPe
qqGX7+oNteyft73AmO7ehQDvWuWcaArHBdRidEjE+Csh4aW5YRyEPD0C+Gmju13E7aoBQAv6M/Pv
B5AKb/v1xmKvnEhOBfBNpzDzYUMMDYjmcM7M07frz1/4ANMQcLZYCUMaNP9c594m6obuAa4C0PO2
rTjUtkh3t73HiOSFZYrkMpa8E3W/Q3a+ES2AaCI/uNb/rr9gYRz5xoVy7MTIRF7MychwH0ANya8o
878XRXjjBxgTO+0U7AoycoGCkbiFtaE1/Kl7tmvXKEJ/TWI+2Rf9y5d9WDqQqPRnu9RFEuCe/XUO
SPeIkCdkOIy4xx5Z+lMwQp86e0GGTFaXl4jT+/kuV266RbWPdegt6h/6rvIPLCyD+yql/MFyRA7q
poMa5QEntnguMqRjm8w5pmSWm7aDtcPcWwLMv246g1KqjrXKojfsUARScMHcFeuahf4xXd90oQUO
1TMME1g545jZ/yhzt9+hIPq2DjLt3rgLCXwPeWGiWPWWDtOXCr4hKA5B5U/jrdnbLCyLJkLAAtS4
nFkzJ0F0LsiI2icNXuDZUV90Hh6uj+SFy5VnLL11QaNAqIAkvEStrexRCDZl5PX6w8llZfpklJnO
bwjvIHbkw0LHDcLu2LtgwJaegvmBkL4+1rocvqY6718qqHpRwYoT9iw6/ojAIv+f7ngGvnaK2gnl
5Sg3dXxcB0YUOEPQyyCkcFR2HDMn5PvOgykYkyHqBK//8IXxYzpaelkJCDLQoScI8v604cC2LngH
U+Df3fZ844TvijaL5iGdksxzu0MdwjfBhgT06LpWetta7hs7EXRMoAM4PoWu3dozeSl1z7PvMH1T
2+vfsDA6fWM3KjVInE2AF6D+Ux2136TnrPdeBgC/YwBf/UOD0sXbtlWTlNKgmHXIZmxM4/zAvPcW
9VsahSc3fYhpcQnPEYiAU1kkvIdYnIBuF7nQe0dJlf7HgLO+/paliWbsSQNaig4Cmze6nG5SWiay
8NcC2Avj1XQ7TO2xoAPqQZMBsWhngDseZGXV8/VfvnDFMP0OZx8+1RCXFomk0vvPbqvhv4aO1os7
9H63R81U1aC2s+l+2a7GNfr6SxeOCqbJVD32WAQ8HKI5GHTV7AKt3EYHBIXPeZl/vf6OhS4h5N89
cAaQJcvtXCc9CR0kmoYWOqA1r7mFLvm7JH7YYLEs9SIlgQ88Duq0GeU76CbyXeGkNxnA25HpLeUE
ynF5z8G8j4at0hyYdL2FVPC2PdT0lfJtm1qN8Jokky7MJFALPTc7X932dM84alZcahgEYDpQuPaM
7HflQN3Sf7vesQttbzpdli7OsYNEls8Np1OWht+rUt3ZjK2sfAtj07S6tN12qsPKD08k/KaaNxhe
7gYoWetZrrxgYWCaZpdIJtVlMzg6cUdlxxxVtO6AyMhtjWOcLUcasdCHV9OFQHo3+fR1DG2Aip1q
Jcy/1DqXTvkw8AeeznPVoHWsYoBu9ykEl7f0/1Ttyqxdev6l0T48PyigXYU1w5yg5ixFbbdbfZuD
L43VrDT+wr5mMjxyEdRgEiOzHTYDqqim8N4SlEGpXp2hhv6W1vUtUhI7Mq0ue9DHSWu19ASfE3vj
g1ztOmMDbyaxcopZGkbGDg2VWFe4KGFLVJ3FdfmIqNaNY8iYvYQgcylcXHMz4pONiOY77mCFgAPy
bW1jeluiWCsvugwJC4aF4rmeHLbhPNBHkNn4/qZ5YLpb+gVkJIW+NL8vznAU+smL6icq01cevzCM
TG/KZmRzzxgaX0oaHecR6GhlVSRmTEwnThQ0/X7/fv1TFqYEufz9w5SA00jtwrsHALDmi5PZKFy+
pxC/9tVaSGthQSXGnIaXE9hWyHOeiNfGNWs3klKYAK2djZYeb0xpYF+6oHAmxH9kuBHIrknf3tB5
Lby08HjTuzCVwxCmYkAyE7E51Dn6DW4YqLlmIfSe13tgYar9tVD90AN5p6Js9pwmgXdtjPKVYpVS
t/Rko2817NdnFDfwJBs60JOkCy8fa22tXnq40a8V0kYhqqaaBNUiKNp4sdSv6+2xcGY0fRHL3K/g
TpHjbGLLS1H1eYJ1HgwjBsiHNWjzNdk4rDlef9lS/xq3Kbg+ZTkvqy7J8slBMAkl8TAfs7a28FYi
b3+PnZ9cZP+mFz70r4M4j+O3gUZhtCz2QR2yOM9FGjfIMn3rI/DHUQpSJE1G3adsYu6pHYN+rzic
ebMgi3Yw2Bv2I7UDWDtlnN4FCAhvK58gh5gyxlELzprvWBkIHLJQDYaTUbYVQxU9X2+hhX42Raoq
hf+66w3dxckXDhHcZbvKq+Vt+4ypVEXNSI5xCTIVkuMbyrv/Csv7fv2HL3StbYz+MaIDswvXP8Hi
cO8R2DTO428P1fq3Pd4Y/47WHGXqoX9y20FiQUOtOkwOt7NY24IXVmbH2IL9qteTNVCdsOGtR2Ud
jukxfBVQd8hWGn+hhUwNtQyDVsKup0i07f6yuJOeBPGtbV8Be3e9kZYkWaaMGs53HTLnHrYyxD03
RVPAFQB5mn0nVIXa8ghlMtZY7aKxzk+Zox2UncJo9frLFxrQFPSm0mqGDi4PCdKaVYqCZ+9NtHyj
0x+3Pd9YO3oUucPyQXYJoDrt1kE159bveQPxVEf3IS/3t72G/LtDB3Y39ExaIAGiGDKs4rTM4Khy
n7d8ZQNaGAa2MdDkPORwa5S4y6Yi7pszTtxFvrb9Ly0fxnHPjywpqrKErTyC6XoSmyIVKzPw842C
mnpeOvoTHNfKFv1LAhQOQRWgnIAXsWUF81GLEdXNUTp9HWQ5r5AKPv8aaup8Owu1G7SPolPhhOmj
HaRs55RjtPJBn5/7gDf6t6ddlSqLCKDeoqmPOXG3qf8NOlZUXMEBbl7TCCx9g7Eupqgas2fX904A
OgQQuaN0IhBk5W6+9HBjVXR7+ADBDM3DSvLkWdH/Zov+vj4Nlhrn8sYP22gESBCv4GqX1L5rnRGj
POJeC/yefSktTcVTHVQrZ4KlbzDmdZSDYt9CgYjY+fBQADY+WnRlLi892pjLlT26XlTwNnFzFNGJ
nqRwDCm311vo83lMTX2v6joYQYKOd4JzX4C6tMjXD0HbCB3XVvXn+jsug+T/H2agr/i3F0SEqxVk
TunJwbXKBVIJ1isgIk5xtlZ4s/AGU8QblE3TSm45CQuszVy4G5mTE0WlVlisXHk+10aiWvHfb2AI
tsz+NKEOux+guRRejUVptDeNhnzDrxx4TNm/4LnwnsqbCHg2qp3/faWlZQDv6bROrDll0WbKe4HS
krGebut6emnMD5ODsepiXhcCTQhf66ZDFVgGN+XH632+MGipMactB9WzMOzrk4GU9wUpdrC8+nXb
oy+v/PC7VYT1GilQ6B1clOeFr7pZCQIs/WZjDueI+tZFhwikg3pkOp277OX6L14ansYMnsbBLnHb
D05kCF7rHjJA+IiAqQtPT3vs1wJtSz/f2JJ9mAPkLWoUExhYboIcxVqjG65dmZcebsxhL5pAeoTh
QSIyGDAxC/YNRbO73jwLc8tUZbW+SytlIcKGY99mhj2EV0IU3tj3jXLPOPRtFRF7ngWH669bWPJM
idbAS6+wOiTTOX+gqRNn7p9yVUO99HBj0kZpCHEHPAOSTgOvbIWb0G1ja7xxHzbF3xaHX67d0jrx
XTRJU4ESWORDfL1hFoapqf/2dIryXYHLjwPLRPgEauePL14dVJjf9nxj4hYoKSO13bcQq5xbKPBR
VVLSr7a6bckxZYxaewFsJkSboHojR7Fw+Nt312qElprGmMG177uz7RXYgwu4QxW+UDtGUEpAgUnf
55AiXG+hv/e0T7ZKU15X5/lUNDYcFkTT4Y5Qq2GM8xFGBF5Om8MIVxXQSvWYWC0h+8BzYIPs1MUc
h5ZdbK//hoWZbsrtlIJdrMSUPEmr/loQve9b+XzTo02xXcUG0pcBMp+o5W9iKx83sJ9tVkbXwsne
lNl5AAeB4wrlo85RhQLD6tabH/PpR6C/wb8eJS/d2jhemOOm4K7K5SR9KI9P8PubNjJq7I0Nn9mY
Iw208jEL481k61bzWNm2Jt4pglY6t+FnTOEqK57d5uv1rlj6hsvfP2yiecBRZt9iS6q8INbZ29zn
W2dcqyRZ6gtjpsOyDq62nsS5uyCoxNeO2LMmpMeqAj4eJheQzsNyKr+rRBX+vu2DjM17VDATgK9w
cOLebgRwfr4Uv0/j9vrTlz7ImP9+X6Z6SgPvZFXNg7Y94JyzVz2VEA0CO2+xLFZCOSsvW+obYyPP
u8xCPQZSuV6FWql8zM5FmN87RZZvrn/N0guMzRyxFVWBb++hgKI64JR2b4v+xN0bVxBTdjfJER56
BOd9t7V3cMWCzr883vTL/Uv/fBi2MAgfnZE2HQwu3RhVARulv0X+uDLrFtrFlNnRrskLRWfMOtRs
EKTniwZu3OVKUHdhTvuXv3/47aGcJa8rXHO7C6/sq4r+R9RJFGs/funxxozWFLXKfoQfT4q7WnhP
QTfGOrhr7fr5trb3/v39kyN71JqCIdbb6hAEwasucK6BfeuKSOnynE/2Pt+YwS0csTw4uzrY3GDa
CKdXHl/MzG/78cYEbtsCFmc2mGchq77Us4tSG1DW6m71hPA31fDZzzdmrbaoEFHFmiSYMtgQQc14
dqmcN+2MTUJ4bhQLGkRJEMIXuJtJ9gIrCpQxw1rkPgzr+ksgBZxvHUgHVkbzwoAws/oat5gJlj9e
0urWh/UJ+zVxG+iD8GyXcLu63q5LLzEGdV9XNbxchJ90dQpnKdhnfc1riozg9+vPX5qSxlIFz0kk
W7ABJrY1oKL191jCNwWa8OtPX/j1phQrhJ2zjQsNcGk5XEcQXaGT3PDJQwG+v9JAC6PaBA5TryZB
lkVeIv15k4NjyNe2iaUfb1w1/DlgZd/hxwfBtvZ+dOV7P7636Y1NY3QsoqRDXdotCAXBu9e/tETE
c/e19Ffi7EvNYqxWjWho1qVpkFzcImNQVS9mqdnKLrHUMsZK5TdCSEYuLTPWsUrvLeRYFP3Z+cPK
UrUwKk2dKSYzTAPcAscAwJdLz92gUg0w1JUhc+nAT1YSU12HpkaVXqdR+tyKL9CavsPwGVTFyIn2
doB8bKrkypZ02TY/e5OxZtk9eNg96f0kcqZYgEHu9s8+KeOB1Bsv/ynsYuWTlhrMmMZdDxzNiAUp
8Vt6BOmF7iGA3HoKbpLXZ/LCeDIlWLSsiqlj+BJ4zEJW/I3lKwvQQmeY4iuuq4yFAQmSgTJxF7Vd
va11rXdz1VVx5MMEHdDDcuUrFvrDBPaC3Tan0m/7hM5zBMfxcvxRNGOKsohuAHwIln5w0qTlkc0s
Wrk1f/59oRk6tcGTc3QF5yVRHR3VHBoPZp79e12rbyVfmY+fd05oBk8zf85RyOp0SS9z+Pl16UM/
N9HKQrUwtP6W8X44VsFsOLBxnwwTbslYtMExRYIQyLKVxy9kI6mpz6Kl25ejFXpJiIkhAXXv7QMP
4akFWs9MLNikfYlgrk/aVUuKz5uLmkKtAg7jKcp/YckLNF4UvufzO0yx46l7sItXV/yy6WOTv9mA
weH8JfyvEpfd67PIWVg5XWNBqJqpJGDz6YQTuWF9/Ro4MLLjNQR7OjuC8wFCoLybenZQjfzfRGFy
xobg2WbZXe74e7ge75wurG9bNUzGsSeV1aZeBxZljjJG7TVPMFK+C5t2ZflbaGhT9TWAazSpsvET
BixHKt1jpruX6y259OjLDP8wKmuY4vssDYPE5sCxTHBO52tiuIU+MpVeI+cTnC6lk1QQ0RQUfIb+
3h9K1DCviaHdpVdc/v7h18u8drmPpS4pPHeCU5woD0h/iITJNEJkrUw3mvfWETrmrI3BLm+PFgp3
vgSAaR+dMZjA8YFNS+mRnm2qQuijKzMYuQk9/olmqNDnMMqhCIGvb0Md+3VmtXwPHAvec2Mrs+9A
e8wJmXL2w4Xg7yl3VD0BIETGe1+lwR7Ud+uMQgxr5/dA/fE6KJ7TIkBSaWoAsFgZfEs96P7bBnB0
mFsU9sjEirpnhtqeKPP+d31wLFQJw1b232dLDyXdSsFcpmq74XfaeNY+S/P2ONmh+JVhCzhPuvKb
jc5b9jgKZxpixJvSx1mr8TAKxdbG0sLiaQrtnMEDUC1sMfoFOFDULV9rGXyDtc9awHrpBZfW/TCS
KkDhvaanflKADZnBrqQBckJaX6835OebFzVF79IXcNAnGiY9jeU+CFT7kViBFf3YDj5YhXCgAZRL
AZpw2+uMU4wFW8/CIZFM0gqsTMRH70SDsucpmB4bys7e2K2cjhcyIqYWHpWQ8BEUnCSlci8sl17B
/7wqCdBZXCCHKmCOaXu93ITtAKcf2x/Y2hbw+dQPzYRw2hcBoBqpnXhQz216To6g/OQxfFJ/gXS4
UhK99BKjIaui7ayx7J2kTN9UCbBF9QTqaizIr+sdtTDqTAXmXAJbVoU24uSh95pbBBiYJpptDuvv
VQOYpXdcxuSHkW2BoFWJouSJZvo1z8bhNMMBHLz5Vce2hRXo7yb94Q0dttsObD2SWK5/rnz+G1UG
/crq9nkPUJNTnfoRnG7zGshe0f6q+5bFsI51Nq0m30ebP13vhqUPMCY/CILItYUMZtQk+5KDBguD
1ZWpuDRDjNXZUbM1pi4EktAv7lUO8ksQ3jMNcF+OKMoIs1TkP91grbmWOttYsOG4mbbwE3KTvmnv
3UY/ysZ7hy352klnqTuMcxfjld3IjLtJmukIPExbAZFWt9GOXvbZCo4za7Uen18xQlNV0FQNq/t+
DpIG1JzjQNIHmbEzEFi73M+CGGeL/4JxzdTz888KzVRrCC4esXvofUMgtsUz9Sz414IXP1Xb6yNs
6QXGJBwnwVvfx02fcx4TUR+a4SUa7uqwW7npf/4CHEb+neV1EFQCzjZdMs/npn3wdPuVqeDoAE14
/QsW5ogpdrQDm3O7yrskSN+C8LEd1+LBn3c0NTW42m4B/vFakuh23Ffaevcta4bsht7LUv1yZ/5f
YJXvt32E0Q1IV3kiUMxLFEjRMPwHtGoSK5fHvwUSnwQpTE0urME5KViOIN1Mum8dmeij65b0sZB0
ekHZg7+NwAD8k3EOhEcQwb56AlMBfL4LHR0WBiy2AaKF23KY7UbUdYLCV3OQrkkE5XyNmB/sj4/W
6Oq7ngMfTfxRw91kBPpAdvQQ+p21F5lQD3UbCpCpArKyBH9+eAmjy5D7sLw3HVxRywogY5ojHIzp
V3aPqCRTP2jQjOeJp8guwUD7cL2LPl/BoOP6922O5fW1A61XAsz7sRrllkA9g2vbbU83Vnpdl1nj
5g22qrF+8jsoN7Pooaz7H7c93ljteQmgVOBANdshoMd5DSDl91reVq8RRsbijkoTWOwGmU6y7oKO
T9sv7uT9gj6wXtmsFhyWwAH/t/HH1h7ZBceYqLEAk6ZvMBMjLes3nOeBVtKifp6bOt9mMocVfNik
Ww2b+M00EGvPecU2I1fl6/W2/Fuv+f/nU2jqvmoF+sDlEpkoiw6Pg67zI4NJRrqBl0gGLGbEXngY
Dvqr6wR5v+8zT/rbSknSw8EEeBOSh9U+qyjwBQy6TXc3Z+5wZ0EY8VtGAuWV3JnLH5HHIoloQZP3
u+s//POVMjS1LxGZYAaBG2biN+rc1AFAKPaKAnVhcpjKlzSKhB/g4pqMjcZJIt9MdIib4aYfTk1N
+QDSmz/2OAYRdYEBzSi6Uyxb+elLeSfbmBt5LuXgssFNIg4KJvXnGJVZG6qrn2Va8rtWifdZVM+N
Kov9mPY7+GQC+ljYUAejTM+Jum/Xu+fz5YzaxiwC+ITqRjE3qWGO4OcykWG9JXIMNiCEvnd+sCZF
W9iSTel5hFOdI3rZJ3AEmeAVn8OVjz1bGikbaA5uO7raxr4PE93WBterS1JSNxuSWl8Ao//vekst
DGRTg54Bi5NVbukk8gKcZEAfyGk1drP0cCPwREgOVi/pcKOnw74PkrIrV3aQzzsYTKt/F7G8yr2y
QuFNokGafYKlxPRkVV13Z7lQnfe8Hs48KIOVVWphRpr6UZqN4yjKGmkz5EO9i0ZlOE/jypd8fnnA
KfTfL2kHWwzO5bgS5Gms1NcQNndN6cUXtiTvNdhlPAbQdmWfX/oUY4LaYL8xTHovwTIPvaeLs4Zz
csjKtPt8NoTUmHZVkcHtzaouDQXmLeVHqPiAEIFFglpzB1roeGpcTmQzWADtprj8IEBHFfgoChZg
1gjVGZgwau2gt/QaY8pN5RD2kO51yQQ+NNcg4rnNnVKJC9Ah5z+vz72F5jK1pk0I8PtoMWS8pAe1
c4aoutr7M04VrbXS387fhf2THTY0xhfxwJ8LLWz3vJjrzQT43pNsi/oIxFCXbiqVpo9lAT0IyrLs
9mfDqfMti7LgobAF+m/wWyCJZrKRI/5rHHVWdJi9cWCbWZL6CF9mB4k6RartNAE+52i4JUaMjffU
Imzn1XV45Kmv7nnYhNsmIOKYlzNcRnOgVZ8dO292VqvCuAA7d5cW8juOJuRhlApSF+2Fhyafg4vD
NowsozTaNTTyAKGTwVMVde0mZG3zpQWZ/CwLZFZHAl9arpFBimH97hwBpcmQgku9Qx9cajyBDAOT
bOIQ6/BZP09cgqlEIMx3/XG868GKu0txlQaNfkiLcykiMCPdCJSZOSfzxrNd71cKNVHS6zp4gMOM
fm1c58mT+TucIpNREHqwp0ps3T5Tj2UgtixT+8wCZW0Y8vykwbPcAkuEOR3RFGxiGLLdNyQrwMGF
oAtKtNndyaATG3Dg0+088eKrxnH8ZGOuFtvGtfDJzA7lO7OQ33Gyhj7XJErnbT3AZcoG0niHLiUe
mp0CVMbCYgsHSzv2Iji8ywyRwZ0l2qHcMjCNbwvahqbQtWxBJLALCs93C65GZLAAk5/Sfh+A93TT
9hcSYwQ7Dkhmdgqbx7wYN2WLFKTTrE6QhQUxNJYsSxSNV/CwTSYXIadRwl/a94CVhMScb65P84W1
xNTRukMDzSdP26T3yoM/9Wojbeunhb6Cdn24Z6O1NtuXPsZYtXhIUdySuyrxVDfdoQCfPQnNXCh5
6Px2/WMW1ixTNhsBtjRGLVx4O2KhmDkP6kM05eLHXBf6gdhhubI2LqiPQbL7d1+UgxIVB/sMIiWX
wza96w8taIe/o3pqvZ0L/nLsiFaNu7CpvKfWtss/hfCKt8KJQrK7/rEL5xdTXFsAR+yjcgT152Nf
wMJN72vs0ivDYqklL3//cOWmgRXpMocp71z0iB/UvwX4RzHx3G04AQ5+/QsWRgRx/31JU3t56LIA
Hpb090DsWNavEHKvbC5LzXN56YcvCPTcBtbscsz4/KSC4khZsdLyS41jzPkG1U1CzBVPGqWegiKd
Ytg867iD2rLSzhomZOktRuuAdxCAyerxBLiATVGK70AP7tswPbutv7+pAwJjfclHRwL7naMWjyik
FUFkTKHzemgEmOfX3/A31/rJDh8YR6KeIBIPgiNJJrvooZcpJXutJgcIbjA++Z0cs+YxdedyN6l0
OA79GB7x+uxblrrjhrUuP1O4SB+iMpq/+UT34CT0zpdMEAE8p6IHjzvZM021B9NnYdknV4xAOcy6
ucskBQSCIv8Kk+7egYQ+dGHGfP27FpZNU14b2plj14h9JYz8HmgA9NbFd8COc+snoMK3jTNTZUuw
/2azRBGD48tiNzVT9oWhUvO3bU/+H6fxo5WY1NJUMVbmaaI9ukWJxC+GF90NT1kzr8Qk/xq4ftL/
psS5UdFg1fYsEmwpZ8eVgJBD08nOjBC41BblrI+9DQ/1Latz+SbhNvUfxxH6vnKt+lCQxrnnQvUv
LhH+3SRZ/dBhWu8omKqJDxKrvXHI3B85Zc6m7KX30587tqc8c351SsrERkbgkBYNOFZ5AOo1yimg
fUkjmOEP1gwUcUAPeTvpo9eVxcnzGH+kNite7UqSN6vz8n3KJD3OwNrvmjIYXu15bmF9PIWxqh1/
G/ZsPE66bO484HsfymyajxntvI1wq/xUXMo4IHtyOTCyI82OgCsMOz/sax23AuiCjWCEn+uKevO2
BOe6uIsC1vxmNIIeFjzKKHZy+9WZcPu9Pm4vG9Qn3WHm01FAr0NVM/gnajdhIFWWwdbrx62TRQfe
AfPWrIyppbXdmPcynyaY4vPwhHLQ/uTlqbOlgZrhq0/ylRqgpVcYw5YA1YnozKiTS003v2vmB0Dj
rzfTwowwFegyTb1+TjsQC4ETj6mvnJchBB/7+tMXOsG0eA00yAe8DO2k78pEj/YTKatTVY5fxzA/
yIr+0bZe6YaFTcT0y+zqrmAS6y0OCTXQquyuQD1RRd8qpg/XP2bpDcY21TPAcKYCqi9rhAn9NNTY
xoddNvptDCjqbWnF0DTNdAagk8MMMD+ZAmuu4BoLPONt1uahaZhptzwC6RuYjLl/5p6MW1DHG/1g
RX+uN9HSaDIGqrQsMjash2dWV9Tbdpg3jmB8ZZP4u5J+MqVNafbktkAh9fklSg0oDcoMUMsDMjOI
lWEebonvZY/TCMpvw8vofmRwXFa8hbNNkbv+jjt5ua/SDrWX6asPjgXOeAp2YbSJSdm5m7QMgIpm
ltpy3TVN7NOc7Qh0KhufpvkJFGJ/R6yQP7GhGB88H26KAIDCQHU4V2z097wN8gY36KlG9agetgGU
k98c0gZxroFP3OgxT1+idgh/CMC+wVrr1X0Jyu8dYBPybSrSDGjL1hvh/lL+6a3B2hLainialMix
IIv/4+y6eiTF1egvQjIYDLxSVO7q3JNerImAMZhoDL/+ntqnGW5TSL0vK/WuXGAcvnBCfakgVAEM
rguRLfTuzLGkZPTirqryLWQXYaUqAuthUrwiKxO+gEny50B1QIzhWeQw64S6wK6o4OnbFVuejXuZ
wavEe/P5Z9jn3rn9a4sSAjKElbN7IeaYaycjVoZ9r2r4aSD1H3+qY2g2xMwtn68KMK6/BhBe2NBz
BeWxzQWDY4k+c5NvG0nj3Abcgb35ak3Ib+kXrgf6X6F5W8I3ZpTofbmkj+BRHJHgewttqNRfOb6X
ZmoWoFuJjUSzIdYp4ARIFvCK7fKQwbqgfLWyNSnipbeYHXyuVXV0UHiLOnwZUELk6QjK6V3Xkc2H
jo05ur1PvcILkxHF10ABRt15j1A36FcGf//yJMHs6VWgdVKSpDn1CqrPHIpZPmwPI4U6w+2nf396
yLzcOsoOrQfPrU9DOW3d8JPdqA1NHqbw0+3xl15gFmCkk+oNLWlz0tldQSB+J366sCi/Pfj7JzYJ
Zid2YXy77oeyOdlZUd7jAG92AorD8e3R37//yby0CrM2IFAH4KAMh7+P8yVDzpgEdtT5O5fvIFe3
knwtvMUcVBIGsPXGyatPKuzHDWzd2rOAztju9lssjX7dfH/t4pQ1DUWbrj71hW4f+qRwEe9mawJg
C8tn3sMkupKJYyZxCoi1t61m3CR1fYFQfb1RSTCuHKkLi2jezmzHUUPcY6xOIqEHBY7CZvK5hJOP
+Xl7kt5voJB5gRscNsYolOlOykEGMWY1Et+S+nIL+YDsh6hStgnqCnwkmBbSKl1FrS0tsdn2piWD
w3aRlCcYOARADfY/w67yN/UE/JrHILgL03RItFjBx6TmyLxUOfDALlrReceQoOieqKDbVoOjVkL9
pbU22+wu7LCk1KM4aVroKExrdayqNDjc/khLo892u9bwToJxVXFSfgZBB8uuH7zQLVYgnAu8CJiA
/7tR3KDTfqKFf6SN+WVPLuDDpfcoafFsww4sGkSN0v5w0VP4C/p8a6im9+9AMi9RQuVQWih+lifu
nWVy5cTDb5k+OJM5UMSAt2duYf/Ma5AjSztQrjwBmyiaPhiRwTEzzCx1nwbtmlHT0m9cT4i/zpmk
qu2BMANMffZm+A7miuj0rMEJlwa//v2vwZWuQKujFopsTjLtAZ/q4iRzy0vD8jX00sLqYte///UT
eal6Dfg1oNd1cGkTdoSv2Eqc4/zXCf//4B+ktn8Hp41bTHlXhKcShg4WyncFfaC8yacIGVP/6Csw
bNFbYyDgMLVPXDmgwdR3zWbMky52GYL0qCkamLxknfM1IDXtL+NUQQyxJ01THxzCiucBEl1kMzqi
+AWbUNVETKn6njpwF1E28UDsAlASWkASvnwiGfoINqHk0nqAk081fONHTpKNAXbkhZWdMVGdOu5D
W7BxV06ifSS8F1DwINlFerV/onaO5ASeuaiqe09FzrNN0TvmMyVeuBsHivs4o/Zr1wh4b08j2XHX
q4KNOwzp6xX9dmlN495D4h0AIbtgL0OukHCF5fcwS/gPr1VF1BK7jgglZD8xy/7lGml9Nrqi3xmc
7HaZlbvDzvKsdEuYDp5t8P7UfenlJt1klUH7rKrse2IptUN5y9ibrrPAiM0zMTpRxwN55yXEDzaJ
8vp+C7cK9pYllg3zOsvOIpSSnEuNKyHGydzCVxVuSqjCyBxd45ZXV51GulWNUvdeKppnEEDckwen
1wc+OvrCqUauMaIEP1Sjd9EmCJ9S0rFj6+PA6nIqLrxPvNca/oRbnuf5GbaDdD8infoGm8CigCo3
DaIqh5ap8Gp5zKRqd1zw8mehB7Ltw1Ee/MDLjjYchvbakHrvo153oPAg+gFYah0lqZdspQ2P2a1B
eXprabinoYqcfvZ4p75AKQ7OLqTRIbqGtA/PbTcAb2J16LQ7UDXH/8ptaAhnjwGDpQ1qtZRuBAMq
JvIqIIr2XTCGh1KVWHxm6neubK09oTCEpvh2kWKc7512QkzpaXm0O25v8xrYsCas+3PFANHVZSgO
ymUhPN0qNwY1t0kiAPqGT0HZJMdwdMxT0kwBQD6Mqcg41N81mVezOJClE8PnNz0DUAFdFO37UZaU
w9ZlhG011PB2gnrJBlDHAUGCnrZD4A3Odqx6HjMPF6zV5/aDVSfJVllNcglJar62ZZZtRJI2dwbt
bshHcPsoMjU0m8YmkMWdKNPIaP1ux8AL2nlQ5f3aFgWPq5q256r1G1gsq/B3mOfVPXQwhxQytB1P
ccuC8RJL03b9xlSqCqJS5WWLAmsiq8gzrtw5Y+BBtYRNnyfqOFuuiPuiYZ9+Lyo73/ZshLIQJNuG
UwifEAuXRNFtyywlx1aB2Vr1IG2gz5XsnSpVL2xEhltAbwqIa53vBkuLFzhBSjgWQ9RFpslzgk0Y
wR3cj1kO2M4EwdPI8OQPY8yHmKC2/NhLizGWUN+6B0XJP+t8sjf+FYdadKKMTWPDb6gYzGPLxiA5
2rQPfmfUTQiAy4YFG10GdJ8S0kVhOCaxmbrA3fTQTOMbfzIkEvg2P21Y18RBLiAd5iMFz/LOO8Mr
pt9dt1YIskYI5z1GKwgnJJX6MQpYjRltsmNN3WabEFZDa1Slv7nfgVdKwgm0JqEOhVsNvw1ryYUF
0vlRwF4VqhGq3DBowxzSvpgeJLxQAMeoq7jJ7PCSiVTskzBodxOfaqjspR6tN6ljugv8qexo8Frn
wL0Atta55P7OrgFxjtB8p2Bmqqr+gUJMxo4W/lVEQWgYiRKhAdjPBie/dOHYqtiaBjBffNvv3DP1
IXi9EhUtXI3zMofuR1tZfg+89dANQPkEJpYkLCK3kOn+Q+HDvKLRNL6L8qSqz7lKdnCeOFf+eNbV
Wntr4eadVzJ8mvihhv0VLEgB9UGne+9qsO1uP/tCguLOIgeP5h4OcV6dA/KaYV2BnR93Jotz62O8
OjJ3gKKjbBtfJvUZ6KFvXRheQi9YwUIufNt54y8JC0KEGPnJa5m3hatjB/8qQOCgZ7n90PTM+35Q
IeadKUsOGUizd2v+Q18VREoA6rkEyOD2jyx8YDYL3FkdQtSNo3HlDOjbuAFEJs3KDC2Ez/O+lQuf
YNQdCzCx9Wa8NM4mE0C9HPy13t7Co88biF0hQDKovPBkquKn4/xxc/Zye1IWvu28a+hqUgK159Zn
IDsi1QvAckoUwdYSvYV1P2+NJKRwAtwsWJWSPuXtdICc4o6343daJSth7dLczLYWWmpWP7i8Plvd
Fy979csft2dmadzr3/+KxEF3LFr4BAPZX09PJjRQ7Euebw+9NCuzOBzt3xpOS7w5N5RtneBOpsUx
lPfVMK7sp6Wv6vz77J3KmTPlmBOEyUCnFf7eeI+3n31pWmbJddNXqWcbDB06f8r6xeEf6j2RuTeY
wh3VJpZozoP/goLAjtiIeTu+99CQ/9CTz1sfuOAtKx8gl9AjaY80rP+iXuQrq5D9V+17J7maF2DB
JR2Svh75sePa2jkJlMyMhCxHTwcgxO0k34J5araelwLyNnkifRLQgolA9s6TjceddNjVYWnOQc27
Rwv+nRAiVPaDZon/leSN/E6B4rzkcJ99naoU/bkEYrmVNumlgHztPSj3autV47SnbTOd0Euml8xv
pwTiIwSGJVNZVmk09tr+PSqr2vbC+lNkw/ijgrlx3OV1JmNigkHFAy6XFEF20L4SSD+iIAR31Wuc
FfQ+8l1ZHqesHI5dTR25qSbb3KepI4KNCZsKn40Rvimombbl5DdAVFF02CfXfdZOV8MwEGgojI3m
UOlSbUUW3MZiy0AWPoE5ZSuJFVsKGWbPLHPPxOT/mKg0dyM3YuczoCJtPek6shMDLzGLAaWTsyG/
QMh5+tr4yOzgYVCBb6eL4pDqduj3kGun32ANDzAytIzNDqQwpCBhBqg+r2R77/OE36djFu7FaIvn
CUbdsR10uQWNCJFeWuxVdLprACV9+AB8G0D/2gSd9A8i9Zo48Wr7x4RG/U/PmewdYCo26mZGvo6I
OGN7SsIYXrX0hLSa/rSpJc5hONA3OB6puG4Slm8RyLo7mdYSeSwALuPW9ie4wFs8gTRJNW7SUf3O
kAN/HweNzD0k7nMBdtvBS0N3Qywn+yoY2iFOY/mf0pEOL65psy6WeKPYKzLE1b6GqRj+GpVlbs6i
6L19DoXiF1ByegQ6WXUIgBYpYcpoBWFc1G76vSckvN6/wZfaadMgSiuWycjSpb53AZDYyzyEPn0z
wNs+K6p7kOz5obeVf6xGjpzCcA+FUckbesZjCvvMEg/5os6tQm0q5Q/l1k/ykWybIC/PuDibE4NL
+pMxSb+d7Hza5aKp6wh+Pg06rKHbfnVsF/KDedeEn31sKcDLsHk/QT+XPfhhg+vW9uQ3MZHwT0e4
+In+o/+AMqAoIsd3qjdWl+bVLgig1gRAU7nzaMAeBu27SHj6porgb9XeozrSnnrvugImrzw7FQ0f
e8UIrOrBB9eiEjuZ+zYEErKmifyGjhAoGUBkK8fqQDSvY0Aw5YkWLmyUFDMW8leanxpAiHeu3WS7
smngEYUsLUYo4qE2UTcH3++6O419vWW2qZFVeWbv8Ulsi7DOdqRh1yQjB2547JCQ570DqG2FJBpE
7H1jGnkAMMCNR6/pICKRd18cKEAopHulHetR1eDptUY/iTERMEQHxeCaVjzipJrgYmCPcd0JdLAL
M1VYucDXbgLZlY8QoxDPgCx5Gsx/Nu4DQEuA2QVa5Sh7Z9gZPrUXKJTJIzLC4DVF7g9EoWV+JS6O
HGQyfdRCBQnjmk7Guq2qtzTwvW+y1G6sldCXgjB/6/gFHI4sYFWHDVCk+OSFofVTEYxJGuWUtm3k
WF1zsGw2xqaH8SvUu0dYqLoBWCluccprCUBz2FlPdR9If4NEOtjnnT99d8ggD0OBmedUul+aYih+
JHAc3UocePs8JNNLnnIOjI4vjtpOm6hMQ69CscGVd5nt+E/OEI73mTsVj6nKdJzDWPtgdG5OnODz
1gLSHAVJ9QHWHfa2cEbrQGDDs6UmYT8CENmjSU/dd5mn4IdmlCRQ+qrZBjoU2cFXldiOLVFvUCEf
YiC2gcosVZCcCpzWu8pFSSx3IGSNt0D26lrQEq9MyXdC0PStGPkET1XPgNRmqIxGUg8IDa/SnHmA
1BIV25qk3kbLKjm4FQp4RRe+BtD7gIIrFENETbIDcVt+VL4bPgIfNUCGjKFyFZWBrHeNB6sT2xXm
sYGdaYTkerwPJcsvIiSmiF3ju7vBpQ0qLSyFHyzBZxkS946oQb5yTuRrL+EPZJPSi1noZG8u6eTe
Y0l+ho5zebE7kjwVQ4aGeNmE7b51VPHZaoG/3njYfCeY76Iu4UqAsaDL/hP98R51O7fd0LpxDrAx
4btJYQuAQ5RvZMEZUIAw4iGZpff4ujWAdUDXUZs6G6kRy8pMcieiwTAd+7a1sHML0HfIUPSodA7+
J6FxnmTiWs4HaH6MhGvXd/B21Z+HihlEUDzY1goODaNhCcj8QfW5csmwBUlDbILEYvuBtcmXgo/5
ne336b7jSj9XkHuJAfGih8GwLiZVh3zcB7YiKZ32RFByP1uuY/A0TjBumZu7O16E0ybPE19cK6r2
ri4gRqGzQZ6G1NANxF35foDsZzQqnC1WOP2wW5Z8g/us2SrH8rb4jzzK4M9xgqFLg3XVBADq9+Fd
jljqgRh0r1DPtJpfqSyHQ5c03ifcP86ZlxWdIlvjFNmhw/FqA4C3TTipnLg0woCTkqfyMe8Gs4Pm
Y3OHKjvs6bl2JIp1dfcd+8P9IhzbOsmxwLZ2dfVcD61z5FkxQc3VgbOS3YxxCC3sZ7RPDmmZyj2i
JY2VU7t32LvuYzGG7GeHOl8MDLTY+rmqDig46odQ0voApUm6KWla7c3YBkfdXTWUC8+6TyvLAfSk
s+4RmNoH7ZIpZq2BxltQ8cdMCOulzp36rcts+dZDXwJOm9VjKiUqqartYlwNgGK4ZXu91vs7AWb0
zmBJHtzWJagKcx3bHNd6AzD9HdgawddG4AKIWWqKO2mX4aXTrEfiJPqdGa3ul25RRsPdnj3mtuM9
TFaD0hpq559qpYrvOYp+0DRGQW2sIT1XpDl9YsSzn3yRq0c2OOL3GHRq5wcyOHctewaBWWyrxM32
KmjUXTI69gu1K+sXp0q+aFN4e5IP1OwanDT3Yab8ByAjTRS6dv+9HwPnj98HzgkvbLak4dUxFdx9
RrEg3IfTOL65LXzAAeJwf2mvHL/CR8/eBl3Dd2hFlVFrV86FTx37WfIuv3i6nN4SFGMTNNZK/SJ0
kn2vdNn9wTVfQ1cLvbfvImurJ50xH13qoXaeWU5AFx8KqPtFLSjN1iacTE5wWlWSbt2syIco0bxE
4UhV6QEXdou6l+2WAH4O1X3X5CGYqVZ/N0L7aAs7auutNrb1ADXnoY4m2HihFDgwSMhRvz+pKehj
l8jUh5kKCwYQZSzzBltphbWuqmNeFyC0tJ5+RNMCChcVQrB9ZhEUPaXzCUhdVB4Mk/uAqmAfpqrY
jK20n0pt5KVkHd23kmKJC0Xv4CIJego0F+8zZ0SHBDiGvd8F3iPkvvK3xEgXFkSsAcLNHbxtCEhS
jMuZftfu1UKg9sMgMigUHxqjwsehI4DPOJaLcr0BhgPzF/7iqfBfULc213ZMt/WYY9+JHpTiiCE6
Pvc6JF+CrIPrqhxseOw4zjFomX3UElKN+HjjCABWkjzkEPtsItlA79pwwCurzJSxZXvuszd4WBgO
yukPWe+z+7AhZOeJYdhmHfTYoRSWPKjUy+4tZmW7SfT+LysDAgylbMMiHA7uA2ms2LVsGcEwSjz6
CDjvNdLy3y0ZIaXP08qJXJN0R29ErZh5NbyZedWYS4JQ70kauBCVtZU/tVbouKD00BFnfFdtqR73
1KdsD+20YE/dsX5CucJ9dURjbWTuTVvhVv1+bNBUMnXh6CiFGEMU2mn1u4fc6GMmU7Kp+549jzST
UN5PaObFrgrFiqDQQp7tzpJhQNtQ4OdOdU5lsWnHL+gNRlhMt/PVpcFn9So62KRNCTgJjFdRo05l
80uLlTbzQgViruvYogAM+BvG7rAOcfRvqB8FSdx3a3pHC2WCub6jUg7pXA2i7+gBWJWmD75Zcyxf
GvpahPurMFM3FXHBPEAdOLzHtY8MZKUWtjTwdbL+GniaWvhxWBDYZgCD9ZP3BoG+lWLSQoFwrkCZ
1TVaC8YNTrnlnkzHPudc3qFXAK3Lkb7WXKy8wsKamas2Bq7Q8KOFnwiKNDGQBBvK7oXa3V6QS4tm
VrZCfTZEbggrAMjcR4MDlJP1ValgM5Fke/sXlh5/VrcalVYjQO7hKSmRP1L4G3Z58zAQvcbxW4Bj
krkSY2+x3Go0+hQdj4otEqh8k8bFG/vqbzokazEb1wpCWDTvlIPmIouctKFvYDdxlu1JdFWUI0Hy
LBxH8mP+1WQus5hZcoC7UQJVUw/HdAMgru1EIDhE+ZpF1sKqnXvrdm0wlEGNihn3h34DoPMJshMH
oUgfEyiWR36GYs6HvvxcfbEocupXA3APQgP5pB9kqTZ5saIMsLCsnNnGLvoOEFKC8nzNX0oXXWKv
hfjbxzz7EMr+e2yQNrDA42LXEnoXW9lnBlD4CBjp7YlZOJTmlFGVNpD4UzYC+qDfWgjSW/gO3h76
P922d9bonN9REpAWWtQbj6JpUUJBsXuKUxDGhyi1tfctaCT7NIV8qDZSNsX91JUZMkYJRR8KutmW
u0BHSMdpEdMO1i9ToImfAr8GvjzQFmkLeuvtB104eOZ6hI4tCJQcenrqpnsbEl4ZDocR+ArmfKx7
+Z+my18nf+04FRr9gX0Cirm4S3JbRZXlmm91Zn3MeoTMtQeLxHGLvFfeaVJko4YjfDvwKSlSkJVY
ZGGS5uJ8nHhOWxnqnHw7iYL8lwwfobsKs6SVOVpYiHNvZCn8IOkz454a8NkiQeUhq4sftz/wwgad
S/L5GchLEOF0TiJ9BhN2M4QPY1uuHC1LDz7bn7ptqW/B4gKHl36CKfwTWIAfHPr6k3+tmwLa6nbS
o5IG7dTPkyzByyni21Oy9NSzy5b21B/A63dOyJu3vQVJhayxv98ee2m6nX8fu62DQPvEQU7YD5CP
baK2xaoRK5OytBBnQbGGKC2yfCwUVPBD6ccVShWZfin52gddevxZYJy6OmtNbzsnlAqigmGN219b
tjI3C3feXDiOhgkQNbyHiYsD+9LSHQskmPo1hK2L8so/TW6NK/O08IXnSnIJqhOjG9jTKeTfgfHY
8GIt+F74AnMn58nPUC8MPecEdG23Q8uoOIRIjx5sjSy0yHjxMf15MteQm6YxD0HNt09OEIQb+Mvq
DbXTL74V7j60UucKX9nglUXl1M4J/VKoR72y6d6otftvaZpmu7eHxEtfQej21FabhgGbVn4RNYvA
Gf3YkTzXkILjsh+gZDcCKlyGcQvecsm9HWLbtwY9kJXLcWE3zAWiYOoCW5rrZk6CAq5ZU2SVv8Jp
jdq/tB1mmxm13EnUErcKKT+NNQpah1LsPAdUUJxIt7/x0meYbedOWiYgPHROhabokSaxatJd0/9E
grqy0957CT/EP/+edy7KFXUQwruUQxymTV5DAW60/CNAKat9d+1+fO9DXH8l+PdXWlr2uoEN+bGy
oL3ru5qewjCrTyn167e8LJyntBAmiEY/z3bAAg1bS6Tot5UQOcb/HgIalud+/ziBpnoHAox9VHkK
zxSgozfNtZUVYTOAb1doCWe61K9RluwgWAzk0qav+upOtm0hI4jQtXelBTV3oaH4A5E07xllbLb1
Bz1upANKPQKcHvVMuKYPUZ2n3dE1eR47kGCGZ8gA+yRgZDVmSJWn3k+D/oD2I+qxfeEePJV2n5jD
+UqatPRprn//6wa10wBSN7Zw0MjJAZzMdxDAh4Ta8EUBlNjoNWXkpW9zXXt//wwNOpeOUKhomkON
6qwAswEw0pUV/N5Jfv3y11/9a3TU+hw9Qnfy7EHhqqHlzigW394cS0PPzig6gW+PEnZ9Fslz4HnR
1P+8PfDSjNB/n7nLspwzUArOaf6tSVC/Q6e0cz9/bPBZgFEXAwSDfGDpOER7nCzbVv4r8/j2Y6PP
ziQNEw/01OV06jSEAsLY6j9BSH5l8HeF/64fc3YcjaD5ZFkwBceM5qUE8bV3d4wUaMf6utx4eVed
wyJE4TgPENlsAt7U2wKU440De5z7PuzCXZWOcGP2rDWzjIVvNTcTgWJ109ZiIKcpmb7JXIATUpO9
hR7xygJe+oHZ0eUA4U2ViyPYcti2zV7A/Imr9vftz7WwhOfSyLZHeKKu4Vrhl4ea0u9eW/352NCz
bU1B9fKdrHVOIQAqPH20+7UZWXro60z9taWDpOxcS2NGODGQX/ARPJUmXLmP3rvxsMTmQnm9Dlqd
V9ewyVefAPZ/o627F4HQEPZqV35j6ZPO9nffEFa6gAOdeseNWnEBCyIy+RoVbuHYnvM1uWRA4yqX
nMb6h5zcbeX85I2CMR7bWtnKx12apdk2F0CGpwGQRKfAf2mCb1Ax204NJF2yfgVytvQSs53OIQQP
RozjXe+e+rtHmHvISkJ4LESFWovIexu9Ht/8uL1YF77InMjZTVUbdJ2A6owL/5Lc2+bKHFj+9fbo
Cwt2Tt+0IRfpBIVEUuRCY9X7ZrsrAy899uyGdgEm77qgtU+j8fwdOi5nrzWPaWOR/e0nX/qB+Sa2
nMRkhSKnLNCHKYOH3pgED5lt726Pv/CZ57RNT0zKAYnNnBKtLhrRVFTb9EW1SOao+AETqo+FMnP2
ZtmxHHqB2BPdaNottOcvvvD309jQKA2tE5NrzZulCZtt7bEXusw9a4JaypjAicPju9AK/a0nC/eD
32R2gadCOTk8s5KzksMJbg+fpebfMvYRJiAOwLmOXBEOduGlyXDKdXVC4S0G8+wNQOSVs49eH3Ne
2LyOP9vZ6CIrImqOw88FcSZpLb3LgFfciq4Dw2MAOFDBDcCI734LtRNkxdWbjeh4C8Rasgf/Litg
Ls4gYzHlYbVJtUKdAeD6g1FlGMKAJ8mApQK77WIVyQj8pZWiW1FY3UNOXfK5DJz00zR50+8k69WO
wm36Ccxh5wSVCutJOJWOB98B4G7S4/DrQ4t8jqBvBglcKaf1KWhGGaVFd8lF8OiF3U4M+g+E01Z+
5xoRvDOzcxB951A/BcikPhllfeUFoD26OaZGPhZFuGGV+TK4a14UCyfaHFQPMCSANxVvQHJzYhCi
IAImp9+3p2tp7FnAYw+mxqHgNbCk7Q8wp4WcnD2xj0VTc0z9WLiFhk9GcwK9b0t5+83IYUcyd60l
8P6B5s0VgaZMMllRaCPmrQu4YBlp24/yIow60m+gz7Syi96fI2+uBjSUrAqLvCpBFGy+Wn6x80i3
wpdYGnp2gvFe5qVVl/15bCDj1QLWZq81Kd8/HL259s9YWrLxwrSHnPmEko6TkD2jQCuB3KD4CsF8
6TdmkYlmjPjcurqnut4mhY4sqIKPSfGRqjIcBeZQ+MrxxzSjvDu3I91PoRP3rH/7yLr35hh4HBF1
GBYJzBEalNlTAHzegrAWKxIS70ds3pwEVnk1QLltPpy9Jtm4Sl0JolEm0ZnUa3trYeXMSWAtzlfP
K9LibF0xxB00jHW+aqe5NPgsEkmghttbaQ5q7PhCQzDHgY/+2LxfV9Jf6USfFWFXp1mPTmr/G8Zk
UFjHQQp28+3hFxbknPw1Dr7dtiToztRT9WWAxNwrb3MOdhz7iEU4FqU727Jt3/kaBF2YdHXJZwLp
3QFbLQJgxF55h6XJd/6dotDjOQD4XJ6HsbtLefcaKP3r9vQsDT3br9BlHriFe+s8MORCgDg3a6fN
0sizQAO0eGOJGiMnYJNYiQHo+2NnzByh0xgLQLIWFY4cqtoweTqTJnzzYQtxe0oWVswcn5M11C8B
n8OK6aqDIvwNfdw4HfNu5Wsu3FFzl2xg91qmtIAuFCjokv0G/GE/KUC94b0p/bXC29JbzDYsUyCF
wtWlP1u6h/COe+gU/Zo3a4bHS8Nf//7XriWkAKq7dvVZAE7ZZc4h706whjt87BNc19Rfo6OXmk+p
rHAmVAq4QBt5AqChdxbUyVdu8KXnn+1ZhdYnNI+mBD5+2fdUwJyKiB9jpV5uv8DCcf9f9P3XCzTd
CMqzwgu0PHsAyFVEQPxfKFBOvuheb//Gwgab43WSnBfIwEH2Temda5V7YA53t0deWqGzrZv1dpuh
799BF799QVq+qwP93ELXg+My16VZU4e6Nhn+P2L25jAdn7oVHyxbn7VD/4BndKwNOC0OzR6a1t8P
XQGMbchM1ASrZoML332O2zGV19KQGzCkcfFshgy/x7sOBHKASVb293+yy++91nVa//r4OfKjfJia
Flpyg3oSU6tPSQf9qDgEdPiZZi0uh/7JkAySd4EvwCqtrGuUVHdeHhFoKELiAqL5JuLMI1sJqyYI
r9V9xjaZkeUDgOj1j4QQSFEJOgHVGXT2tQSbogIUFN4Hz+95DxZSVxMKPuZqpTeAHhQ+yDF5vr2+
Fj7CvAnrBFkY1MGgz6nlPLo8ONad/8QTL749/PuJGIpT/84/SCthKyeizgBafkppCGwTvy8avweK
DZQH6opfjpYfUdTE7T9HULUjC9kIRduzDVBuFCj7DbhgEYFQsL39Ogv7fA6imog9OmGDH8jcJ788
FeJD1StvDp/yqMmsAg71UJe4y8SvXty146/bj7xw/P23M/7aAbZPmqDsoGXjC0fBA7PNgf4FuQKG
9a7tlRdedGTlYy/Nziw2Siih3uiP+pyM4D2Z+8kKPzjyLDQKtO0ltY2Rq/Kb1/yka1fn0hPPTldW
WykZKqz+yam2qc4uVLOPZRlzJJUV8lzCTUKf5QQBKR7mn2DfuoekTBdn9RpxfWH3ztFUqaf9Sgtg
gRsybhybPIRJAlJvery9dhamZw6mssuhqNwsEYhIe7DBhlHd1f20Bqb8D7f2zuE8x1NlNCyZbv7H
2XU0R8pr0V9EFUEIsYXO2ONxHs+GmiiyECDSr3+nZ+Wnr2mqemtXNaBwdXXvCQrbtVTewYCvfVDC
QCtsmhyZxlS2QTrHCgwiZqDVPubWRtnoYIHi5QVDB3IbKGTDx+AO2UaC+QcHH6fowdWFjZcHE9sN
UY548ElRrqRCS8NxnoVPWylJa0n8uekjsxXiLcv97B6V8ubb9cFe2Kj/On2ffr1K0gb0Zt6dfLi9
wi2Z86MxzN0m8WB/7ub1LSoWCJL/bOo+PceasrRsEhwmwwSyMfGK+yT136a8dsBw9seVSLn0NXos
kLD5RE7aR9DR7bw/JcR5U3m0ycq9Y2kqtIAwVIbqpIGl09Z/0uynD0TB9VlY+mEtIhDLHHyOWijg
yhGSgHAGbOH6Ly/sVR2yBd2nDs33GQGBla+ZabUhqJlPWey+Xf/9hTfXQUgzbAX/XZciYgJCxQNa
rd15l978/MRPKyZBkTiTkLyCbtNW4maUwcymKW/xUMF61OFHSPtGVYOTGfWMbZsxDRzT3qCsdNuo
aOuQWYCeGybePS+cYDDux75fWSkLK/w/TnTCMoxpHkR05qqawNvNg4RewdNYrp2nS+OurcVOWEiR
23aIaAupn+TOqvPAm1ZSjsvLhehoI8nNKW66FsHMAgp6ejC79+sjfvnGQnSAEXhRsqYFbhLS6E9t
IkKrscHffwa3cDPDguf6U5ZeX0vs/QalB4ei8IDu1XObtVAWKB+v//S/W9t/zyWie7MypxvqbILF
FOr6GQkkKE6BqlIC+l5LN5Oy+AZUQm8z0Aq1AgasPoiZNt3kXGYbmB9YB58LCPj47rxBdz4GJ7rp
IqOp2+cimZtAsRZc50m5kIGo2BeQiQVodsKG3EdaQ3imSBgipTV88bLa39uOTLdeycmmKH1kEqn1
8/p3Xl7AwE38/7Y2s9aZoXjbR67rlWGVJDt0UF9c6ICHDq73N06UFqk9QWRxDqonET+7EPWC/sjK
L/87sS7Nk7Y/vNwBt9iB3MTQBMnv/NyRDfM/7UdqB8WX/MMRAKsGa9yohQWno1tQSRddIfCwBl25
0nqO55WG7MI0sPPV6VN0zWCB0ypRYLVBGBhe5o1bBrEBluLYb65P9OW7PdGhLUxkRqZsp4i8lv9u
e/MOcopPuWGjO9iaW87zYyuNe1HEKxtoaajOX/rpi5piIL1IsTfJ9EHk0RrXQu7lgEh0X0gxOY2C
vByuAayGgoHd9mAFtuOxrMH/vz5WS7Nx/qZP7y6HogF7jOVRCeRW75Zz1Mmx/euyQt2jor8mBb00
RFrNK+6T2WRQV4ELKFxwev+Ykfbppi/QYX4V4JEOy9ouclnlBIXfPrd1+9LN1rYf65suBsTXRqkp
GDzyWAwHHDf76rbxD8PuV7bDv/7gpV2tDc3U4ljtqewj6IBOoLPnZDtB9zd0gQwlQQJ9V9i4ZbEI
OwgpbrtZeLspzaD2RuN83JbJkOyztlWvlLTVnZelVlDOkgUiSSHkMvSQdHBc+Qoeigsjafg/YlTk
Tk0T26BZWUeIw3yX+mnzygvVnhxYKMJ8qWFZEiajVf0lqrKfZ9n0O9u0vD7o4SzwUMWT2PZqtLc+
Do/QxSXPLt9Nz4jLfV9Qb1OCT/MF6ojNsTZVsiOVkz9aLTf/lpx370Pe9Q82fmPf1jNkan2bHZC3
wP4R0pwPSSvRvoDV+arT0+WqDNFxUTV8f6GCgA2aurTb82TsXkeZTBtCcDO14qoImqGDjKjtt8Ot
G0s7B5TBgcf1cdUGBz6HHo2FvnBzB+nmH1z1ty1LXeK+B16t6QVSMmB1f6ZW8gvm1GunzUJao+Oi
cDpPVNRzEclpVGFpiJdqzqOk8l4G1d07bX/jgalDpEygcEqvneApOPINlG0iwczbcj5PS5q6OoH4
ZWrjCjLITWd9mPHP6zFn4YTRle3tSgzzDAmcCALI7E/htOmuT90i6ufC+1orJw2bbDKCDIoMG+Vw
e3f9sQvngY6Z6klq07zAlcqoIVjbljvu2QGHSsz1n19KMHSsVD/RiabQZUU3sRcc0rFGv4XGM7sf
CeR4u7gC/tS00h1nqvoyO7H3UFEr3hd2Wj5OSc2/5MKNX1deZuHIoOdB+HQyZUXje4Xrod/uKLnt
SyuHslFZhwTe5YepInRjIBpva+XVWwhWFNshNayDO8BJxrFU850L2KmUQ5yvnDMLQUTv/xcNsChw
ae6iJldtQDpUKSiojk4OBSYrafNQMfnei/b3yvc75wPgwsGgO5+W0uZWTs7d6bpJIlgSu3czc1QB
mLGcv5kQiDxKmIm8m3UPVXXboz8gtQQzWGeaDWszwJkxFHOZ44J5VsZwUkCkIdMtj/DVjR+Un5sb
04RscjEU8oedeP09qxNvm87EHQJqkuQhtqCRZ9h++bPoS1qHA5ncIyBukLHq5uwh6ybjjsjE2hmG
N341lfC+TpXv/RynTu3FWE4tujgGpG46MX2AS9h87erU3bZSDG8xTdPXxBvS39ZYJvdV00NsuwV+
Op1mfuaOFdmd69fzM6kruAApCbGwDn1ijlXxhwnbq4KksfIntDnGcCjnMaihERdZhec8dHPqgEsw
Q9+ZWhk0ijkNE8VlCdE3lNKqKsv3qD6noRL1F9nT8Q3KedYWCvXeR08q9D2I6HaiowakF3q678tE
bjxpdd/mFGD/omBW6ErTDafeE6fMhGc6boFd2KbK31iwjwwMp5/vh8Qz/nixa+8TSmMI6NHubgAs
MCgHjH1ZSfeQJBBlL00oQUJsy/hpQm89BPSEb+wMuiLI7xP7janW2A1lVr96tWsHk2smIacA/mDh
2wduWjzscleF/Zglryqfiy0dyukrKoIE2CCr+grBrj7M/F7sHeGITTOY8bapOarihaOSwDFiNyym
fo4qx//b1P2wj+Ncbiitm7tK+MPegx7bI6ApxbeZK/67KG0IggH4DllSdZPEPvTQdU3SwXGcRtY+
ynSJmd7ZrnTuIb/46/pmWgicOjbLgkemDdWlc0NJPOBW6wd1le6c6iZvs/PbawkiRN9a2ZcjvKmr
h6J4SMQfdotkwfmntfzQrKgjuqnqIiBmN67vwXUQgues2gzOj+ujsxBpdXCWnCimAxp1Eci+QAal
mX/EjnJX4ubS2GuJUJ9ibdXIviLlQrGPuAGHVbY1uuH1l790FDOgjM5//3RMTMUkIYBcqMhiLoXs
tg9hKp7N2xl+2pu0JvukVs3W5ra/6Zrx7fpDL43Y+aHaHVY6ktoDA+h6qK3vbcl/W6iWXP/pS8N1
/mktZ8HPipLMph3ZSvw0AcJ+9GtRfqUK2fL1Jyy9vHZdhSm8VxfQrowSH9pOIDE/TM78cv23L2WN
57fXDu3Kmi20ZpgVQVgebkXZZshbHpjDWKB61DzgP1+vP2hpmM4f92nauSUdXuJhOGEsiH5RPw8K
Wg5wLW9vubOev0XbeFArRJeFGkPUuemrN8W7Jh5vHCb7/9/en9Iudq15jEj1ex4lZEg+mCFC1d5z
V6xsjKUR0vZd3VUqhy6pFXkOFDCoVbdh35Y4/mFgtJIwXioenEdIL0gZKZl8ZIRoplPvwNCaExsn
LsTBEtV08kVbJCtPWvgYHSHZmlKYBitJVI6x9zZ4iu9jKCWeIAjP36+vqAWPn//gJF27rLtiwkUt
HUx+hNJxF5Zgtb/n0ETdS7/2Q3Ns7GPeEH4coa8ZzkZbrtxUFkZSB1BCqTVVAPbOUQbHyhyXoLmF
fFZhJU+psFY6tAt7U5fSzyyoodmwNIh8z6X7RsTTFvZuyQa+16iVAMPxbqHx+GdlNM9LWc9esTZ0
bX1uoiYsoUwUdWxwn3Hvrk+zBRgHGpftCeyP6dVq6MfkN2nk9xOAKIXyyrP4nO89FomYbgFhnt9D
CxSsyKFfPTMZuZB5g0kUzCtgxb2Gxl4aUy1G5F1XNtLqrahw/hoGkjC0GM+Kyor+cOI1r/KFI45o
0aLIOjNXTjwCMJZ99WVuHPlsh7bt7oGs2JZNsSdp/zGWcbXCkF/abVroyGg7Sd4oK2KIStusYnEA
Fd0SObVSNz5CCx2QfWXQQkDSyaZDVj328deZP19fegtzomM050q53lwbY9Qr0KtzqOI27cbuxI+W
VluATtZAzwt7VgdrWu7ISKFSM2qrUwrNHfgl7M2p2jTTt+sfsjANOlqTmvaEtQvblC4xns0YilhG
8dEWdOWAuHjdx9ZwtESA5yBTshkEaYXixcab1XRwSo+GTRdPQWlC+trkZR45gMjdoZCCRkZBXdyn
cmq1gd/WYg9nYnLbgtC12IZpIOjOWNCihZo0xG3l1gHdKRhFfduZq4uwqcmGEjLS3Cgr+tAeIc5F
2l1r0zcFe8jBgKbx9Vk7B5YLge/fdf5TZtI5VcErF1L8EOWMKuUUmy4bb1MXc3Vw59DD6tMFxRhO
OjxsAfUmdXtQmC4BD/Lb3l/b/H7OgQIU5hy1Rb5RDOdDtpaSLO1MbdNLmxgeS3MzGmCq5WbQIe1f
cepuR/gbgrt1/f0Xdo2O7CTSQJsSNZComWQ4ODDGgujw2ipdUKpzdRBn6kjQe2QLq7SZw3iVCXij
JbIxeEj71I8MNaU71MQ9EG7dYl+hmLLxmYD4VucZIdQLb7wm6MpsKIm5vK8SMxL1m+8UsKHaG/QW
AAQCg44rNAkkMDJoP0UtrvcZFEQt8uKusYwWFoGOKYRk2Mw7VuHNh3yGNwIV4ahKFhSwvwvV6MPS
ko7W5vpiuByjiV4hH6Ye/mFlMkXMI0UwtCgMVY0SQQcJUppNt5lYEL1Y7kO2QULKmZ5mv4eBgSIJ
mhprFrBLC1rLYJosKzpI7uCohDoxXLY7ihoUlA6uj9DSr2sZDGTyoNjOkFygZbqlfrVXyj6WY7cy
Af/InRfCoa5m1/EcJncdHaLEc40/Q6PiAmw45KIhd5CBSjJM392xrotdO6O0DG45Ixub8AR131Hl
gaMaygK3S1zYdcTqVHc024JXnTohbF6bB5gnTtC7NSoVsgFWccbYKw5fvLa9hx9dsukgmHJEcVQd
pjSnu9Ij1l0i1fRD2XP8LW6H+dmraiCZfWFGfYEshxuDf0gyxgKL2eOm81ofBQsipveqKmBMgAE7
zNLww7msZQrPQE+9wPhTou6m7J+iYhk6kDUYtIaon1TXzaEc5+SIbhtkZnoHzEyOuvYWks3svvey
eWNT3zhYnuFCGrksgByoPS9UZjpAJq5Qu2F0s3brQpF6X6UA27ciQUBpIOB7qvPR+THnyuMbCGfn
ao8y31pj8vLWcXV5PzZW8FWbujmaFVQsc88EBjx38mDOsyzsZft4ff0tHJf/wJKfjstmshrLrd0x
ammahLJPpqAo++/Xf3zhG3RQapkoKWBoO0Z5j7Bcfp+S3x7vDkBlba8/YOHtdUAqLmiZkJDtidAL
fWV8rL+ihj7edhLreNHEcT1rmEE06vIeRWlp1yFEjNZUkpde/RwQPg18JgCNJig+RG4MhwEA7r+B
+Xa8PiwXeQg4QXRwJzUdDheXBhqlqYfSTNqo+atllfObBZFg2AvWsxFWsmSPaE24WwovjIPJsurQ
AHAKzEzjwW4SWvLBmGbOfWuPTgCvxeqhM2bYB1oFO/SusO9Znw3H2gMXMwU3DvDZuDJWxn7hlPqX
M38anYm6M6wAqIJQLNoRvaDv3Oruzg7GgefVp5ajVXJ9rBYC8L9M49OTPBTRTAhEqsj08cGZ333J
fTaFqJmthOClB2gJXaL8wZDjNMFCuJ83ueUMQBzH9CNDVXytEnT5GURv4jI0JDmu+PFpVhK5zhtc
Bve+nG66GxC9jwtXzDQbET1PDQ5W9LkP0rybOb1xfLSs1PDddjCG5NxVfSFOu2nGH4ViK8frQgTS
UbBc2EI0/QAPPbsLR5cH3P3Sozxtr1oMXh56VyfLwFqicmY4I0WKwC6j6zZD/DSYaxjwpV8/74/P
q3OGXwv0ENiJ4GR0G/DgvpjDr5tWvk6WEYNjlYKhCgpds13hwnIK3lpdaBPvcP0BS4N//qhPL59b
1KkM7liROcC3c85PvIhDiEahS7y//oSl4TkH109P4GUTt3M6If4P3636G2TEsQtWls7Sb2uZmdWl
iYdAitqSJw51LmD3Aa8BOZhrN9Wl4bH//+W7CRgYVlgk8jym9mlntTvcjatdw2tAcWC7uqIrsPQh
WgAapjFDxjNA0qP68MxfLvSJQH24PgELcdrUNi+EqxSqmchSyjT57np2JIh9hK77Y4HCDFwittcf
c/kT/oMeprgSy7Se58iC8dZR+hZ/hytDdXbS7dYQQ5cABqB96EDiebAErVtcjHC2HACfj1DEgkOc
GtBPttsDk8Z3Q40rc7JQ7Sa+trFbyDenlEFF3DQs7/uEY9gPqKGyZGv5rXxIetjwWH3ShRzqpKTw
860Lx46V0/XyyiP/wc+Y6WjlSLFPJjHjJ8r4fJJe7Nx1QAAcWDbEK6H9vA3/e/kg9Pz8T9uzh1Wb
NM+tbQNl4EA61s988lZynIUloeNTsKBp2pjJHMEPcA8N7jSYkvyc75CVpb0wSDosW05VydGcHyMx
3+fdb6NvA3P6ksfNyuAs/f75wz4NjiMGePfAVCmSff+dQn3nS10WxtaFtuGvtIYJym1bRwuRsMeW
Q3q2piyaIt8W1dSe+lq6EQEg98bdqUVK0Uo1TAa+RIjfgEZugJwJEugbXv+ApXHSwmSVdhU3RYns
Q6anuPfexcAhF+uk23LqzBtHSY+Ruaoq0jAPOt4xLP8eFLC+EHVf+fWFfaCrJ86QIaK4f/unDDhO
iySP/lT9vD46l5sTRMeJq7QlcFxCgiASIsF9SOyDKCs/hG/zI6Bp3vcigY+qBfzKLhdS3rb5dBC5
YYxWJ4bOPxVD9sXO5Lc0nh/MVr5e/6iFKdcR5Iq3vMKpDiefs6F88miU9ceQZXmwxhM+77ELgYmd
H/xp71VNCysFatkRKuqw0Os4eA8NHOHcbjZu2946WLAqZOrDeZpBR7k/UkP8VRK25p6/NysYvF8f
p4XP0AGDtmmAa0w8J6pK19qXcWuGKbzsN7zka3t7YSp0FBzsOqC8ayfxScg8iKH7DRGnIEHlsJtu
UW7CwevZ/z8ZQtbguAC1ADlrsjVm4OLoXTw/F71AU/LltpHS9jd8wOtU2XiGP3fbsjKPFS++VgNb
Oc4vp0FEl1ZjUGSA54ucIjOrzSezGOhONHn61JYwZvDJLA8A2ebv179lIVGh51DwafHmJusbWYHi
ktTZk82cMKWAHcf1/I32yg8z5f7tRPd4/WELX0bPL/HpYfOYQYnaN4rIT6sYRoUSWtHKmLZmMmYN
/Mls47XILeu2yzKhWlpUdhksrAQ8vMrKKUN4t3wZe/uVOM7T9c+5vGMcnYZmd4NvwogDHB6YauEw
OVUQC4zjbIVNcHm3OHoO6TVy8ocaNcTRbL91Bt3B4OhOtfzZYWud28sB39ETR5q5gjPXA/YCRMZ9
7+R7aadHWsNqqyLVxjK8ZpfApDJ21ojTS2OmBcukqYvMGZz4BLjzvZWNe0iRb7PGXElGLx+Ojk4g
4UaeprSBPkrjdVu47n3Qxv+4bbbPj/y0eEnezH2rYBPD2PvUzCFlPbDK+9t+XMt6RtMAfdoz2alM
i90w0Q9H8h3r0zVg/kJ/2NEJcwxMEBfXKHYaHZTrifKyhxaU8A2JrR7MT2E+xODcbAkMi09GXzeb
qi3hWSjM5oDe/ryZ6XgLNZSZjq+FT7ARMs+sMUe+TDbwzAaKMJngPlhOK6fl0hrT7pFla3qzVTve
qZdTFkDIOg6JW7605lpbdWHb6HnSoKAXTtsUeRJJwOS34E3ZDfYXIeIdrqyPE9Dq4VRNz1Xl/76+
PhaueI6eJCmAaC1UJ87zZ8WQ2my3tXB2iaS/MjLDWtbJ3hSIxyJNX6AbeYt2BaZKz51iywTh3kro
yVKFESR0GI992hTb6x91+TiAG/T/7yiIA1iMly2IZHFxyIzkjRL7G5yI9qUPsiU01ta4dwuRVOfe
tY4loK5QIMy58d/YjL/7U/mAHlnEDGetwrP0MVp4gHGrx0QFey2H5iARZN70C3ZHZWiQyfqOYnZ/
n4uyeb8+cta/lOm/SafDtIABf2EPyhMDj5LWKH56A2/SAywIHDcceJ6oY1bEGUD+Tm2cQD0jr2dr
+3ejNtwjOhvpnZta5ZMtxiwD/n8onolfgqc9jH16yOp0+OlDK/sd5F1WBykHLI/1IKRZSUm2cKGU
9qZTZv5YMb8NDcia3cPNwECbtFZq2AJhnsMtMn9LCzi2i7vWnHGDyK35GxjJmFfXa74zWbSBk471
L2sGjCCI0b9rcCPOmjcucv+QAaC4baekv1OybQVOI7P9lcK0dd+rhMNKxLR2HgyYA7hJsYA6LduZ
E7febdImG+njvkXtNIkGGLPsYU06jLBikMZ74lKxie2p3nje2B0Tw32KS3c4M6KKAyO8Go5uYkB7
AA6l3W5uit9VNqPVzA3jPoXfXzifHUAqO4Vnr9+pbTaOH/DggmluMoDC0qMTCPsJ2GGrvn6ZS1r2
MFqrnScMKZRqq4x8OInXPA7TAfrkThoULp/y0Kk98rsR2Z+E/pOsrT1749YlN2EY7VqIjkj+IARE
3beqb8UOqpvNiUzVsJv7xsS7Au33aqKTWcOt2cCsQ0qEo8fSokke570XpKQbw2Jw4U0NeQ6ydQ0n
eQABTODfZuvdgSYAKuDUcVheZEjKm1QOHvCRIELVsKez8f18/AFrZ9rs0pzFhxwsBzg49vaBDDGk
IcEeAnDFz8pXOHl7767q5UEWNEbzx+bsiJSOHJyJgYqSwKSDA+eCQQCtwkenc26nX3BxrU4185N9
AfOLDycv+KvBVbwruEugoTlNfhzaA4cfmYyNIXCVa6htnUOpR8BM9oV4SW0GoF6K+8bLsy9myfg2
z9MiNNui33S+dH9OPvw1RoauSQBddXbMZl4ecsGSAlZh6fyV+eUEHKXdfoGPrHgQdmY/ZU5mHJqO
phL6OtAuD0jBk35TFnAjB3KKFx2Us0z7+fqePgeKSztau7n4pVNPpPTbyJucaJJPIHmuXCiWwp92
4ML0PZuTBDR+3zbAMCr/2IwcWTIfylVB1X9N0ktvr525MVAGk4AgS8ThBn2QACf/rAQ4r8q2k5Ot
VPW1yBKxGRo47YYemgT+jg/N8NN2BbxqjcY3wW0ypP03IZy/oHKdgUuawSN6U3gU4rusFOjd3TTS
OsJj9pvJhu1iG1GYioQiF33og0t0/ccvX6gcvXuWsAGONMMICQUTLcBKxtGQlg/JrF4K19/PcT+E
PRpT1x+2MLN6M60aJoWr6NxGM7pRRnt2rTikyZeOr6G8FlIpvbhrlqAZmaDbnJjZH2TMJXL1dptx
fw2etPQF5wd/yqozVqV06mQLnWKPnQA9r2Uoq4y+oiIv/iJM57dl2Hp5A2Kf3IALXh2NNoXADGE/
Yi/7Ivy18vTSh2gHsrCgUeaXsot6v92NM6yQ6e+Gg1y4dkVYiA96ZaOzweMreyHwAbkbwC/8W6vy
lavm0jRrEcJrZq9KFIFVzdQ9kzg++ZyEZt+v3PuXxkYLDs3kw8PM9K1Tm08qzHE8he5UIemo73u7
zVd23sJT9FJGyuDNBC0egRo7PcJ875Gn/GvZt39ye1qJpAtzoBcw4DY7OZTUaOt4Q3M3MZ4+zCOX
K7t54Vqh1yvGhIKciKpIBGv03qNB731TfrEligSi6ndOkey4eetonUfx08bLZ6i7nDu20HgDtNJ6
8NwTSB9hVayIF/3DAF44EfSeSjl3ZTfWICCTfbxPD+OzOHUPw711yDZG6IV9OIf2brqju+LQnOSD
eQBc7UC3dOVysTRV579/+j5nrjw/nrGkezcNUuMv8W/CITlU2+jwqK+gpw5/YzNVL7xU6cYa4ycJ
VA/c5NdOkaW315IBYMxU1crCjBQbtsBwP0qy1utaOKB0H4NRpTA9Y8Q/lY4Zxm61UTFMZSGs3JGP
EZ21vLlF0hK3R93JwFSsNGrWMyAp/ZNyWAFdr/YlnvmPm04/nS4oB6POB+bNkUjCeqLQ14Cn6dnT
rAyvP2AhLOrUwNxpa/B5XUC/waD347gFpk2+Cm9N5X5hlnV+oCGtfEhKZ4bQnLq3eb51kI5ff/WF
66hOwYXXWMeddKjAqXuz5V2d0ig2ZejPL7Pbrhyp/+CDF7a4zhCcRtr3ALKyU0zrlx6C+lg8iXtv
2V78x/Kr5AXYpOLRimM/nBRAlSozzG2bVd52ymj+IEnWRABbyjtRodsgxMimwEkqvp8V7YE9MnJ3
0xnVu+GY7sohYZ2PtAvv/B8OkQ27RbhlmVFxNrx0+7RH+lmBUho0xpACK+HA0x207XzbmGx6JomT
p1BPSO0xaOukWVlZC9OjQ4nO5T5aVXDMycv3Ut6Vjh+ATlnPp9FIVh6xcBzqWCJi0FRNnVtHnvwG
d+7ATNstDBNLr95dX2JLu0OLsIYJOJRRDtbJIigYzCOsIKYd9K9XVvDC++uUzSlz0liaSKjEzI+0
p3/Rndj4LX+1DbkSQJa+QIuyeUaoKVpg42U8pPBWKY7V7GxL3qxZDC/EWve8CD8dQqhOpJM5dmBj
t/YztJfhXj6zb5h9d9Mb/AkOe5vENMnKiC09TUuzmFsQK5bUO4nM/dHC+2c2/ciDRuymc0pUb+K/
tWWuTP5C6NJJnLGfqdoVUGoqiuqNsu5ejmteAguzontc5JZpQ+48U1HVCBNavNVvO7bCepzW9PcW
Np9O0DQZQcnLgyttHr/L8iuYSkcw8YKqz3fQfFkJNEsDdF7Wn6beBhK3S0kOUaY0/WLN9mnK5O/r
G2/p/c8D9+mn86wupVMDCZP5lJ8MIJwOpuDxO0rSYjeOngpVZya/rj9sKcjrthQdxCcSV8EBcOzL
x66Ec2pi586dIFm/tT2Jzq3D7OzQOLDLSrgLHyjZ/CEDkVtGTKhugHzoh3AtUYe6MqE2QRWacRCN
cg4ZaJz3Lsp13/3Wbu5tCCWvDP5C7NBZln3NLA5/wQ5wmHoDrRvIFpJQ8Dd7fLo+KktrVNvYRjbV
qF5SpB4jCATc/lZ73U8fXMuV4L2wlYm2ld0xLgxPtnBsQ4NmU7hAJI08L7aZVZeHAt4dIY9ZHpYw
MN/c9EU609LqqoSXJRwwOXXvO6/Yd0b8wvjaPf8fWvzCuaszLCtmnhU7lXWqyv6pE9WL3Y3bGUpA
J2YN9NRRVPdY5mbQwaHdgdt18S7okIX4bQUNlqHZgiKXrqyPhenT2ZhG3glUFrl1QgHzt12kD6qP
eQh0wspgLuxQnY3Z5sIxUMfyTnU5hVXzArHuwPH7UBV3MZL522ZMCwMiy0rIeYE25iUVRM++9vUU
2M3+th8/h7XPMYaDTAr1HhzurLG3ZOrjAKZrKPz71tqSWNik/yFXFs3oNDnmHsZaISl+9/ZxrvJN
U6/s0fOrXlpx9v9/ghMndt8n7XwqO6s/dTk0uYuu81cGaGmKtQgAn0nXHWafnmB8vG19P4hjO0DH
JGAZ1FWzG+dYiwMF1GEtJzecU5wZxhtzG3i0d2N8VInrHG6aaZ1jyW0XRCPujidm3LEyCR1n39hr
7f5//JYLk6BzLGN7KCoF+fsI/sFpCucJp3rKDGDjcprM1a6tmPwpBh8OsCYpSB5y1lM7EE0MrSvR
DOJN5J79B2AkupnNpPnrVWczqrog00qdYqmzqrtI1FSpwoTr1Qkt9xBkATiFs1wFOEd3jTlzdBum
QwlJ8A3c1O56zz3eNOw6YH7IWo80GbBQJeCZG9Ou/RMWFBhr2ZivLJ7FT9MiRB/nicxVR06Zb/fP
o9uM90R4bE8ntw4I5WOYUxVDS6fxZJBUKMHjFv/j+vct7D6d1DrXniwryN+ceOVlgS3x41ARX8k+
F+K3Tmqt0qLKB3nWJemrJ6dtKtxuqnvHs96uv/xCaPoPrxUeqYZp9llU1Q9VZu8nCHNJSA+xmG9v
e4IWXyvY2DMvpRDMKPJvs8fiMBX+DkY5ZjDFc7MyTv/cDi5tP+f/Y+DcqTiubds6ZV1z6gtjA6Wy
PVJT9CUPAEU9xOpoq+8o3YDHOW0nyCx1+feJJu/ZIIGx/o5L3srlZGnKtGicEZfZAGWMJ5Fb+QeQ
BM627+MmzBlJbqIWOTrLcbZNgAiA9Dz5dXHyIG2Xw4XMZysfsBDwdXKjLLPJ7hzigNLZBQb9E+dO
kLKHllIgQNZcnxdGSSc5Fsjs62LwYdGWdWMFMTg0EwiYvHIzCHkb0hNS3v+/KOxpbAwyEpCQjcYJ
BYuh/1rX8SY2m/K2hWfrKrsuBVSqrKiMKrtoEyjAl9NPkVHyKrggj2ocEfENfyJzaDmW/xualCVU
n2aI8G2yTqAMyWaOzoABVzkeGo6igCKebxNmAb826cmV97w83vBv/v+h+B9nV7Icqa5Ev4gIBAKh
LVAT5altt+32hujhNiAxCDHz9e/UXfnyTBHhrSMMhaRMpZRnsFva8dSDLAeBVdj7UOu0gpXw3Pp8
7I2366H++cKxlplwMmu39DzbinJhse/oc8334BkXEYHZSRBX2j3ESZpvFD1rH3TJaB/qthTMC/QQ
oPgw2v9Ihea5A56y97V+I1Rp/vt0DVB7Y4rSjtzZLoAHgql6nnm1D0H+twGlaHh9xC4/9v+zlrW0
FAI0grD6clZwB/vEoQdHHbPyRSd3SidbkLjPNyhraS6UcYuWVQnYedqOUZtlD7zoNxLR2u9f5DpW
iS7OJgOaC1n5lBjTkZMhcmb1DI3Iwr8+RmsTvag/QWnNILMs1Lk1STg1sx3EQ/rLiu2Xrz1/UXmm
NNdgerk8KruqPRbZON0wBaVCkPOHh+uvWJmBZbJDK81IXWDMIpE4EoC54XdNvQ0g6MrwLMncfcxi
4ngcZu0w8doBw5F/r2rb9Aez0hs/f+0Vl3j/EGp1kucJ4ElwIx+rNOq72g7wHfu4hWjo9QFayRxL
0jgsNQ3JC9OMuJ38iHtArHDy/1Omxa6s5tdspBu3DWtfcvn7hy9pEGYXG8PmXHP6oEdN/dxWUd4C
v3H9Q1Zu3a0lh9yUEjKvyeRGLuyRgPp1JXpOrhF4E9+V2EE1GuY67qN5yG8tM9tw2lkpgK1/0bAf
Pmx2ZeZMtbQiTMp9bQ/k+wi3MuhO2MX3BJR8vzVM/g+T4/DauCSqIRS3MaRra3uRAjTjJJOwvzg3
RgcbpB/juBX4a09eBL5l4PrH6NHY7Gwg9aHw+eyNW92Rz6+dYLr134VgOiOFq16rz3rWN+MkdoM8
u6qLGjPfmXDsrb5fXw8rC3vZ/pgcaSQQ7bWipCmyvej657TIZj9h+q8SxT1EMzemYSUTL5sgcxXP
I8QoLuKC8NcoXjso8SouUMxv4T5XYmd5fKSexztQTnDFL/sRSSzLT/DCrUNznpsN1MHaKy4f93EV
yx512gxFGnhhtHekAGlGjhMNS5X9vj4fa2+4/P3DG9JkyurM6mjkNbmfNfXOTJyAwEzla4+/LOUP
j7dTpC3Fa3VWQgUuVC8UYImAfH3pBsNaujAx9N2LMXfcyPS6ne0BIjEm0wskx7KN378SFuYimOt+
mOmQSQcVHPum4vIEgRcoVZfWLk+Hyi9pdjNa5sZsry3ZRXznjfRKVo7meRoaiouBOPVzq54DgD93
iWfvr0/JShZZcq1nAxKZhedW54TL772KbyRPNg5Kny8msqTFKAMnCk/b1dlNNWTL6QgoXIlqUTpb
B5jPfzxZMmOKpDKoGnD7PhndybGHQxOTjXFZ+/GLTT2e07qhE/K2bhz/ojAJX3s6/7k+6J+nPbJk
AfcmDqSmMqGk0pMuLPP4Dd3lR1valV/1VupLr9i4XVoboUVAm/lYZdjIAVTKixON+71k7dP1j1gb
ocsrPwRzLwtZa9mYZwCAA5As2gzIC/Nw/eFrI2T/9+GQw05yydCdH6rMJ8m719eH1HvyANlrNdko
z9desghnaL5Y1tA6duSl9KHL1B2sAHIfGgAdLBHyXQLPp4265/NYJkuqix4gLz/ndRwJ1u8G9MuD
woFK/Kxc4VMxfgmRRJaM4G6uTU1mBByF/ibh/uB4QYdeWiG+RtwkS8ILxSmydKzOjgynZ3eJYenQ
gYfOIRWiOfApFV/K5OT/WC687BpccvOo5d67UwBrA+Q9y8hGal2JiiWdBXayWqnOAcwRjWWlhM+c
jePG2pMvC+BDUJRwL3RVa+izjQvuc0J7EtZGojeevtI8g/r5fx8PuQDdjwyWS5WCKpXDsj31ci+A
sMN4gswZLliwhddwB8jEDlckceA5CQdLqEhivy0b2B7azXQQ6isOmZ5JvEUOKHLKbY+CuVPIKQFj
oPP07eAVbUSyzj4Xlthq1a8E0JLmIklqZbhcwE1AYhYhmZz+d8VIu8PhPb11BS038s7nOzy04P47
wKQq5sKZS3yQDTsH0voCt28WJOuYceZlflfhjHI9w62tlMX2TmdsmL0ogOwb3g1pHYd8i061NlaL
4p23eQL7Dzx5Mk0A7SHryjpo/T5l2deIdWQJnEcJlNvUTGuscgnCrjaTaqc4sY+4Fx83UsDKTCwh
M15ZJj3tk+KsnD8N3JxwyPZrQP9bO95L80Z7W7T9fw+B/3/LRJaK51Sg4WMDInUu4zk7GEmWHxKQ
zv7xMm+XZMo+w13L9UtXqW+2TdOHGIzPQ2F54zEGyukoZ6sLv7QmlpyBuSPZkOaxPism4NcTn/H6
3fVHrwznkiFArHmA0Myl5DCdt2S0fnQmG6HEW791GVzDOpjPFpP5tcpvyRbIbccVHtZIJOkUDUZZ
BUYb3yaG+va1j1mkwTFtbHjNFCRqB7CjGlGrgKn2N5xW2kPeew/ldJDZ8/V3rUTTki9AQY5r+iG3
ogaEaFrssvgPEyPk7LYkm1fqKLYodbIO4rmA05gQfmTfeK9f0n44kwrOmtc/YO35i5Tm4RobUlDV
FLGqPOiywG7xYgzxF6d6kcbg+dHACy1G/0pZJ4OUuFnroZvNk7zfX//9K4lyKYOQJbEQOtNz5Hrz
HRXyWIJXef3RK3O7ZArULek6R3okKqRzlrB061N1UukbVIu+9oJLNH4oB1KvxTWj08IziepjFUvX
txJIhQ7pj65As/L6S1bK2CVdIOVWAtgXyD8xg+kPeSVG78PHzI/TX7NXbgzVyiwsVZccORdFXmOV
CmG+TFb3hKP7RlXzOd2BuItoZnYLw8PSMsE7UK9ZZTxCP8qBTHl1hygIUkXOugWH0ZzzLUD6iuIz
cS9f+WFeYmCJOOQsrciY6tMkhyjOwJvqYJBEnzIDVEBp3k+5tTfrHncIWTgnf67P1dowLoJ9KAD+
NHMbw9haD3M7PdqxHV5/9Io+J3EXgR6jT6Y8wKjPNFbZwbP6NoJbxyh2cP8sbvJ6EIU/FxyEOvSc
cx3kttBPZJwnuJtqBg3MueI4mFBC9rZD5ySYvIqWAF7WvwcIdxY4lqbO5AuH6Ae0J+GIMMg+EQfV
zTIoYbOxgcRYSVhLYkLWDg5QaMyM4DjyOMYtRLjg5NvlYks5ae0FiwKpNB1ejgO2D7Mqx3M7g47t
eFN1kxpGutETWMksS0qC5aZG0TDMc4qx8fSdNdTBSL/NYiNm/u2NfFa0LDJLPyKbjAMbo6FCx9ZQ
mb2/GIg+4PY+O+qSVKFZxt1LDhs3EHOlEoEyud7Dfis9jsLhYcem4pFoSuAY1wogwvMZB0YOTecK
mq2ucsjb9XW5NhSXtPUh1tB2VnUvQYSElvodltSjyXEdMfFotqqvbRFLkoNp8rFwXUEi9IqPpcPS
oETa/VrmW5IbPAN3cN6oKNTsrFvcad1Bp/p4fWhWssHSYYzzsSysBv3BIh3rd6t31R1jtbsFIlgb
+UWyERm6GnIaC4jExpHM4RVHyBmIi+PMtxh9K3uPs8g51igKD/KJwzmZbwu2t63iULYQFOA+TYeN
/W0lXJcQc0iIzxItzvY8JlRDV4c2D0B4WLuid7aEIVYmYgk1h/p/DdJb2p4tK+6OTTHC7b2p+cYl
3NoHLCLATk3XY4YLp7r2UAHGYHcJrBu3oHVrT7/M/of4GlP4sduWI8+9NyW5L6e4CTN4+N1lfaE2
bpZWpnlp/KOlTXMo6raoS5ncg2A/vTg2UZ1fe1zsYpnL1K9Z16uNmFt53xJfUKkkr0xZgPPRgi/N
rPdK8DqQM3+PSfPgJv3v6wFoX1L+J2l0iTCYW8tOJ9ewIsh2ParcrX0hVB44dgy/TCcew66Jk9AW
9V2Cmy/fZc5BkumADQp+lp0TWsZoHqYsnffYQZsg02yvTMvvNFQ0FO37oLDKbp9raRw52sPwEkq6
ECgGKAl0Fm6VnXoMGinsVwNmWFDj3ORTf1riMM6XtW3sFXlsOWYTWXrYG6Q7lI13dNCz6AsKU7Ly
uR66kMNf3oaQGLT6wx6KT9dH9bPZu7x6sTdVBjM7S+sWJKZvmTXcqbS4rZUIhe3eze2wUe+sveXy
9w/rvq+TrmtaGHZkRqdCUTRdwFIrquPyXUr4CXTdln7Y2psWEeYoC7IPie4jCLe8w2/r2RZ5emgT
eMIXzfSX9mO6sZF9FsuXkbv8/cM3MQV/uhHGaJEWkgepNAlEAibm9/1X4HeXN1wy4Ic3ELPOChNc
jKiEucB9w8rhIXEhGZ5Yfblx6PksmV5esdh2Jmts03bidcSZ/uUUxp51QCxcX1qfbWmXZy/2m6Qd
jV7gQjWapD5w49mazZ1R/4Vf69dmYFlKtENts8HK22iYLxxrKLPIXUWE40+VtjYqopX1tKwoiGkw
Rq2kiIoBoM9MXVhNDZUni6OGzpVDfdbl/dP1EVtZUssao1dkKvvZzKOsiYcwq6Xpty11TzX6NxvZ
eu0ViwmXaZ+omUh24uQGvp07Zh3jvvnihCxmvMobDm3Cqo6opYpDIVL7ZFN0pzuYIW5cJ30KD8Gq
Wt41DlzUc5EzGdUEJnY48ZH6Z5o1WWCAjBsQStygL+0KV2QkRx3fMBQeUBbjG+9fCZgls0oPVpzw
Os4juJDcTsp4SvCW67O/9ujF6PHMrVrR6yJyyty770znbwfnw411vPbwxd1PacxpbHuij4iA5Ejc
xO9wrU42fvlKkCyZT03PlJMID7JVo5n/zIFMiP16oPKW2CAK93NF3cBoONuACK2t4cWZkOaujBlS
7UkPw6988p5dd3pXtf7CmRYrbFnDDn1mcWMeimh0it7vsrE8mUwTYEzFFlVsbTYWu67hNLBz8yrn
VJpojCSxi3b40Gw5i6wk3iVXEhfFXdrZgp3y0oM4xD2vRr+4aG7Nj9dX6toLLn//sDHlwmWjhvZR
RFM+vHdNhvv+bubjXhVjCuJA7GWH629aG6jFJjvRjsCxhyDcJGkPDTg7N1BvyMOvPf3y1g/fMZSA
TqFYriLdNUChxIMTxJauNlrWl8lc1qtYR0t2Xj2X1Os6daExQdKwNA16EHEmUYcXOuSQnQtsx/sN
v7qXL33Nkq2n4T+ZWMyqo3kuH6tMPjfFltbMSoAvuXdkKmqjMlkdufAsCNy4VD5OdLe0LY5dmdGg
EHqj3buytJYsvGKkyYDznY6kUb2IvjzwjO4mlORV37xeH6eV9LF0OgRTue1I1etITMZTPDXfPTa9
N5OxdSBae/5iVeFeOjOdztCRh+pAZ+WuEB5oDfPx+s9fCYklBc+A6T3V6D1Ekz3cVarq/RwUsI2I
WBv+xR4kGlkIxrUGQiSGZUchDZ8Q96a363uDboklr33BYi/qirgTLcUcjykbb1ojHQ55U3yxav73
+PghqEvdV81MaR2l0HMPcX//uxoJC6b8iyXUknznDrGE/1mjIwij9bDykb85K7IQJoobMbCygJYE
h2nSohxEjAU6vNbuK2Cw+VYL6FPNNySlJbFBGuhdG07VQwuwAFQNar5uWGOykbVNY/zBbFe/V3bd
vSjcWO5irxPwvQdGhQ1k3BOR2Ls6cVXQtoA+0QR0Y5qbvzoX5ihoZNsbN7KfYifwK5fQ45GiXAEx
Pj4V6EzCmrBrm2+aC4cFSW2BvK5EepRx0eC6uefOLVTby50m0j27UA/vpMfBhRqSFyPOt4zGVpL5
kr0Wl3OZQBQFpKwqPo91d1On3kNF9CMuoYK2dr5Bt3z2r0f4SrZd3qgIr4fbjM2s6CJQafG9UdS+
pcydqd5AK9p4yUqkL29TeprOnqZTfMI8/2laMfnzPN+VcfmHO1vzuLaQF4eNkeDKcVaTd/IKQJL5
obGMAO2jjVy19vRFruoENU0YWRinbGLDPrfs6t6aVfoezxX74isWmaqGoFNJRtc4OVjbTe2C+eQm
h9ps+BdnYVHKQuTWTGZmxSdNqjo02uJ2KJF4xzw/DpCN33jLSsJdkjY47D7HVJXxKeavrPtr6Y0K
Z2UGloQNoxREeBDcPLXkZoSP6NA/paihrkfBpzTkSxK4hMeHRO6WjmFO3RyfzBhGdsZg2zcw9yM+
DOwSpJuU1KFt5eoPdCncHRRyeUAmKc9GXc+HYYYWEU0o1EZjRnZTmvDd5IFidf23rX34Jag+/LQs
NgTu5/HhVaMDKBCFzfzglF8xO7p8+OWtH57ewqK9yi5Pb6o7mSZ+KU6W+fv6L/+U1XF5+CIma1iw
xtD2xE8HoslvsrkPmK1A1BLnolF7iOI2fuPhbDte8AFTbe5g3LXRCVtJbEurPQq1Xc4aEp8s1d2D
QOePDpwts2I/CbhkbPUg1t6yCNpGSTNDkyCNCm37BpzwHqzUYnvo0t5DylP5fDI3rtrXlsEiegXn
INbxKkGHmGZHOLTXezapf4RtbUGBViJ3Sbpw09TRkzemEeWvahBnk+UbZeTKb1+yLDRJ+Awjx/hk
V9ZPt9X5PkGF7cbNlrvZ2gsW4VuBlm9UoxmfhoFOQQY/5ntFdPcYx3m6u76Y10ZnEYas97KZV8gQ
Sh870L3Nsv5axjQvH/UhBLuhbkfeSgNCyLh613zMQlUM3cbv/gxFgRg0L9/z4emxTfTQDfjdkwmB
JNXGb6bt/OzABZwr6yGZPAKXW0DZa+9wfaBWNvsl22LsQJsEMc07AQ7VnHpC3lyRPzVcd/6cbml3
rE34Yj+eS6d1EmbHpzQfQlo+StpCp3nY2A5WCjBzEdUiyxynVDQ+tVrcpbb+LfP2HhLnz50J6fbM
fsndL97OLHkWriEUbnfxIZbt3o5OHLpxsbFxfL5ivSXPYgID1FaQyjqZVf6thNoeFKk3FtXaoy8D
92FRZTxrigqUoMhOUZ8D6hvMHW83Rv/zFestTUcMbqgqJTqLLJAbn3B/LJwAF5Yu21UKsh4cZ7je
N8dBv40z46eGl9PXajBvScDIhnG0DD1BkZqbvuNmEPs+TxN9/kpkeEtefV5MrDZafFg7Qxlc7h0z
D5gLwXhvC8D0eVh4S1Z9Fjf9hLnJIipb6RfjsZ6gqD9CHer6F6w9f7GhC1UXPDEz46Qz5yRnHY4J
/8azrYb456kD7Nv/LitkWKvSl6iGxL2vUgIE8buXfzPaL07AIq4ZJIZx1ERcSykqX6dm7Auk89xT
z1nqkS8Gx2Kn1pA1nwaI8pzIYBxN4ew7RV+uj//KAC15FknGap40ZRIRVYdze/QafYeDoQ/a0P5r
b1hENtjQXp1plBmy+OvIe4M4D0Z81zlk47j9ecHkLSkWdkUMQNxRljl5eSZl8k+ccURz3R1JWb9W
rW1tLNXPc7i3NA/JK9I7toyRWOFrkKO+nNktt3U45Yjs4bEUW+S/lZhYci+SiZKJjZ53ouM9TOqD
sml9D0CX6/Ox9vRLBv6QaZ0ESWqCNsqJkf5FMJgwDJI8O83WfK9k8iWBYmBVzeNJx6dSAqYvrbAy
mqev/fRFNNeA4cAQEtFMBPXhHeU3fPIZPL2+9vhFMKd5EVdW7RmnyaE/nQ5XI3WRJwEpkPmuv2Et
2haB3M226xomNlBsyTqr/IS/jG0ezOIrGpCMe0u+BG4RKJRRcCL3VP1cQIFn7Lecxld++5IyIEmR
YltERTz1GjiVZy5pAFKGb39FSOTy2xclN4UHiKjRjEEJkPZ7jaR0ooNmOzUY8fFL47+kC/REjoA7
IBd53hPpsPG7h9J9suMvVjFL10RJsjmT8Dc/DVZ7w80xMONh47ZiJc0t2QEjU5U7lUhzbuHSN5jG
NME0pX9V0tm+WZHmqajLdGOYVkJ4SRSAVSUZ+qlHD3Gohl1hFHJHR2eL8r+2kBZRPAq3ymnb5VFp
JqDb2E1h7k2Vp74aK3Gbt7zYGLK1Fy3iOXM59YDYSSLu3ZL2m5c9NPFPx3y7vpb+7aj+f4fMW9IF
ZqE91/F0Er293Z+M3f1t9kgP9HAe/Dgo/CkwAyuo/HMc/HH8yjd8GjQHtJ8CO0QB5fd+EzYhiZxo
fqlO7FDfQNdU+Sp4guaQ3/l/rv/KFcSBt0RnKRhOmWBbZ5FKJQc0Q1pwARoTtkOjp4kMeMDtLFG4
WShE3PxxwfTLgM8W7gZCa2UOlggtALIuRk0YJHj2cmDrqTqNkvidk2/U9ivb2ZKT4A0N4GUXVVp3
rA7goIlQZew75CNpeH0EVwJvyUfgg6TOYBkiYnJw9jUufV7a2clODlpljS8msGBHmoutTWgl9pbA
rHgwstire6jsjv29Y4Ff6yVfusDylois2EUBIwTLopxmwz2MBKAgycy9LLkJEYMxEDi/768P2tqs
LMr6MU9sq68MHExwnFPNDyt3TjN0Ba4/fQVy6C3BWV3LByudsahnz9u18/y9LQ0vgm/PrTLFX5PI
XXbxlZLp8A49S+2DLQtycqw3Qv/fXsYnob8kDsSQl6CpHnnUUDC41ZNtQA+VdkeD/jFm5UsCCn8F
A6t0hidvFvVmecgH4s8lgVVUE1q2/dA5/a4eppskM/c2q26FVnfpjNNpd+z5/MYyawNvsragFjVH
Lo2ykQ7JIISj/6YZDzKz/nV9HlaCe8k9ICkV0D3O4WsNZhPJgG4wm7Bo3ddabZlqrETf0hDBqwSr
SY2ZZka+l/JFed2pdo5m/ADLxY3ltDJCS1ME2NlVfYI70IjM8dkahlOm9O76CH1K+URRs0T5QTPb
tIj2METaCjy3DAGcOQyFFSryI7ble9E+XxhU5Yhbj6nbGbSDF8tWr3dtfi7R+aHUn8zc89pJyEim
gN7qEue7wh2KvUrGCkSkst74yrUBvPz9w3vqKTYRo00SVd3wUPEu6tNy3JiclUyyxKHgbqYFYMCW
EUNTFQpOuCcTeKHf4OQSXp+ktVd4//35Sd3otHREHqGNr/zKHn8lvf5te1uuFXCdWJuJRT5kRFey
cWYbhr0k3ZtdM923XqKOpcmb2a8b0YF25sjit/KaWh+R9/tTF8/mi8U1wBLcsGtIRzWt/eIwozxW
VBnfbUunT3lrMH+0POveMUiGZoiIX5JyhtlhagvnpkksedKlG5+70kxfHCefjaDTlXdje1Ma+5oM
8nVMa4i5GWnODjqxSX5mZql28EpKm8CRFgsU7RQPmzIDawsax2aQAy8cltJF0Wa6Fu4CFWv2tbbs
oDWc8qidOPdr0ifHGM54UDYUeg+FJRx4cHs+Ac8+OckeOMf2WOI4BDJnlx8BSqJh4pSNP8Q9yGB6
uihFNhPKREWdJ2tU5aExpmZfTrEX4TqE/h5di51V0Rmv1gShk0NLWvW7nahxnAZW/+ZxhycqBbB8
U0PJxqSQ0GnhPexbFC5gfg9NqJDwJr4nscsGmIBVDFw1kaV/SgAlOWD5o878IjPpU1Ubte81I5Bi
SYsjfzIPKGey1G8gux/kGC8ZmABM/RloRn52SdcWgaNJ9mzktQqtefpnmDXHHFuN89gNzbBrtFLU
V66dArUMEQV5oZ07nE+/Gp31fga1mThE37z9HY9J/8rFOL17IiVPJRTMH6lTlfuYJOxtHLo2D5kp
ZFhNs3dQQz7+drMJQANSti5sGaehvoflCXwfk9wcdqZsR+gadLKEFfbA72dZ8yAvMyMAlr4agxnW
wHdtDGmzoMeiMcCHc1mYV4n5N4M833fHbqpQ21N+ItM4/MyJ8m54bk0vIM/UOzLx/h8jS/kOAgZ9
SE3ZwU8PJth2rBnUW5wB3pvA3b20jLtnzAt9zO2OK/hqQpvTb7QzBwZcr1hQpMKOiJbJCWPvHKAN
xR/rZnT/jlM7D3A5SwtfVG75ex5t4wHYXeNXbnb8weAt8MYJxDDeKQVLqIlp1/ieURDiQ5EbPsPd
kP1UTaphdKk8+gviK+2w521DbqceLpV+kQvOQjMeAUBMPGE7hwwiJIEhbQjDayvrT4NTeo8tEHf4
54v0SdmqZx733R3sT7A8ioSqA6VThrsD1vkpkxfBSldUAbqjWvh1HuOZEAzctQ6sUWVh6acCJ+Ib
CO7rB+FC1h8x50qy44Y55mAIGc1rIdvur6M7yBqPHTgOYNV5N9SwnJ1F6jwHRG+eYZ0NHjxjCLos
GfqjKMkP0ZTlfdsX/dFyyuEtsZLmLHLaPYiB1/uLtcNDQ7EpmeWFnkFqdGy9Od7XHALdUqGHYPXc
jlhNCbxrbHc/Am14p8xqPCk3H31FcsM+QbmP7Aj62b8qFFyQj6r6x56VNvBRReETKfpb/FLvB2q2
ap9NtLlLkxrtm9KrAtqlIW/70LOR6DpagY3ZglgMndT2IFUmD7S1uzZIm7Hnod0P/FbpPA7xk53X
3iRPNTg8Psxn5T4HjHFv6LoIO3sWtxzt5zJoBru7060ydqZAD6yvzAlxOOr4SITGvX+b9UO5Ky9a
n6AsuCdPQiOjU2n11ywK+toAcX4E2DUf/KYfrZ2wyjZwG8G0nwrlfG88tzi6o2E7Psvi7mDJej5B
n624sXhvHZhTgxbLhzp0cpaecBYaQtdp6euYg6hJhpQFGdT1AMTnYg6HJPf2NQyIIo8N3Y1NJ/N5
cmBvOUjT/ZGrAS1ChirCR+aVBxjBlwfqop+xV5BH8l3Tg4mxMgpfaTXu7c6wXmZDsYeep/Qn1awQ
ezK5Uvox75sfoyDut9Ih4sGom/Iwen382qp0eo2NiQUaesB+7DbInraZ38wDCJs9zeXR66Zk3yam
2oEhxR4Uq9I9NafszUXY3/ZtzMLGZepm5iWsHXKSQdCCWvcpK3JsHmkbWnWVhG3hQlqjNtidpfpJ
+5xL8q01aXJsWevdeRk0I7Jp1iejpCKcB/bW1r37s8V5b/D7y8nb56khv3ndYI1BTEcdur1RuiE+
jYayGaqTwK35N6BpKGbT7kCbot2uLeMsNDynf4HmR/FYJ0X2DS6WsMnktkkDRYjpj+ic4nqxKK07
4A3iRyUL/bsooA/r1zRrjjmbYDVap8ZtP+jkZBU4Mbv2MBTBbJW4+58pnPSQuZNzRll1x6rKeaeW
cM4Ew/erSGQGv/MBK8keDeQph5wgp1hAAA/UEjeHFBGob0nltwJsDdnoNsASqvaogeM/49xrekRx
1X1rYo/fxCi0fyaVBYcO2Vk4wzcZ+QeEqOK5B5/kzqVNfT8lhv0+5ap7NbwLrDauHLUbu8mlgAN1
ZOe08BrzW7huvjB0Ay5GlXZQGzN/zeNez2FmpsOFzsGAckhsflC5lLexkw77cUjQswHgfGcasHnu
4PJ7cKy6fR9zg+6RI8edZaFEcJI8DUQFQYi61irEtY/YYeuuf3XYIsOmndrRRzU3+rqp0gPMJl3f
juv4tqYz7k0Eqf94fDb2LYzkD3PL4RvHEE99DedeRsw0hCsl+54CdBiOfazCeTKzu2ke4fpXUWjT
AIeYuGP3q7VrM+hZ3v8h/Vy3+7Rx5ENsF+bboOvmlnbIQ8TsZwNapD1cjUuYICdBTFTzXlmlfRxT
C4rRc0VmCFUmiT/xogwKbVQ37Wzx+6HwTASCrit/qiFkGF8odqWeUIoV3Wx+o56bBVBAb3cyleKv
7XbOuejz/k6zrL7LJ8MO5hZ9DN8w63Q4SSUdGXK0Aaa7ImvmQ+Fk9KcxuvrBQxtiD5SIA58+zU7o
F+TP1En6o6TxhOrL7dMHKC/pym8MXO9kibBCk4yGgL4ZZK/9BvUW9xubYbAcG3oXZsy7QwUY5bfM
naUZ9pXIgYeqGQebTo5Pg2sh89pEBky3xhEHFJy9LjoNYUOJJkFCMmsOW2dQbz2V6IzIhkFNrexr
fl+2FnKfo+sucFSacl9WmfnewXD9e0xGsM64ru7NdKRVqBrHSHyepVJB954UB9GiKex3hTBxerfm
rth3TLonBy5/R0X/x9mXLNmJc90+ERFCEgKmwOmzd9qZ9oRwkyWE6Hv09P86dScuviSJm1GDinI5
DqBma2vv1SSh1asQZymNjM3gPW4RtOyrsT4QfFAWDoOC12BXZOW0R0Lk/LIacJ9Lo/hjVcFxIZiL
DryCNqXlg/KU2sFx2XmUtfB/TrWfvU1xUkQJzj3YxEDjHe7cbH7t0XKQAD2o6sV3YY8aVLqxUa/T
OeSpoe3t3MO0xCehQ9T4WqSj96WH3RYcZxz2JNuWskiKlu4GOcA23DLiPvNc77aZJYCFc9oO9zio
bCRPo0vuOHjs3W6sYXvkxY2/92s9PHiZqd54f9U31HZlv3X9IO7meCihyNH21g2jgl/nhWn4cl9h
pANn5ADWVHVmptMvPkkgFzbAeAaejBPisE7OHjQWrkoqUKFCakzB4q4q59jyERKyboz4EJXStu8B
G5YFHL194NIsD5g0buEiSzltQYNPHEpwhjDrUDYp2Y9jl3eBFs68U43Hv0JLDwl2f06AYzvihPNf
vQ7LAwex5vs+zfsfWS1QL4cf/aEZMpiO0Lr5LRNJil3n6STqq9iE8dCZX8q0lQxw1QRNKqss/9kf
tDsHXI/Fd2VZIg7meaC3jXay286Z069ZIeYdzNTpk5EsO+umzfrIpIOA+QaD3blJk+nNgWf1HRs8
6Es105E5ycGHOwZMtw0oKL5uD8Qq5zScfaF3aedKZNuW/ZjRfjpklFte0M/WtKvduD/TwW0v/ux2
u96h/OAapB2qhhZBP7VxxKfZ/TYO/fyQeZo8KM6HU+aPMmp65URF3nj319B5289QO5ugtxBNrlQ3
ZeYURZDZ0KmyO43pKoB2PsxInDS2W+9eCB/KnZPAEd7wqf9HVTm9zHmRH1xZzb8B9JZnF+vhyGRF
9yrzi8csqcYjNCOzS9d6/t5t0yGklj1HqTHiJ1TQ3McWt7s8INoabqQfV2HJZL+bpg4b0mrLmgZQ
juv6MJ2JGQKmE36eZFk+uLzM39C2xqWi0BJOK+NQ7zPB6jBu1Cwh6Z20v/goK/RQq1FFPGNF5EvZ
fi3SzL6BhyepQ6kbbFIuzfSNz7nZ61z5v4veu94TeaWfUocUd06Zx/UNcIDekfqmepwEL+Gg3nWH
2nDkRJk35fUhHkl2ISit2oFV9nByr1tz5GSQc0Qm2YVFrXDjtBkOCe11h6vQwDdpNRY+TCdvVuXM
oeiJvi1shfS9j4vE2k0Omd/AH+ePPC+y9DDOwkbuPCGnCGvd5DfxLD0ZGJXn0DEfbS90hIOtmUHS
FVsfVmHNVV/bK5Lm1GH7g/1H2uOQZg5k4LoxDcYsnc9gfOsTmDZFF9hpJ+8UKD5RjqkvAzGkdWBX
aa2j1M/qZ5ISFTn1rJ60a7s/3VkXoWCEBAov/CQgfvyn8Z35qcuIPJY9Sy5Dk7j7yaP2nd+010PX
6vaZLlQftVShFFLhj78Z8ON3QO71D5aR1nf41sg/EkTVZ9ey4NEEgilAYH45gkwwG+QCCM6MRa2r
AAlWLAfcXveu9aujBCrf7lzEHWo3BdnBBlFhwfrM2LBbyEsT9P5kfuixVdBESCu1g4APu/gpG3C5
6QjDgaI60QVDLbq9DRDmCdVMqCoqG/mIX4rdZMf5acBFSwX9KGcakAaZmBnh5ON7ubyt3Yz9glyi
iwA+5sUln1m3qxUu8HJkdoRiuH1h2Or7xG3n17bk/FCM7jjBQC5xL13vmUii3MlQ2mA5RALStr2v
oJn7gP+tH1jpttUOXp9QKNBcVD+VYTwUmcBWaTh4kVTLneha3PqdCZ4S2TzPx6LJy11Ce+c3ygPs
XJUty/Ypa5qoydzyJqddvIthERjFE6ozce4LVBtggrpHhuK5cFGm/M1WaKZkAy32bJqLh8Lt6R4E
QP2aj7a8GT3kbETI7JsocOWv+l7+Kmfd7bqhc3fDOM7nCnfMKeAOV1Hr2darGRNQyVAViiCyByc7
xTNYsxA+vnFqVXtgBwYHVhrlyzgbch4sxafAoam81P2Q72DrAgOI3J1fvBZFujDJ5vp7Wjbdawwh
GTfAxca5rURXRISRAic66jU+jq8z6SfvBgwPgZoSRwutQGW89/3yV5FbY4nCTD6ZwKVd+k2wbt7R
MW+g/SG6cMjqKcJ1uoyGCsjHQLZQBguEtPqDcfrprpg0orpEvjWNpsAoluW5t93ySz1P+ntve3YZ
DAZSGbULAkYjOnOpWOVcClejZpvN6qWq5jiaAJd+4cabL3Ii4gZX++pB4Gd+WHK0X4zjimPna3pj
WwkqPcJumR9Yo8v2rfTUzh9IXweGuOnDtbxxsebkupK4RqLiDpUKp6xxDnM7J18gAyC/cA+ainJs
zKmo5/wocfk71F2eh9gpOmITVffxWMVArYvpvoOKKXTRRrJv/Dq7Y33tmWASfnkcTdr+YPOY3V+T
vMgWMaR/jU/sP61TebdtawBemTluizCF2lEGd7+kQ6IF7qvCZS6jGDgc/XabNgcrLUlkQB+C92Cc
7V2GClpQ1KTcUVUmX9wER0xVoeEj8IUhbjHFznNTeEVYhQ816SJ24L0LZeBBxIC84wTaA0hqIztu
PWjtVuMty6iT7LTIyde4E8i4JoixBA0AjQd4c7DdHE/iZBnMigsM+BNBvlNGEAtJ7rA0ShLWVV58
sVLZIoscHeuJTmN772t/Dt2U9l+hf2cdtO6Km4bk/b6iqjrkNa5ZAfG5c5ZzD40/WFVPPwqkwaFo
hgK65wlSYQOzvjvIdPFXu7WHP7AN9r8UU16h0uNh5pq+OCUCOz9IY5hwYvu3aR4lOEt1UFm8e9Sq
bO6wg+G77Nft3haqvp0TzU5cy3FfDE58bNPROl2vhHfjbKMyNEyegxBTIuPqIdzTBnUzlyEVwhx4
lcgdaVsLlbTMf+hY47qBo2q4rgqb/+ZCjA1WmvCfR5UKODcI5HltVzw4XSpuM2L56dFvXLkHl9BC
MRoZE7ZecyuTuMwiAtWtKPHS6jRkLH50Bq0uiY+x2TOvwld5tCBHWI1wGo3A3O/6wSkgjAqcSTWM
yaEq0wq7xhnmSJNrxgCttR/Mz9iOc7/tgxJd0xsBOerTXGf1LkXu9poKq7qtRxu3gZjFT03Wqmd7
7PtboPbIcTBDcmKgYUOSs6xrVCVm2NWzyfdOwpHVya9msvdQIwSrkxY3rQ/hj2nSzS8UrLvQa90r
soCUZ1gXggIzwSMMpRKQZysofQLwfpgB7P7Kmqo+dD5Nz30MJ+gQZZXyO+J8fZ+bgZ8IjCQv6JGW
F6oyfkfA4r9HnSh+gaJidSs8LiPZAOtkV3Ea+VY+4OjrnIcEUv0HHRfOixgT3McLO+0DVDnMwePM
+ocCT7MbLYb/zt1Bv+FQU9A6I+DPpADihTk0Oh47J+u+0dHpAj5iuc/ZWN7OWsqDQnVuX+MvR3HF
2X7mKFY7jjvdxX7z08dl4ItyWzdCnHIDH9zdvedJ6xbyY/YNqy0/qrlUL/BDqZ5RzOE3VcOdENsq
5xG0vNNpD4+8JHK1Llh0hfHf8tRHhVAQQw4oO2TejkwW/Q2aYk/D1K/4PdBZnf2Q9k7fh0Qh3a49
Fj/HtRzup3pqnuMBcKpTxuZa7FnaOa9ph2M7ZH5vcNuEhcHvXnftg2JOQyAWg5J2MKFo/kzkSAGU
7ikJ/CZOz5ShQrP3qoR9830FD4QCtYvYDLgRQT4Vhn/6iyDg1wVVi4IcN5ZAiVbZ7cGaaLyrCNKc
KOfNeLYMrZNdzScSJn3ujQGx+zac6rz67o1D+wVEpglc4VoXP9NJQgoCW4s9ekKPx0668d3YWNM5
RjB8m5JS/3CyakKaXLRfp8K07g4Buf+u0CQ9+qkcaGCE2WpZrbVF6X9bVl0Fo8nGKQBKmKsvuQ1w
q4+jDF0YAle9Chn7pqjaCnZ6qVjRwx8OvmCWdcoTv72FaEWC9HzKHnxL9aAPjtljaenilItZ3wgn
9zcgSKsds0Xbeh6cBg0zSJekIBRFEP5j8InUU0TmuYt0P3DvkMcGpVzdKNydZgdc34nSQ1/U/Z5y
2MlCqaoCV2cAp39WfD5I3Aqf+8Ku72a7aL+XoI2Ek2qsA231Pz31KfKyBDbDkNC61EV36mrTxiFO
G5QVCjA5n2o/RTVO9mn2J3M71CG0iqHPmiqD9dCW0w6kIFTeNYMAYoicz75FxWouUIq3OzAwWmX9
Y+lc/qOR7jzItPX2Vh03/OymctSHdoDlgmhQNBpGkuxEjhZS2eJOh/zEu4HXPb/NevpGSzY8OcPo
YYtl8eNQwbOsaWj5jbGG762pyr7S1M6/wtse7SWOe43lD/mBQXX+pVZW+tgpZ7yBFtx4SMpm8gIy
w6iEe2MVgjPFQ66H77j6QQLDo07gzTTeAOqsLNmlMEUPp2YEnAT9PF5ap8Gzk0iVOCYn2B7uqF/Y
UG1yig38yQpRzFvqrM0WDBpw+mVnxlrKQ1wc2j/N1PKwixO9E2P9Z+xQ3Q0Mdfgl9mvkIQPqL196
SLZ/+bitvAa9WipZpEbHCJM0O4PTu7e4MADqNadSN0f0tnCfc6tvfj/uslQfWCueP37qSi+eXzvQ
f/XiobcJCXZnSs9xzJoXYtCcAR2Xb4zrSh97Kc82OjZ6IBDkPmd+nV7M0Dl7j/jjPUfLGB2zNC43
2v4r/ElvKdpgBJdxhfrPuStwBAWyuSIYfI+KaPL48ARPxySycBCE0FCH+LgzObc6cX5jKhsgs6Xt
HcuRxC+pTvsH4Ek5ylDuZ8d4gXdI2tQqANQqz+DCvKLmnL/Mgxk/OYELqMBcS2d2oKZz7k0C8PFY
iydC834DA7a2PBYHh+vVpce6K+nPygK4E4a13NLRWZsyvsBbNpBvL8nQlfD17cSrNw3eE8Em+MX6
AZ41kyUQo6YaOayyj2NfwgxhQGcJZCUUClI6Iw/OuoeSWuogphT4dCupNohLa7FncZj0SCNp4vbl
uULpP4RJzIvqUj9wdPwFBlQklMOQHj61/5YSIJ0D4b2izjHAfhyoGtk7/f3xL6/BVK5//tfOHgaT
Zc2IAmbraeBL7WL8aTy7eDZZseWatrI62GJhe2h6zWIaxAkn0ENhwUpXmw1ZiLWfXixrmma+yCss
jqlzgJp8GsnLx8OyMrdssaJ7XDsTmbXFuTXD+Bt6uPxU1xl/TA2A+0DB9P0ZqO/m+8dPW5uExRq3
ncmNqQLUyeC+YQ13HP8y/oae3Rqucan+0dWKIl1uqvNYWDqgvU8vI0TPvP1cEHFA20WxE6p8cg4p
kvn0iPQivig0YuiJoRfUw3Uj3SIiX9FP72AclzoOsqrytvABxyco6ocuatPd1H3L8v4wuOJUesl+
QtDfCPcrk7hUJXGFGipI+RdnSepjb9lPsVex0M3MH8cDFBYd8fDj+Vs5wJbqJO1cURAZgAmf4xmq
zPIADjTE1n7RZGOdrz3g+oV/7VKrKsY+a2J5zvMU0IcC3ukvFZ28A6gB/sUeimTcffwpK0txKeph
ysSt0eiXZ1o8yOaGQhU0y92NcXpvQuC3wheRwHFLzxrnND5zB00Ph6I8mjW3ZHbfoI9GUZzzvn78
Fe+u+euTFoGhhKUKasDtcGkmMwWYHHjwluYbysdPshd0J7j5Xo3+Y56zszT0Fl1DNB8T++fHz39v
FK+PX4SPGGTZQuCefm6Aqek8NH95uxunLTvA98Le9ecX8aKgxQTEEOsuscyemGp+qG7TVXnttxen
mgN+AyypoSWMBtuBzdUtkoUt5fL3ljHeewm7HEVDADTMuksGL4cCebEPG8N5DpTooo8H/r2L5fUJ
C9RlSyefODPEllsUxnYmNd9ywu6bBCoOtntSvrzIMn/IreITG/P6vMXGdJLaUyVPuws6kHY02MZ9
9myf7sfZ+m6TtvvErrw+5jqgf+3/QfS9sS2rvfRZNNI0THM/pKW9sS1Xpnyp/lWiZaR6IbtL7b0q
dFLMlh/j2g9f//yv165RTe9sV3UXWrPvAAF9q6vq8PFEr4SSpeRXhZaPdIbmKkqd7h3q3AFMem8n
Iw1y4qdR3I8bNYO1NbvYyrIqlTvTCiuqucpeF5GQf5TzZOot1Ym1Byw2s9VaXgVkWH+hswFuAGDR
+AHVcYgwf/l4qP7VL1oeutfVs9jSVGdyYn3cXazjsJ/D+EB2SZjvAD6povHWXERkwpvxprrr7rJj
8Uhf9L3cb1Fp3r2w4unLU3iQCWBA/vXpqNNCqRed5XGHrna5F17gVIH75+PPXIm5y0PYmq/EKYHn
cP+u7jFNcOSNPv7plXW8VAhDWU6g72tdJdyzqOQWevX6kz+92NmW47J6SPHWxkK5MR0CwIU3YtO7
kmHXkV8cgj5KpjkVGciVts2PY5pUqE6PlJcBlInzS+6x/rZU6H6MKPOGqdWYPYjtwyuw0vGwgwvp
8KJIb77CfJZufO7KtqWL3TQWle1ZEgKQ5aDnoAMCqEjNXc30t7aEr2aaO/FGgFizmKCLfaXrPobt
NCjDKRonu1EZ/oRGFBrQnuOhqqaL/FGymr8WTvYPFLj2rRFhP5sHBleAox1f6dH9MLygNIHbUN+h
iaNcAnhQHseAMNrxRqqycmL9W2v6K0batRo8RlR39gBAvuuKNHloxoSHrs6SGxTwJfSCNfroQz2l
DzHnW4TJlZn4d7v+9dyxr7VqZ9Kfu9w7aVzgd349o1eUwSCMDaHx+g3C5MqD6DL6TKlx3RgPyhw0
vkwTan4HIlIg6u8saTaOsJWHLOW85ixxwTEA1hdMcdiSogwAyRiU1qdiNzEHmtE8+cStH5tqKfBV
x36eGHRtzwOgFTvl5d+TvH3q/O6podqLlHG2BEb+3afvxO2l2pcNhG3J4kRe4hidr1Cauk12o5PO
/wAkU5lwFmnzx0CwrtsBf6Mf8p7bP2coSN53wDfitEJ/KAGAF5qhaPM4/OgDOXVfyXw4mSEdACOR
6Nh4Xs1/98I1vz3IRRdRqnGismFin6CKYcCWek1VRUTP0Q07Ayha3rWgaeyb1Bo2MqO142Up2tRL
L68BVq7P4CShLu15pr/TQNtmgeUB7xkCtGY9pHqAwEhlfHffsg6Cs0VdNP98fDisnN//Fq7+2kgt
uCkzaZ3+bLKYfClzxSLtNtad14zkmPd9t3GbXTnflhJoKq3sZIBJxZk6lvUsgEoIAQblARz3rI1Y
tHLOLTUmWSIFQKXQwgOAOPnp5BqUB/QDXj8eqLVfXxxHE0MLXvQ1AoFxxL6jhX/HZM03wszaNCxO
lhyYWB86GtA4FVUCnBajX0Yyumfo+YN8waZho1az8hXkGoH+mu68gUM3Urb6zIDlConvjyH4UA+f
GiKyyAZcB0bc2dDJizeCqxLryLXePv7l/3fJfieaLPW7ZJXQMXXw25cfVvDqBOhsB3/cyAvH0Alu
b6MfKtjXwe3r5RLd7vHP/em0P+1vo+j29vn+KQ9lcHoKfh8Ob4ent9PbELx1u5uHw+kUHE7Pp+D0
duMF4e6QBbu783m32309HvGv7+cv4fF8uDuH+J0ouhxD/J1deA6Pl9tov3+NHq9/LQyj1yg6Rq/H
BCT1jQ++ni/vfe91Av+aKNcF/moaEXdg59j9UI7PH2P0TqPCYwoHfSHubVV5O8vNgKhOAb1qCKuf
P3742iJZLHU2yzhRNbnKsbsHIdtQz2pjiaxldUsX93k0DnoFwj3N0j9Mygq6DPo9wy8tWBijn8Gt
p1ENDzWuiXg4ddVX4gjA3tLo429biUNL1TFWGD6MM1RAyEz4abJm+7Wyrfy3lcT698ePWBu+RcpA
cN/Kp851gZBQQUm/OXoriLrX7O9/VwW2539XhYU6Z00b3py5INXRq/QPDUQCBK4SBkVyktr2Wz/x
RIJ1rctIDxV57vmcPZexAknMdYeDW5R2Ear0So6hcHcM87m2o8kxaAbpCNnieBwnzh6BWdE3NbGa
n81gNGR5DVDigeU0CQ24O/ARHCWKT/RT8Gv8djwYk9th6TomyBToVUEyjeoeuLEycIxdHAFY0WAz
jG58KHPLf7uq/AG/xkcc8YWt0ZeVHdovSYK3YEBsXTwIqh9mxiFn03tAa4JJwqFkmY0JerMuH2HT
CQf0nUJFGLZ4gvb3FCYIkTUzg0axFHfwMByeYZrHIuCPIPkm8yZkIC29NiA33YtWDCGfvGQHvNeV
P2MR+TWPU1QoWMcAlgHVMm275kbAUGdjU7+/MMjSsDn1hwxYKdKANAKLvcAnGd8ZtPK8z/2+vygf
KQU6RlKlkJlGO+chTmGfAULzluvd+0cUWSrGiaEF6wUTeAJsf/KeIC4cwiCCb1oorFQ9yVIXzklb
iM+i5n2a/PquHy2gtDMopvogw/ogHRahVQLnWzJUdiEhTTVQdPmWCs7K1CxV4yTsTbnIUGRDZQZ6
tPet/PZxMHg/tQdo7r87dib2yEGhhvx9ZbWHlPnzsUxFfe+6Hb0bAFU6d7Hj7z5+2NoULQJ3zmB4
2JU6P1c0ay5zmXa3pQQMkkgBi816aD7nQU2WBeqkYcxpk6G+kIq8VXkJBD/VAZFb17uVD1ne/d1p
SmSKYu7ZMWJX5gBPi0zd2Y17J7q62n9utBY5FyMQq8fFwT1V8IkffgGeBPbvXfnr419/F24BYKq/
uMFPSg9lJ2p9dvyecJB54eF2tOsk52BX4AQKAcm3QFwVrLODaugdFqRKUiiDdz1Q1kpvmhCvrcHF
gSS7cWBFK7JzCi7H3pKF+jX1A7NDJqZmJ4ESuxi7Gw8ff/j7JyxZyuc5xqs630WcIIV3Fl11QxL2
aLnOxoXs3ZY6xtVbRLlh1sQUVeeeptKdr7zaaoRbajI1L8iZphtHKnT+BO2e7PzKVfegNnmROZ9P
PpTddAg57jHKi8mKgLlh3yYOsJwsAIX/+OtXVu5Ses+9nrRJwauzH9fu0VwF5gG1MLeVAegmMK0f
b6AWViZ1Kb0noSeTMeFk50lRMMKGGJdIa9L5CRqeOrITpIkV+Bfhx5+1Eh+X+nsTGcC1ywScy2YN
63W7bA+9W7obVer3lgwUQf4t/f6V7IIpg28YOZBJDjSk8zb9Gk/j7znL3v7/3/76+4u4qGYb6lpJ
mSGc0AP13AeA6TfKlO8NzPWnF0HE9mRm9cmE3ubk6VvkMObgA8C2EdDXBmYRQyCSIsFpBDSFJHLP
zTOymX1up5/IF67vvogLTefqIR0hdDnpH6RHiCJbUtEro7IsaHEr8Swx4ZcbDZs+lQbOZiHhvQ2G
l15WsKpUyKL1azC30ID1QaZIY3kV6X4o9MYdZWXQl4UrOZTKpBPgKt48hQ79OvQmsMAQ/3gtvrdv
r+9//a6/1jq1QYmR/QBQdYUyVViPREP73knpzag6/dSBMJQGXkKGjYrf2lRcv/Kv5xUxZEvteEjO
0M8cbo0cAM8ES3LjDF0bq+tT//r1qoUEXwc5rnNt2WiGCPXQMCsP3XIL9Lr2+outS3XhZapm6lyA
8Mfr4oDyxQa0ZG0mFlt3shWYZMCXnEdnCJyC71FeCLhxQNSyd/ST6LJlhdx1cYdFMVedG2Mo6DXZ
FbWuDDl9vJzWtsNiD3tKWJlDjQIOwP5HGPuQxboJFAfFSjrNZyx6sWiXVVCj2wlgsRnaZSCSdc2L
5/7z8eu/1z+4/vDiMJd2WuaF5Si4MUIJRZPvXlvgHltenAYaoJ15y5GfKf348dNWZnxZ/QIaj9Rd
MyJYp+wbtEbaCKx1OI+Pt6BVepHxzZYw7sq0LEthFhtgWzpgwNzpJWmh1MSe6RgHQ7d117sO0LIS
cB24xbaWhA5whKPqTKr+j1v1N/DJDpwBipQsKSjkDLuj5btbbdCVbb7Ut09dyF+mosIuTHuY8xRj
AJuhW9CwPylpRRbbPLFRS7WBsEPatFfzDJfep3nYakWsvf1io8PILjEKqPbTVHyfgQhr/AdfbQ3N
SoD6n4JSB1UC2uPNtSJ3ve5PWd9uFIXX5nixt6tZOtDQqKFxnQIUwHwG1wg9JSF3gQiZk865dZNS
PcpZkI1E7P1lCyeD/4bzwtFiKD1Ij1MDCnLdjXkEL7U5oOk0RU07pBuH0vszgvX73+dMEowFkfpA
hCbJfCUpKDASwW4rc11sPOL9eXGX5Qr4SvdFL/wEKnNjHsiskyH6xp+KupBl+u/7Q9FBuxb0HFD+
qJ/nrBgiCYPnLuWoZ7ItZ9S1L1hs8aQGVTRNoZMPqQ0I7TihswkJeH9lucuqhCl8cFm5gOrKVeK8
QPjNx9BmNhhE8632yNfcop+4OWAW/MXObnw/5jHDAc7AoNV98Uck88bhsTZAi30NqSK7hKCZOifa
emj8KhJo/nx8UqxthEXincPOc6DzpM6taE4ieZsKsZfeHEAmfGNc3j+LXH+xuXsG1nhFr+4ObAw7
fW/b9Nz5XxT9lXufQX5g7JdX8cHF4VqBJX6uHYCuq5/pZxfQ8hLuTXGrQOxEQKLiJmtMAWTu9J20
7k8OTWEjrIt28qeP52IlWPzPldrzQJbViLA83s3GQWfpPu2mjWn496L2vwcplKL+u5VLj6eDgV7a
ecwgDgl16qvFFKzbL0ViW3+gptaHVqImSBfAvr0juYOqOBuvDvLwmPSqMcwdW1+unJZgbD1y1+XG
jkCte0F1vd8n5QyJNYj47Cmprbt57PTu41FZWaHLG7nyjASzUcQnzDK5TKYqHn2RyLexF8DJ1APb
CHXvZ2jusmg9+8lU9xyY58bOvqvcAzebskcyNw+Epj91bh5KFG6vAfYTFZTrol0EDJDdIT5aOjAv
EKifuFi3P1LrTmVbjphry2kRNbiCyAuB5OEJwpA/8oz9aevpcqU2fjwvaz+/iBwZzEFm4Fziky+n
o1D9GJqkOLvelinsSuj2FnFDj7YSNqAPcP4pDqDF5GFCul+uzc+qrOCUXg0HqApHH3/MSoRdaufn
VSnjEQ4bJ2URNDd960szka3yw8pILdXzue7x5jYMCw39NkFGMoNEcE02gsbam1/D7l8XUyjHab8G
6vRkigbygFDWSe/ZbKv9xwOz9u6LqNFQO5um3MDDRkQsh5FmZYepEBu1vZW97V6f+tfLd1y26Drh
5K/q0zAMISSfdmOBSyq24cfv/251GrtsqZ1v97wR0sYHZCDU7/lU0yeZJvVdDY0eXMSkvbdzwHUz
4irAySoFwSsDzQBeseDjN1gbwcU2F6aSPuR84IlXUEbQWXQZEHQ+dD3s2p438tm1hyz2OvRTwVKn
8KKB7TzMgLIddCzhHTJvjOLaIlvsdbeHZVVdwlqiapyTyEgZwNjoc3dud6mlrwaq/KS3gH+cYfM4
h8z7nBeau9S/Nx2rKvt6dHSiIGB6wivWK4V1+Hhi/62TvXOiLvXt0TDFda7S7FxDZfQhvnqeFG0D
HY6BWfedLtI78HCtEMIFHURoUOetE/GGJomTRIg2XjjRubuQvKQnSGW4Fz1VgEOlfiI2DpiVRbHU
n7a8YswhSwg3FvnkZM/UvrG3Nu7aT1///K+Nm/HB5JxU8MOZ0JAPhQWLGulkULOGxrz/8+MBXll1
zvXP/3pI7Y9FDjVEeR7hBRJmvkl+eyaxv3786yuxx1nsyw6CyrQAC/I0562GKFN+X2XQtnHi/s3n
ZGONrHzC0qGg5XWSSYoVKCi0XuW4q1S1sSdXpmDpTdBVvKsR22CIA5UbyDqSesZS68NPjc7SisCz
Kit2R5y+0+RduVhofPqBZ5td3n/7+Alr77+Y3Y4QJD/t9f3Lch+XKo3QAn+2dCM3Au9KAiEWE5wS
FIjaUsLywIVEakSEnT5aXpOeh96qX6H4AhxHz/E9Bvz63ccftbaoFnG48yBeBhE+68S5daka9ViM
DYS1+1+U2G8fP2Jl3JaiDDSlVBBAjU9wtj/XkvyxKHmcO5lvDNvKknUWeRd0XuTkJm51tlq4kFeF
fYJqYLqxrFaS7KUQgN/nfQm99eKcx667Zygo/RB57+9aKrtIUQ5ISw05dDhs1VWYpMXWcl5bC4t5
ySHWkGmOG3Te3wyQWqUAQ2nUv39rAmAgJK4+NTdLb4iyRmFkkihSu/UIf0qIp9SgctpbJbh3QWVI
Zv6Ps29bjhtXsv2ViX7nHoIgLpyYvR9YVaJUJVmyLNlWvzDaN96vIHj7+rPKs88cCS0WTzCiH9qS
DYIAMpHMzLUWN/ZmrCi4XEd6/kZpwWM2auhTx8BXR7nI9wxUmfvJkeU+nET4SNuIIGpjeu+R1tu7
Q9bcVgWX97JDLH35fZeO+3mbX3noLEP3kB5hYlz3KnCpJ58796xoVbIJ1ZExo3rl62whi2BqQcR8
KHVhI7UpSmhsZD+TloHgDqQ3/W0qm/3l11kyLSOWRmuCJTMN8XY0he1b0MSjxO9X5dfLoy8YlklL
0Sg6O10cFkeKbow7cFGwfctUfnV59CXLMuaeVGgrSiynPLrQy658kZHq0eKA19DZGvZQTP8O/rNm
74RO/cVRU7RSFl7YF5NyArhj201zxY/Cbe2TIEkXACnTPnagqws4+B2PCl1u246byUBBwFhXNZzw
I2KmY+PE1xlo1ewmu435Shy9tEfnn7860GkNfqAMrfun1prLO5DFD37SzfFKIW7BXMxuotxpnEyE
jX3KisAWUzCEPwFX2zGwkF0+BEvTN9yc03dZxXs2n4q2vtKhuBpC/mnb0MYngELuvS3zwj6pwf7o
OOFDCqDSyrSX1sVwa0heg9fDI5j28JzA59siGDTS2NGPy3NfsGsT0EqSqBqrXJSnEagPNEaGwtr1
1srgC2tuYlklzXQrW0sc24R+DOVwz6VesemloQ2bxgIPmVM4znG0ihSiyl7j9yCNv7wo70IycJmY
aNW6zrxsVBZGz/Vwl+VJvYti58+oRryErkOpTujB1bcaVOs+GMWzoM3UtFK0WNhxE8uaVZMdOTMn
xxGcEz6j3ouXgvdoHkEp061paS495Lysr4wZLbxhp7vKRrdNAZB/+UWBjtpz22vadV8uL+LSDtG3
j+DEaUHBEEGsYs60H5EsYOmwzeJMcgsvg0LBwOvmBPfaBuMM9QCZi3B/eeZLNmHYM5fdyFAdtkFQ
JD7YsUSXsXW0exFsG94waQBZWxCCdckJehg7IOfQ4Zzdpmm/zU+baNWB0byyczIevcp6ATEg1FLi
X5dnvnCRmgDVjPEiEzEbUDuPORSVo18zEF7QrWkeZcRGoHnAolkM1t6KrRVrWIhOTeBqWM4QYGDz
eOwI33FgB8GEF93MWuxmsAXma/D0318+7yQsTNaIqbaFC5ZRG58NouWHsKpn9NN52Q782sM9surA
mVQoqquedh+93mvw6YLvl2isi+uZgKE1H/R45pzRoO+hxanns8DGyvy6D8vxr3q2Z/R5W+RGgZi8
8isQfB+IBT4ML8mSwqdFG32OBIMQYlTY12MftwFOnbfnLrcOHSV8r0f02rtl3F0nYcKCWiSQSSm/
T7E3XrFcRg8UDMbfSZ8/AmdZW+BNnr0raoF8Xsc6uUYje72zGw9yinNrsWkPxRWA/UD5ds1d8CRW
Qz4HIJimJ3CKTtDYaFDQhKr5Pi2s9gqChfpjNHbzQ6lblwM1RKwD7YbuzrJreheiZHK4fMYWjM/s
AnDiVtZCJMOxUT/b/Kuw7wEvWPHrS2MbMUAYahlxdyhPjouWe18lIH9z8gb4g7ZvkpUT+75r5WYs
a4kwExzslcek+cY1gHrgmQQh6T5yppWY4P3X4CaB2gyOwyycwZBXpDP0p9y6/ZAxsAKXUBRaWan3
Y1ccsrfOG33+4KAC6+gRWgCnRHyQHO0A7iEGoTsUYi7v9NIzzq/36g4KI24Nhc0oZNF01fljlg17
UebZ48SLagdxb+33veWsBJhLi2bceN3cVgwyQ9WprcEhBrJzr+d31qBWXmZp143bLgehCc9sxzvK
1gGde+5FtzNYsQ/YqymYqipfuTyWnmMc4QwhPlAy1Dnq5mzeOnyaJGSeYiu5taFVuW1nzAuw4ADd
jwr1UJCugS40vkkh4Wh3ItBD80VAtuzyc5b2xLgJea4nNFb2ILCp9U9wke2KLP0LZbiVJOnC8GZs
O1m1CxosVEZrfA1LNJmACyYhPy7P/f3whpuxbRk3CG7tsTzZY3/MqvjairbFH9ykZGkGLztXnyk6
frsXK7JRc8nml1ANZFOAw83wVvZxEyqgv060h9RE/YiEL5LTK4WrpVU///yVWXPEADxldDyR6IMz
ZHcNuipza027ccFpmFRsUwzeUuDQqtP5Rrp2cG8/ou5d3ZJMuXuaePmVrBJ3rVF3wdpMjpYU1cls
hEDXcfaGH8pxbp0UODi83YsIIWh6+SQtPcQwaepoCPGJsT1BevIKpM0e5BzzU++N31knVi6lpdNq
WLSSXdOpHsoZceV9IFn/VCZkJc2xtN+GEedSMVYJDRHlmPvZBJWbAkyT7NPlxVn4FIOiztvjNCFF
aJekt0/owHhuuJMdXVcHkbR/QJ931+YECpj6gOLYN/RgHS4/dGFHzDgXIVkatS1oyVP2bXAckHsL
0K3nUIp7vvyABf1TqDq9fSsnB7zfneDGkUsJoWMJTcghq5on3nj6g0z79lM5WwSNnZQGjcftJ1An
Ox/GyrE/2+CfetCjXa6Uwt6PsOHZ305l8KZWzQVtTl2MVne3PSR88AHyg3bBfEfCn9pb8TpLq2o4
BpGDzbKsBnKkPXqFmowfOO2ew2n4Eop6DR679JCzAbzyPhE4lSCapMix09A28m2Le/fpAAkBocYC
RPBWty0jyk1ASdzkjkzG2j6R0Bn8jvT7iUYvDutW0roLdmWiSpQS+CYHfQfUL+zWF3IKf5QljwBU
aovvl4/hglcwCWa6sKsmrUt6bKvmB4Amp9r2Hi8P/f6nIjdxJVabCR3XRXhUYMUGdwc6uSGQmoz6
XnThR1LJU5/1P2m/BthYuBdMtAkv6FSpcJpPcf9FACOMVrSdlPeK1gcivlx+p6VnnC3o1dliZQ5J
VgK5+EFM4OdiuxQqfg7/lQye75K1zNbCvpvQk0Gwyi6TkRxTd74BUC/3Ed198cJZrkR3C+1uiBjf
vgfoZJqxGFh7IuMIzjek0hLgnJ3yOQ7jud5NYDhFC6vW0KSjKNKgXB/fa9TzHwABqzNfVMBcT6xh
xwpiHScPPP6fPM5Z649zVv4p0BJxD1UkdFnwicfXpfCSk57OapSXt2Hh1JpoisEprYL1nX1MSXqX
QzmRZu2Ki1oa2rjLBgj/MW73ztGbuL5P0PB+peI0WfG0C6ObCAqZdgTiAUl9GmPPvem0GD5Ipwkf
Li/Lgucz2VXcoq5bZY/dqRqLWzkVEOYUEcQryBMlqBhefsjCK5j8KmHvFYPqZH2Sue4+TOgfPot+
rt0QS0efvj2Y2TQSJUdan0A7fxPJ8KlMHYBa9PPlyS90pSAD+Xb8dkxRBupHG/r0FeTW8gJc68yp
rkgpfpE2Sq6srCZXWauRoElzegPNAPfaHUMr8MbmR+Ym4T7yMugWFH37kXk1faogMbfiMd+/h5mJ
FbazKmNn6vljVfcnDm0ziLc2T8XofoToHziNUkj0Dog+L6/FwlKboBvkBoVWYqpOkFa6hf7Jj6Go
rytRr3wELBxGE2UDta0e8mCOfcRH8W1Ufp68z1BYv0apf+P8DR9GIlS7BIFyuIRY5F+86kB0PHb8
SIfcXeuSWHqJ89q98vd9onNQdA/qVFi3UCn+aJNbqJQFQq9Z08KFYkJqIpXkiZPzERo707XmnwS0
qxJb7mhc7EXfB5e3euk1DKvSCvwSlhM5x0SD1NeuyRFvBSmgvD+Kdlq5G5fOk2FaLIEwyRCO6gTK
2gdFoQsIHaOyyK4uv8OC3zERNg70bGUy6+nY9wxheHZSVXu4PPTSJhg+H6rOcewRhaRghLaHjH3n
SlZ+a/U/CwjqoA1mjdJ34d6FaPnb8zRZHAo4KLidnD+7rxDfPF6NNzogpxDh4zf+5H7i99GDfRue
nOtP+V38nHy7/Ibv7w0zkTZq1lYPNYvqZBVPKJTtMtnuZbKS+Hp/Z5iJsUkcMWaiUvoEAZCXbGAv
ZJWUemlow8a1J6IyokixtKK/n3nyKDlqfdvWxLBtKE+BKSee6pNKdXGICfkFAdErGKBeOVbvWx24
md5udtqicJRaxXBkXc4/pCGdH+0sm/blNNMvgGtNKzfy0nMM6wbAUFRW0jYoUmUnDyqR6VQfIW56
BTHGleTB0vkxbNuGhqtjTyn2oVU7tyg+t7R+SlNnjV5/4V5mJg7GG4FSpLpEVOH2X0M3PVriFxvS
qyQEs2Yx7i2nBVWgPg4qbnY8hmgCRMAExNA7u94JOvhtkqEyTjc5G2ZCZqLELsbRG+tTlA3HltMA
9KErp2JhKU3MDMnRWll5iHB6Ht2XrHiwIwsycXRTxpOZMJnIjQZX6VmfStBw7gShz1AIrfy4WDsK
7ztLsNG+PdVZ6bnOGBaw9ume97dIql57NLwiYGl0rTUVp6VFOv/81b0btRBxzKuiPk2l/lHa3qmh
8/3U5du6qpkJZ4GIdQiBSAtxeNpc0bz12WqFaSFdxUzkSoWs+dzMrT61Kf8Ov3gqPOs5ggjRrtPZ
oemmjzTqntqSAOfYrskELC2YYaAsCnu3LuziJOfqIKBuOakCVb21YG7BD0sjeZimUVGgQzw/1SWD
GJwAGsqDltkmR2xiWcDSSWeQsWkIkn8pJ0jGi+9Ov2LI7ychmAldibIs6RTHxZfVAypwUHtPvuGq
t3fcm8l3BT6Qe3vgwzPasjzUrJ1x5bnv0lgJj5mwlp6wdI7ntj41Gdhp2vuk+8Al5KXSyCc2uYKy
3Yekzo8VkgZddU/Cbbk8Js5m+8pyIL3c5eWAvghrVKkfQ4G22c15fzirB6CgHaXDSnJqwQ/8lid7
9aAEkK08hsQQWOqF/RyJKtr3zKLfy0Kx45xGKD+Xjdp2REwozBwiD0a1qE/zcHLLBCVyMBureWWz
FozHRME0DrJq03n0bvySutUuQrbNWw3xz47x730FALC83RENuRCnjHC14Xpmf1m9sK9ZUvBfnoOu
bmcu4pUNWXoLwwXkjs2dsYDfGRzvUIYl2FaSA8vXmIYWXMBvMsLX+92DbCmHGjRIvtUNlO+uMuqs
1A+Whjbibxq1HCuJlgkPaaa+rF56kazgABbs3wS5ZAkZeZzDL+pk4FfDLPe2AyVESCvfRrP1semF
heYhj0GPVW4MLE3kCwtRnB8SZEhIblHfnvUvoGRzH1xb23glmAmcCIupKx0AMk8V5M7rprrK0TI7
yiNYr7cFxyZ+gqK7h8qJDKcaYpVe5IfeNQep42WHv5DnMOETbK5kkVFVnKzyz1GNvmB6B0jALm2f
hcMCuYbPXzhX/PzzV0dW5z20QnMPzwHua2rzG8nXCKF/F5/esWoTP2EldLS7El8Pnqu7vSZ2uvNi
ClVuj8SRX0Eg1Q9TNd6JRtBr5nXhFai63C+N13ZBKgcOStACjJUKyISSFM6vPA2Vr9HR5g+QZPwU
JhF98RxCP07QGrnVdguxpqYoDw4VkPMFLdyhGhDiD/2Y7hovy5+RhFUrecSl/TE8CVjsRYpklD6F
WT75cRRfNUztQnd4EYqfWEYEtES3yMzgojRRAf1Mk2Kc5uKEyHLXhuxQdNdFWu0vH7WFW8rEBEhg
DqoihDCFjXZ/0Z4g5+GPrtxH+V1dbSM3YOzsfF6ds0lbXFslHtKply6+qpO1Np+F2Zt9/QIN5OnA
an2ygMa0z+g4tGJAnQ55urWbdcFGmBEvRJ4bgrM/GU6pB06URtqfOzUfNi2+CbFD7yepRzIhEtZ0
8ocxTX2SQDddDXPvQwbgLiuTp8uPev81AKV4uwUCUB+IPc/dqcyGe+lWt4qUK1fI0tDGCo2i9Eab
QUwIVdjrRLEr3pFN5QBqEoiAtiX1LJARnbjzFFaPmff98mq8HwpQk8fUjfJoSJqiOw3pFPkT5NZp
RB74Wqf++/6BmokNh1WVqoemOlZuHAPMYInTNIl+P8yZ3DkhRXNgDyV5DmnqlWTy77r7390tSG7e
7m/Msb1RW0YnlaMc4xf1ND/lBfTf5kmO+xlGjlYxKNieCLjyr0gaxh8sENqDpkol+hC7eXIScQgx
qMalIBFWw/BiofPd8Xs6u9eOBN/aDgx7CfFR2gBrVjoN9k3eetA9R3VD3aEJW+8rq7J2ORX9swUQ
ZPXIx3j+vG3HjBDISz23ZAxnVoBC5mMDZPlBxiE0yJmsVg7buxI6YGBh59Pyyk3ZUMtoqyyLTxVE
OesdY0Xv89D6MlRVVt3wiNXezo1z6zRY0NdMNGvQUg0x6M6J0moXExvkOW5Mij23Yu8zaUBhKr1a
f42wQNOuF6r55tV1NO8yqPU8VB2xXkAi3neHpueocyXjuHK834+oqWfcT1mH8m4LkZ4be4bktsur
5EmUkZeCN4CLEwqb3bbuH2pWZIAZI0z1xIOqXxn+6C1WoWe0l7WF74MG7iwqOVnpTlxwM2bKqbf6
agamMD16cRfVPhlAfJWKWr5sOmBm2gnEB23cF5BntJX7Tcj6rkM+2M/TZI2KbGn+hpuMBGnKUiZQ
Jw3JhzZ07llXP12e+8J+mymncOjJ2Gspbnpi7VgrThp6Oynk9vyhXAtDlqZvGofMYOKOJTD97lPb
yH2ZFCs7uzT98yNf2V0BdFCdyljeyGg+2sknp0kPtPF2U7pGlPz+Vw41U05DpsNCFCDbdZh3p/ro
iqX0mNYPCc/9ph72Sen8qBK+cq0vvY9hfhUsry0tCANkbHx0SP1lcssgd9FhmXvbOuKomXByLda4
lhTuTdqE8zUnLSgpOndXCDrvY6VWdmbhnvxb5qmxbe00M9hzePZJdvyWkfGxlWtqyAvDm8kn0mLe
IQjs8d2ReF9HXqnHJg/xNVXZyfDjsm0sPcMIfEZOLQ0WPnkTQfb22HpTqn2ltAWyNgduattDDNse
eO+JVOXyBoCEezL3X2KrukmaYVPOmpqppMiOoVyZhPSmGNlHldjPIE0OmnJNXmdpic4/f2V/GfRf
wbrtUfQT2P5Y9IckxP/K/ba1May7ByM+QBCS3rQysBtk2Nppx/u1asF5hd+Je8zkUdOOPanhmtB+
fRUO850XvgBBd5bMgNDt1eU3WLBnYdgz9BKU1cKybsI8/FGjtcYfBLT7uED/Div7lRDuvB7vvYmR
QoYqbxnXsUtvQID+TFhdQttoeLz8BkurZERPCoqvHto4KNgSvH2v6j/dbs53ZcoeAKCr/TppPm16
kJlO6pJWxtRJoInSOvXXOZ+6m7Cu9D732uh7Bfr0oKjyNXrEhbcy80jW1OG7rIayGeikd9Bz4653
m7XXxTxfJfT58gstMABRM5WUJnxKbEYA7hhF5oDQc+Df5woShCB4jaIDz2i4s+uBXLXQj9tTTcZP
mlfgikmE5a6VYxbur799hELytHWnLj7Vtb5OB+9qKvh+IPHJ5nMAnVDcLqeQrhUzlp52toNX/mBk
wGN5bIpPwFje2MCzkDn0XVndwmzv7FBdKfRGpFI9XV7ihceZqTRHqqpvFBQKR8bltTW48G21Z99E
LpRjKazbt7rCxeXJHH7TJbVeiZIXClFggX/7nk1nAfxvWfQGuSXLZ2Rqh1OsnD7fE11G9x4S9UDC
h8h71nY47TvIvn12krA4XH7vBT4GaqbfEipVymTm3kz1OD85MQEOI9QQc0EZBlDvo1tkwzWYRmh/
7GqvD33ZZHW9txvi+CRN8wMSYXpPKZ++ThDcXpnW+e3f8UNm4q5SCVc5idkNRDg+hmM177pUj76V
jivZswVHxw13elZZgAK55d4MEn26fmdp98rpnapauYx/9+a+9waGJy2Zk0wxgfSBRDeampNDHQ+P
tWp3I/ThoH+2K6T057kKclXshzD2ETYfaHkauucUinu2/cQgFO2y+xQ8GajsX0s7XFnchavETLc1
QMOwJpoQGqbjx9ZKdg2/LvPpvpRfLh+qhcX9W6otbst+GhhkJeboucK3bE6ilX1b6MinZraNa9tO
nDaSN+k8lYg1XZHsrDHUN2gAS8AdIorjNLsoE6oRWUoR0UONNtQgGareL+e227vIL//4/Z7/+X38
r+hn9fA/26n+9d/48/eqntoESrLGH//1VBX477/P/+Z//87bf/Gvu+R7W6nqV2f+rTf/CAP/+8H7
v7q/3vzhUHYJKs/6Zzs9/lQ6734/AFM8/83/31/+x8/fozxN9c9//vG90mV3Hi1KqvKPf//q5sc/
/yDnBf/P1+P/+5cf/irw727KHwnixv8Z6n///s+/VPfPPzzxD5cwx7MldRjxGMXRH36ef8PlP/Bn
cqbAxm8d+/ybsmq7+J9/UPYPZhMgJAQDx4r7+x+pSp9/xf8Blpgz8Qro113CPWQS/u+83mzN/9uq
/wCRykOVlJ365x/vnkkoExvRB+p4PVzKKADGjfMYljdNX2KHj1sCJ3xbne+VV9dVKqxsGsZSHOK2
adtHMPDZ0VM0ztWvV8v879d5Pf13bRbjG18QXoGsnc5CfvAcpuaPNSk8249pyohvu3YBoS/aoHxx
+WHvr5Vj9oopbvN0QNbkgC4JSX2AjaPWryYu/7w8/rsxE17m/JKvFkt4jV2naN0+aFK7d+QsuwQJ
xdTmt5PsyjGwxMzh9KamXgk9l17ofM28eiDg0nUvzg/sc0+gczfWIYpZSsfJikt9N3zAG50f/OoB
6Hkc7E5TdhgyJYYjn2jo7EDZ5cS3LItT546AbjzbNaopJ+FDTIw0V3YZ9+315RV9P4zABGC9rydQ
CzDAMTWxg46ivtlJRwbQqf0Far9myPwmGvrC15OwbqsBFA8HjZsO5EBWJJ21BMrSGhs3ah5N6PBl
A5ZAOmxH2+qXYMOm7kW8nnGbVrDUQU4dO0yTEl/tCuj4sNfpltI2Rjd8Qy4RYIPjhx0ymiQ/bfjw
29JC9W53eXMWVsZMGlYWqkNNzNgh70T/mQyN64/hvIbjXBrd8AxtPqQ1yKnZoauseT7Yo9W3e5Tq
qzWWlaUHnK341dl2xojIKU/hDSpXp2jw46PrNw1Mab9tfQx34KSTVaJWYQVlNQn+oBIVd58LKG79
2ja+Yf1getb2MDIZzBUpDlPkWoDAJBliscvjn8f5W6hHHLNPzasyNwfFNNQSLTkXV0NL6v6QD2Cw
3TdJ7HobH2OYOHUrUPPUlgi6Tjvddcmr0gZXBdhtQcnYDeOKK1nabsOOG3wHhXQsZFA72fyUtVN8
X4KX9GnbWhmGPGSjhHYE8wLHGpNDrlpBbyN3qpovGb5C1oDxS+9gGHQsIVItkZYPWqA3b6xiBjtF
RNpNyCbimClD6IZNNhaHQ1ercUZooIzuC5+reuUyWZi92ZWmwRIupM150OfYgS6PioOrLTAaXd6C
peENe9YJLad8SmXgqj7DHqA2Z/nKnpK1zpGlBxj2nHnIC6MtVwYeKZoSkn2sHA5tKuZh5SNg6QGG
QQtnoopYIw88FSefhVTqYYTa6lpB/zzPd+zZ7DQrvB7S5zoSQZGrJnwURdHozxQ8DvaxQ1FNfJyi
ivKbbbthWLWYWurZ4DgPaup2yXU3U7CUxlkBSe9tDzDseUymhndOK4JMRbV7owqnl34KTum1u/l8
0by3XIZJT1Ea2cWA89SEU93u04gK8VBYc8+PURcW2WGMnKn8mheS/omUxlCurNxSzGOyLudjFIpq
HuB3c5nXx9hSoUBkn3kI62Q3pG7nl1069zsg3uviKhvnSICoZ6DVp97uuN62wGa6cQrBoiwzKwwK
YSETkkALWaJPfsVa38/9EcdMMAJBOSaN03gBtcGNcpghENYdWDjP+XXtUTHdR6Ac/1VbLnBb7ixL
9gGtuk555wgp068yc6AztOkkmVlIiVRtXaHxCZxGoaI7Pns/63EcmpX7bcGqzRRc3lJOpjEVQWvV
QxB1xM39iMo1Br2l4Q2noVHokWiRdoOoHuULw1X6QdnWWh5tafTzz18FSQ2NytSyhBewHF8yO01k
Mfs6aac14poFKzMzYippJoYErAy6aQhBt+22rf1trAksDkrCoDMvE10XPrKldfS9Lma1qW8K58/w
H3QocxyiFlSYEoACNDI6qvAn7Vobrwuzt2x256zRvBUH3TBy4FMf7WdeWftth9YIBXjo2WXajHOg
dNQFcylSn7d1uuKDFrbdzHRxYsfWiKshgLxXsXM6koK5tnK2BQJmrgtfPZUkSTUHDr4bfRTgvpSR
uxa1Lk3dCAPAT1S66Hacg0hM3R1k6m3EAk1M1niSl8Y3ooA41V1N22kOrLDwbgDnzfYhlW6waVvN
Nhla96zuMozehY67G6hQvirIGgHZ0tzPP39lzbJ0ZtkLbKvVOfEOFMDowcnEGo5qaXTjyk+h1A4M
ppqDhiT5lfIgkt4zd1OfPHGYYa9lyOIZYhpDMFjsJz47s/7KhfBZGXSD4NtuApPAm/aiL9MsHAIK
w330uio9ELfKtn2Om/TdXYlQaJj5EFQu4zfSA/9zOpUb3Y3J3026Ig/lnIKbRqFgleSFuAP1xbap
m6RyuKjDLCO0C5oK4KVdyxy1E/GYxftNx96klGNhpDJrRpqnBvXEMesidB2H4Rpp2cLBNNnkkB+1
eqLT7qrV0aA+0cGW+T1Dq0W87dyY7McZSfom6p0RIaFGB1rNXiZvKq+2rY1htCy1MlfKsD80eUx8
qrTjNx6acbeNbhgtrVPXCaF5j5W3XloH8R06TteYxJYW3rDZrAbVo6X4v6fuOo0DVnC+depGgI4a
CggVY9IfvAFJY+c8utq+MMYFm4FrJMwVRh+h+7HTYB/3OXfSbctucsPFLlorbcfG6K7zs0nc/CpK
oo2ZLZMbLhuLHKrNGNybdRHkwmvx5cXHbbGBSQ83dlSE+ZT1B9YBOT6SHgXTOlwTylw4MiY3XBHX
IGmitj6UZ5amIU5+ot9ujbVhaXAjVlaok9VVPOhDkcWuDzrXF6tXa7iYpcHPP391udoha+kUW91B
NHa5V2PyF6Cwm9SsiWMywTXKG1NEwvqQgpLb52kCSE/riI2n0bBTqJBZUWJ5mLqnyZ1CeeQhFFG+
pYcdczfsdNSuU7oYOZgJ6oj+XErO9lZnyU0wAjzAMFWnGb1C11EfTG5Rtr5Fa/DTDk73fZOLNCng
SBI6LUhtcLOGKj96kJoDT0M6bQuGTbI33YY1jSamgWylf5LU+Yge8o/bJm6EwqOa0mKarC5IYusD
3OMLysgbc4UmbZuXJIUAbw3wREMs9zpmT1UWVts+mR3DTssMPWGe1DqwElCO56m4FcBgbjvsvzvU
X9kpyrdDrUZpHcp8/JFMUElkxQpTwYILMDnZZAJZHtzXU4BhVefPjgIn4aRotM31mpxsfcR0nLkA
cXmeZ391oV+bgEV4JtsiDZOPTYNSzs7DSqOPrJ331Si+xUkdblx2w0hDmTSiT1oNwUA0KRZFjaln
a5XXhYU36de8krsJ+iG6AFV5706qiNzlVlh/2WRH5Jy7eH1iOqdDG2eC4wiGMnBlD1+FTLZt6W9O
ildjAzziAS+S6aBlPfWJHF/yRj5sm7fxqeoO7jgkEEEIrFQ9uXq6Y65awXMsLbhhodUQhqABjrqD
HVrWzkrDW+jJb8wPmCxfhNS1mC3HOnDbuy8m8SLbaU2oZ2niRrwLcEkPb441yePyYxVB36qIt3ly
k97LrYeJjkjgH6q5v24H5+SybTfo7xzqq0NST6zjVY1vO15Et7Iag7LdhKwmzu8k9Kuhk7wbY60x
6bp4nnsN1MfnTYfPZJvLvbSt5wyb6MbZt3b0PsqZb/NTJnmYbvpsnAbeBZNKydM8dU6QQsx4v23i
xq1Jy3As08TrAgWZPt8ps2sv9L5uG9uwSCh5KCaIbR1YgujWsvlfrgflyW2DGzaJg900EMvsgjg5
K3co19p73iol+4LhmGRhUvWic1lvHRr+qa32ElnsbdM2LBII3wZafFMXaIlmjoEq4I+aNRTE0qyd
t657QL1rmspQHUhcXw85avsNTbuNJ8UIbFut7czKMbjM2QPV9Xf0jLYbV8W4LtFKNtmN9NShLegD
w9ij7reNTcymLjIkgtIR/eIzYulbiBKk0Mkc+aZVQVfc2yWPldvniGdxUNjM/dlOn3MebwqwiNnB
NXoaYmkeLB/all26s92QV3sHEdCaqO775wWNe28nXw+FG6JW0wWRW/9lDf0XFB+et5xzNAy+Hbqn
1AaZE9ZF64jtGw0uRSqhqbFt9PMLvfLjwNcJ5KNHTHwcHzSUdca+2WahxGzCSgthuyIGqZ7M6F2O
hkMQVghnkzMnJp5SRy16I3XfBXadf3StHEQM8aYghZjdVS2zyimihQocpJN3Q0FaqJKkv7YtuGGg
aIJOlSw6hW4G/hKp8ZiINdLxhUNoNlaNbRdmEjK+wUTywc8r0YDKMN3WhkFMMGbFhtLr0SsUoIQ0
70vApAVVaz0GS1M3Lk8NxZYsJlCmqdBrA+pg3Vonq7enx02LboIxIWsCrwhJ38Dppx8KEdyo5Ldt
Qxvm2eHiiWug5IKMR49jXd/YRbHtHJqNVKATy3iau20w9018APmls7fyclN2gpjwy2R2Q9WOmQr+
D2dXsmQnrm2/iAg1tFPgHLJzOu10U/aEKLvKNJJACJBAX/9W3tE1t7LyBdNqOKSQtnazmqzVhQj3
R5W+lXa+/On/i4Cg6fHyDNAPtjoxVatstOYmift3U6y33PVsfUtA8LUdc7hEIzFsA/wmTCU7/l22
4ddAi0/nPunhiG5APMo4qQ3Ov51vLGjbObXhuVEdPaKlGtZGneEMLx7Sr8oGAyTo9JdTb36ESrXb
pAUUHOcKdIvQXTxf9zAfUtmK8twPHM5p2DZNuoJgX/kt+NAp9qmbztXiMPH+/SaSXTShYMaj6z37
sJDuPTQZTo2h6FGJS0KEXk12NxWvFauClC0fKMQm3iDkvrITj/gollgS2Q47sSYeZi1mqnh4Ep1G
j1xKBRXnZZthqzVYTXJik+vkmnPdYXokUS4mXNcww5IjPN7bnd3LaDt3ho7KW5lr5NpPjamSuhny
xO/3menOzc3oEemUYZeQjQl4jY32CTLhD4Ys5977iF4yHaYTsMGaqjlOv3bUfJBiOlXE0SNyqd7A
HWt0b6oYKwPvx8bl067eksd/ZRce0UgL76egH2HwJhOojRomPqxBdi4FPUKRCEGdNURkqpqOQ8rW
oVFxWeFRcXJhDldo32dApfU7zk22qyJd4/ij7Ig/+UVfFuy/MlzbR3ENrN1U+cywAlIrj7hJz03P
6RGGBAWldIy2EdtlhLoKXNPSXcwtJEasONXDoUe8EbDAJGu2AWvftC4pBjTPqroOp3NzBHqEG+1i
XVOjal2lwSymwoK8+wsSxu5k0Xhk10EmjIQuC3Rl2n0uVRP3OVYoOlcFHAFHSQIze3i+6WqVMSsI
JFYKjur3VDFNj4AjKCBTdOEHXc1hAvFG6pn4E2r/0CA5dZseKcRbZ2LjNqzN2PYjbInV502+5W/0
Sjw46lhJNjpoHK1Y9yHVN/tM5quT8Ps69+aHI2u55buWTld9HfmvZKybmxACLW9J2Lz28oczyxEn
I7bjs2ZDPc3XZE15mEf1GL9l6/7aDxyaRxjGiXHQFivPZwdifPoZxjjnevPg/v0ecRKhGDDGRldJ
uDx3zfzBieX53Lofst4GtkNcymaqIPD1/cWVKG/hgnlyOx7y3gkt8zRYla44PDa/Jxgq3KxCnTJ4
pfQINFpIAMU8HoHhC7esPAb0JQ/2ILmcWpgj0sjsAWb0Ek+P7L6CN67vxPAWiuk/ecU/FDRHmNHU
bYDXpWysILnSgHavYPAB4e5uE0WjskbcQNrLPa9qlrd85kFcLW07RZ9AcUumpzCLZvOcJSq+EZhL
jje9GMI4h68UmvHNBvU6l/uwn8xnN7EAVtn7NIg/x7YNIBqOxJKVNEKv/ZLodYNoA5xSodWBKTVE
+Kcg7Sso2bfhbT32bi8oQTfhjwDI3v1KeT8nJU82PNNJeJ5fmylrZ7DtmF+v8KDefDlbxSFnmYRh
/bTAsrX/MdNomqrUs8xW0PGIRakXH116YqO0GBJGBexxkma9aejYZA9xOoAXBgkR9szSzOWWxeZW
d7PxFRmzdL86JW1YWhM20cUmLkQLW7Y2LBqp1Yh8Nsv2IjUdT3I1dobez1Mzz1cJpji591htV0Rc
2FvvA/UIGjUJy5BY6/O+NrV/lrQfk3NZyBHtBceSNRYrH6sYfibo+kCNpoEI3bnteYiXPKx3JJJS
V22s/q5D8Vwn3cn3PsRKi0nMJhneO1rras7kXR3Rc83Bo7t9ZIFMoeggVSD4bnkdZAL2G/QtTYBX
YnB4CJOGNDwWGNpVDYMq2SamX3FvPp1b70Oc7EFvtUNCxmrdV/0INlh3M/JFnbv9wkOgbOOOrAOL
56oxInwIkb8C+b8u3069+xHjZVRjrdV2rETarF9MOnk084f0Lau5V5b9iPKahm4BTSQbqwxN5Txi
/UPrm3NMM3oEeREc4ShM9QjvWF2rciSur7aJdCernCPMi8L/0QccOxJ+09F2YfOw+jwJIvGWPd5r
q3M4qIuaXB20y1hhUPXL6fAuCuZzjA56NAHVq4NfM3wvqpZkwJEtc7LJgmc9O9daPoK9bDR5blem
KzllPoXh2cQxY08ZO4fFoEf/eqcHScnWIEEgNMxhBNZfuq47mSAc8V46cXXvG1zhmNGYAoiyuNCB
I9W5U3U4s46AKh11wwhWrZSQ+bTRkseTic/h+8Ga/j3pm/uhAZBpRBge1uSuHTj5jpp2P9cKPqK9
kk1NXs3IV9HK2m7rsF6rBMbG5am1+R9bTy7XrHu5nfpONcXspiZfF6XO3X1HyBc1dFs31MlVsA/8
7xZo87+9WtU55CcQ/r8vPBS0hr7tha4gOW6DW5ENtCC1c9Ebs8NXeHWw2Pj9B8BtretYpkPlJeXm
kxadHYs6GZgu3TwGn0A4ewyCTPYlsjiRFU2GYvTaBvCXPfn1D9UKSMExWXvkn26f2rQIFHxecwWb
N3mujD4CxCBU61GzvESmeqH1veoa8M52qBeS4twOO9zHnqwG9Fo2VJzTTuSb612Y9yKEkfO5Hzgc
7xhesGZg+IF9ZYAt+/Ur0Ps/Tz37iBKTC6Trs9UPlTbDXGwN/+WX6OSLH0FizeTpPItEVchtr5CY
umNsPtf2PmLEVBCQxkFBpFpCOxciCDFqcP7juUU5tOuXVpoGeq9DVa8mvawta3IVdSevyqMrpEug
zzPgi1ad2YIfqnf8pwlw3Zx798OJnvtwGEMo2FfItR4T6+/l1Lyh5fJK/vAfnab/6jY2G+aMsRmH
at5Ye0elSXNoDblzl9gRKuZE3KVWcFVxkY4vem/pdNcm69CeO6ZHwFiYbSOPB6KqJIIR05SlNyKk
+7kjeoSMGT00TZ11Q5WFrXuYjQqLZOnth3//pi/h/h9q9CNuLHNit47ifpc+nJDyk7nJLpLQcbzE
qOqGcznWEUOW7nENwaxmrMjKF5230dK/HC2SvSX+/8oGOlpQqgCu6jbrsDcj9rwu5GND3xI6e+3R
hyMLJYslJQbvju5aVHYGrXy/0rfcnF57+uEeHrAZAwFUIIyLTf3R7oF+HtroHJuJHmFkshvoStgs
X2Jw+kErDkunLnpLD/W1dz9csBrdBVKrQWIYjq7EOKUfghBOpv++M197OPs9f1jhe7KveyeBEICE
UwHy4fTNywwCbOeef7hbIUhT13oxsvIm+YHe0TuVtF/PPfpwq4aWYFoNhiBIqy/ymdO82r8dn85J
b5AjoKxD+Ta09cuy67RGw3FOb1UcvWVl+M/rTo6AspFBItEbvHzdtGg7UaZzSKqcu6HIEVKWxT7Z
oxn9N+oWCn/EDniEoh+G3p5qvpAjpCy1rtbIbGVF23gv04aQpxF8vo9nviw5osr2uEOHy01B2dBm
G+96QskjYzpa33h7/s/xmBwlwOKQsy2OV2ydeI3U+4nSYb3phJ3MFYXYyq7wnozncorkNj4EO6qC
B530k/oG/5jwusbM3yZhsEd55usV6gp7IMR7NUQbK9QEo97CN23tf4z13q3XQePOLdao335yFYb3
VvfL3d619srr1eER0MBoc6K60H9qKfgtH8SLTsWnAY5Hc4mCLfT4t8YVLQHy87HXbeBL/Ndz946z
erSnEklyBMQB1wjbLhCSL01N+0ebieyBdaw5d8GSIyRuDEQ0ojsqKraRv2M2fcje1Jl87SwdYgxq
zV0FsRMV98DZShbeshFKrP++F1/un/+9uslRb2xdA9X4eROQmIVWx62ZvXRltgP1UDpUCM1tnMWy
PdVdI0eQHJ1g5xPaSFSBDuJLKJy8ei2bz//+p7yyTkeQXLvXK2pELioLm5EyqP3XpWdvrdMrR+po
k0lJ063CrKKK5do9A1Udvk/bZvtz62nwRmfztZ84pAikhnkt05O4zBsXcdkuk5m63Bo02287B0bb
G0X1K588ffn9/0qTAU9oVhvL5tJ0ixDXNdoo0GEB5HOVT1kBRPe5rhI5guiaFr2T2kgs2sACAN3i
rwhEJy+wI4gugOAIGgGDqCjGcQt314XTNwL0a1+C/b5CCQeW04ODW4pmSpbbTMLEZ0wzzP3jxkpy
Cl1AjpYFEZ4dd1DFhkwHhATBdW/+yKbkHLWVHK0K5j2bum438B5PouUKzHWa1y09V6yQI5DOdmhF
Qtu7rbowDa/a7qpMs+5UHUeOSDoSayplIuuS2u6O1DwPx/jcmv+P2yUnch4XPNr78FJn01V17FR9
SI4Yuh2qa92ciboUHbtPouB+is918aBL+/t+BKyQJNgrdal7N93187xUQcSfT4XNI4SujpLW7jzA
ZqfNfNHahPmeyfB67umH7J5kAhZtJOiqpJvhnG22r5B7PicOS44YuiZOmsCytavkzuR1zZbhhkzy
HBSVHGF0wb5hnqJMV3V9P5W6TR+CxMyXc+tyyO63nkzrDF/n8kXKfbsy5j5rI8S5piI5QunaMVsm
GQ5ZOdjpUcix6s147hI/Qun2dtsa1SCRkgvkw4d1IPCLjd6IvK/c4UcknQU634Phh0M02zEHaqzQ
MRSFT635EUrnIdIz20V3YC2pvRgaPU55bYbsHCCNHPXzM7WDcyGiDESr0bM8lbW5HzfRneNBkqM+
/hrDpDWZeFYq5zGz/QAUwBsr88/S+5QcsXRh7CnEqZq2onvA7T3pVASCUQPh0E9QShqrLso8z5PJ
qugSo7vmimkRkYUcp47367RmZLp4TRv2p0oiZqs65V1yqgNPjii8LZhgBMCWl3LJLM1tx0kKh7ZZ
zEN5bl8cEuyh65Y4pW1SbqaNEaBgiTMULZwn+bna44jDM4tYva31elnHVl9UGrpSZ+GpTjP0Sn+/
HJCyRVxztV7oi+6XiyYwtcPkFL4a5nG/P1wnNpzrBQ+3K7Sb5RxO+SjZOYwflCV/f3rYrmDDr8N6
YT3VBRe0z9GR+HHqqx5BeKNIU0J4vVwsa1WeBgEIXFtIzt1rR9GvBlhTEgZ8uYxA1uSjMM2jTPjy
5dy7v4TH/0rRQ6c1p/G0XIIMU49Q+ObS7dHJhTlcyZ1xdMQgdrlAo5I9DWoTP2Lik3Np0BGA56PW
Tctq5ws8smUB5WoowoT1OdUT+Mz8vjAyW7jnaTRfumQz16heoC8eiHMzdnJU++KOcS/FMl+4Uy0Q
V8sn0Ku3N2LsK1fbEYO3ugmSWck+X/aE+lwQYYpEnMxVjhC8SKxxAEv6+eIV5Frcsv8ipj3HJcQd
9vuiB16rqZZ8vTRgz5SZa9sC8fjc8J4csV8eNIi6s0isEs1+zIo/q5ado1eTo8hXq9BSHnW4Xjpi
YOWlWX2pa8Do/v2UvlImhodTKqmYmBh5eo1rGdmndlWduu4xk+YaGo1b8N9/5rWNczivteV1SHv8
ERFLg9KyqCmGbT2HBCNHJJhu62RZYjy9aYauTAEDK7Jx/+vcqx+Oq+gRDoBnNBe96b3o1NSXs6rP
XXxHJFimQ7KoKDIXK1Z7VW3KcggY+3M33xEJtisex944c1laL690Fp897aNzn/SIA/OtCv2IXs9F
p21SKAlPbkBSz8H+yREINiR7siRprS+BCkzRe1incb2fU24iRxgYbJiloX2sL90ytYWPlCxSyOSX
p3bMf1ra/3XzrXRHyxmeOte+H/wnT/T2pScw+j739MOJrblzdAVY+RLBDragLwmHZvStHuErB/WI
AQspRbt6z7Ir3CjzzAY/Rzl8Ovfi7PcQLKACUsM/I7lC56uWufVAJy7tNp/CsZIj/IvKkY+emOwa
aTUAgAuDyPYhpnJIz53Vo9yXntMVWbzOrtlM8z5jd5KczMSO4C8IcU3LzvBoFeL6e8FDDOcAieSI
/IIZRFe3yZRd/Yv0kXA0hJ9x6s4lBEfkV09ku/h9DEuocN0MRj/BjPjcPj/CvpDZIE1SKixjwB/6
IXgIh+7DqZ34P5AvyAi1hg9hyeJV0SrUErzr1qn187nnH47ooOnUy3VMruFIN0ioh3N490LVe0tP
8CVp+YeBx1HvqwuEDlNXx1elg/lmqa1Vj3NCYF0InmoCo0/lXftu8fX/o7j+T3r6Tz96OL7JzurB
9pNE2bq5YSuo7CTTFyFw6uS1rTcB391Rwa4mH/iEu33rdzMkt6PUcauuKKx7oXLphd1v23oP6j85
d4DdDQSQVpHzfvfO5Uhy9PQgYgq3ZjvXDiaNWxAmk8iNl03Q5YRnHW9ysyQaidAY49PlUTaNzZ/a
tGqleSiSTt1yLyD3XO4o6JOm3CfrTCF23m/PkJBztssjAYsfyHzv3TYPOc3WIA7zbIc0vLiBP2EM
6XuFnuWicvAK5IoXnJNx+KyZQiHTJ336S2mFf2zWKbRlDLgvz1eskCisdayr/L5ucF0ShM/Dn+PO
SbLmm6GEujxK46b9NnShyH6qZoXRD4icfnzxzTNdD+M/gPRutFf7lg8QjZoL57qZijIBcbK+eIxs
2CVg9TYXdYqdlhWwGt8jVTLrI3JPUxtn1y5avQIvbBr3G7gEDEUSaxu/68napSXpuONFm8QTsrBU
pWWqIICbb1MTTwPwm/3YNuWSod5PCnRItmbEm02DSfKUxQl4I7ar6jBB2ohYEqv1Dl9rbLvcpMjs
8owGUpWrGtj3aXnxtNz9lvxcO7/zqzZjJB69YWn8pZ1Ykjzypeb8wddtujal9OCohNfMrRSKCD5O
VvkODI0U30t3ncbLNcRnzXolUDVGNqbI6MXNHvPN/ZhS1Y1NMVo0g28TMJCyT3RLIEZYyCGEk1iT
Bi8ykHKVgwvAYvEAbUFBJ1ntetnxLccRTtJopLHbWAxpm4tYZNdYtEMxxptTBt2UPZjtS2Zp53uy
zuLiDGLUYzw2a/9p21gzwAmiGUZ2ayPPw2Js2pBBJbbdZYm6pk2/pQsfxvts8yj82oism8mdXtDM
z7M0ShgyqGXhnBdwgeP9BypSE18hsCK2+4E5iq42WaCt5jFmXmwD7hbZ53gBkjOGyBqR6w8mA3Bm
jE1C/ZxEiqZlW89R/wO1TypxaFQ42hIGleP8KFbSxJ8Az5rUtd8T0ISykYzRnY8CJh5o64T/qxvk
uIIxY4IxfJxwaNvLoNud3WpF+wmGyColDOFNNDFcNVWY6UeyLIL+CPu6Tve8bjLVVM5ZG90R04Xj
H72L96iA5j0BG71xnGaQdo5i+bNeXCOaXEwi/RHxeNJfwS73bYHpEu4u8DzG/R1QfXOK/3kMwp9j
b6y/VUzv+yfhCaWFbnGSfvYhtvlNI5h/XDLSXAmb0v59atYkvpC00+3HSbSbf3IgeLAAk2joBqTl
ixJxfDu7ZRh+CUxu2vs+nvhejWMv62qCgZa5X6csYUUf8pB9S2MWZn9RJ+pHUMiDO4yR/E9QW1Te
u6gpGwgEBeXW+dTdwUPC+huIB/E/ZNbBSVFLMB0/JHsrh0fa1B29dWO37pdgavvtJtsNiask3gT5
SuJa1B/bKWt0ofclgCZiT7IZJBoVz/bO+jky72biF3LLdazlZxh31OP7NcqS9kpaMSblsvUWsdNF
qWmvwE9T827KbPxTQhNgKGq0DN37diMGoaQdN3eJoxEWuCXBtMreC7jSkmvdrBr0miCxzac2nbPw
Vmmt43ypAxP/aNus10UzzGLp83SgNYHRUci321mqeSkXx0hQLvPAaD5I7/Q3vmR4gzIiDYWc4Ya3
6IJmNjDhDebhMrxI8uQQtPPicXIgpl0ibdx3RnYXw16tgRdjASuI+B3SpebvGkc4KXrZMlXEykXj
133iUQSBI6UgeZZz4X136xawZD/t8Kczdd5OS7Ih3nvtYE7aL7imXY6Ot51/CroszUfb+uwePhwG
t4KAZE32UeJRL19TL6u5RFmMcedlcExFOQigQ1TJjGbiYm3D5Z43dEn9vdvmBq2LDV5W2Q18ZpEo
gs7WtrczrNaC3JuuC57jSBhWtmG8BuVMLM3KZPe+/2KI5/2NXbzLqlWNQV1OjtX7A4djzhOhc989
o33EdpF3Ui7ZFdLxzXKXCZQxjzv6Yuk1FB0uvaWuowlg77DdHlRDelGM3tClCLVJApAXzFx3DhQ6
P9OPCxEKjIwhXJanbsOU6mbE3Lh/HCF310253UO46EBcPJ+cyegt5dm8vI/mKRj+ZN2WyodY8hkb
bWiVbP/iMvXYDgq6bfNlbNLOXvGXbf0lUiKcP8fCtvXd3HQ9vwWTNpbvVsPg8nVBTJJxCXMmXv/t
oZcMYfO57aObeeyaBgBn0LCwUVKIKd21/bLrG90rDuAwA5CYXGYN68PcLvvAnocgS++sktmXlAk0
fCGTHtWfQtrK4Beg9s8voNcbSKmw/brsJnkG/HP7Nc4TcSUNcAEWth/ELw1yzRcFGkZ0EyM809xm
k9hvqBu+ChP2JeSQu4+oaqCR5EkAQ0JpvEqKbGPY+orAsOHR6s0Wekay9iQYxobXZglY6fquZFD1
/BAng3XvpGd7WHZdP0fPKpvS4NqOgS7abWQ53CQItoFysiBr5Ofvpmcoy9IeQirFglrwXb+A9/nU
hlBTLAFzquF5O7F3vpFN2SF3Qm+BCb6VfWj2P4QxzVIoUNv2B0gC8j9bY7Y87ON3rRLk1s5zwCvw
bDW/nYDAusmSNHz2VEEMps1w6j8RirOYZyyw2A8yKhjDvU+yvhtKRJ15evTBml5smg3FSuoH3Qfq
MzR77ftkRYgvI6l42U3jT0/aKd9V3X2Ht0r/ELodauduxkjkRsRmD5FxLNu4l8REfPk60Qb0USRa
PoJ84QLFQWj1CeyDfHRB+InBK4aV8A2nw8/UcsT7ANy9e93PgKz3AA039xlfNvsL+JqlyzNMWX1J
Amaj+zRZ/PZXMih3bewC6HLeQqD/fTotcVtMW9DqD61EMPzOR1XnZg40bwsl9hWKKnUTyjEXJtHN
nWd0MSUwR8tauTlW75xCMvhrWJInvnhFy6GnjcJStaDUyyyY6iemdb1dAYwcho/ArC39M8QT4oeW
dLWt1LTv+2MC9QZdmg2D+dsQUjk2VytzLOfbNLV/rINpyPeu5fZ9z9n0pI3xbe4gwT5bDCH8Fv8c
aTfR5wWGjMEfHKOw4GsYI5JCtmlZIrBoQxlHe5F0xrKi0XCgvWs7b4ppWhP0u+N1rYvER/aaLmvf
VyhOvH7ngIl5ynDZJia3TgFq1USPLFNDsSdwTDQ1YHmI3yvspdca8ON2LZjxyWWLs+52V11Ru+Gb
gn1Znmydu3XA0fXj8BVovL3Y+RgWrA1FDHETB7sEM2YS1xcIXWlfE4i0rXvZyFAjs581fAdtRh/g
XBvsZWtachM54G/3GkPRcIiXCwXvt5DSTHnHIwhHmHj4jKz3eyyi9yuFMQNdcEThwg4ktmIb8s/4
j6bL3lmeFeNEcTIoJVUrpB0K3/eYHgUkfKbKTbeYBAkDy27JKxHqrFhBcX2aiUzvgj4ZTEGa8RF1
xmIrJpMotvhmRE2Pup1a0NcppGCvOuvl+I4r7QLcFVBYuM/ihpf9OC3bNaJdaN/TgRgIOmNwn30K
08G1VythvfQ0sZb/kc6wDSrnsEZvKe2CJX7cB10nV2J6x95joMmHj/MS+/dRKCWttBzHYMvnl/bF
ECLignEBDGRaWapRm/ihye5rhEy9FWkYNk87kFVBscU4vR9n7yYQ7iWnzBWQyaxFkWS00+/FjB4m
Fq+R04Xv4G3LKyiQ9JLWfBhKQ2qmC9q1kr4LV/3iFBzPL8l1CuguTLuz1EasVOtE6IqHgDM+qCW5
9KmENFfuFaixnzQYlPxLM8fjgxlWpPVFC6fxgvaQHsTWTTebJy5GkGArtDVumthpJJXJRlALNgsm
udAJMA4eSzwMltsOL0M+rCMOZsGieCrF3q5DJTbcJ98iYpy9skRICg8cA3E9GsLRvdwT2f7MbNTk
M6f+uqbr9scw1C1DyRPV/fy4Aq2HiGeQ0nd3vNMOs/96f5/uL8a73nh+P6epIJcUzkkb0jekuqXx
IY++OGmD5lbEQ7R8WmVN7cfBrLTAbG5i33dZO1tEWxeUWrSfs21dc6uDv3cBFteISU9utr69aRcN
YZcQvH4ke7zwfsl0nqAgnwD7Fc+LIeyGCeaqbVyzi1MJvxc8y75KJFTFtvc/GghZv6doaT21cKxq
YFOwPEfO3o0jboa71DX7X1T39Ms0RGl7w7oW9ALfzz57NwXMPBEH/WHI30fvoBy65mm8Q0VlJb5C
2jJ9adByMk820ACYL1tSrAEgF3UQfUnTYc73MX2HMSQ0BuC5y00+k+YeIc7e7iZlnxHdm4tgfSxy
pbYF2BuYnbDIBUXj4ABRChwdrM/qEDPq7qZbk+aCjQHDsLjZ73yc/pWmzfIhZGF4FxOBDcelKToS
f5CRUZ+pl9v7NNb9h4boGUCqVQox5RvpMjfnDeq3/brDfHG/iS1rvsR003dLv6dZ2Q9TXCi/+u06
mD662wHIDT+7IE2eG+k4jAbYMiTBTa0S62Re46ykEH7YW/JXt9T78jmK4njPbae2FOBkat1edi8K
F7dy3zyEgFJDdw2v6Gmascu2jo992cQwtb+zNIS+AIjSjtyZltbZ4xxs83K1UK4gX3wsWVxke2iX
+zXUUfMdtZiaYJrBAnajO92FD/1mJeyLm8EitFJt0i98lZq8n/jK9QXCI/sAkY05bm/HwGbyW4CT
CRO2aO+irnSpG9d8R+O8vmTLCrt4I5F1u7zmAecy36N97X5uacSnB7uN1v+AzZpDgt8uaYTbW+Ig
RzrvQYHrL9CFqlllUtn1HzaKbtZlHEKurkuCwFeiRm+S2+kFUHqZEsX4e9DE+ugeiHBOS5ptUXZL
QQTcfnW4RdX7dV5STYo9a2x7N08zJ3EOiZwU+Z/vmdw/oNmTMPR1AEL29/MsZ0SidkiQQ2mFo/8s
0H5x30QkstsQTu9o+SiXfKMzF8F3BcgAGj/bGMFDFGOVtsDuQOaf16sVcIAx61Za1Zj0awyViuVL
6lqS/jHPU8b6MkqmAMlKPUSBfY6d77cmDxhLOLKc2qgiq7lkj7NPt/1XWPeZ/Mt04Gde0h5GnB93
2W4ZJDSi0TzBtTwS22Ww0Cuusi5g41OM84kYTLh5SRBgj5Sg/d0OIOrf9Jy07oaLVhBVht5sZsxl
HMcNjA1GVNQoX/qp2JGkIrFG3rO4D/2CFPH/qDuzHMmNbE1v5ULv1OVkZrTGVQFN0j3mKSNyfCEi
MyM5k8Z52FIvozfWn0vqKmVUSeoS0A9XEiClwsNJp5Nm5/zTWc50mZb9u2qw2vnYFtaoL4ZBT4Jv
bNdLH3dutc6fSi1w18ms1MOncSm7+WhSu7YiXU7OVd6liYw6pB3j9VYUfspXonLsrQO8UdSbuaPD
6iQBSe+m3dcBlv8uuW5TtztbkjV403nuNg7hKPbd3G1VVYU9025DbI7p5DExLyja47YElC8BHcty
XtirPLhy960w05MKh3GhiA7HaVyGB+UsKvs2M7EnOOylbWexXMj0asN0YHTK+S5r8Xlj/mNehF5r
6eSSKeO+9KOh2guLDmuzrbN15zY+U65w1OXI9lI86z3P4q0h/eSudYf+kFvdPiEVsBLrgo7NGyMb
eJylMeBpiUgN895684iscl6y1Fzo7LRHcclGh9Dits0jNkJTvxMwU/axyLJmjI0l8uUwr/hzwDIs
bKO7ypz8NigWGxwo38pb7A3TRZXksgknkUyXrQ1+d6PddHQvKLqrT0GRtcttUy7D5dippsriYNvW
SAhWDxDGNPlEmgsdSVqzpOZFX96Mo61xSBCvs1xUKsgis2+M28HUZJ/nqveqm270huqmT6bhajKm
LZ7dfg3KQxuU/RNYineoLY9SjPORwcW2K7+PqtVf3gkydl56V9p2mJEqk3MnU+2E1aLqo8cw9Snq
aFjbKICvn5n4GKyQFiyeAzVpv0bVBBASkR2l1wgj15aGTsYd3G2lW0UG/RfKc2Jz3JtWNyOo4Wjt
ur5UyyyyD+syd/v17rPjvSW9pnWva5lP+RCN3mzyqzZAHUYy4LrGtixY45LZv3OZzBnPrVoL4hAS
JlA3VBbqwck8MJlkoNkPJRMdL/cisVZUs121xyVMOqVCMuKN+5I0TJy5cEtwxDAhciJ4aUewNfYz
uhcmTq42Qop9ZI27sQLdjo9wbm5/vZBmQPG7MAn11p8ImYqCoDfLXQ0l+tnfaW8/NakYs/dZm2KZ
K0djKtSAtf9Uu5oWhyHEdAIlk1IAgpgIyQI4m/dZDvQB0Dwcy2HanJCFYk3ycAeQFnGpZJZVV9ui
QE9CXGbOp34wjRe14Cvz3WbSfXmwTWepD0vSNdPdNOc6vwwyTV9zqKekzC/mNFudjEXXFd/KhcL2
U7mlSz0fdm3Iyi7bbn8LfVAjgZvBmeo1XNnn+/O1GBYeb7d753qZd4Tpca6IWGA3CQRB52GzyEm9
5XlYqoPOxozOJXCa9XoJpqb8uNRAMiGN7OTfOJYrmxdTaF3GZZv07pPl7vV8u9lBMd8mLXPeHgJw
VfdnNGm6NYPnNd9EM2h1vjppZUe+T1z2NbtZyo6drsJd4kSqNTARk7IQ/0a7gwTmcSbbyL6U5DTZ
V4LYnOqSimk1DO6z1+ZGG1DWUBpvIe3cZP2LLbw8u3X3pEFVlNhlc07svOXe43pUso2Y4bQvsDfN
Zo5MX1z6Izo1U0dwImL63Cz1YDHecB+DC6sCB/lgV3VHFyEpH2On16aggaGorW8n0L8ywh0xDlNI
korjXqFGFJTuYrSac4tZsNnnxpR65VPJZDxb0jxY4l4YUx4qzwu62GWezFiGXV9v2ZFqqqIt8AlP
QzpZnYZ7MeusjYss1+tlMqJ8j3B5pFrE5CjYA6noSQ0bDZHZppdyXr09AhMz/jnrZAvX3rGPhaCo
Thli99yLuKubqTr66+R0LyoXZWVRJzn+6DGtlgiSb6asK9xYJfzWOERzzZ7oR1bV6zPpGndbL0rC
iYN3U88cluvTPbcaPnjuF35UOKvX3gmVV+t7i0+j2Rro+NrpeMqipsifg332b6dTf3KVWG25stGg
diUeakvS9G6rnYHCrJ/IT5ghlgCbVARTIpYxtIdaN1/yjSUbZd6mavulH2erO07kx1Ic8pgDADBr
pu0vB91OwZ3IijllWwyK/WuZwSV8KoqlLY9+6jcWzXBnvIZJyrLPH3xKG7YGVytfHA1Le/eSGV8s
QTg6mqzlRflT8OQArOUMbwG9Hz9rwljLd8aaWuu+TaFrHmZddAN5A1tQuZGaO1KJMb2ZvrrIalgr
bhLfeMdeUeTJA1MQp+4K/14qlmiHAWprMtZ6lavYFnIMrhYDD3RNJRHI63Ly/eGxqYqyv1Spt7QX
1sRY9U+ebdOjy2aVWHLa2prCSrmLdd3aZEs9WNMw5R+snamCkaYKaA7bVAf9bT6M2FRqYav5aa8Q
JEaBPUDR5F7VEBDTp9b4JZCDSZ48AKLIbZhOUMz7pbUzfLuPPVIJq4vFpN4WUmsUe+SodZzOt7bR
3nkPRr6cVaXc7XdONgpxmZfweJGxa+j7A25gu6fBa4DpAe+HVVjHrnfdKfJkXVghz9yNNMMJj2oE
4RZH20EY3R1zy4GtkQ0EzRZWDEgLwq1bjYj7TAn/fFwnvZ8bf7XshkA2d5l0WHopk87owJziWjj9
MLwTA5noLyr1p/raBtlWx0pkk35cFoiVuErB+PAWIie7z5umkldJWjXl4xJwYa42NyiHS3tiIA5o
Bfpy5pFvu7gvJlWnl2vR6/ItRS1QErCh3PIOWCGowZt9EtZyO5p4mI0VkdwhNxPD4qlAH0vEfKcA
YvWR/EF7cCKtia+sDzVEzjBdqHrpubCjKkx/v/ZcNBhP7gRGkrtKb48elx1rlBZZub+F+wDdmnmS
j3rf1bWg67KuXCsBRgylTfaceyLhAvfMLqQ0Z2WhOnG9Vy2+acfd2vHjkk8a/K6cCP44joyZ3rLQ
WQBiYShdJFN2NwQzEXd9PXyqZz9w71tCEwb3eApqdejfVsFo9qDf9VxEul6WMt7q/jQPbhzkregT
v7nw8eEu511jJi9O58001+5Ayky4JqXtXPi7Ed61NTiOdYRbHPO4ClJNcW26wQCPeXXuPa+K6e9X
yZ4W6xtQZX8ELs+Sfv/qNcJLP5uytasL28OieGHny9bd4Pbvx6eKKOnsbdsIf712fGvYvm2dKMx1
Pk+1OuyTCABANBx1CFE3wYnk5NrJpBv9m8muhyUaNwZ+XvScQhFPu+uWEZp2Cdft+ydZ7BwcNYrk
22pmou9beynT4aYfd6e5VIyroyIA9k7wKOhxY6L7oPziM8iJBfwkAssMQISUYNHQcJ/XB8ikErSB
JfTUzCynSkRb/exFm2U5PY9J0PXYHIw4XTtt6NXTEORW3w1qrixiAnKVf51OO+NXNQG24QEX6UXX
aooQm5WuevT63h2nyE+B7/twqnyCGBaP+U4KPNSOPVdYqGK8tEtu3UyNy5H1kwjDuWry+WUsVrNe
t7uqxXuqAOmvYdEV0+UGILm+D1Rt5ju269Q7H6hTwpqMmi5khk+6xo0HQM9mC+94T1Ws1eWQYRC4
hdqo8akztWCnf+9KWnMROqzB4/M0WV0Q4gdyFzBNU4Ja9F32BnWDk8bzzCzlNwWCRDZERmMQuajn
INHvlLE1AvHGhoYC5kr6rh3DHJueH7YB9L8XQVn30wvdcgomRldqj8+0ZHtuhXJEAFGEguV13MO0
ajFphGTLmyU9rrg6menTrL7MPmKMBpkOp4XZM91ZTa+RF9HSEfu9XNINr8KJey9DgRH/NaHLK22k
3PymbpuhOtj6Q+E/yfmvKdPdV84iUXnzOtCgH7z8TUDPk4u/6D95ncXTEnWok1ypI7uUTb+qZ/tm
YLH8s7nyv5P2xHbwvcqNrtsdkXNRd1s8BF3W5uNVvVgtAYID0hYwsbkgU1/pzr1fB1CiiFm4lh0B
zdJz/PHXIv+1Puh1cE+6ArTlVq+OLaNAqzjHEXKD8q6LKJeg7aDcgj+x6f+OEsk5ncFvpI59N2yD
73nyiJu+U4/j1iZTbNJc+liv6cSAwTOroihct+ZPLMa/o1B8He1TIK5iMXfFUQYMtBjJbDl0wFp/
8oF+791fSbcM4/AGlWmB7KL+XPbOuyUwyV9TtL3O9qFK7mqTJuII10W93m8X+VR5f/HNX8mzRscZ
m3aS4gjcdUD1CMbqgG/88Q31e1fl1XOerBAZQufymNrWwJY6J/TdbL5/7d1fPe1uaTykNVwXOjWC
bUfNiMa9ffzjN/+dO/R1ro/sYWvMWnC7ZEq7X4cmr5fIlpvLUJ7ArU1oJqTM5ziEhLn940P+ztV6
nfGTBemiCDwRR2aJivd+1w+3hQM688fv/vON/i+EePbpk/7mmVPF5sl5S/1jHegMnEs32wKOy98v
mzPKdz6FL/+n8Z1GnuWmeCr2/MnhThPnyZBPGa1Cmh0Ybfh1nb3MuOGoqIh+Obv//LL+j/Slvf/l
PIa//Rd//tKarc/TbHz1x7/d5F9QVLXfxv86/drfX/b9L/3tqa355/VLvvsN3vjXA8fP4/N3fzhQ
F4/bw/TSb29ehqkaf353TvH0yv/XH/7Hy8/v8rSZl59++AKyO57ejVyt5odff3Tx9acfWNv+87fv
/uuPbp9rfusxY5H53/+rz59f/crL8zD+9IPr/Agh6DnEoPieQo7El7a8nH7i6B9d6TNrSmpScHFE
cRc1jAvNfvrBd3+UktwZ23V9/u2dPNNDO51+5OkfpQ8oqm3HkyRp86P/e2rffTf/+K7+o5nq+xYq
dPjph+/NHwgXAt6e0W4aIsSV7uv4vm7q8q4ZkzRKINUeymasulDNBWh8ZUCMfnNdfj34bw/m/qyu
/8eNy+E0Znvh234guRTe60DETtSgwXBY0di3/ocdvOqzrTr0ANUwtTeB5U/jcQkaIOm2dpfPg1cH
aVilLihOgdbvnKClZA9z4lru1mRLq0OaDZOONTqlB3/ypUPuBBG7UeLp+mrwx7pF8WCWi3myG+RG
WpROuErQ+TLBpgvakIg1nKXLfFiCVVqgPmredyLrWR2cvvAeUCS09xoci3PpmH2boq+ZI3+sUH5a
YA0fGKacXiyqwqWQ0UgG0eAX+FuTnJKYQrhxNbFNiftJe5YCb99U9m4gR4SgSaeC314xsAWhEATu
Rbs1enXsSGWpKCjNfJv2Vft+WJP6ql1M8SZt0DYC7MPwRJVD4xKOSwdNb88+ejZr6rr7eVYuPNi4
OfNLocpOHkago09pq8Udk2R377itvTjRxxYUVA9hRCyzu8jI2pvunb04pB2vrmnhdW1NBV6OTR03
6NNPsKzVfUT7lrwH/qlasAEUlKGgqmUJ2u0cgZy128++jWA1dDMneO9uYEAhdUf9ua63fDm20O15
OAFNEBVqB+wia6qdB5i+2jv3R5riWO3O9EBmn6SzWCaSPj2AYIt1ikCps2VFlhA1Sx+ApTTICIN+
009B4LKntgyhokBuDMiLtJT8lK3Sdyn4Xf/ZAkNzI/B8Lz1IWN8e5m7r7rdlnD8X/TLRzOp9nJD7
TqvAfjrAd/s2JKRvi36Pyn0NjnPX7dnZiJCCgm1ZtrejWZqGz+8DwElf0mYkWbWHw1z33UlSJ2Jh
aXVsJELwM2/0+5fc2G1z8F3EMFCyqrpGmbdoFBKB/AqvXTjhVm32U5O6Qx7byHP2w2bmwT53UOkd
Mqeapw/+IkoZuqduLPRYH91DVarlE+Driht8ld4Q9i0zbaIUxiUNGcGLLDdhjEZ9UVOvVRcSsjiL
qrl2vpWu3NJIji6dG6Pe3Xciyeu3lb3Lj0XXFnRIrabXtbOE+ZVlAF0Trk5l2lCTRvYIeBj0YZ7W
U3sEC1jKA3Ird40sQkFM2M+B/NbljqvQZKSlHZLVlGucHyfmReeg6KHAGGqQ9IwDKNouvG9jMtVZ
mBpdpRHC76AMXYMSKJZ5NqiDS7yqF7bWZlAL2Zu2Iq9Ki/xiRCczxnOTyP0AiFneKNFCn+41CBXH
d8AwTL4DdRNwvEde0nsrUCAGRppWK3gE5xqfjQxgMxeEG+qAQ6L6tGzj2IbuZJI+TvhA6cHfU48A
M1GPN4XZ1HBcTT+0ZzuMjLjU1o5CkqEWy8Fdm745Emc5fqmyXY7RNNe2h2jxNCKlXWf8F1WfTSkM
4773oS8r+WmXjCCIyzJvtsggOHmT6qwcIruv5nuhK+Ecdsi0Lhalp+r45zX5/8NufWdeGhQDLy/j
zbP5b7Bps5v+/qb9P6v05dWOzet/2bEd50em1HqedtmmEPedrC2/7NhWwLYcKHZfIrKkOG3Af9+y
PfUjEUH69Ld3Whxs7+9bthP8qNHT+toJhBPYko3+39myf05r+u0uqrSU2hFauIxXCMTrKXkUZDDH
ZX6JRqJLy6feHnz/ZrZXUc5sb2COK1ZIkzjYCrCQN11xluq9XGFO+LiWDo1e2GoQbm32x3pbUo+1
r5ZmGmI1Mzq+/gDgtWp10H6+2V1os27W/XORTY79oFRqw/PUxBIu7iex6m5uPmZ9xR0brpa7Lmu4
ZyLz3wK9L4qhE6ypjxghMCngshFzDJcq5kOwa7WGJmi6qzFzkyUsWN6yI6K3/ZE5SKUXezpLbyX0
Vs4ITeaihK1HzkM0t3P2NfWCqjtri8LOLvwis8y1w64vIzZCpL2oCoUVO+tu5ecqaE7pg9qZx5ut
sazKiny/EV3x0R9Bjk5Ufr/Lc+Xi5ad8djt7OFRgJs6jZbY1OBtK30tvuqlenpBH6eEcgr/U912O
PvqQjc1aY3qgxjouIwEX5/VJhUDK81ge3WblXKrMEVPoNmYHESAOEXdE6wk/9DM0rKvRzUrQRg2K
Y9q+c8iv8IM0Nspr5jPfGyQb8zpasj4GAXvffBz78jRTcOgoh6dDLVw73S87KyeeISygWuzLSuTr
RSAtAWnuOv3nskTQD7Oqhppmuc4mW3M6DaG7R+baZdkYb5YDJn2Zun6BQuZESayPm7FVel8zG8VB
BW6Bqildro0bCmBEbq656epbiGJcRqPp3eVYW3rzwtJPraYOh6Sxm/O9pI4KrZYCJKpdiy4IkQwD
hWrH6+oIHrgrj6Vc1X7QbYF5hvRS1OH7NnTLZbrL4bYTAdwXVgmfULRmrtdz9NwieHBqvW8HZAFw
1knKxhwNM1oD0K5aAFy7W/MWhY18IBC++AjfNcJTSXZziAAiAItSmfvdqoIODVw7XltJ399smRcQ
e58nTBPRg78V8OlGTvFOAQ/ZVpXNuzGYGZZiZyb9pjJZEBcN2RCEPVJQ+zopXBbsqljZrhiiWMlz
CaRY4cGotY6HVlp30mo7QVLZkjuR1Re6uRSmgpouzOIexhzH0YGwbpS9vd/mDoXFMiRHu15Rp+8i
daJ9hqXidq2te8cIwKPUxXwSVg2+gONawEpEo2PkJ0fX04C6ItV2pGGomzBlhmkJi5xAqwscIGmo
iIOjesI9kkVtkfqcV6Ys9Gp0K88Dx/wwr7X1rQyKUWLPclLqEeUyGTYDS6+idBwXkM8hsLiJ0qZ4
o9t6migR8ta7btc1+4juUjkMqttHOu41z9ODZyb9bK1KobtrMq87Wj0rZtgmbX8m7CZpD2qeqnei
LZUTlQ3NesTTul81cuiei6Bz0yo8lQBbB4TsA6WCTO/+fOmXlZcf0lGUfGnb7svuKN2VwfX7pNcE
iNmMwTOARa0vLZK+IZbxujAJB33nhrR56VElPU1zW9h3iVmG6iHYhBjnsFQJpa/WMz3EAZnSlDwv
MzRvQqMwIviGo0qz7OvasUrwYO0dkgw4cywgWlp6F+Tr5eXqI3vube88nVK3JFc8C5pzbbmdH8qy
qLY3+T479bFH8LFf1a0B1z55zcfuscw8VcX9XFSnxdafuzq94Mlk3WalCPYtOKzabet4HZxtWy5r
3p6anIAnuvxIYdXID0njW+rSaJmYd0kxS/8sGJ1M3+ZOM9YY8U+XLMyJdcg/L7LWKJ+TSs+hM+py
QcGbBL65WNE2q/dYhEb3/LTo1slhCqy8IEB6VkH6lWTH3cbJhF6Eq89IUqwambt6x6ynEj/kAZa8
qGByYRkTSuHL0F661lxgtgmekSa7HzHMWRaMutgRRzqT/8B87Wm539baec52qwziBjOhOesGdpVT
xoqbfXBqh5Fk25JMjFh2F4ruzLKnLM4msVS39CnbcjZJb/KfQGFw1OJoYTr94i/po3Qn54loZ/x1
o4tmMMos1JMhwfyqQFDa4cqC7SBWMxtVcl0l65KHFUL2NPYdQ+hxZxAohnYjTMej2Bor7v2ufDC+
m5Gs3e/L27ll1Tvq1e/yC77iDNXOMvNoTUGXJwd3wvUMEVfOqoz6XlHOOSLpvIukYgogt1Bvmxl/
jXE+CjJCmliIDiy5mC1hnVHS00Livez6s2FLbbpHWssKX1tDUyykv+94yurkVI9b2kXfhhkjzLK2
epMhs6Mh8fP+aPvLijOrYuuIMPal6XmT+V13ocrWeRKO7/ix01mevGHeIZ2RM6MNP0Pet3+rcUFL
dD2984n7GJNNMOQuPCVS4hRJiEPbm6s6KS710qEVd6rtrUXZXx5xCqvydpsDWxwS2MYMDj0nTPWQ
ZT5X3LbzSl+Swh8wZ6ojAN1FibSxAlbMFx5LNUh1sI0uveXQlK7AK1Zkdn+HytuHckYzxHfEZKfH
QhbjyC7gO9+QiKFzzC2IJBxNctgOJDeuzA3oU3VfFXOAc74GDThydeenrR4QXyM9gYQvelrHzsEv
1AmZrRGiz7WktW/4wtQptPGQ+tLD+kbCEuoblqI3punLET9ZXbPMBf36eccvGxwhPL0HZ4VfvJxM
E7QHh+JKHmZ3UMMV5dXa32nYuKGPXVYBbMK6W/PnStMel4cxcBJEKEWBuentWiwkIWKES77srSXa
iB47fUIPsDlXqdrz5nacTTd9aVe1ICIk7TOaM5f8mqoqrSyuwIYRVPkd9JtNPaOjQnTiPO/BPc+G
uh8lyXwewvUMGVj1kPhbaZ2XgrbnGMwtBeDeSNneOalXz8ehWlb4z6HpjshKuoH2qAaLb7gGkYc5
2Ea5teWnmVyVqcKyXpAbtLhen516ttu4wYbSn6d9a6mLUfvlR+Pu23hHW6nMG5dpCf2jlVmI7Ryv
7b8RXbl3B79hjEaYL9NmX5Zw4NXR1G7Ds0sWkCQGtJW4B/RQFZd5UGz6mTxljYyJAVTtPT1/6aLO
s0A9Gq8cqns3IKj3URQU0Xke4u6cy80ia8JQEWRnGVqrdp3OZMvHGHiQLQAIh0fSzgoUKhHRBd5w
nfRZ8S21BH6YtLBVduZu2AHYont3Dy3ovVtzsnKFXQVjhxlCKVBzFJ59OOqWlywVO+Nl5vWuR6GO
lwixgvRv2GizPaIAqpLQ2mX2njif8oEiKxnZsnEaYqtMAix/3FkyhIDZDAZg1/+IrCnoo1W0bhKV
NsQk/jOK6GiYTPBskswbw6Ad/TZy0tYqqLFqTDzsc8uNmuf+bmoGH9UaEvRnipdtPebIwQQiQL/7
pECAn1SHcjJKpi59KKsFt0QrMZmE0sHBE/dFu39keexGTFKZXWOR7pNjgridCguLQ3VE/6Q+5Etl
o5A0PmpYjchDhJNnF9+81Wc2jZlrUIAWo9K7lfjYMVrzFhnbZrb2Y+cYG4XmhtvL9qwtD4HxOceJ
KDmgHh0EwbkjMOLEu3Ltz46Ayw6DKdkYZZs222NbtyXa42LyvqrKVbRE6WKbkym6zyM0Bx1z7cAA
5vCEttVRlsn9PK3ntEfj4c9Er9sW4r+M+NwPW0vlHNluKxF29ggzoinr/OcREeoLttdqBkFSOAWL
qqBw9a0Z0f7JQQTIRuvx6wjjf6tz/+/Wk58iBX6/KUdP2Nafv8fRT7/xS1tuSfljIHzhIAcSMvDA
rP/Rlzs/Kk+AZEPk+AErOjFyv0LpjvgxgCh2tFA07S72yL/35Zb/o+tq/A4051DwJO/Jf6sx/45z
FfyFJ05h5wei1Tb/9T0743ieUVbW1ke2szMc772HE5N7/jeX5F+A6N8zuz8fJUB/TFIeA+DB0F8R
cshilypAGnQkDfvYBOU16/GZk63IPZw3f3yoEzVh/gE0cCyJ6YPzhiFg9q14HRsdTAWTZfseoVpb
ZN178iclehyGh7bvgxKVxK0OHMguYe1JRygCPeqjHIQ2Fyy0w/qOMa+dVIzwbrfhytS4985ZW5WK
wIH9+R0qOs87+DNS4vs/PvHvWY2fz5s7RDhoiX1tg+d//03silLOWusCkv9tVd1ZhRv+aVbZK5r/
54NwF0rXcVxMUVAb3x+EzqpL9j3J0aPkX4FSz5t9vxUz8pp1PfZ7EzfJHPaLE9v7n3wv//zxVCBO
n00wGdP3XsejOnQlw1JN2RENo91eg8T3b8YUMd0VZa/zC0D4HZv3W9KGh+rVPaBJ1OGxczB8+vbr
wTGtVeF2oltBBjWtVbxVmK1Cqbx8Pfy7X5rmEwkPaghYlqfo1fUc3I7usuNAqf9F1lMQzZ7tRRMS
sj9hm//pEVI27bznKMg1HqPX0VtCBxaTjdn10846w1F/cPVlk1O/NH/2BL2+eNKFwbNdXwQ2PF/w
OlMJVGrft2TJj1BaB/abHWDqj6/aPx3BZ0owjxniT9th6WN1+y0lnOIk6RQTDg7pCh2TiV2H/riY
P/lumIV2ouJ/uxaArHBjMe7Bd1zbZh39/kD45POBGIMyThAj3nqQUW52Rx04bkGOktcANkJjKoRj
xj8RQyXB/DGiSqahWmMBfLan5R5X4Bz2sRQkNsLrZYRq9Jp+CwvYIr/h6/buWFydC2p/vM/pPDif
vaxV2cGm37kvpGfaOFMpGsktyMwxsOGvkRSLGaqjg8Vju/VJAhknF38P9ljUc9k2iyfZZ9gMCyAH
9nZkXVfdbukxxsXEKEgiNIo6LMdpSEISPe39Cj+ajRArK9I9diu7I8Wr87C01JjnQDNluuP+IY58
GqMC1TrxB9VIEppA/Yb0uivnB7wljhvvaNHuUaBO65mD0eVun/LlKSg3TtRA8OI4XmE8sbL21XM3
pYT8DUHFLIkySYY3EkHuTZfYI4gkCRsqmo0C8WIwxuCccTGJBc1lldxNBPdVJMvACMaopxwTj9bP
k4xpJb9iVjhBWvaibgF45+YwLz4jU1WTywdGXew+5tbdro8YQsBEsn1ubxtOykSnnfY9nWkP0pGB
EIcJnQC1F/FjyzFfUV7yaknkk4PSjBtb5UsTz8VSIsZDjBqYYCGFdht32gftwbmMkJSgLjXE3eVW
GY627GlKhMlkG3xwRjYO1dxiPpG+Qaz5OdpmkAW6XPXNFUAruJELuw0nVIQ2Hv0BDV2qi32JsFNY
W1QWPWhUk1vJfbmP5KZmVKF5joeFMRDFWb8YYCR3w9/A9K4xP4CDUyFurmfA9/ZtvdFDGwzx0mkE
EQj0EeBOYGXqAJ+rrVj38/oRcWtjEVdhV31caK9+VDiRSsTqU7seMlMGa+jall/FpiHDMsIZvyUh
bWH/NjVzbkLXn7z9et78gpDLKTHA03JNgsPJPkC4UsMdGHZdaY7Cad2zrW5QfQcDuoGQMOzJRItu
qKmtcffe45Jr3jl+XX11g1o8q9ZWJm7HqfaiUbQEwyllteeLlzuPPNO7OMfZUDiHglc/1+ib+8hi
kySaR6uTE0rN37i39i7eG9IaMYpo6my8oIAdA4ktQ4jjLqNja/ygOqaeRxptsVZ0WRO304ZLdkAA
OS1291GLduX2Biu3KKaDIXjbuYLHqxsFAyI7U4IMu53JadQnYv9DG8s2WTXuTPRGBaUPGz/bU4Sd
ud9vvLkxd4XgTAGOxmo9Sy1Cji/WlN0fVbZnfxkKJg6iB66sR9sbRRYOGWbK2G0VxL7Em0O+zp5h
tOxkV83RiO+6OkM3W+LhabEO/R/qzmu5bmzLsl8EBrA37Es/wBx6L0qkXhB0gvceX18DlDJLPMqW
SjcjulW8DzcyUyIOcLDdWnOOSZD4qCVBmtrqQyYqIXgus3UnpmR8qBHlQnRRdDVQlCIbvQLOx2Gp
5MOFbS14GToe/ZkBa3rwKqPv7wYpxhtS80aN52jih20Kde4OGz3Fv4oLdnUt3VLReQ7N5E1WZxEX
w/7Flwoaay9Smnm+jedBiUxfC2GUH2MYtxMvXZL0S8b6rG4t1in0ed9a0CAEbS++RgERNslgLMKv
Zg7wbpuEBK0sCCxS30FtXfthUZzMvZhvjVJTrkWHdd9H1qWIYKSc8ErNXneO60yP2yPb6U3sF1GX
0FNlwSmDvMfw55vUe3Rw44VQ3ZrgwQt61DRindKh3z6X3QQ1STYlpkraKp3L8l4a/pC3vOlUEsN2
F9HfWAO7qsECLSQHUTNIYet7nTLij2rjcFACPa5TtOZxSBp1VGeaT40Oa7OMyWZo1wTUiqMra3ER
WVlxmzOiKMxMCGg9e2oxAmOB7plMqyIBGTDiOvJWsmEiL42q7jEC1GoEcwGs63RY4koc6bj8YwTd
sf06CRQrrp1i5fSh5ZPsai/tgP9aNm20GxNz/eR0tUPhnlwK6qtZXZ/lbS00DxtDzpVtSAOuoo3h
dD6NYZIFzazV8cWAVwm1SDGMij/YEorPkjlJx60L/T4qB5oWchqSL02qxGbASA9td+i1KDvWy5FG
ELJgpvZpHZTcWyKbBvwyqt1rjeFgdRuFYpBrLLO8yuMUv+MU6oxIGpCJicl2CV8AxSemx6ZrpLaD
csD2zTgC0iZmm6m1TIaIZY9u2MpgtpDvC7yOsYtZpNY9DkxN5eF0qR5MK8WSE0sNvz3NfFQwymCI
2h05Tp8yoYy8GHXR6/x7OwPOEbFKOOMDXs25CtLCXjYcedqjDg0bk6JE1Sb3FXW9yg2nqHoJhzUq
WdaKWjuJZ9NePYFTyDrSLBOjBfVd/bqC1PUBMX9Pc5Gd6gvdk+HUsaEUUFzhjXKFKVF4FAj+LkfE
67gWxSRf1hqFweHEVrrx0nChu6QlbRi7czEkH5pRbVKO8VLqvi07+OByivTHwiit18VywplLx1SI
uzpCxeKMLRsIHLaQoZrtX0+DUT051mqbbq1u2xIK8aqGJmNamL3MGpFFXGAfCPKKoXs0l7hJY6wl
o/KAxXkN3brTMurkTl1+VipraFz45xATeOPSe9QiW5nZbNhzUCFNP2OnZv5BgsLOijupX0ezrnkY
KMXXI8RI1ewBaSAUxFAN9YtJjREZ1wTpwetscnk8HVTUQ0s1ZvAVBVuJy4Fm+JiLNZm9wpYrfYpU
a29TFlotMNV0vA3xsagBHo959cyVec5it/ioJ+E2OKwu0RkMebK8pCoydLdT1NqMQJnlZX3RJiOd
U1bfqtsNiUgeW6r5SC8YUsdDmw6Gx8RqfMozPRk27FmMpbRYHM9qnfVmsSLqKtakmS8ldslnHFfo
NY2sb0tqsUZ4U+VzyPsdTtaHBIKJTxa8newSLSMnhtStUhytYTtGFL4Tjq9njRMPn0ewY811OajW
F8hyMg4oxFK1zCfY8IfdOGoajahJwp1jrpBBRYfpzMF/z+rdqkYBYMxI1oBOZH5HN7FeD7EIGvfZ
0M+zq1ZdHO+q1gypaJk58ksZrRDQdDK6r3LMKaUHYKl5jpZu3Uy9c537xizFFxzwEe9ii181MKfQ
oBCepuPZoBkpLfqlMLAV5gZTHIWu/hR2uH3Kyz4mKMTSBv7Kiml5BzqtdwJU8+mX0K5hxoG0CAOU
5/Wyw1AVXqljyCZm0ZbioyntQbtKllTJoqNwmdrmS98kClX6fpRL6rExUk9KNVWeodb0G4VD9uPk
r2z7p8O6QHbGy0dot3lRFXE2nY+latcX2FvC7Hqk/d0fwcCBNQHBZZT0qMPpHqugowc0CmM0XFVb
LodNa8veTzOGHfguHHReDK8V3yLmrOQaUB8bxoWmpoowTVscNy3CDL4hzbZnKxrt13mG3OATPBdr
h0oDVOpjb5Vh7RWWrj7ofNLouNTKVT2XtIy0E8oQid5tYAA6/xkWIb72DJZYd9o5a105kBxK82wV
DBsIlWkxOvQhE0U3/VRDLAjmxQ5tJyA9dXkaxezIYO2H9TMOVv0jfXyJe4nTDV2zJGuUc1x9hn3k
9FPYeszahha5Fc4RHJeW3SPEyhIIGLiecq3/1BtjvHgi0VHmMrG02n1m07ZwTfCE0aEAAhldjnhK
piMF7RHzegkmI2gHw1x3cEHG6cQE28cHXGwT1lzXEHkLGDNi3tFDJ2dCDZ0PvT2syT0QyOUeSIdw
DgHwWOvJXCrqs7Ok8L2KVJ2mIxPHM5o80Bhj5xpxPBmHBKqryXFjovbYDcWqVQHdyUW75kw+Whei
zBqHXobCBKLC61NcUI1R7uMx1/SbtFCRiQHxLKi3OgjqXkWUlfNh27LFOSlDEeYnqbZupuqSdflS
z2ZsbFPWyWuzYR9yYZlLqn4a17bTfadTjGyiR5dlxrHN5tB8SFS+G39FJmgiemNowMIbmH37QXbt
o9NM6OLozDgZKEdwHbtclFBtoFXEM2emdZiCPFUzGxxUPmeBOmGZ8dNVQBxRC3KEvFIxO4aO7Krc
00yt7XiaM5x+G5lniFtnWcaAecROHsAk5YVX9tUy3MyzMhXnM+v/QGdHUzjPFOATfVOW1i1mw/Vm
dAb7ah5IzjksTLV9NmAhDSfGKLP8ukrl9Eld8nElEtnpnaOlw62E46sCcIb1HN+WYqA/fBDTokdH
2Sgq+mEAdCI3ouej3fToxz4XlUi0Q4Ht6IuWkE4HhJCT0UUHQCDxLb5N9cTKRGHuJlgP2uVotdl6
jGSRfC1GM2nSbuIouZb7s0rPPRghphUcBOZi9O1YZVFEVaq/SLAYzUlDZ4G+wQDbbzqtUNuA+0v0
mj2gOrLARkhN+wtTtjAupdLxrvXARVGnTnZsXFZ5okWnXRrT+M0TocETHZJEI+YLZzqbGzWkYeQm
xL2HJ1Lktv6RgEIWxbwOxyeaxGw/4PN8DGkIbFgxc7yTRtvQ2MHNXKBvlPFrTSuZiD4aas9CsRVO
2+WynuTwkrJDGQ3rbQXFr/EQEEWvPW3R1teVIpcvRVeN4cd2SouNxxonpG0l9bmTrCLyNn3CRpOa
OKPoFA5e7AXQ4nGhlskXQbNK8cq4Nqp7Ualy8A07ssrTqmiVB4VdlHM8094EWrvWxcgpJBnM03KY
Iwa0NmR3etk7tpfR0m6v8DTGd7mRR9WJlll5dgwdCVNqoY72p6Zcm09jHfZ048iND93eUJvQt22d
fPQRiKfCsRlYqGuOE1tO06yb6GiboIrLfjRZXQUuPs2j88X5YZnFfIalvEW/nOaGRCZbO9xbR4ua
7X2l3cUFEwKCzCS7zQCHRm6cGV1/rmuzWd6CnymTK9VB6HySgh/qzpCpzFHrAvJ0orNa0asncM4W
dZQePGdQkHXagZuoVzBvwlrLXSXM+LrgpNBjjYKWu9OTNTWQGy8FLD6jVZSgaSa7odhD0JfbVY0u
zpGQ0PtMIo6pz+zMQC0uDbwfrx3rEeaIZpRXA2IL+HtRhjESOdGgY6eESvzctZF5ZZqiCA/TfrYb
th0CLWxIwwgzY9e3hzrUjNhNySFVfVQkBnMJC2zPHCDLfNvlc7JmJRaLpyBLGv1Yho1y1LPZjEGs
sFNxo2UaU9+2QjXBweekV4uo2vWMki3WSHdUCgx7FhyQD+iOFICPkcKxamGoGu6yGGqHtbpHE0cQ
coRcVCzISNmnj6Nr11E+4/YM68a30miq6MQazucOcRI8YoUdBclKg/w4xen6YOZC3E8jpMxj20o1
HRfhwgBT0BrDTKFpn3h1n605aotSZwTIbvARYmB4znEFr7je0wjC8CIRMoUKsaqQBKZRPYZbjHx3
7hv7uXIk4xdzU3SOnEJmm/RLW4KhIWDjaBkz4ypsFetzuMbhjUmLLDzVYyUDQECdF+2sQqsO7zoj
LyOWHIQu9tPysOXUfoJhYe5PYIvGV8nYIC40xnI9iSMHzUVslnxBHC84KNc8a90tyDgEGTms7Ydk
zCp2X02pMhGh1visDaV+y95lvQ2LjKbsrM0wRQQsNLR36TQ+1no9P8msMFpIcip2/7FIumONBDJa
uhqDKICM39zR3FEfZMh3F3TCwJ2LLR5F1Wgp/KJkGXuTjg8PCFl3jiZ+rpu0dYW9aFfSKhvbV9KG
RbEjyPkWEYx9jRWnuJxL6rYgrdXsHgGdCqOtmgHAt+AQ6UuSbnFVyxSR4Cyt6AZRlZX6VawsL5jC
uxw4RmSeZ4PKPt8ClkMqOp36iyTH0XQ4mkWs7Lp0wLbVFWtroAZr2yvElyzlc6OmOK1m5QsCbk5R
NlQTPB/2IoRvWjqwNhTSNqVVuxzi47BVbSMwkDtyso8pDbBfiajJdLUGMY4TlDOdMHxWNBuoQDSs
wzpyaspM+pkxdPBIMzWvaby2S926NhRVoi5KJ+YE0USpfSjYNLDvMZ2YrlI8fdYKSdJjU1bREbwg
JGqwv/TbChTHZ5I/rcqfU50vl21P84UIPSY9whYA5hQCIJsrQLm+pqPePTtt05JXNcTJF1NWC/Vp
bSrQ7TvzQ0Of+tJp8rneKZPRX86iHONtfepey1YqDyN5NxtFJF2Q10SmcU1+snZn1H3JkVErAHq3
YkC93jvKwPRgTobq6jm451MzXKr7nlqr6icaYZtJFjaJN+YhWzVkDPZzM+nQaZIkWU/NpkHk7iS1
cwJD1cDywIYA5UJJ5z1gwWbfscrBuadGR83WRuLw2ex0QEU0nzUw7GYLEk/PhkzzciQVz92SoSBn
64VgwZ7DBnmXQZHLtUyzIbfAhvYEeHEsn/Kpco4dXccdb9pM10jp5xy++FKW10uiFtAVeww4fssZ
O/HHCEMnLAGJtGzCTRafONVY3AqLysUAsChmtY6tD+gIpw/DgIjDbaPUCAa2lhpyX8n5UPYFBI6w
yseXOLZDX2msib0f6PY4QZCBIEBJgSuG2BlkA7ANWdKukWU8uMmoQBjDwEKQZh6a0yea+GXI4TZN
QeLYzgNiqeJLHU7dkRCINQiC6VEBCdVSvO1UGYh4F5EmbXrSwbtecRb7sMZjfkmFLTzrsa0bWHXz
8bNAPtXt8MwUJ2s0Wy8GqiR0R4kuq1M8Hkwya5WuH1q7V0/BfWvnCjKC/k2k+KLENoOI4mx3H63z
8FANEzyuWUmXR2SzwAtEa9EHSXQjPeMgnyc7602Hach8sr3UWbtH4BI6g9aS8xfsQWDgSjLI7+YR
hREkeTYTnrqqzpPeo7tzGXdt7c1Mkau/1l31WVeSHPrFFEo0COxZYOE3k3UrB46vrGr1cF4oaJh4
R9lMuJjCzZyttK2jS+ur5hgmdMlOemyLF1ttrI94mwH+DuSifkjUrrwTPZUMX9PnAon4Mlsbvg4W
rTeHXRH7gA8wnKRZEl5A1O0MV6+B1rlQrp3PkI9Li7pQSCVDrlpzI624forYP9UulY6tQKGk5esq
2/nOWpz23pjmkpGpx69UKJniQrr+lT86enuWqmv5DLiJ+zBAsoLoLDV5nGpj2gQO7uu7FDOY6qmV
sG70CJfGLllDbByyB0kImdvOtR36d5IZW3OyLLe0J6B3daMZbH4T9gjegDrlZYlEv3pW7RQvK4UO
xupkrcLL6hQ+hWnHZYpyL5YbZzHrni3dnAWfb6zOLZwaqkuKAEvUSujZ4K5CS6pdEyZ5ugN5syAN
0Z2SHU7GWq6YKYFOqynGq6nR2BVlOHkZ/W3hXFuVU9ytat0gWVO18Gke2r50gbTmwDKpTnFIE7p6
uQCaeNDFtiljORvMjWwwIeZF7NAJJI8Alz5WMwwyz+aMhssOWCU69GEbs1Knihdo2hCuwSSqFC3p
MCWqW1FB4J7DBMV+zkMEVQB7c4Hs1sGBkEU4mv4Muw3G+1jHCbHLaggZZA0FpCqd48g5s7/5e6GX
BgZK07Joc1roHkyNf3rffRysmnx1p86h1eRLYFG9OQJP+vH3eqkW/DaEDgQZaCbC7n3DsILZLwdu
qyGJX6Mdrvn4FE1z/1vudW4F4YpmoRNBPaDTSd3zPKfMZ7bDiS8QjVKfp5YGKbcg4/Q378XUVKYF
XRUShQDXfP/AnHwiLHSpiqBM8eNNNV3FxqZr8PtXEc7W4UY9IzRzrylMJ2DkkAcnZg7pN7Ftoenu
iV5Vf9Wy337R991ni9sh8NDg3GPQVLf2vv9RxaW28V6C2lxwV1ad6RcoSKm4AXL9/XtyeBOkplH1
sfcxDiNk9YrYgyKIhdHcKbQnL/IyWn+hQdjv21umVPmGeG4bysmy99QOjd2DfR/6PFhhH94jSbAu
dEtRdj+/l+2xvH9sDBUMQgY6Ff4f49E7dUAK3EVoK7hNo8/XD+rUjudUkaxjuFAisDNj+kUo+493
xfVMzbSdTZ6CPen99aye+ho75DSoZUtxZ4F3gcboVwlV/3hX2K8Eg0k31P3MpIFmPDoSPcUEripA
YpX6CDpLijenk0c1WDf/509xXwbFi6dp3BQyMV4M6ex9V0tNQrCVQQMuthVp1vULdTI5enHko/Og
XJYxCRs/v+T++84lEbOh58BtxkFzX3WDND6HBzUbPmzI8KhSCpoPPf5YiY/5F3f346V4D9F5qWww
bJOv7/13hitiQR8/GL4iABnrTY0mI6KtDSr2V1/c/uuBPMVhltiM5ni/bWt70N/xC1h2zKXH3e4r
IUS0N9663zYax9vffXoCOQxCou1/vPp718lhiUewXnQ/m6Q8Miw2hBpSD5fAw+QXl/rx3ZA62htk
phKlj9wne9RLh3JB5ZWjNSRvWJUt9t6KKHZlHzXXANK0gn4tsuif3+GPT1LaOj04YSM8syx975VM
c/Th05a+hb+43lFi044bo45/MX28QVy+nz8YnKxSjqlbgllE7OuXjK4r00o4yU66nxu3PpOu6k3e
6FeeE6yH0QfnsPXKXzzRt3f7h4uy0Fsa4imYaXuLitpqZlU4bJmqYN3VPnBEPzux/frUOEGUc/fz
Bym2J7V/NQepAMuko4MLlPvvJGYCXqJkByn5efaTm+ho9W/ouvrJMRsqf/LRdrhfWrd2b69/fu09
jsdXCaFjoKoyiY4xkFe9v7Z0OEj0HdfmjEz7qPtoHSXBeFJ/bI6LY+MaX9cJuTu/uOO3L+3HO/7r
qoi53l9VT7UBhK1IdpNXuWzrj7bSrMuq6ls3JPXeNT4qk23T7a5efx4GqF8wiHvAD3bdke1ZV+X5
dJped0fRzg5+/kTkvspse+Eci60ENAr2Lvt5nhuWNJWbYK5woyO5c3xlZ59g8zmyg+xCuVfuk9Me
oxYNZ1e/Ci/1nThVjlV/Oqs+VFftCaxJ91eCW7G9b++e1yYXxNRr838U9fcnyLWPoYNCTAiiR/1k
Ps59JUj9ekcFyPSgOgb0iH3rcNmVF/WF9gjmNFhO08Pm9FeL+aZa3fscOkPQZPdI3hBExfffmyLr
aS3mXAkgj/vFoeliVvJ/RcfaX1vZXElpbFpqYXCNfZlfDGebks+CqtWD+XCVH1W/uf3dniLAE6iC
6rbZ3l8DkpTTh7Vmuo/VYoTtScEjbbXqNzcib9/VtrditWaPsD+qlc6G4eqksKjW1QYkWA+7kjjU
w5+/rv8wCzssaboqOdnpnBrefyPG1BgTrSgmf3QZO4Vkqg8W/sfXn19l/yvhXpDgsooxFbIh2N8q
Jj01O9B50jfbdaYZH2q7xFlKl6aoQdZM0lz9/Ho/LmkcSyzJo0MAbllvs9Z3q/RadQW1B+6KaqK4
TDibHQ5G030IwdpfrRm6g9i2qRf8/Kr7owzV/qYz1lFzsV1lm/X+WTrDCrw9jyWbLLjIDkQLuBXg
QsqxXr5e6recE/8zQtH/Nn8Fh6PvnvoGQnqHKvr0+JZY9doru6EfysfvgUVvf/Wb0wJpzQHbNGFq
jonEHEzw304LVOAHmo3mcGMH/22yUDR5QI/ONjAk8I6yFeLr+wYsUjT9YJPJM2ltszsSb+13XBb7
i6aF80OwrbPN7QCN/XpvGowm6o6JpvZ36ZBSjm1lkV/MZWKpnjHj3HImKq1Q9qOMeqYYn7K0sF7p
pr2Wkdlhbo76i3yWxQ1ynfWws2QbfPdEr77Ox9/r5fdG6/bxti07Hw3jvw7t6P17PM18cIgu/V2T
9le1JoYT4rds2OBFox///FJ708/XS2EFYFLQtrLF3iaQUuCETHDt7xZlqbxhaqMgwqd28vOr7K9/
XIZJjuM95Qp27px/9u5obUz4JEX8caym4VAzKUoV8XRFL1P1cmIOduo01NOWZ5B9wPRpX9AGPc/a
/BRVHyRsLSqPaW+uwYpn8ha1URsoGoxuuujZzgpvMqupT7MxrelJoQSuuzg8jIfGgJ7pqL+YsLW9
ue3tXnhpBEdhbBFy32SwhLpssXvGH9HHxi9AW+XVFNcd1ACz3JlU4oFLaSezXlj+oOM7HimrAqxS
mZUMt2yR/uQ4Jr1y+GBQPSe7O/qGH/ytyel/27SzGYP+77auw8en9zi17Y9/Q63oB6hOVM3hwE5J
jKf810RjH7ALBCdlCPaDlvF26P7m6BIHEo4Ya9RWY5DsVv57qpEHFMcZdPiwGA94SX5rqtmG6n9v
uKjQ6ZwfWXxNS7Am8dvev/h6bltNV+CqaBvwYlXV+XVCcjjsTvkLXuD7K7ETkmznNJgubLuwpTjb
pPLdkkuKzxIWdLdtDdyJ1dDgmMdVBMTb/2p6ej9nfLuSdGj5WDwoff/IYSdxU8yGhNCFZECkeu+2
8zL7332//zAH/sPtgMnhO7MtZqUfp2gMSU1rOS4e9uYIbHJ02S1tv2MWBrH2i0vZP9yRTmwJHqyt
NkiZbH9DGUriPyMjC2TIDOYOFYEb505TvIlwcxv1M3o6sFJrZwZ5NEqEo7pNsADMBpolQ2iSXkYV
sxeo9qOucUkNanJkuS3OdCfrq/XWGRJVBoR6FKNHXJkQFxhXsktqC6I9pG0ePTdk8USBYQwA6BFz
Vp8cI1yKLamo1C6UZuI/iqgxvySoQDnmqTFGalmNxhfAVMDe+BV6er0UDRfW4Iu/6ArhL4EuBWUY
ZZoMg+5DTqxhmFpm7Q1CttMFQQLm3dDjbgikyq4MfEJBV6Fte+vZckor90ZBNBF6ACd3vCyzloeZ
rMn7uNNhHTgpHmYXwBSyC7ss5x7EmixOxthopl1oITImNATaQ67OCN/CcP40T0XxhWxNPClVBhZB
kfEmebLXdJeBIqGfQXOBAJgugS9XVFhI1rJSnrqhse5CvcjuaEq3AMPQKtkuGIbN+uGw0by30xQY
ga/FRX9f2NNwudoVTxprY/2ZukR5Q1wZ9TXRT+lZoWh25k06pne375z+vjXy7KmkS/PEqBkeyeUh
7C2layzR94saEa0U3aOldevWy+ebUZWI4y7IepgONlyUiV/cIKpiXBqHaJWXDi+LtB8iWUJIkp1z
jVCKPukoZM+HaMbs00xTvyFhdL5c64nAknXos9tyaAWZyrQXP2rjrCiuNizNE/LH/tMc5tNHONKI
uxN47M8GPvTbzjZFviPnZjpvs2le3Hk2c9WlbTSf2c6MaAVDzmayqTEXI9FLn8eoytFDm6oBWHBs
o2sRiWZgmSo7IjAMFCCHIVGDJw1wSwTLfaKckXELlR9dWK15s9OHFQwmo7zuAW+jvF1bGfpDu8Bo
0yoioaCwrcV6DaApuioLjZAfknPo1c2RdYMQPbofaN3T7O1jXNAtepsYCPgw9TSUIAfy70W1BmOD
4MYd+zakiQyF/HlLYwphmFvDPQgNQMfCmuRzVvUlHQlzQ+aZ4dzQfLcqlFWoTznnryqa8qo3O6Qo
81rclNKOz0KEgQIuvYFARdpdQb4jVqrPY5royMIaoiBQSRAi4dZhzijLuWKOcqOtX9As0AYFAZDG
bjkoE2dPcJN3LVECdxnTvuO3qhm/DHTwsXV1sfVQyMa8Fi3nFTzLFgQpPgzZEGXrtNfqEBriFHJk
TERRpmV1kCOB5k2rTUf365VEatfRC+Oh65Tk2e7M4mqph5REcmiqFFY6TCxegsIdTQsmIoEonEx6
usvzeL8WE76mifH3PPMC3chU3NP65tvCnjZdIFlZXonE3mwCTZhNcAbLKvedDBNRFlXlAE1ARaOE
cGFQ/Cac9Y+08K3PbajAnTMGOTU+E05bHEOFKR+TYokUtzMl2zQ1WtoUl0YXVUDyJC3AGDdGQaFl
IXy6y+VyXhVNz23qynTJ3yvukC7xBzQ1BYLFnDYXfhTF8guyzuh+dmZscQ5O+Yb83FCRZAA7cRfg
58ivxWrktL/0arqJuIFsN2YkGtm1ibutzUXm6yGsk11nYnZxIxsU4U4aiQFCfYF0cDiSaz1jARMI
A0zkyKfS1KYHDSgLmogi4TMZNhA/+H6okXeQVbIrIyTB6EioFRYSMIy2r+dbtDl4x+Kkz3N8ZUml
tTVBrEgO5maGQICVzviycfJH2RyTOdXKYNSscnK7aVbxjMHsv2rHooK2TKjvs87bio5XDA5RATGk
HDTOgxxJAgdjSUKLAxQJOvaC9taIXhNtMfQgMtLxSs+LdPSjNK8F6Rf9fDuAaCQ+ydabJShSNrJH
GVnEs4ubgmSmRC597GWwRJ7DMUSRESPMoMSc10y+ndJrR5jEiJnEjkfyQ221+icy0IEndZaFVC1R
1NcBNZPuEs+A5Hm0zCNpL7GJpVcUiFjWXh4pq2iOEZyhLqE4H5+NbbzRGkL9dBmM/IOa5c6T0hjt
Z5gWeefSdomok7Z9dG4UdnfRS7WWhw6siRFJUUIuIQLCJPGLNk/uFGj4T8Rezze6NpF/xlkKOWbV
9clVUWIZwBsu2uc6m7RPUTxunJ5JCVMvHBskME06ghkZTKt5UpnbgnywZekPIqwIysmn66pV4bgU
rXbFsmBddHWrThDUBCwWy3pG5pssrgbln4Ki2Q/tUWZP9uUymdt7Dv6B1nhqoM+crJJqB9KGG4fc
JlLVhbReMj0kXk+rcyCzSAZXll30tDEcqbo9UQgZtbwI6G3kLRPlXq8VvQ09Rovb456X76nhafRI
sLQqd0f0kCDnEhOPXbT1yZzOuJwBq1VBPMD7xKbFiBxjp7mNRst6TJqms7xwJS+41k3QNIoueiOQ
fVocs/Z2iIltAZgiSddPvJvaY4WAgqxpcvU6Nx2WrD+U2sjrpJZFDhyjTvuHdSHmzV+WhBmADNit
nU/R5xJIkyjOqsVYWVME/TuvhkvzYPDycVhbq/x6AbjxJVYltc4qwZGkSKfFCDZGyWcTkd18TEjb
8hnJAOQDfpv6uOKmfcgdJ7ygqDlYh2HY56c9WHy8KK2cdFgfNqgYFQkFf4PO4l00dToBaqUFfyhf
9B6aTDsP9c5aUBfBxOEAxx8UsJX6NWrPllai6SB1LKmYiBCs80j7nkU5IEkbmRlp8+p4XRI/ll1r
jZ6Pp52GzZKc48jQr4XVTGRhC+InkQghu2MfF+E6Y4JvnjjfEfy6IuUGsKKxSK/5WPmEWCN7nzgx
Z6fE8U3mcRszbfHeVJoMeryDV2kkRHU4YNlSTmeg77TTJktBh9FEpN8iD2g/QCUdSavgrwAAzur+
qp+KMg5sgnGO6lIgTJ8Jeycn00hTHHKDzheva9n8RGSQMDFAC/UkVRpMTFOcka2bzRMHapuc9gzx
XC+WT2uhCOx+pBLsKqKsidgksURc9cJkY9Q1CwuYugr7rK1Va9wlvZlie4hUU7+IrTrftMEdu7th
1sz8omjM+RHUSwMDkMUx9zMFKQ9uOXt8QZ4HocbG+me7pDf1oKf0ApytsLZPPuBca1xSl1DyRWsP
sm2uupdhHbGYGmZF5kcWoanztBYCE17UloST1lHH2lM60yTFqGciVgm+OJ7yXGl9ghlzVKwxDK7r
dSYs4hz7SuoETgf1ebOWj0fgbWMM4IAhRyrkoM9UV9NM+YStaCPJrm2mB8DOEGyzcepSeZn0udgN
kNlWMLljxuiITZahNenLE5LAZ6XdEsp70B5hmODpGsSoH4UmKt3a7yLcaJ6F66dAm9kN5qOGZR1z
W8hJhMVZjUrzqatRdmGwpkAxemOUOTqJqbrC5wrz+p4c8UgLFrVL1Y/hVM31I4ngTnOVYetAASqI
xWN7EbEQs7kzs9e3I9RvVRz+/5ZDv33UrV75A7j9K1r+G9b9DWP+ofrP/tBfzNXtMj/+om+F0l+Q
4N8Km+9KHW+/6Y1C/7PfkEMB6ocXcPG6eQAMQlBT2wQ6/FApzasy+vaf7QNKbTRcAVN8/flaWvnu
Cf340X/E3/9nf+ZnN/D6xsl/g+FTZvxXT8AwDij0IKYw6D1uP1SX3z0Bh8KBCRH/+9f4n7+0/7d3
vpUW/tWdm1TJqSlZSHH+6c7F9mBYn9F3fv35+qT/oO+eutu/fATCOQAnRP/Sef+tm/YBLwSAboRk
bz9/3r3/UOX83aGvMPR5rwHBULx8+6GW9d2br1jGAW5sEFV/jX7+Oy/cn/QCbMrLfzUGeAFg0my9
xe092H7ePQPdOtAdy0Eian/9r3/c/Kd9/VK+ApT+npZ+ZwWwDkBpqRYd43e3Tp+MM9emJCLOa/v5
44YAq9a//PYZAgYaKBBCztd7VN8PAWkcbLV7nSnw69dPzf3PGgFvmpR/NQIMuhQoHyRP8+97/H4W
EAcGNv2tQfXtETFT/lnPQH79RP/5EFA09YDODT97i7/Cw/m6K6Dz8vbzx938DwzD310G9IPt3Ubn
9H7np1jiAGwgCyBKo7efr1PtHzT7C/3fzn2kF2H3NFD3cXPfv/SOc4CrhBcCxtyfefObTvFfjXuF
/Z2FmwltAFK/t593z4AvnrVPRXm++QL4+ePmf21T5fyrZyBo3hoCWf0/r/4Wu0MkyJvV4+0JqL8x
BP4H4+TvsyRs4Pzl7RSZvHbfRYj98g/8dYb88Rd8OzxtJySGtvO3xOXtT26nyq+/++s5avvn//Nf
3F3NchvHEX6VvdmuisoCSIrkxVUgCP6IBEUTEF3xbQCMgBEWu/D+kAZTqcolD5FzTjrklmNufJM8
Sb7exVDowRIgMV2ko0olZchK70xPT0//fN3dj/Ov48YKI2/hX9J4tYWf7O+mS395vvfFby3+UYuc
N7vTyi3YPzwxOlFJf4SG2Pi/zOabKgedNSKMHe1npq8WcUM7dEZfV7o0Re3ry8V49mDVsj9dOAq7
ouf/+4WTwFXapf/s7QJFsE9mx1dAwCKzVjDbk9ePHgN3Xf12CZgsY9e3IW7VI3oen9f3oJhWCzHS
pEyAYdKuFt/SzFlFFOm/9FZxPB31g/Wmq9Fz3pIhzVKHOexNNE/yaGAsISJLyBZfss2RGlgqRJNK
EnxpXulp3gtNP4g/BdlIB03EyWJLtvgI3iPfjxzqSdxPEJ/rB+u/B/vH93tNTI1MYo6I2hYQliY6
mWPopl0gsYeauHovFwQSFQaNT8hiquiBR5Zy8R0AgLy/o6Y6uNbJANHrklZBGS6yL+XDz6aH2ZlM
4gnR6ku3NZxNM0uGFvtOYLGt33KF+kIMegiOcxNppqqo07P3qhODIW6MLKEgvclmIxNPee926oDu
S7eLa3+s3K7waNTuTbkaluj5vByPnGdgT+DIlgUBqQN/BjTv/53pYPDd6U1sEnbr0E3an/yZjmZM
zGpUqOkrD+em5w7uQ62QAF2NjsEj9rjUtgWkDOt1uLAt8Ni21UANVdpXid056R8gLe3PyjTWkwyk
tprFWcbFYUfgIrdVqG6NXV+xXIoB+MoDyDpEBZRwGw9pv8+FgSro/RebQ/uanD3StXcCd7mtiLKK
uAJGDYfAouM70r+/5Vwm3gmI8YXBFE67wkIkJJ6MgqrDCBqg7Xt6pRoGHCZNVW7JFasmvLYv9av7
L2iswc3C2r4Ak6/gmQyYIq5T0N13vR096490GGomzHWateFNGtbaaG5wWmrEZyQN7M/N9VtHR3qo
QkuooEuzPbwXjchJooJzHUfsoqBgRoB4PIGe44dI1Ybei84HijuYEi9/N+ZeGor9BZZ6/8846MaT
+y8B5Dm4TO7/FfXNlPOaap19edLFNUwdXm8JXJiuiu5cBV0k1HwX/HG4dMFppIkv2YM8ATJcBUcq
ZS8hppn4E0dE0TiTnuo7AkxuIQ6TmYiZBIDE+y/41yUfBD3FBciaSU/1brkUU5sW39PrFDq0s3S/
qXOOL20AQoMujDmmRNFixp9yozfT7Ox263VChKAkB0OvaSzQen+qKuL6MtFmgBZqLx1fLoOTLHxs
Q8ErI5ZqlGAQoj2x0vayvzZ/XJvo4MitWwmz+VjdqaCTJWZqV1isl1LHvqJ8mvD3DzBQAaJoMq3Z
5cBwDgGyifrNUikYQL1MfBnwPk4cEwCtgPzJnuW3ymSWTrFaCf1wrnsqcmxkwqT4cuHDxBEDCRX8
M3Cm3LvZF5CCjsoHJmgkyn0+3wo8y50ZIo+WnXRq9brAJfsYmUwPijUHLUxfUZnjNNQFHrxfdJoF
Byoas+XvCDDlz3qimaYsKu19Re4iDiB036VBCOttcc1oaGZ/bq6Ij5HkioJO3htg7B8C9+wqbtfR
RdH/GzCUe8FpSutnPmDtLZ7BXeqS5sujRi8P2nnKJHJOXYBHf7lqdVpX163DvwYkPDoBw1z5R903
EJkoIEOjLcJtbq8Psb2e/fGOmmugRRD+i/Jr6pW5650XXtwNiSNQDIt/1OLIgkf/lWC2G10/9tDA
AYNeYQ8CKL4FxWdNnpfJ6W9ocx3rOBly9bonEC25ylPXXaWaAt+7173/D/y/GfdMqNfCasJVErBC
ZATlAnK/0O5hU0lYgQR5JdhNExklHr+TsHiOE60j9+khROLq412PhWjr340TOqeOab5kO/BWsuCS
gmy6CAC1KSINBKElXVgr67FI6zcwt1Y62ZKZQuhH3300QaBIpwME4CCp6rtv91Y9a3hkn5TBaarE
9HrasWhRaARo+apISEn/FS8w9v9N4uZymGBu+JbQpL6ydBEnn+JwPLfBLD26CNQcF6e9j6EJGAqM
goKi5c7K3PbrnTuapiKB4vuE//EUdyMZ0gk7sDABs/gAw5FuuCEh4bMfJOqOx/Qk4vb0EDMjQiKr
jq4bsYsJIVy+741q9XM1iBNLqLhKAo/XUaKj/ogAPQ46RCIae6TCMT3kVa7YroCbd5zPnFXXCJnu
y+oOEtYRoHCWEvEajQXtz81d30uVYJqrmllKJeG1hut6w+BSJzknKhDO+Zjk7mJRImo/szkXrpHm
vIOBpCwpYgP6qdmfj1F+vWcA3faBGf0Gn4EQMUuurQXOtxFBTyXsdAV8yQaZKnytVO7oe9cPdDg0
+cQSKkRR4KZjFDEYW3gDJzq502ih4ry21MtSYPHKSWpIANkO8nAIQ52d4Hr3er2WOtTRRCUsCkqN
QX25cJpAl/BApQQCqJVmsXM5dlf5KE91ge50f8R5K4EAOjJLLjP1BPDl7ZFKYl31fEs8h0fIcPXZ
K0sdFH2XfGx6cGmc/AY1B/AmnCMOm2r2elOrAG+6OkG4nZOV4APCKJy7EpCtZhIDxcBUAzLf/kw4
ySPoHMYEzJDwp3vaX1IOGJ4jQDdTIV8tTePxFYX3OnEEDO1YBMgi4QLwLE8VYUaNP+VzlTnuHvoE
CJA12Sh3TZOaRN1OJ4xv1NgR4G0BHp8b6PVMR8jWOOAFCVDSef67nqBUJBla5ha+A7Vp8JW5dhwO
wBNLqKC7I6DW2nGknGjrjsAVAao644uVADtdaBRxJcv5QgkvGLGwW8fnk3ia0ezYsXrQpdme4mM+
1Hoj7TJOstxBoaIJtj/hKwBFHXuqGPDiK790o7VLWCKG2Sm0JkIBHGMo4XV00CaNpwckUDidGwWH
LhnYsyqcGRri583iWz3gj0ddAuDTuTXZXXnr7BrLJQtI28cxgciYcYmsrP3M5tdjnoI5M9FwEHO3
UaLW55qKPSF3TVS428UWPBGpc4kjPFAa83YZaQmvpqMTF/QjUboHCIemCtu2kzFCDkEgUAHFDDB/
W/X1wPX0MF1Ewp47i9P4hnEb3VW20T/KHsDmgnj/90cjqxjKh8EYGEm6haknGLK5/nOvGVqbJ/98
o2uLWyCurkaDlO9gkYlvzXEidgGrsKmNJO9x48P/ING7wiDOWsSKDlTSAy7aEi1uvv2xuag0omFu
Qh5vpdk1vs8CrRY5idRSouVK3BoqrD1QIzVRjLQE3q+pZrBCqgIaEqZ005EOiSrCw3iCogHe2ETC
4rV0q8vmaVyur3gAx+HCQyQM1GPkwYCuyHl9jUSd2wlwwcbuuxBmCbTSe8ixc341CVRpWyVUTuIW
P0o0VoDrlqVUM5YxbkggVi8RRMvi4MoB4mBOs/3U5nquBOKcmSxLC216gUHsXIO8FfCXy6+c530e
RMCMMf8ddOFtmIEaFMvvxj3lVKtJhGy6KJ4q+dOEXMZplTKsS6QRSkZdG8R4gY+iNDA1Sim1Akxz
fjISpecHVMGcjoJrAzBjpZIHZNb/kD52Vn5BQJAPEDpx+h5gzJP/ypt5ovqK2aNoeOpPt6O4VVRM
1/Z9PjqEqmsh6weXiBfuYNykxJqJPkyYbHT/JdQT5m5hZqbAF+gDbYUvcN+ZmmiL6aHyFQi+L3Mp
P9hV0+uFgfbrQYeLZnPrwRKu+lPpBmhoMw7P01rdq0CxhFSCNC21O4MR/1XIfor7wBWu+Tt/iF51
RbeixYPCpHv70z5+8y0/MadY3f6u6PXnWHHPpOuityv6pDyPYitPYm64ldgKr2WWfnyjArZa4K69
aBewAxchSXDYJRf+eYwoi2Ar1lxCDr3W/IFuArdO3m3t7WEIHboXb6PlIKpGluu9nrf+S1SQYWyT
85WKKg9nJ/nXvpIwAJ4EGobMKEcQqwot/D90gNQCWq0tw6sxZRuXaW8fbVB30CMag7xWPUBP3Vcb
fX2mcYZyc+bw0zzHfYy0R59pDFvZ2sE0Alc7bMDEthqOEt2zlOh9qOpA6c/EB4h38EhOZQ/T7NFh
ent/C/MkMU4dE+7tqqz2W9pf1Xv0MqUbVRfnKW/Wwhb+H96kUneiykxNYiaNEobQAQAOblRLwr4i
pG1caedvCZBvxuQcfX+mdYhg/w9VbpKE01I8XlTgB0uOMLhV35FIxzbj2MLxoaA0tH02Iy0gkZM9
Mp9Z3GRXwBU+QsqJynEHc31cpAFMP0EPG+cxWFk58sQ3Zg6DpgGyy/SXrLOFy/08+sWrT4dN3vCD
1Rac4yc7lL1V78sTP4k4GctPLb/4z9/GiUZ6cS6hxR7a/UP4qqH9M7YJWHZW0CoU+xN3cWZQMQQP
0FIqwnISvXSaowT1xwgxz7fDPyCw8gt9GzRVWJFbkki4XRin6ZlEuu1aYRBtljNW7ApA0S7QAo5T
lbizxOBfNXr3cewncl92A5uL3aXJ+gjBVD4uKOwV+ICaIudDW6hoobkvwPNLMIbzfF9AqPFIpSMV
hlWvFCYH+POlDBqe6BC5gz8FjRSxwxSt58qAKN1YZG8GKmjm0YjZKai39v94Nx4DLci4hpFnEnQB
brRkSIPVtyRWmwPv4SxWQDJ/wfGaMkB8lGc5rxGDV2L3sfnlWjIy6xI9H5qhmU4puWAvrV1oYeXA
1aDRDVuYXYc2Dds7EggsVo4btAEUSoIPeRbOYC9WXRB8FF9+S3O0UAAJT3x90+TXc3zqFOv5Bj2d
T0P0QS70yKJ8CDwZDUCZesp85lAVAZ3bSNDkxYkR2LVvfgnRj2YYIpOajiytUjHZX5tTbqMob8Lb
C9UF4t2YRA3lb5dHi5VofYjptBHv67YlsFY00u/FA35mErjoTmLIWRizx2Q5evx8wx7hd67oJUDL
J5iJEJzR/3QaV4sHV5Po8nqKMrMlX60mYQaAMj+6YrhQ6TJvfi3eqykX35oEoOVslgxnd2QWMQZL
WC1lWP0sdlry1yRslzL8XUFbwPI9Q0++8WiZJQL3+lw5aCeJ8SQAIKp46YpI1IwDx4GRMo4sS/Qy
BQh/YG54Cr8mgRkCYTVz4js1iWzphZ7yzso1iSAVFXSjwKjK2KtJNFC6RKnKkiBL1LJdovUBzOUl
GIZI+TzMXzWF2ljUSHUJwGF3pIzr7tclbIuu+myWOY0Gr3YLm6v9rjLocm7plDaWgCYiFA+Zha50
1CU00se7nq5ghwRE8troDL0VGD8kVN0HVIfHN8FphkjTNPgxaGFSTZzlVcE9zPYWOID5B8/gIKcj
dB3+MbD/aKo+urstAdrsTBESD2dV+gYZSgnbp20GA2DuWypl2L+yf7B/dnDOtc7IjJH5jMC1h38s
2zUuCgZmFSIBKhBUKl4VhQNKTPjfv/0jHauZAhBthuZlWMGJ6qE0yZ4aC2Ejz/9uS6LnRddgAtab
c43qwMUdYtb4/pYEyBSjA8ZqbMU9/fHQqHgGf8kEP2OiGod87e/u7IrAvg7j8SAGA7tqDDfSTJhX
sk+xDom4zpnKkQNgXQPQ5eXtO0zitqzcXDtfqjehedNHQf6bNGWxtPk3RMJd0dCulPT/nLKADjpX
0wzR2Ariax+u1wssVYEpfONMi7shYVhd/LH4t1uUCLXzRyVbPhYd8152XxsWtaAFirljakkCnt6M
YZoQzptpBQnnoxUCphDeuN2wJACyyJlmegIfZPFKSaQ1EAoZEIxpkS50mP25uQK7AIOLplKWVKFh
VjZrfGLm9RJgBK7Sa+u7XVRdrZcB6lTBpl72+lXtXRo0WwWe+oPtcg0b5qq5HwJK8NP/AAAA//8=
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hyperlink" Target="https://forms.gle/uZASzmQYQg2CPTPW8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https://forms.gle/uZASzmQYQg2CPTPW8" TargetMode="External"/><Relationship Id="rId2" Type="http://schemas.openxmlformats.org/officeDocument/2006/relationships/image" Target="../media/image58.svg"/><Relationship Id="rId1" Type="http://schemas.openxmlformats.org/officeDocument/2006/relationships/image" Target="../media/image1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CF9F0-E6D2-47C4-ACEC-4006718D1D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B46A6-AA6D-47FA-A74D-098415185872}">
      <dgm:prSet/>
      <dgm:spPr/>
      <dgm:t>
        <a:bodyPr/>
        <a:lstStyle/>
        <a:p>
          <a:r>
            <a:rPr lang="en-US" noProof="0" dirty="0"/>
            <a:t>Global incidence of type 1 Diabetes</a:t>
          </a:r>
        </a:p>
      </dgm:t>
    </dgm:pt>
    <dgm:pt modelId="{A3170F65-E8F7-4E05-9DB4-86B598EE2E4E}" type="parTrans" cxnId="{4AEAA5C0-C0DB-492D-AF07-95380643EEBA}">
      <dgm:prSet/>
      <dgm:spPr/>
      <dgm:t>
        <a:bodyPr/>
        <a:lstStyle/>
        <a:p>
          <a:endParaRPr lang="en-US"/>
        </a:p>
      </dgm:t>
    </dgm:pt>
    <dgm:pt modelId="{F171300B-0122-4DC9-8E47-3B4B26DA34EC}" type="sibTrans" cxnId="{4AEAA5C0-C0DB-492D-AF07-95380643EEBA}">
      <dgm:prSet/>
      <dgm:spPr/>
      <dgm:t>
        <a:bodyPr/>
        <a:lstStyle/>
        <a:p>
          <a:endParaRPr lang="en-US"/>
        </a:p>
      </dgm:t>
    </dgm:pt>
    <dgm:pt modelId="{FE095368-131B-4ABC-8B05-E02F453485CA}">
      <dgm:prSet/>
      <dgm:spPr/>
      <dgm:t>
        <a:bodyPr/>
        <a:lstStyle/>
        <a:p>
          <a:r>
            <a:rPr lang="en-US" noProof="0" dirty="0"/>
            <a:t>Moving the agenda forward for type 1 Diabetes </a:t>
          </a:r>
        </a:p>
      </dgm:t>
    </dgm:pt>
    <dgm:pt modelId="{BD3C6177-495D-4ED7-A04B-8F3095DD64C7}" type="parTrans" cxnId="{A718281C-1FBE-41AD-AA0F-C16FEFB2FF3B}">
      <dgm:prSet/>
      <dgm:spPr/>
      <dgm:t>
        <a:bodyPr/>
        <a:lstStyle/>
        <a:p>
          <a:endParaRPr lang="en-US"/>
        </a:p>
      </dgm:t>
    </dgm:pt>
    <dgm:pt modelId="{0E7857F0-0EEE-40A6-9535-32076FC9686F}" type="sibTrans" cxnId="{A718281C-1FBE-41AD-AA0F-C16FEFB2FF3B}">
      <dgm:prSet/>
      <dgm:spPr/>
      <dgm:t>
        <a:bodyPr/>
        <a:lstStyle/>
        <a:p>
          <a:endParaRPr lang="en-US"/>
        </a:p>
      </dgm:t>
    </dgm:pt>
    <dgm:pt modelId="{EDEFBAD2-D268-442A-B76C-5E7C2C744EE4}">
      <dgm:prSet/>
      <dgm:spPr/>
      <dgm:t>
        <a:bodyPr/>
        <a:lstStyle/>
        <a:p>
          <a:r>
            <a:rPr lang="en-US" noProof="0" dirty="0"/>
            <a:t>Actions </a:t>
          </a:r>
        </a:p>
      </dgm:t>
    </dgm:pt>
    <dgm:pt modelId="{775614B3-D4ED-4CFA-8640-7275E37F18E7}" type="parTrans" cxnId="{22513D28-1C25-4419-9974-49490CFCC584}">
      <dgm:prSet/>
      <dgm:spPr/>
      <dgm:t>
        <a:bodyPr/>
        <a:lstStyle/>
        <a:p>
          <a:endParaRPr lang="en-US"/>
        </a:p>
      </dgm:t>
    </dgm:pt>
    <dgm:pt modelId="{ABAF7EDA-D94B-49E4-93A7-33FE1B32B3F4}" type="sibTrans" cxnId="{22513D28-1C25-4419-9974-49490CFCC584}">
      <dgm:prSet/>
      <dgm:spPr/>
      <dgm:t>
        <a:bodyPr/>
        <a:lstStyle/>
        <a:p>
          <a:endParaRPr lang="en-US"/>
        </a:p>
      </dgm:t>
    </dgm:pt>
    <dgm:pt modelId="{0C2E2964-AEC1-41F9-AACB-AE0071CF1856}">
      <dgm:prSet/>
      <dgm:spPr/>
      <dgm:t>
        <a:bodyPr/>
        <a:lstStyle/>
        <a:p>
          <a:r>
            <a:rPr lang="en-US" noProof="0" dirty="0"/>
            <a:t>Joining the Diamond 2 Action Collaboration network!!</a:t>
          </a:r>
        </a:p>
      </dgm:t>
    </dgm:pt>
    <dgm:pt modelId="{658061B2-0618-49D3-AAE7-25CA270F0478}" type="parTrans" cxnId="{2CA4B6F1-2687-422C-8A95-9003C50B6944}">
      <dgm:prSet/>
      <dgm:spPr/>
      <dgm:t>
        <a:bodyPr/>
        <a:lstStyle/>
        <a:p>
          <a:endParaRPr lang="en-US"/>
        </a:p>
      </dgm:t>
    </dgm:pt>
    <dgm:pt modelId="{F7581D33-0993-4BC5-89C2-ABB48B93A2C1}" type="sibTrans" cxnId="{2CA4B6F1-2687-422C-8A95-9003C50B6944}">
      <dgm:prSet/>
      <dgm:spPr/>
      <dgm:t>
        <a:bodyPr/>
        <a:lstStyle/>
        <a:p>
          <a:endParaRPr lang="en-US"/>
        </a:p>
      </dgm:t>
    </dgm:pt>
    <dgm:pt modelId="{C06E055E-220A-BE44-B3CA-68A1B4C8A531}">
      <dgm:prSet/>
      <dgm:spPr/>
      <dgm:t>
        <a:bodyPr/>
        <a:lstStyle/>
        <a:p>
          <a:r>
            <a:rPr lang="en-US" noProof="0" dirty="0"/>
            <a:t>Background – The global picture </a:t>
          </a:r>
        </a:p>
      </dgm:t>
    </dgm:pt>
    <dgm:pt modelId="{8E5FFF94-3B62-EE4B-AB0A-696DC485F3CC}" type="parTrans" cxnId="{97E2143A-A459-114E-973D-04D610DA3DB8}">
      <dgm:prSet/>
      <dgm:spPr/>
    </dgm:pt>
    <dgm:pt modelId="{78ADC613-5A38-934A-830B-0EB23BDD83B8}" type="sibTrans" cxnId="{97E2143A-A459-114E-973D-04D610DA3DB8}">
      <dgm:prSet/>
      <dgm:spPr/>
    </dgm:pt>
    <dgm:pt modelId="{784759F2-3A55-DD44-B30B-26E80AA5AE4C}" type="pres">
      <dgm:prSet presAssocID="{AA5CF9F0-E6D2-47C4-ACEC-4006718D1DF1}" presName="linear" presStyleCnt="0">
        <dgm:presLayoutVars>
          <dgm:animLvl val="lvl"/>
          <dgm:resizeHandles val="exact"/>
        </dgm:presLayoutVars>
      </dgm:prSet>
      <dgm:spPr/>
    </dgm:pt>
    <dgm:pt modelId="{48EFBCD3-2A3E-F54B-8A84-703CE32F1921}" type="pres">
      <dgm:prSet presAssocID="{827B46A6-AA6D-47FA-A74D-0984151858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6DB0530-1385-F54D-97DF-6163CA89F6BD}" type="pres">
      <dgm:prSet presAssocID="{F171300B-0122-4DC9-8E47-3B4B26DA34EC}" presName="spacer" presStyleCnt="0"/>
      <dgm:spPr/>
    </dgm:pt>
    <dgm:pt modelId="{A83B64CB-1B9E-9149-8B03-985D30C55E40}" type="pres">
      <dgm:prSet presAssocID="{C06E055E-220A-BE44-B3CA-68A1B4C8A5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0478C60-9045-9F48-9F7B-E6689728E8AA}" type="pres">
      <dgm:prSet presAssocID="{78ADC613-5A38-934A-830B-0EB23BDD83B8}" presName="spacer" presStyleCnt="0"/>
      <dgm:spPr/>
    </dgm:pt>
    <dgm:pt modelId="{6B9E8C27-A7BC-A345-AB3C-2643C505DB52}" type="pres">
      <dgm:prSet presAssocID="{FE095368-131B-4ABC-8B05-E02F453485C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962AF77-7B9E-4E4C-9D3F-3B27483CD87D}" type="pres">
      <dgm:prSet presAssocID="{0E7857F0-0EEE-40A6-9535-32076FC9686F}" presName="spacer" presStyleCnt="0"/>
      <dgm:spPr/>
    </dgm:pt>
    <dgm:pt modelId="{2B8DD91F-25CF-CB40-A417-2B3923B90C87}" type="pres">
      <dgm:prSet presAssocID="{EDEFBAD2-D268-442A-B76C-5E7C2C744E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D15654C-9207-2443-8E36-EBB2E487DABC}" type="pres">
      <dgm:prSet presAssocID="{ABAF7EDA-D94B-49E4-93A7-33FE1B32B3F4}" presName="spacer" presStyleCnt="0"/>
      <dgm:spPr/>
    </dgm:pt>
    <dgm:pt modelId="{A6BBEA4D-CFAC-2F49-BAD3-2A087948007C}" type="pres">
      <dgm:prSet presAssocID="{0C2E2964-AEC1-41F9-AACB-AE0071CF1856}" presName="parentText" presStyleLbl="node1" presStyleIdx="4" presStyleCnt="5" custLinFactY="6265" custLinFactNeighborY="100000">
        <dgm:presLayoutVars>
          <dgm:chMax val="0"/>
          <dgm:bulletEnabled val="1"/>
        </dgm:presLayoutVars>
      </dgm:prSet>
      <dgm:spPr/>
    </dgm:pt>
  </dgm:ptLst>
  <dgm:cxnLst>
    <dgm:cxn modelId="{A718281C-1FBE-41AD-AA0F-C16FEFB2FF3B}" srcId="{AA5CF9F0-E6D2-47C4-ACEC-4006718D1DF1}" destId="{FE095368-131B-4ABC-8B05-E02F453485CA}" srcOrd="2" destOrd="0" parTransId="{BD3C6177-495D-4ED7-A04B-8F3095DD64C7}" sibTransId="{0E7857F0-0EEE-40A6-9535-32076FC9686F}"/>
    <dgm:cxn modelId="{E429A123-8E8D-384D-892A-3DBB6C458696}" type="presOf" srcId="{EDEFBAD2-D268-442A-B76C-5E7C2C744EE4}" destId="{2B8DD91F-25CF-CB40-A417-2B3923B90C87}" srcOrd="0" destOrd="0" presId="urn:microsoft.com/office/officeart/2005/8/layout/vList2"/>
    <dgm:cxn modelId="{22513D28-1C25-4419-9974-49490CFCC584}" srcId="{AA5CF9F0-E6D2-47C4-ACEC-4006718D1DF1}" destId="{EDEFBAD2-D268-442A-B76C-5E7C2C744EE4}" srcOrd="3" destOrd="0" parTransId="{775614B3-D4ED-4CFA-8640-7275E37F18E7}" sibTransId="{ABAF7EDA-D94B-49E4-93A7-33FE1B32B3F4}"/>
    <dgm:cxn modelId="{BBED8433-95DA-2344-80C2-143C68BD65B0}" type="presOf" srcId="{827B46A6-AA6D-47FA-A74D-098415185872}" destId="{48EFBCD3-2A3E-F54B-8A84-703CE32F1921}" srcOrd="0" destOrd="0" presId="urn:microsoft.com/office/officeart/2005/8/layout/vList2"/>
    <dgm:cxn modelId="{97E2143A-A459-114E-973D-04D610DA3DB8}" srcId="{AA5CF9F0-E6D2-47C4-ACEC-4006718D1DF1}" destId="{C06E055E-220A-BE44-B3CA-68A1B4C8A531}" srcOrd="1" destOrd="0" parTransId="{8E5FFF94-3B62-EE4B-AB0A-696DC485F3CC}" sibTransId="{78ADC613-5A38-934A-830B-0EB23BDD83B8}"/>
    <dgm:cxn modelId="{632C053B-03C5-4747-898B-08EB3816BD1B}" type="presOf" srcId="{C06E055E-220A-BE44-B3CA-68A1B4C8A531}" destId="{A83B64CB-1B9E-9149-8B03-985D30C55E40}" srcOrd="0" destOrd="0" presId="urn:microsoft.com/office/officeart/2005/8/layout/vList2"/>
    <dgm:cxn modelId="{0655BC50-DFB5-9643-B1AE-CEB42B6C10AA}" type="presOf" srcId="{FE095368-131B-4ABC-8B05-E02F453485CA}" destId="{6B9E8C27-A7BC-A345-AB3C-2643C505DB52}" srcOrd="0" destOrd="0" presId="urn:microsoft.com/office/officeart/2005/8/layout/vList2"/>
    <dgm:cxn modelId="{FB891688-DF62-3947-AD7D-464A106361F0}" type="presOf" srcId="{0C2E2964-AEC1-41F9-AACB-AE0071CF1856}" destId="{A6BBEA4D-CFAC-2F49-BAD3-2A087948007C}" srcOrd="0" destOrd="0" presId="urn:microsoft.com/office/officeart/2005/8/layout/vList2"/>
    <dgm:cxn modelId="{4AEAA5C0-C0DB-492D-AF07-95380643EEBA}" srcId="{AA5CF9F0-E6D2-47C4-ACEC-4006718D1DF1}" destId="{827B46A6-AA6D-47FA-A74D-098415185872}" srcOrd="0" destOrd="0" parTransId="{A3170F65-E8F7-4E05-9DB4-86B598EE2E4E}" sibTransId="{F171300B-0122-4DC9-8E47-3B4B26DA34EC}"/>
    <dgm:cxn modelId="{B81156E8-C858-F643-BCB2-C8E892C7903B}" type="presOf" srcId="{AA5CF9F0-E6D2-47C4-ACEC-4006718D1DF1}" destId="{784759F2-3A55-DD44-B30B-26E80AA5AE4C}" srcOrd="0" destOrd="0" presId="urn:microsoft.com/office/officeart/2005/8/layout/vList2"/>
    <dgm:cxn modelId="{2CA4B6F1-2687-422C-8A95-9003C50B6944}" srcId="{AA5CF9F0-E6D2-47C4-ACEC-4006718D1DF1}" destId="{0C2E2964-AEC1-41F9-AACB-AE0071CF1856}" srcOrd="4" destOrd="0" parTransId="{658061B2-0618-49D3-AAE7-25CA270F0478}" sibTransId="{F7581D33-0993-4BC5-89C2-ABB48B93A2C1}"/>
    <dgm:cxn modelId="{356DD32A-0945-484D-BD26-6B75DE726DD4}" type="presParOf" srcId="{784759F2-3A55-DD44-B30B-26E80AA5AE4C}" destId="{48EFBCD3-2A3E-F54B-8A84-703CE32F1921}" srcOrd="0" destOrd="0" presId="urn:microsoft.com/office/officeart/2005/8/layout/vList2"/>
    <dgm:cxn modelId="{18F81DE2-965A-B44C-B49C-C64A23977EC4}" type="presParOf" srcId="{784759F2-3A55-DD44-B30B-26E80AA5AE4C}" destId="{F6DB0530-1385-F54D-97DF-6163CA89F6BD}" srcOrd="1" destOrd="0" presId="urn:microsoft.com/office/officeart/2005/8/layout/vList2"/>
    <dgm:cxn modelId="{724593B4-D920-8F42-A4C5-22B1E31F6411}" type="presParOf" srcId="{784759F2-3A55-DD44-B30B-26E80AA5AE4C}" destId="{A83B64CB-1B9E-9149-8B03-985D30C55E40}" srcOrd="2" destOrd="0" presId="urn:microsoft.com/office/officeart/2005/8/layout/vList2"/>
    <dgm:cxn modelId="{807254BD-239B-D949-A120-A055A9752DCC}" type="presParOf" srcId="{784759F2-3A55-DD44-B30B-26E80AA5AE4C}" destId="{C0478C60-9045-9F48-9F7B-E6689728E8AA}" srcOrd="3" destOrd="0" presId="urn:microsoft.com/office/officeart/2005/8/layout/vList2"/>
    <dgm:cxn modelId="{E077EF36-E4E3-DB4F-B7DD-22B43DBF3447}" type="presParOf" srcId="{784759F2-3A55-DD44-B30B-26E80AA5AE4C}" destId="{6B9E8C27-A7BC-A345-AB3C-2643C505DB52}" srcOrd="4" destOrd="0" presId="urn:microsoft.com/office/officeart/2005/8/layout/vList2"/>
    <dgm:cxn modelId="{4204D5FF-BB0D-9443-AD94-309306A8E2E1}" type="presParOf" srcId="{784759F2-3A55-DD44-B30B-26E80AA5AE4C}" destId="{1962AF77-7B9E-4E4C-9D3F-3B27483CD87D}" srcOrd="5" destOrd="0" presId="urn:microsoft.com/office/officeart/2005/8/layout/vList2"/>
    <dgm:cxn modelId="{9BA0587C-D10A-0C4C-A27F-C93D0D1BCFB6}" type="presParOf" srcId="{784759F2-3A55-DD44-B30B-26E80AA5AE4C}" destId="{2B8DD91F-25CF-CB40-A417-2B3923B90C87}" srcOrd="6" destOrd="0" presId="urn:microsoft.com/office/officeart/2005/8/layout/vList2"/>
    <dgm:cxn modelId="{D1A5B85C-5E81-D849-A665-855EF2313216}" type="presParOf" srcId="{784759F2-3A55-DD44-B30B-26E80AA5AE4C}" destId="{4D15654C-9207-2443-8E36-EBB2E487DABC}" srcOrd="7" destOrd="0" presId="urn:microsoft.com/office/officeart/2005/8/layout/vList2"/>
    <dgm:cxn modelId="{8E3A9F0D-A339-7246-8073-4AC9BE758B32}" type="presParOf" srcId="{784759F2-3A55-DD44-B30B-26E80AA5AE4C}" destId="{A6BBEA4D-CFAC-2F49-BAD3-2A087948007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5D9829-DC15-A94A-BADF-1C9781CBB3C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fr-FR"/>
        </a:p>
      </dgm:t>
    </dgm:pt>
    <dgm:pt modelId="{F3AE5DAF-DDDA-0849-92E1-1F8DD9C60FB5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Research Support</a:t>
          </a:r>
        </a:p>
      </dgm:t>
    </dgm:pt>
    <dgm:pt modelId="{E0219AE7-1317-714C-BC89-72B8595889DA}" type="parTrans" cxnId="{463DCAF9-F6CC-1D40-BA7C-66E5D41BA738}">
      <dgm:prSet/>
      <dgm:spPr/>
      <dgm:t>
        <a:bodyPr/>
        <a:lstStyle/>
        <a:p>
          <a:endParaRPr lang="fr-FR"/>
        </a:p>
      </dgm:t>
    </dgm:pt>
    <dgm:pt modelId="{7194EC48-4A5B-C44D-9557-E9E866911CB6}" type="sibTrans" cxnId="{463DCAF9-F6CC-1D40-BA7C-66E5D41BA738}">
      <dgm:prSet/>
      <dgm:spPr/>
      <dgm:t>
        <a:bodyPr/>
        <a:lstStyle/>
        <a:p>
          <a:endParaRPr lang="fr-FR"/>
        </a:p>
      </dgm:t>
    </dgm:pt>
    <dgm:pt modelId="{45D4BE8B-BF0F-0C47-9AF1-9D1FC8D351E5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Research training and supervision</a:t>
          </a:r>
        </a:p>
      </dgm:t>
    </dgm:pt>
    <dgm:pt modelId="{827FED7B-96C8-C447-87F6-E546BD38B6EA}" type="parTrans" cxnId="{AA92DC26-FA78-F440-B1E1-644B06925412}">
      <dgm:prSet/>
      <dgm:spPr/>
      <dgm:t>
        <a:bodyPr/>
        <a:lstStyle/>
        <a:p>
          <a:endParaRPr lang="fr-FR"/>
        </a:p>
      </dgm:t>
    </dgm:pt>
    <dgm:pt modelId="{EDF5C1CA-CC29-B64C-A566-413E759976D1}" type="sibTrans" cxnId="{AA92DC26-FA78-F440-B1E1-644B06925412}">
      <dgm:prSet/>
      <dgm:spPr/>
      <dgm:t>
        <a:bodyPr/>
        <a:lstStyle/>
        <a:p>
          <a:endParaRPr lang="fr-FR"/>
        </a:p>
      </dgm:t>
    </dgm:pt>
    <dgm:pt modelId="{05C331D3-D32C-0B44-9EA3-9C4D2E993425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Clearing House Activities</a:t>
          </a:r>
        </a:p>
      </dgm:t>
    </dgm:pt>
    <dgm:pt modelId="{62FFF879-2B38-A748-BA43-A9EACA47325C}" type="parTrans" cxnId="{1134432C-6483-0D40-A26B-650A1BC83A57}">
      <dgm:prSet/>
      <dgm:spPr/>
      <dgm:t>
        <a:bodyPr/>
        <a:lstStyle/>
        <a:p>
          <a:endParaRPr lang="fr-FR"/>
        </a:p>
      </dgm:t>
    </dgm:pt>
    <dgm:pt modelId="{B93C34E5-E993-364D-9282-852818EF4BD1}" type="sibTrans" cxnId="{1134432C-6483-0D40-A26B-650A1BC83A57}">
      <dgm:prSet/>
      <dgm:spPr/>
      <dgm:t>
        <a:bodyPr/>
        <a:lstStyle/>
        <a:p>
          <a:endParaRPr lang="fr-FR"/>
        </a:p>
      </dgm:t>
    </dgm:pt>
    <dgm:pt modelId="{86B111AB-61BC-C14D-A817-099506A936DF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Guidelines</a:t>
          </a:r>
        </a:p>
      </dgm:t>
    </dgm:pt>
    <dgm:pt modelId="{A2769079-7DEA-E841-A70D-BD9F60B0B428}" type="parTrans" cxnId="{229F2E40-BEDF-0841-8247-C922922DE6B6}">
      <dgm:prSet/>
      <dgm:spPr/>
      <dgm:t>
        <a:bodyPr/>
        <a:lstStyle/>
        <a:p>
          <a:endParaRPr lang="fr-FR"/>
        </a:p>
      </dgm:t>
    </dgm:pt>
    <dgm:pt modelId="{ECCB7C61-D503-524B-83C2-B4865DA1780F}" type="sibTrans" cxnId="{229F2E40-BEDF-0841-8247-C922922DE6B6}">
      <dgm:prSet/>
      <dgm:spPr/>
      <dgm:t>
        <a:bodyPr/>
        <a:lstStyle/>
        <a:p>
          <a:endParaRPr lang="fr-FR"/>
        </a:p>
      </dgm:t>
    </dgm:pt>
    <dgm:pt modelId="{D28FDFA3-7CAD-4A85-A154-1E29779CC4C8}" type="pres">
      <dgm:prSet presAssocID="{465D9829-DC15-A94A-BADF-1C9781CBB3C7}" presName="root" presStyleCnt="0">
        <dgm:presLayoutVars>
          <dgm:dir/>
          <dgm:resizeHandles val="exact"/>
        </dgm:presLayoutVars>
      </dgm:prSet>
      <dgm:spPr/>
    </dgm:pt>
    <dgm:pt modelId="{D14A0546-8FDC-46C9-94E5-23F674BD32DB}" type="pres">
      <dgm:prSet presAssocID="{F3AE5DAF-DDDA-0849-92E1-1F8DD9C60FB5}" presName="compNode" presStyleCnt="0"/>
      <dgm:spPr/>
    </dgm:pt>
    <dgm:pt modelId="{CC134F5B-794A-4A60-91DB-C5751D382785}" type="pres">
      <dgm:prSet presAssocID="{F3AE5DAF-DDDA-0849-92E1-1F8DD9C60FB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7A9CEA6-13DD-4996-9E40-EF404E271791}" type="pres">
      <dgm:prSet presAssocID="{F3AE5DAF-DDDA-0849-92E1-1F8DD9C60FB5}" presName="spaceRect" presStyleCnt="0"/>
      <dgm:spPr/>
    </dgm:pt>
    <dgm:pt modelId="{4CCEA66A-B8DC-4B98-878B-E697B54A542E}" type="pres">
      <dgm:prSet presAssocID="{F3AE5DAF-DDDA-0849-92E1-1F8DD9C60FB5}" presName="textRect" presStyleLbl="revTx" presStyleIdx="0" presStyleCnt="4">
        <dgm:presLayoutVars>
          <dgm:chMax val="1"/>
          <dgm:chPref val="1"/>
        </dgm:presLayoutVars>
      </dgm:prSet>
      <dgm:spPr/>
    </dgm:pt>
    <dgm:pt modelId="{15D0F756-3E3D-4AD8-8707-6BF1DBFECD40}" type="pres">
      <dgm:prSet presAssocID="{7194EC48-4A5B-C44D-9557-E9E866911CB6}" presName="sibTrans" presStyleCnt="0"/>
      <dgm:spPr/>
    </dgm:pt>
    <dgm:pt modelId="{E46B7499-483A-44A8-AE34-5C42F2338206}" type="pres">
      <dgm:prSet presAssocID="{45D4BE8B-BF0F-0C47-9AF1-9D1FC8D351E5}" presName="compNode" presStyleCnt="0"/>
      <dgm:spPr/>
    </dgm:pt>
    <dgm:pt modelId="{A399DE64-B1B4-4D5F-8C71-3FD835594EF8}" type="pres">
      <dgm:prSet presAssocID="{45D4BE8B-BF0F-0C47-9AF1-9D1FC8D351E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7BE23F3B-C364-40C5-BDB5-0AE062141667}" type="pres">
      <dgm:prSet presAssocID="{45D4BE8B-BF0F-0C47-9AF1-9D1FC8D351E5}" presName="spaceRect" presStyleCnt="0"/>
      <dgm:spPr/>
    </dgm:pt>
    <dgm:pt modelId="{DA69E833-07C5-4104-8498-BDCF7276A0CC}" type="pres">
      <dgm:prSet presAssocID="{45D4BE8B-BF0F-0C47-9AF1-9D1FC8D351E5}" presName="textRect" presStyleLbl="revTx" presStyleIdx="1" presStyleCnt="4">
        <dgm:presLayoutVars>
          <dgm:chMax val="1"/>
          <dgm:chPref val="1"/>
        </dgm:presLayoutVars>
      </dgm:prSet>
      <dgm:spPr/>
    </dgm:pt>
    <dgm:pt modelId="{EC9C8D64-1AD2-4232-BFE9-B19DA6AA8570}" type="pres">
      <dgm:prSet presAssocID="{EDF5C1CA-CC29-B64C-A566-413E759976D1}" presName="sibTrans" presStyleCnt="0"/>
      <dgm:spPr/>
    </dgm:pt>
    <dgm:pt modelId="{9B5047C9-DAC0-49FB-A0F1-BE65883542E6}" type="pres">
      <dgm:prSet presAssocID="{05C331D3-D32C-0B44-9EA3-9C4D2E993425}" presName="compNode" presStyleCnt="0"/>
      <dgm:spPr/>
    </dgm:pt>
    <dgm:pt modelId="{2DFDDE9D-0951-40DC-858D-AA17D0EAF303}" type="pres">
      <dgm:prSet presAssocID="{05C331D3-D32C-0B44-9EA3-9C4D2E9934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sa"/>
        </a:ext>
      </dgm:extLst>
    </dgm:pt>
    <dgm:pt modelId="{02214B9B-4161-433E-9455-5C091D8718A5}" type="pres">
      <dgm:prSet presAssocID="{05C331D3-D32C-0B44-9EA3-9C4D2E993425}" presName="spaceRect" presStyleCnt="0"/>
      <dgm:spPr/>
    </dgm:pt>
    <dgm:pt modelId="{8A0AC58F-7902-4D89-AC7A-719BFF3AE688}" type="pres">
      <dgm:prSet presAssocID="{05C331D3-D32C-0B44-9EA3-9C4D2E993425}" presName="textRect" presStyleLbl="revTx" presStyleIdx="2" presStyleCnt="4">
        <dgm:presLayoutVars>
          <dgm:chMax val="1"/>
          <dgm:chPref val="1"/>
        </dgm:presLayoutVars>
      </dgm:prSet>
      <dgm:spPr/>
    </dgm:pt>
    <dgm:pt modelId="{4DCDBCDC-9055-409C-AE1A-2E1EF15FC0AB}" type="pres">
      <dgm:prSet presAssocID="{B93C34E5-E993-364D-9282-852818EF4BD1}" presName="sibTrans" presStyleCnt="0"/>
      <dgm:spPr/>
    </dgm:pt>
    <dgm:pt modelId="{7758826B-2EC0-4DDF-959C-0C875FFE7583}" type="pres">
      <dgm:prSet presAssocID="{86B111AB-61BC-C14D-A817-099506A936DF}" presName="compNode" presStyleCnt="0"/>
      <dgm:spPr/>
    </dgm:pt>
    <dgm:pt modelId="{1CC74567-50AD-40D0-B031-D371D8D4FF36}" type="pres">
      <dgm:prSet presAssocID="{86B111AB-61BC-C14D-A817-099506A936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"/>
        </a:ext>
      </dgm:extLst>
    </dgm:pt>
    <dgm:pt modelId="{798C694B-6149-4259-859D-D6538EFE6E3A}" type="pres">
      <dgm:prSet presAssocID="{86B111AB-61BC-C14D-A817-099506A936DF}" presName="spaceRect" presStyleCnt="0"/>
      <dgm:spPr/>
    </dgm:pt>
    <dgm:pt modelId="{C0A9435F-5E81-4E52-92C4-5A9BC2E32568}" type="pres">
      <dgm:prSet presAssocID="{86B111AB-61BC-C14D-A817-099506A936D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2B4324-9EA7-A846-827A-8CAC818BB9A9}" type="presOf" srcId="{465D9829-DC15-A94A-BADF-1C9781CBB3C7}" destId="{D28FDFA3-7CAD-4A85-A154-1E29779CC4C8}" srcOrd="0" destOrd="0" presId="urn:microsoft.com/office/officeart/2018/2/layout/IconLabelList"/>
    <dgm:cxn modelId="{AA92DC26-FA78-F440-B1E1-644B06925412}" srcId="{465D9829-DC15-A94A-BADF-1C9781CBB3C7}" destId="{45D4BE8B-BF0F-0C47-9AF1-9D1FC8D351E5}" srcOrd="1" destOrd="0" parTransId="{827FED7B-96C8-C447-87F6-E546BD38B6EA}" sibTransId="{EDF5C1CA-CC29-B64C-A566-413E759976D1}"/>
    <dgm:cxn modelId="{1134432C-6483-0D40-A26B-650A1BC83A57}" srcId="{465D9829-DC15-A94A-BADF-1C9781CBB3C7}" destId="{05C331D3-D32C-0B44-9EA3-9C4D2E993425}" srcOrd="2" destOrd="0" parTransId="{62FFF879-2B38-A748-BA43-A9EACA47325C}" sibTransId="{B93C34E5-E993-364D-9282-852818EF4BD1}"/>
    <dgm:cxn modelId="{229F2E40-BEDF-0841-8247-C922922DE6B6}" srcId="{465D9829-DC15-A94A-BADF-1C9781CBB3C7}" destId="{86B111AB-61BC-C14D-A817-099506A936DF}" srcOrd="3" destOrd="0" parTransId="{A2769079-7DEA-E841-A70D-BD9F60B0B428}" sibTransId="{ECCB7C61-D503-524B-83C2-B4865DA1780F}"/>
    <dgm:cxn modelId="{AE226A43-FCAE-1643-88D4-77B5A6CA16E2}" type="presOf" srcId="{86B111AB-61BC-C14D-A817-099506A936DF}" destId="{C0A9435F-5E81-4E52-92C4-5A9BC2E32568}" srcOrd="0" destOrd="0" presId="urn:microsoft.com/office/officeart/2018/2/layout/IconLabelList"/>
    <dgm:cxn modelId="{5D31B67C-DECF-554A-BD13-678D65F0E651}" type="presOf" srcId="{F3AE5DAF-DDDA-0849-92E1-1F8DD9C60FB5}" destId="{4CCEA66A-B8DC-4B98-878B-E697B54A542E}" srcOrd="0" destOrd="0" presId="urn:microsoft.com/office/officeart/2018/2/layout/IconLabelList"/>
    <dgm:cxn modelId="{18D60BA1-5415-234D-8963-2B5792DE0D16}" type="presOf" srcId="{45D4BE8B-BF0F-0C47-9AF1-9D1FC8D351E5}" destId="{DA69E833-07C5-4104-8498-BDCF7276A0CC}" srcOrd="0" destOrd="0" presId="urn:microsoft.com/office/officeart/2018/2/layout/IconLabelList"/>
    <dgm:cxn modelId="{83EC27E4-72F3-C44B-8E32-ECD6CED10088}" type="presOf" srcId="{05C331D3-D32C-0B44-9EA3-9C4D2E993425}" destId="{8A0AC58F-7902-4D89-AC7A-719BFF3AE688}" srcOrd="0" destOrd="0" presId="urn:microsoft.com/office/officeart/2018/2/layout/IconLabelList"/>
    <dgm:cxn modelId="{463DCAF9-F6CC-1D40-BA7C-66E5D41BA738}" srcId="{465D9829-DC15-A94A-BADF-1C9781CBB3C7}" destId="{F3AE5DAF-DDDA-0849-92E1-1F8DD9C60FB5}" srcOrd="0" destOrd="0" parTransId="{E0219AE7-1317-714C-BC89-72B8595889DA}" sibTransId="{7194EC48-4A5B-C44D-9557-E9E866911CB6}"/>
    <dgm:cxn modelId="{C1C1B0CF-4849-764B-B8CA-63192D1E058A}" type="presParOf" srcId="{D28FDFA3-7CAD-4A85-A154-1E29779CC4C8}" destId="{D14A0546-8FDC-46C9-94E5-23F674BD32DB}" srcOrd="0" destOrd="0" presId="urn:microsoft.com/office/officeart/2018/2/layout/IconLabelList"/>
    <dgm:cxn modelId="{A55C04F7-7FCA-7347-BEDE-E971F7A4DDD4}" type="presParOf" srcId="{D14A0546-8FDC-46C9-94E5-23F674BD32DB}" destId="{CC134F5B-794A-4A60-91DB-C5751D382785}" srcOrd="0" destOrd="0" presId="urn:microsoft.com/office/officeart/2018/2/layout/IconLabelList"/>
    <dgm:cxn modelId="{D8C5C47E-E7F9-934C-9B21-4F00C2C00523}" type="presParOf" srcId="{D14A0546-8FDC-46C9-94E5-23F674BD32DB}" destId="{B7A9CEA6-13DD-4996-9E40-EF404E271791}" srcOrd="1" destOrd="0" presId="urn:microsoft.com/office/officeart/2018/2/layout/IconLabelList"/>
    <dgm:cxn modelId="{21BF03F8-7E6C-1D40-B91B-77566334A5B9}" type="presParOf" srcId="{D14A0546-8FDC-46C9-94E5-23F674BD32DB}" destId="{4CCEA66A-B8DC-4B98-878B-E697B54A542E}" srcOrd="2" destOrd="0" presId="urn:microsoft.com/office/officeart/2018/2/layout/IconLabelList"/>
    <dgm:cxn modelId="{07AC3CB4-9AF4-5B40-8065-554FA8AE127E}" type="presParOf" srcId="{D28FDFA3-7CAD-4A85-A154-1E29779CC4C8}" destId="{15D0F756-3E3D-4AD8-8707-6BF1DBFECD40}" srcOrd="1" destOrd="0" presId="urn:microsoft.com/office/officeart/2018/2/layout/IconLabelList"/>
    <dgm:cxn modelId="{DC8B4108-67EB-EA47-8F40-FF940710C54E}" type="presParOf" srcId="{D28FDFA3-7CAD-4A85-A154-1E29779CC4C8}" destId="{E46B7499-483A-44A8-AE34-5C42F2338206}" srcOrd="2" destOrd="0" presId="urn:microsoft.com/office/officeart/2018/2/layout/IconLabelList"/>
    <dgm:cxn modelId="{B1525226-3B98-BC49-B959-B4947E418CF1}" type="presParOf" srcId="{E46B7499-483A-44A8-AE34-5C42F2338206}" destId="{A399DE64-B1B4-4D5F-8C71-3FD835594EF8}" srcOrd="0" destOrd="0" presId="urn:microsoft.com/office/officeart/2018/2/layout/IconLabelList"/>
    <dgm:cxn modelId="{33F7BE86-61E2-1947-ADC3-CDF4F7A4E9B9}" type="presParOf" srcId="{E46B7499-483A-44A8-AE34-5C42F2338206}" destId="{7BE23F3B-C364-40C5-BDB5-0AE062141667}" srcOrd="1" destOrd="0" presId="urn:microsoft.com/office/officeart/2018/2/layout/IconLabelList"/>
    <dgm:cxn modelId="{65887922-E761-BD4B-AB13-FC7CE015439F}" type="presParOf" srcId="{E46B7499-483A-44A8-AE34-5C42F2338206}" destId="{DA69E833-07C5-4104-8498-BDCF7276A0CC}" srcOrd="2" destOrd="0" presId="urn:microsoft.com/office/officeart/2018/2/layout/IconLabelList"/>
    <dgm:cxn modelId="{7D06DC3F-2B76-3541-B712-DAF07C537853}" type="presParOf" srcId="{D28FDFA3-7CAD-4A85-A154-1E29779CC4C8}" destId="{EC9C8D64-1AD2-4232-BFE9-B19DA6AA8570}" srcOrd="3" destOrd="0" presId="urn:microsoft.com/office/officeart/2018/2/layout/IconLabelList"/>
    <dgm:cxn modelId="{22E524E1-9AB2-724C-BC09-104A6F46468E}" type="presParOf" srcId="{D28FDFA3-7CAD-4A85-A154-1E29779CC4C8}" destId="{9B5047C9-DAC0-49FB-A0F1-BE65883542E6}" srcOrd="4" destOrd="0" presId="urn:microsoft.com/office/officeart/2018/2/layout/IconLabelList"/>
    <dgm:cxn modelId="{F7400E8D-A568-284B-B09E-E6F4E8516D6B}" type="presParOf" srcId="{9B5047C9-DAC0-49FB-A0F1-BE65883542E6}" destId="{2DFDDE9D-0951-40DC-858D-AA17D0EAF303}" srcOrd="0" destOrd="0" presId="urn:microsoft.com/office/officeart/2018/2/layout/IconLabelList"/>
    <dgm:cxn modelId="{42E9667E-8DB6-4344-9A2A-124487DEACD3}" type="presParOf" srcId="{9B5047C9-DAC0-49FB-A0F1-BE65883542E6}" destId="{02214B9B-4161-433E-9455-5C091D8718A5}" srcOrd="1" destOrd="0" presId="urn:microsoft.com/office/officeart/2018/2/layout/IconLabelList"/>
    <dgm:cxn modelId="{2F32E2FC-D1CB-2E4B-9572-43540C847F20}" type="presParOf" srcId="{9B5047C9-DAC0-49FB-A0F1-BE65883542E6}" destId="{8A0AC58F-7902-4D89-AC7A-719BFF3AE688}" srcOrd="2" destOrd="0" presId="urn:microsoft.com/office/officeart/2018/2/layout/IconLabelList"/>
    <dgm:cxn modelId="{BB5491A4-6219-E745-B1E5-C5AE925A6F68}" type="presParOf" srcId="{D28FDFA3-7CAD-4A85-A154-1E29779CC4C8}" destId="{4DCDBCDC-9055-409C-AE1A-2E1EF15FC0AB}" srcOrd="5" destOrd="0" presId="urn:microsoft.com/office/officeart/2018/2/layout/IconLabelList"/>
    <dgm:cxn modelId="{7BEAF9A5-3435-C346-A445-31A0DB4F7680}" type="presParOf" srcId="{D28FDFA3-7CAD-4A85-A154-1E29779CC4C8}" destId="{7758826B-2EC0-4DDF-959C-0C875FFE7583}" srcOrd="6" destOrd="0" presId="urn:microsoft.com/office/officeart/2018/2/layout/IconLabelList"/>
    <dgm:cxn modelId="{C4FC5F5A-B7E0-8E4E-8BDA-9122C665AF39}" type="presParOf" srcId="{7758826B-2EC0-4DDF-959C-0C875FFE7583}" destId="{1CC74567-50AD-40D0-B031-D371D8D4FF36}" srcOrd="0" destOrd="0" presId="urn:microsoft.com/office/officeart/2018/2/layout/IconLabelList"/>
    <dgm:cxn modelId="{53BED4FB-9550-A048-AE1D-091EC5477ACE}" type="presParOf" srcId="{7758826B-2EC0-4DDF-959C-0C875FFE7583}" destId="{798C694B-6149-4259-859D-D6538EFE6E3A}" srcOrd="1" destOrd="0" presId="urn:microsoft.com/office/officeart/2018/2/layout/IconLabelList"/>
    <dgm:cxn modelId="{38E4E7BE-9E55-1840-B4A8-B19843F1FF63}" type="presParOf" srcId="{7758826B-2EC0-4DDF-959C-0C875FFE7583}" destId="{C0A9435F-5E81-4E52-92C4-5A9BC2E325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416D78-25D6-4783-BC6C-2C6F732DBE7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2DABC3-9153-453B-8ADB-781F187B3C82}">
      <dgm:prSet/>
      <dgm:spPr/>
      <dgm:t>
        <a:bodyPr/>
        <a:lstStyle/>
        <a:p>
          <a:pPr>
            <a:defRPr b="1"/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Communication and Advocacy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54EF2F-7978-41FC-9A36-7549E2531153}" type="parTrans" cxnId="{D15D08A5-24AF-4ADC-AC86-3947CA8098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8E751D-55C9-46F3-8E69-E51D57CFD069}" type="sibTrans" cxnId="{D15D08A5-24AF-4ADC-AC86-3947CA8098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869EE0-0D7F-4CC0-814C-F077AEC50AC5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Making relevant information available for communication with decision-makers to support prioritization and policymaking concerning the diagnosis, monitoring and management of type 1 diabetes</a:t>
          </a:r>
        </a:p>
      </dgm:t>
    </dgm:pt>
    <dgm:pt modelId="{06ED11C0-EFB9-49B9-A542-6B60B860C1EB}" type="parTrans" cxnId="{584B5843-94F6-4855-B737-AE1BEBD3289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DB5F3E-6260-4847-83AC-D69D2024BAE5}" type="sibTrans" cxnId="{584B5843-94F6-4855-B737-AE1BEBD3289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C2EA41-AD22-4E58-970E-6A6B79969F5B}">
      <dgm:prSet/>
      <dgm:spPr/>
      <dgm:t>
        <a:bodyPr/>
        <a:lstStyle/>
        <a:p>
          <a:pPr>
            <a:defRPr b="1"/>
          </a:pPr>
          <a:r>
            <a:rPr lang="fr-FR">
              <a:latin typeface="Calibri" panose="020F0502020204030204" pitchFamily="34" charset="0"/>
              <a:cs typeface="Calibri" panose="020F0502020204030204" pitchFamily="34" charset="0"/>
            </a:rPr>
            <a:t>Empowerment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404958-562D-46B5-8555-F97C49404F61}" type="parTrans" cxnId="{5A563BA7-F23D-4184-964D-D787E69FCC5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1787E3-9831-49F6-B481-46EB7A2E9306}" type="sibTrans" cxnId="{5A563BA7-F23D-4184-964D-D787E69FCC5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E42398-9408-4467-AB79-702FCDAEEDB4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Supply key epidemiological and healthcare data for patient organizations and people with type 1 diabetes</a:t>
          </a:r>
        </a:p>
      </dgm:t>
    </dgm:pt>
    <dgm:pt modelId="{941AC066-31B1-4F11-B6BC-D0679E3284CC}" type="parTrans" cxnId="{C2468687-733C-475B-A890-198891B9FDE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5781C5-19EC-42A7-880B-A579C1CB3717}" type="sibTrans" cxnId="{C2468687-733C-475B-A890-198891B9FDE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BD3278-EA72-48A5-96DC-06715FD65EBC}" type="pres">
      <dgm:prSet presAssocID="{52416D78-25D6-4783-BC6C-2C6F732DBE71}" presName="root" presStyleCnt="0">
        <dgm:presLayoutVars>
          <dgm:dir/>
          <dgm:resizeHandles val="exact"/>
        </dgm:presLayoutVars>
      </dgm:prSet>
      <dgm:spPr/>
    </dgm:pt>
    <dgm:pt modelId="{6593F7DC-4B81-4403-BFE6-8C9B97E21E40}" type="pres">
      <dgm:prSet presAssocID="{7F2DABC3-9153-453B-8ADB-781F187B3C82}" presName="compNode" presStyleCnt="0"/>
      <dgm:spPr/>
    </dgm:pt>
    <dgm:pt modelId="{30DFDA4C-3EE8-4026-8076-60551BB9A872}" type="pres">
      <dgm:prSet presAssocID="{7F2DABC3-9153-453B-8ADB-781F187B3C8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avec un remplissage uni"/>
        </a:ext>
      </dgm:extLst>
    </dgm:pt>
    <dgm:pt modelId="{919187E7-EB8B-4FC1-9A25-3075AF8F031F}" type="pres">
      <dgm:prSet presAssocID="{7F2DABC3-9153-453B-8ADB-781F187B3C82}" presName="iconSpace" presStyleCnt="0"/>
      <dgm:spPr/>
    </dgm:pt>
    <dgm:pt modelId="{D62E1B46-7862-47E3-A6E5-518D33C3D1EB}" type="pres">
      <dgm:prSet presAssocID="{7F2DABC3-9153-453B-8ADB-781F187B3C82}" presName="parTx" presStyleLbl="revTx" presStyleIdx="0" presStyleCnt="4">
        <dgm:presLayoutVars>
          <dgm:chMax val="0"/>
          <dgm:chPref val="0"/>
        </dgm:presLayoutVars>
      </dgm:prSet>
      <dgm:spPr/>
    </dgm:pt>
    <dgm:pt modelId="{42576945-900F-44CF-8B29-E054C80D71EB}" type="pres">
      <dgm:prSet presAssocID="{7F2DABC3-9153-453B-8ADB-781F187B3C82}" presName="txSpace" presStyleCnt="0"/>
      <dgm:spPr/>
    </dgm:pt>
    <dgm:pt modelId="{9E5F8409-8B8F-46D7-8494-764084EC67B3}" type="pres">
      <dgm:prSet presAssocID="{7F2DABC3-9153-453B-8ADB-781F187B3C82}" presName="desTx" presStyleLbl="revTx" presStyleIdx="1" presStyleCnt="4">
        <dgm:presLayoutVars/>
      </dgm:prSet>
      <dgm:spPr/>
    </dgm:pt>
    <dgm:pt modelId="{E12D5D40-C2E8-41DB-8636-C17FB86678D8}" type="pres">
      <dgm:prSet presAssocID="{FC8E751D-55C9-46F3-8E69-E51D57CFD069}" presName="sibTrans" presStyleCnt="0"/>
      <dgm:spPr/>
    </dgm:pt>
    <dgm:pt modelId="{FD8D910C-A192-4767-85A5-C3520E88690D}" type="pres">
      <dgm:prSet presAssocID="{16C2EA41-AD22-4E58-970E-6A6B79969F5B}" presName="compNode" presStyleCnt="0"/>
      <dgm:spPr/>
    </dgm:pt>
    <dgm:pt modelId="{1FD78723-7754-488F-9319-C8502FF6A5A4}" type="pres">
      <dgm:prSet presAssocID="{16C2EA41-AD22-4E58-970E-6A6B79969F5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ing serré contour"/>
        </a:ext>
      </dgm:extLst>
    </dgm:pt>
    <dgm:pt modelId="{88A90E7E-2BCB-4B57-8F4E-6EDA0A2DE04F}" type="pres">
      <dgm:prSet presAssocID="{16C2EA41-AD22-4E58-970E-6A6B79969F5B}" presName="iconSpace" presStyleCnt="0"/>
      <dgm:spPr/>
    </dgm:pt>
    <dgm:pt modelId="{1310D58B-E5E3-4409-881E-30CD8D55C58B}" type="pres">
      <dgm:prSet presAssocID="{16C2EA41-AD22-4E58-970E-6A6B79969F5B}" presName="parTx" presStyleLbl="revTx" presStyleIdx="2" presStyleCnt="4">
        <dgm:presLayoutVars>
          <dgm:chMax val="0"/>
          <dgm:chPref val="0"/>
        </dgm:presLayoutVars>
      </dgm:prSet>
      <dgm:spPr/>
    </dgm:pt>
    <dgm:pt modelId="{67D004C9-44FE-4AC5-A885-EAA320FDA465}" type="pres">
      <dgm:prSet presAssocID="{16C2EA41-AD22-4E58-970E-6A6B79969F5B}" presName="txSpace" presStyleCnt="0"/>
      <dgm:spPr/>
    </dgm:pt>
    <dgm:pt modelId="{6166C2E0-A153-4A2E-A41A-C6B5893E3176}" type="pres">
      <dgm:prSet presAssocID="{16C2EA41-AD22-4E58-970E-6A6B79969F5B}" presName="desTx" presStyleLbl="revTx" presStyleIdx="3" presStyleCnt="4">
        <dgm:presLayoutVars/>
      </dgm:prSet>
      <dgm:spPr/>
    </dgm:pt>
  </dgm:ptLst>
  <dgm:cxnLst>
    <dgm:cxn modelId="{884A4429-F32E-4A5E-8E7A-1685DB4CECA1}" type="presOf" srcId="{7F2DABC3-9153-453B-8ADB-781F187B3C82}" destId="{D62E1B46-7862-47E3-A6E5-518D33C3D1EB}" srcOrd="0" destOrd="0" presId="urn:microsoft.com/office/officeart/2018/5/layout/CenteredIconLabelDescriptionList"/>
    <dgm:cxn modelId="{584B5843-94F6-4855-B737-AE1BEBD32898}" srcId="{7F2DABC3-9153-453B-8ADB-781F187B3C82}" destId="{06869EE0-0D7F-4CC0-814C-F077AEC50AC5}" srcOrd="0" destOrd="0" parTransId="{06ED11C0-EFB9-49B9-A542-6B60B860C1EB}" sibTransId="{16DB5F3E-6260-4847-83AC-D69D2024BAE5}"/>
    <dgm:cxn modelId="{D8E6AA5B-C118-4D42-9401-7CC7E93C8503}" type="presOf" srcId="{52416D78-25D6-4783-BC6C-2C6F732DBE71}" destId="{AFBD3278-EA72-48A5-96DC-06715FD65EBC}" srcOrd="0" destOrd="0" presId="urn:microsoft.com/office/officeart/2018/5/layout/CenteredIconLabelDescriptionList"/>
    <dgm:cxn modelId="{1B44CC7B-471F-4398-97FC-7F9B25A64317}" type="presOf" srcId="{99E42398-9408-4467-AB79-702FCDAEEDB4}" destId="{6166C2E0-A153-4A2E-A41A-C6B5893E3176}" srcOrd="0" destOrd="0" presId="urn:microsoft.com/office/officeart/2018/5/layout/CenteredIconLabelDescriptionList"/>
    <dgm:cxn modelId="{C2468687-733C-475B-A890-198891B9FDEB}" srcId="{16C2EA41-AD22-4E58-970E-6A6B79969F5B}" destId="{99E42398-9408-4467-AB79-702FCDAEEDB4}" srcOrd="0" destOrd="0" parTransId="{941AC066-31B1-4F11-B6BC-D0679E3284CC}" sibTransId="{435781C5-19EC-42A7-880B-A579C1CB3717}"/>
    <dgm:cxn modelId="{78685D90-0CF2-49C4-B47F-50865A18424C}" type="presOf" srcId="{06869EE0-0D7F-4CC0-814C-F077AEC50AC5}" destId="{9E5F8409-8B8F-46D7-8494-764084EC67B3}" srcOrd="0" destOrd="0" presId="urn:microsoft.com/office/officeart/2018/5/layout/CenteredIconLabelDescriptionList"/>
    <dgm:cxn modelId="{D15D08A5-24AF-4ADC-AC86-3947CA8098D1}" srcId="{52416D78-25D6-4783-BC6C-2C6F732DBE71}" destId="{7F2DABC3-9153-453B-8ADB-781F187B3C82}" srcOrd="0" destOrd="0" parTransId="{5154EF2F-7978-41FC-9A36-7549E2531153}" sibTransId="{FC8E751D-55C9-46F3-8E69-E51D57CFD069}"/>
    <dgm:cxn modelId="{5A563BA7-F23D-4184-964D-D787E69FCC52}" srcId="{52416D78-25D6-4783-BC6C-2C6F732DBE71}" destId="{16C2EA41-AD22-4E58-970E-6A6B79969F5B}" srcOrd="1" destOrd="0" parTransId="{4B404958-562D-46B5-8555-F97C49404F61}" sibTransId="{901787E3-9831-49F6-B481-46EB7A2E9306}"/>
    <dgm:cxn modelId="{3C7F22B7-A79B-4B2A-BA62-325B8BB473E4}" type="presOf" srcId="{16C2EA41-AD22-4E58-970E-6A6B79969F5B}" destId="{1310D58B-E5E3-4409-881E-30CD8D55C58B}" srcOrd="0" destOrd="0" presId="urn:microsoft.com/office/officeart/2018/5/layout/CenteredIconLabelDescriptionList"/>
    <dgm:cxn modelId="{84ED9AF1-DFB5-4923-9599-48D2276A0BC6}" type="presParOf" srcId="{AFBD3278-EA72-48A5-96DC-06715FD65EBC}" destId="{6593F7DC-4B81-4403-BFE6-8C9B97E21E40}" srcOrd="0" destOrd="0" presId="urn:microsoft.com/office/officeart/2018/5/layout/CenteredIconLabelDescriptionList"/>
    <dgm:cxn modelId="{BA4C3FBF-C1EB-4296-8C0B-3B032601B83D}" type="presParOf" srcId="{6593F7DC-4B81-4403-BFE6-8C9B97E21E40}" destId="{30DFDA4C-3EE8-4026-8076-60551BB9A872}" srcOrd="0" destOrd="0" presId="urn:microsoft.com/office/officeart/2018/5/layout/CenteredIconLabelDescriptionList"/>
    <dgm:cxn modelId="{E2F3C130-B4BD-4FCD-B8CE-37030E96A02F}" type="presParOf" srcId="{6593F7DC-4B81-4403-BFE6-8C9B97E21E40}" destId="{919187E7-EB8B-4FC1-9A25-3075AF8F031F}" srcOrd="1" destOrd="0" presId="urn:microsoft.com/office/officeart/2018/5/layout/CenteredIconLabelDescriptionList"/>
    <dgm:cxn modelId="{DB63F07D-C50B-4DAB-BF27-1505522C847A}" type="presParOf" srcId="{6593F7DC-4B81-4403-BFE6-8C9B97E21E40}" destId="{D62E1B46-7862-47E3-A6E5-518D33C3D1EB}" srcOrd="2" destOrd="0" presId="urn:microsoft.com/office/officeart/2018/5/layout/CenteredIconLabelDescriptionList"/>
    <dgm:cxn modelId="{AE5AFFF5-975F-4A60-A5BD-5FFAAE0508D1}" type="presParOf" srcId="{6593F7DC-4B81-4403-BFE6-8C9B97E21E40}" destId="{42576945-900F-44CF-8B29-E054C80D71EB}" srcOrd="3" destOrd="0" presId="urn:microsoft.com/office/officeart/2018/5/layout/CenteredIconLabelDescriptionList"/>
    <dgm:cxn modelId="{177A466E-A5B6-41C9-B205-97BC27617B9B}" type="presParOf" srcId="{6593F7DC-4B81-4403-BFE6-8C9B97E21E40}" destId="{9E5F8409-8B8F-46D7-8494-764084EC67B3}" srcOrd="4" destOrd="0" presId="urn:microsoft.com/office/officeart/2018/5/layout/CenteredIconLabelDescriptionList"/>
    <dgm:cxn modelId="{0B15A96B-4B67-4454-9477-F98CE1D0C24F}" type="presParOf" srcId="{AFBD3278-EA72-48A5-96DC-06715FD65EBC}" destId="{E12D5D40-C2E8-41DB-8636-C17FB86678D8}" srcOrd="1" destOrd="0" presId="urn:microsoft.com/office/officeart/2018/5/layout/CenteredIconLabelDescriptionList"/>
    <dgm:cxn modelId="{83ECBED1-D79B-4B9C-94E9-39A53CEEEBC9}" type="presParOf" srcId="{AFBD3278-EA72-48A5-96DC-06715FD65EBC}" destId="{FD8D910C-A192-4767-85A5-C3520E88690D}" srcOrd="2" destOrd="0" presId="urn:microsoft.com/office/officeart/2018/5/layout/CenteredIconLabelDescriptionList"/>
    <dgm:cxn modelId="{9DDD2E94-CF7F-4754-8F9D-A29667B2F902}" type="presParOf" srcId="{FD8D910C-A192-4767-85A5-C3520E88690D}" destId="{1FD78723-7754-488F-9319-C8502FF6A5A4}" srcOrd="0" destOrd="0" presId="urn:microsoft.com/office/officeart/2018/5/layout/CenteredIconLabelDescriptionList"/>
    <dgm:cxn modelId="{ED8C32BB-72B8-4BA6-8626-674045966A17}" type="presParOf" srcId="{FD8D910C-A192-4767-85A5-C3520E88690D}" destId="{88A90E7E-2BCB-4B57-8F4E-6EDA0A2DE04F}" srcOrd="1" destOrd="0" presId="urn:microsoft.com/office/officeart/2018/5/layout/CenteredIconLabelDescriptionList"/>
    <dgm:cxn modelId="{C01807FD-2F87-4281-A872-73EF50D3C754}" type="presParOf" srcId="{FD8D910C-A192-4767-85A5-C3520E88690D}" destId="{1310D58B-E5E3-4409-881E-30CD8D55C58B}" srcOrd="2" destOrd="0" presId="urn:microsoft.com/office/officeart/2018/5/layout/CenteredIconLabelDescriptionList"/>
    <dgm:cxn modelId="{B3CF2CF0-5E35-4BDA-B964-41A75DF4F4CD}" type="presParOf" srcId="{FD8D910C-A192-4767-85A5-C3520E88690D}" destId="{67D004C9-44FE-4AC5-A885-EAA320FDA465}" srcOrd="3" destOrd="0" presId="urn:microsoft.com/office/officeart/2018/5/layout/CenteredIconLabelDescriptionList"/>
    <dgm:cxn modelId="{233F5B2B-31EE-46DC-B120-CECFD59DEC4F}" type="presParOf" srcId="{FD8D910C-A192-4767-85A5-C3520E88690D}" destId="{6166C2E0-A153-4A2E-A41A-C6B5893E317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6D5E6E9-C107-4B38-8544-C0E98000962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09F70D-1902-49B0-96E8-B6EEFC4A51E7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Are you interested in joining the DIAMOND 2 Action Collaboration?</a:t>
          </a:r>
          <a:endParaRPr lang="en-US"/>
        </a:p>
      </dgm:t>
    </dgm:pt>
    <dgm:pt modelId="{C8FF4FDD-9678-49E2-8E64-401A90213184}" type="parTrans" cxnId="{9419193A-FAA9-4F0B-9961-CBE57506025E}">
      <dgm:prSet/>
      <dgm:spPr/>
      <dgm:t>
        <a:bodyPr/>
        <a:lstStyle/>
        <a:p>
          <a:endParaRPr lang="en-US"/>
        </a:p>
      </dgm:t>
    </dgm:pt>
    <dgm:pt modelId="{9F566F14-1A4E-4DF9-A73A-A955F7FF0AE0}" type="sibTrans" cxnId="{9419193A-FAA9-4F0B-9961-CBE57506025E}">
      <dgm:prSet/>
      <dgm:spPr/>
      <dgm:t>
        <a:bodyPr/>
        <a:lstStyle/>
        <a:p>
          <a:endParaRPr lang="en-US"/>
        </a:p>
      </dgm:t>
    </dgm:pt>
    <dgm:pt modelId="{46296094-8571-49AA-B499-1CF37FF7EFAB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Or simply following-up closely what is being achieved?</a:t>
          </a:r>
          <a:endParaRPr lang="en-US"/>
        </a:p>
      </dgm:t>
    </dgm:pt>
    <dgm:pt modelId="{CD531BA9-66DE-41D1-9A97-031AE069493C}" type="parTrans" cxnId="{3314A0DC-1B08-49C5-81EF-8A63837B2BDA}">
      <dgm:prSet/>
      <dgm:spPr/>
      <dgm:t>
        <a:bodyPr/>
        <a:lstStyle/>
        <a:p>
          <a:endParaRPr lang="en-US"/>
        </a:p>
      </dgm:t>
    </dgm:pt>
    <dgm:pt modelId="{25006B32-7571-4A82-9D68-A20154AFAF95}" type="sibTrans" cxnId="{3314A0DC-1B08-49C5-81EF-8A63837B2BDA}">
      <dgm:prSet/>
      <dgm:spPr/>
      <dgm:t>
        <a:bodyPr/>
        <a:lstStyle/>
        <a:p>
          <a:endParaRPr lang="en-US"/>
        </a:p>
      </dgm:t>
    </dgm:pt>
    <dgm:pt modelId="{FADA6FB9-1034-4F37-8E31-EEB24078B274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Click on the Link &amp; fill-in the survey: </a:t>
          </a:r>
          <a:r>
            <a:rPr lang="fr-CH">
              <a:hlinkClick xmlns:r="http://schemas.openxmlformats.org/officeDocument/2006/relationships" r:id="rId1"/>
            </a:rPr>
            <a:t>https://forms.gle/uZASzmQYQg2CPTPW8</a:t>
          </a:r>
          <a:endParaRPr lang="en-US"/>
        </a:p>
      </dgm:t>
    </dgm:pt>
    <dgm:pt modelId="{4A84CD06-B362-4448-9735-A9D79E1AA434}" type="parTrans" cxnId="{69D31C0A-A95D-4902-A3E8-755D6780B135}">
      <dgm:prSet/>
      <dgm:spPr/>
      <dgm:t>
        <a:bodyPr/>
        <a:lstStyle/>
        <a:p>
          <a:endParaRPr lang="en-US"/>
        </a:p>
      </dgm:t>
    </dgm:pt>
    <dgm:pt modelId="{4EF7F0C8-6FEC-48EE-9AD1-49A7D40295E1}" type="sibTrans" cxnId="{69D31C0A-A95D-4902-A3E8-755D6780B135}">
      <dgm:prSet/>
      <dgm:spPr/>
      <dgm:t>
        <a:bodyPr/>
        <a:lstStyle/>
        <a:p>
          <a:endParaRPr lang="en-US"/>
        </a:p>
      </dgm:t>
    </dgm:pt>
    <dgm:pt modelId="{A6D4B35C-CA85-4FE1-873A-E798710DC7B7}" type="pres">
      <dgm:prSet presAssocID="{E6D5E6E9-C107-4B38-8544-C0E98000962B}" presName="root" presStyleCnt="0">
        <dgm:presLayoutVars>
          <dgm:dir/>
          <dgm:resizeHandles val="exact"/>
        </dgm:presLayoutVars>
      </dgm:prSet>
      <dgm:spPr/>
    </dgm:pt>
    <dgm:pt modelId="{4B6626BB-F72E-49DE-A591-A02F903E202C}" type="pres">
      <dgm:prSet presAssocID="{1409F70D-1902-49B0-96E8-B6EEFC4A51E7}" presName="compNode" presStyleCnt="0"/>
      <dgm:spPr/>
    </dgm:pt>
    <dgm:pt modelId="{54D6248D-3057-4B34-AE84-D7A2D96EF57E}" type="pres">
      <dgm:prSet presAssocID="{1409F70D-1902-49B0-96E8-B6EEFC4A51E7}" presName="bgRect" presStyleLbl="bgShp" presStyleIdx="0" presStyleCnt="3"/>
      <dgm:spPr/>
    </dgm:pt>
    <dgm:pt modelId="{04AD1079-1E84-42C4-8F9C-BF70F9AAD173}" type="pres">
      <dgm:prSet presAssocID="{1409F70D-1902-49B0-96E8-B6EEFC4A51E7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mante"/>
        </a:ext>
      </dgm:extLst>
    </dgm:pt>
    <dgm:pt modelId="{16B8257B-606F-46AF-BEC5-40CF7937E50C}" type="pres">
      <dgm:prSet presAssocID="{1409F70D-1902-49B0-96E8-B6EEFC4A51E7}" presName="spaceRect" presStyleCnt="0"/>
      <dgm:spPr/>
    </dgm:pt>
    <dgm:pt modelId="{152DD84E-F832-4CF4-982D-A44C2A002FBB}" type="pres">
      <dgm:prSet presAssocID="{1409F70D-1902-49B0-96E8-B6EEFC4A51E7}" presName="parTx" presStyleLbl="revTx" presStyleIdx="0" presStyleCnt="3">
        <dgm:presLayoutVars>
          <dgm:chMax val="0"/>
          <dgm:chPref val="0"/>
        </dgm:presLayoutVars>
      </dgm:prSet>
      <dgm:spPr/>
    </dgm:pt>
    <dgm:pt modelId="{C9CFFAEA-E142-4B64-A014-206AD4925E13}" type="pres">
      <dgm:prSet presAssocID="{9F566F14-1A4E-4DF9-A73A-A955F7FF0AE0}" presName="sibTrans" presStyleCnt="0"/>
      <dgm:spPr/>
    </dgm:pt>
    <dgm:pt modelId="{E206ABEB-CCAE-4B90-875A-90232B54BDF5}" type="pres">
      <dgm:prSet presAssocID="{46296094-8571-49AA-B499-1CF37FF7EFAB}" presName="compNode" presStyleCnt="0"/>
      <dgm:spPr/>
    </dgm:pt>
    <dgm:pt modelId="{6BBE63A4-C705-4C8B-9CD4-4545B7AE3012}" type="pres">
      <dgm:prSet presAssocID="{46296094-8571-49AA-B499-1CF37FF7EFAB}" presName="bgRect" presStyleLbl="bgShp" presStyleIdx="1" presStyleCnt="3"/>
      <dgm:spPr/>
    </dgm:pt>
    <dgm:pt modelId="{38722083-C5BA-4EAF-98C1-9E831E0BAB45}" type="pres">
      <dgm:prSet presAssocID="{46296094-8571-49AA-B499-1CF37FF7EFAB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7E82E60A-DFA3-4CF3-B11E-A4F37A6E2CF8}" type="pres">
      <dgm:prSet presAssocID="{46296094-8571-49AA-B499-1CF37FF7EFAB}" presName="spaceRect" presStyleCnt="0"/>
      <dgm:spPr/>
    </dgm:pt>
    <dgm:pt modelId="{1D7BF7E6-F939-4505-95FC-D3F7B67546DD}" type="pres">
      <dgm:prSet presAssocID="{46296094-8571-49AA-B499-1CF37FF7EFAB}" presName="parTx" presStyleLbl="revTx" presStyleIdx="1" presStyleCnt="3">
        <dgm:presLayoutVars>
          <dgm:chMax val="0"/>
          <dgm:chPref val="0"/>
        </dgm:presLayoutVars>
      </dgm:prSet>
      <dgm:spPr/>
    </dgm:pt>
    <dgm:pt modelId="{F58EEDAF-88DC-4274-825B-4EDDD600975F}" type="pres">
      <dgm:prSet presAssocID="{25006B32-7571-4A82-9D68-A20154AFAF95}" presName="sibTrans" presStyleCnt="0"/>
      <dgm:spPr/>
    </dgm:pt>
    <dgm:pt modelId="{89E4D598-F6F3-4C27-9DFC-19230BD52AEF}" type="pres">
      <dgm:prSet presAssocID="{FADA6FB9-1034-4F37-8E31-EEB24078B274}" presName="compNode" presStyleCnt="0"/>
      <dgm:spPr/>
    </dgm:pt>
    <dgm:pt modelId="{B38248E7-C332-44FB-BF2B-096B17C3D3C2}" type="pres">
      <dgm:prSet presAssocID="{FADA6FB9-1034-4F37-8E31-EEB24078B274}" presName="bgRect" presStyleLbl="bgShp" presStyleIdx="2" presStyleCnt="3"/>
      <dgm:spPr/>
    </dgm:pt>
    <dgm:pt modelId="{DE266AC7-96A2-4A96-A21F-E475B8599997}" type="pres">
      <dgm:prSet presAssocID="{FADA6FB9-1034-4F37-8E31-EEB24078B274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ínculo"/>
        </a:ext>
      </dgm:extLst>
    </dgm:pt>
    <dgm:pt modelId="{57D0E0E4-6172-411D-B25E-7C68E417AB9E}" type="pres">
      <dgm:prSet presAssocID="{FADA6FB9-1034-4F37-8E31-EEB24078B274}" presName="spaceRect" presStyleCnt="0"/>
      <dgm:spPr/>
    </dgm:pt>
    <dgm:pt modelId="{CBEB6E77-4F2E-4919-B5C5-C1B926D31DB6}" type="pres">
      <dgm:prSet presAssocID="{FADA6FB9-1034-4F37-8E31-EEB24078B27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9D31C0A-A95D-4902-A3E8-755D6780B135}" srcId="{E6D5E6E9-C107-4B38-8544-C0E98000962B}" destId="{FADA6FB9-1034-4F37-8E31-EEB24078B274}" srcOrd="2" destOrd="0" parTransId="{4A84CD06-B362-4448-9735-A9D79E1AA434}" sibTransId="{4EF7F0C8-6FEC-48EE-9AD1-49A7D40295E1}"/>
    <dgm:cxn modelId="{25B37F16-5A48-4E7D-BC4F-032352A68392}" type="presOf" srcId="{FADA6FB9-1034-4F37-8E31-EEB24078B274}" destId="{CBEB6E77-4F2E-4919-B5C5-C1B926D31DB6}" srcOrd="0" destOrd="0" presId="urn:microsoft.com/office/officeart/2018/2/layout/IconVerticalSolidList"/>
    <dgm:cxn modelId="{164B9628-4FFD-40C4-8075-D5917E195DED}" type="presOf" srcId="{46296094-8571-49AA-B499-1CF37FF7EFAB}" destId="{1D7BF7E6-F939-4505-95FC-D3F7B67546DD}" srcOrd="0" destOrd="0" presId="urn:microsoft.com/office/officeart/2018/2/layout/IconVerticalSolidList"/>
    <dgm:cxn modelId="{9419193A-FAA9-4F0B-9961-CBE57506025E}" srcId="{E6D5E6E9-C107-4B38-8544-C0E98000962B}" destId="{1409F70D-1902-49B0-96E8-B6EEFC4A51E7}" srcOrd="0" destOrd="0" parTransId="{C8FF4FDD-9678-49E2-8E64-401A90213184}" sibTransId="{9F566F14-1A4E-4DF9-A73A-A955F7FF0AE0}"/>
    <dgm:cxn modelId="{83D890A1-FD3F-4474-9E83-7E9880304E5B}" type="presOf" srcId="{E6D5E6E9-C107-4B38-8544-C0E98000962B}" destId="{A6D4B35C-CA85-4FE1-873A-E798710DC7B7}" srcOrd="0" destOrd="0" presId="urn:microsoft.com/office/officeart/2018/2/layout/IconVerticalSolidList"/>
    <dgm:cxn modelId="{3314A0DC-1B08-49C5-81EF-8A63837B2BDA}" srcId="{E6D5E6E9-C107-4B38-8544-C0E98000962B}" destId="{46296094-8571-49AA-B499-1CF37FF7EFAB}" srcOrd="1" destOrd="0" parTransId="{CD531BA9-66DE-41D1-9A97-031AE069493C}" sibTransId="{25006B32-7571-4A82-9D68-A20154AFAF95}"/>
    <dgm:cxn modelId="{C6880CEE-589B-4AA9-8BD9-432F7673EEAF}" type="presOf" srcId="{1409F70D-1902-49B0-96E8-B6EEFC4A51E7}" destId="{152DD84E-F832-4CF4-982D-A44C2A002FBB}" srcOrd="0" destOrd="0" presId="urn:microsoft.com/office/officeart/2018/2/layout/IconVerticalSolidList"/>
    <dgm:cxn modelId="{DD3A451C-1373-40FC-933E-F41DA12E51F3}" type="presParOf" srcId="{A6D4B35C-CA85-4FE1-873A-E798710DC7B7}" destId="{4B6626BB-F72E-49DE-A591-A02F903E202C}" srcOrd="0" destOrd="0" presId="urn:microsoft.com/office/officeart/2018/2/layout/IconVerticalSolidList"/>
    <dgm:cxn modelId="{0048CD0D-A99A-4769-905E-E7706FA24099}" type="presParOf" srcId="{4B6626BB-F72E-49DE-A591-A02F903E202C}" destId="{54D6248D-3057-4B34-AE84-D7A2D96EF57E}" srcOrd="0" destOrd="0" presId="urn:microsoft.com/office/officeart/2018/2/layout/IconVerticalSolidList"/>
    <dgm:cxn modelId="{83F1F945-93F6-4728-B0F2-6F7BF4A4859A}" type="presParOf" srcId="{4B6626BB-F72E-49DE-A591-A02F903E202C}" destId="{04AD1079-1E84-42C4-8F9C-BF70F9AAD173}" srcOrd="1" destOrd="0" presId="urn:microsoft.com/office/officeart/2018/2/layout/IconVerticalSolidList"/>
    <dgm:cxn modelId="{149D39C1-AE6D-45E9-ABD4-451F6B3CC7C9}" type="presParOf" srcId="{4B6626BB-F72E-49DE-A591-A02F903E202C}" destId="{16B8257B-606F-46AF-BEC5-40CF7937E50C}" srcOrd="2" destOrd="0" presId="urn:microsoft.com/office/officeart/2018/2/layout/IconVerticalSolidList"/>
    <dgm:cxn modelId="{4CB12A47-D883-4B43-BA84-47B21BEA6E58}" type="presParOf" srcId="{4B6626BB-F72E-49DE-A591-A02F903E202C}" destId="{152DD84E-F832-4CF4-982D-A44C2A002FBB}" srcOrd="3" destOrd="0" presId="urn:microsoft.com/office/officeart/2018/2/layout/IconVerticalSolidList"/>
    <dgm:cxn modelId="{D998DEC8-1431-4BB5-BDAF-FA51BF1DCDE8}" type="presParOf" srcId="{A6D4B35C-CA85-4FE1-873A-E798710DC7B7}" destId="{C9CFFAEA-E142-4B64-A014-206AD4925E13}" srcOrd="1" destOrd="0" presId="urn:microsoft.com/office/officeart/2018/2/layout/IconVerticalSolidList"/>
    <dgm:cxn modelId="{CE900BD8-BB62-493E-A799-C21215EFF540}" type="presParOf" srcId="{A6D4B35C-CA85-4FE1-873A-E798710DC7B7}" destId="{E206ABEB-CCAE-4B90-875A-90232B54BDF5}" srcOrd="2" destOrd="0" presId="urn:microsoft.com/office/officeart/2018/2/layout/IconVerticalSolidList"/>
    <dgm:cxn modelId="{D3AF7C01-6211-4A06-9CC3-8BBD080494BB}" type="presParOf" srcId="{E206ABEB-CCAE-4B90-875A-90232B54BDF5}" destId="{6BBE63A4-C705-4C8B-9CD4-4545B7AE3012}" srcOrd="0" destOrd="0" presId="urn:microsoft.com/office/officeart/2018/2/layout/IconVerticalSolidList"/>
    <dgm:cxn modelId="{8C4E9388-EDDA-4AC0-8498-DE4274641F44}" type="presParOf" srcId="{E206ABEB-CCAE-4B90-875A-90232B54BDF5}" destId="{38722083-C5BA-4EAF-98C1-9E831E0BAB45}" srcOrd="1" destOrd="0" presId="urn:microsoft.com/office/officeart/2018/2/layout/IconVerticalSolidList"/>
    <dgm:cxn modelId="{EBA043FE-CA0F-4C2B-8C05-A606FDAEB49A}" type="presParOf" srcId="{E206ABEB-CCAE-4B90-875A-90232B54BDF5}" destId="{7E82E60A-DFA3-4CF3-B11E-A4F37A6E2CF8}" srcOrd="2" destOrd="0" presId="urn:microsoft.com/office/officeart/2018/2/layout/IconVerticalSolidList"/>
    <dgm:cxn modelId="{E194BD1B-7366-4381-9A8A-2395CFF91FB5}" type="presParOf" srcId="{E206ABEB-CCAE-4B90-875A-90232B54BDF5}" destId="{1D7BF7E6-F939-4505-95FC-D3F7B67546DD}" srcOrd="3" destOrd="0" presId="urn:microsoft.com/office/officeart/2018/2/layout/IconVerticalSolidList"/>
    <dgm:cxn modelId="{3AA0A956-5442-48F7-B9FE-D98E5FEA1A5C}" type="presParOf" srcId="{A6D4B35C-CA85-4FE1-873A-E798710DC7B7}" destId="{F58EEDAF-88DC-4274-825B-4EDDD600975F}" srcOrd="3" destOrd="0" presId="urn:microsoft.com/office/officeart/2018/2/layout/IconVerticalSolidList"/>
    <dgm:cxn modelId="{E855DA49-0D4E-4A88-BBA7-E4BDA420D7DA}" type="presParOf" srcId="{A6D4B35C-CA85-4FE1-873A-E798710DC7B7}" destId="{89E4D598-F6F3-4C27-9DFC-19230BD52AEF}" srcOrd="4" destOrd="0" presId="urn:microsoft.com/office/officeart/2018/2/layout/IconVerticalSolidList"/>
    <dgm:cxn modelId="{209B049A-32FC-4A2C-B59B-328B8D4B3516}" type="presParOf" srcId="{89E4D598-F6F3-4C27-9DFC-19230BD52AEF}" destId="{B38248E7-C332-44FB-BF2B-096B17C3D3C2}" srcOrd="0" destOrd="0" presId="urn:microsoft.com/office/officeart/2018/2/layout/IconVerticalSolidList"/>
    <dgm:cxn modelId="{B05F78AF-1EA8-44E0-821C-418C578FC881}" type="presParOf" srcId="{89E4D598-F6F3-4C27-9DFC-19230BD52AEF}" destId="{DE266AC7-96A2-4A96-A21F-E475B8599997}" srcOrd="1" destOrd="0" presId="urn:microsoft.com/office/officeart/2018/2/layout/IconVerticalSolidList"/>
    <dgm:cxn modelId="{C4615A14-3BEF-41B9-A8B9-E71C84289A58}" type="presParOf" srcId="{89E4D598-F6F3-4C27-9DFC-19230BD52AEF}" destId="{57D0E0E4-6172-411D-B25E-7C68E417AB9E}" srcOrd="2" destOrd="0" presId="urn:microsoft.com/office/officeart/2018/2/layout/IconVerticalSolidList"/>
    <dgm:cxn modelId="{2BA53D11-BDE6-43CC-B0E0-20A2235BB2E7}" type="presParOf" srcId="{89E4D598-F6F3-4C27-9DFC-19230BD52AEF}" destId="{CBEB6E77-4F2E-4919-B5C5-C1B926D31D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128EB3-C412-584E-BFE9-F82C7BD492FC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8328DC88-D842-5F44-BDC0-F5AF02AA3B32}">
      <dgm:prSet phldrT="[Texto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Specificities of type 1 diabetes</a:t>
          </a:r>
          <a:endParaRPr lang="es-MX" dirty="0"/>
        </a:p>
      </dgm:t>
    </dgm:pt>
    <dgm:pt modelId="{749CE95D-E10C-6A48-948E-B9AD6927A4D4}" type="parTrans" cxnId="{14F008B5-7489-F240-AED3-BC940628F1E0}">
      <dgm:prSet/>
      <dgm:spPr/>
      <dgm:t>
        <a:bodyPr/>
        <a:lstStyle/>
        <a:p>
          <a:endParaRPr lang="es-MX"/>
        </a:p>
      </dgm:t>
    </dgm:pt>
    <dgm:pt modelId="{D851D014-50CD-1D40-95DD-582C52F2E050}" type="sibTrans" cxnId="{14F008B5-7489-F240-AED3-BC940628F1E0}">
      <dgm:prSet/>
      <dgm:spPr/>
      <dgm:t>
        <a:bodyPr/>
        <a:lstStyle/>
        <a:p>
          <a:endParaRPr lang="es-MX"/>
        </a:p>
      </dgm:t>
    </dgm:pt>
    <dgm:pt modelId="{FEC961CF-D583-8140-969B-2BCE7BC28B7A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Common chronic disease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7C7B80-044C-D749-98F5-91BD733BA605}" type="parTrans" cxnId="{9D635A34-6B4B-3E43-9F5F-621A7FB3DCE5}">
      <dgm:prSet/>
      <dgm:spPr/>
      <dgm:t>
        <a:bodyPr/>
        <a:lstStyle/>
        <a:p>
          <a:endParaRPr lang="es-MX"/>
        </a:p>
      </dgm:t>
    </dgm:pt>
    <dgm:pt modelId="{CF39BB36-3788-FA42-8D46-ABB5ADD383E7}" type="sibTrans" cxnId="{9D635A34-6B4B-3E43-9F5F-621A7FB3DCE5}">
      <dgm:prSet/>
      <dgm:spPr/>
      <dgm:t>
        <a:bodyPr/>
        <a:lstStyle/>
        <a:p>
          <a:endParaRPr lang="es-MX"/>
        </a:p>
      </dgm:t>
    </dgm:pt>
    <dgm:pt modelId="{C02626AF-5493-A043-8E3D-AB870F0EE68F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Most frequently diagnosed in children and adolescents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1A3124-57AD-A94F-9D23-21822FEC1CBE}" type="parTrans" cxnId="{275D8E1E-6DDC-1140-BE6E-25E6850A2C59}">
      <dgm:prSet/>
      <dgm:spPr/>
      <dgm:t>
        <a:bodyPr/>
        <a:lstStyle/>
        <a:p>
          <a:endParaRPr lang="es-MX"/>
        </a:p>
      </dgm:t>
    </dgm:pt>
    <dgm:pt modelId="{E18F3460-E6C0-9343-B9A4-B47DCB8F9B32}" type="sibTrans" cxnId="{275D8E1E-6DDC-1140-BE6E-25E6850A2C59}">
      <dgm:prSet/>
      <dgm:spPr/>
      <dgm:t>
        <a:bodyPr/>
        <a:lstStyle/>
        <a:p>
          <a:endParaRPr lang="es-MX"/>
        </a:p>
      </dgm:t>
    </dgm:pt>
    <dgm:pt modelId="{F8D0121A-C6B7-A84D-96E1-5586E505D637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Most frequently occurring in adults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2BFBB1-543B-6048-9395-DD837A9ABFFB}" type="parTrans" cxnId="{437484E7-D110-3843-8C44-682B76BD326F}">
      <dgm:prSet/>
      <dgm:spPr/>
      <dgm:t>
        <a:bodyPr/>
        <a:lstStyle/>
        <a:p>
          <a:endParaRPr lang="es-MX"/>
        </a:p>
      </dgm:t>
    </dgm:pt>
    <dgm:pt modelId="{D02D3039-BE03-E74E-92B3-0966CE6D142A}" type="sibTrans" cxnId="{437484E7-D110-3843-8C44-682B76BD326F}">
      <dgm:prSet/>
      <dgm:spPr/>
      <dgm:t>
        <a:bodyPr/>
        <a:lstStyle/>
        <a:p>
          <a:endParaRPr lang="es-MX"/>
        </a:p>
      </dgm:t>
    </dgm:pt>
    <dgm:pt modelId="{493B4CA9-7734-404E-A5A3-D7803866A3E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Need for insulin to ensure survival</a:t>
          </a:r>
        </a:p>
      </dgm:t>
    </dgm:pt>
    <dgm:pt modelId="{A21D9568-FA21-3349-8FAC-57F6E7967A8B}" type="parTrans" cxnId="{3FCC7983-4F70-FC4F-AFE8-8F5B38682ADA}">
      <dgm:prSet/>
      <dgm:spPr/>
      <dgm:t>
        <a:bodyPr/>
        <a:lstStyle/>
        <a:p>
          <a:endParaRPr lang="es-MX"/>
        </a:p>
      </dgm:t>
    </dgm:pt>
    <dgm:pt modelId="{7FFE1B10-82D6-3C42-939A-C851C6181107}" type="sibTrans" cxnId="{3FCC7983-4F70-FC4F-AFE8-8F5B38682ADA}">
      <dgm:prSet/>
      <dgm:spPr/>
      <dgm:t>
        <a:bodyPr/>
        <a:lstStyle/>
        <a:p>
          <a:endParaRPr lang="es-MX"/>
        </a:p>
      </dgm:t>
    </dgm:pt>
    <dgm:pt modelId="{9C3A2F35-E005-C248-AD3C-D72DAC42AAC6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In parallel to need for support in general from health system and social system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4B14FD-A8CD-0A4F-AA6D-462504AD55C5}" type="parTrans" cxnId="{D8B18300-CBB3-0A4F-B1E3-A1067EC1A13E}">
      <dgm:prSet/>
      <dgm:spPr/>
      <dgm:t>
        <a:bodyPr/>
        <a:lstStyle/>
        <a:p>
          <a:endParaRPr lang="es-MX"/>
        </a:p>
      </dgm:t>
    </dgm:pt>
    <dgm:pt modelId="{746B3056-2D91-6E48-A3EE-DDFA0FCF3324}" type="sibTrans" cxnId="{D8B18300-CBB3-0A4F-B1E3-A1067EC1A13E}">
      <dgm:prSet/>
      <dgm:spPr/>
      <dgm:t>
        <a:bodyPr/>
        <a:lstStyle/>
        <a:p>
          <a:endParaRPr lang="es-MX"/>
        </a:p>
      </dgm:t>
    </dgm:pt>
    <dgm:pt modelId="{B6F343A3-6776-F447-9BAB-FFDD9441BB8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Increase in burden in low- and middle-income countries </a:t>
          </a:r>
        </a:p>
      </dgm:t>
    </dgm:pt>
    <dgm:pt modelId="{78C9F623-212C-6744-8FA7-603E920D4C62}" type="parTrans" cxnId="{E7054213-C15D-E945-8665-5BBE3308BC0C}">
      <dgm:prSet/>
      <dgm:spPr/>
      <dgm:t>
        <a:bodyPr/>
        <a:lstStyle/>
        <a:p>
          <a:endParaRPr lang="es-MX"/>
        </a:p>
      </dgm:t>
    </dgm:pt>
    <dgm:pt modelId="{3DAC7C6B-FEE2-6248-8EDE-12A5C49E927D}" type="sibTrans" cxnId="{E7054213-C15D-E945-8665-5BBE3308BC0C}">
      <dgm:prSet/>
      <dgm:spPr/>
      <dgm:t>
        <a:bodyPr/>
        <a:lstStyle/>
        <a:p>
          <a:endParaRPr lang="es-MX"/>
        </a:p>
      </dgm:t>
    </dgm:pt>
    <dgm:pt modelId="{EAC439F2-B229-D846-979E-BB600ACE306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Health system capacity to respond</a:t>
          </a:r>
        </a:p>
      </dgm:t>
    </dgm:pt>
    <dgm:pt modelId="{E65A13F8-899E-8143-9A10-BF91BFD9F11D}" type="parTrans" cxnId="{87B72577-0EFD-144A-96CE-2717561204C4}">
      <dgm:prSet/>
      <dgm:spPr/>
      <dgm:t>
        <a:bodyPr/>
        <a:lstStyle/>
        <a:p>
          <a:endParaRPr lang="es-MX"/>
        </a:p>
      </dgm:t>
    </dgm:pt>
    <dgm:pt modelId="{74EEFC74-E83A-4747-9D8F-57461DBCCAAD}" type="sibTrans" cxnId="{87B72577-0EFD-144A-96CE-2717561204C4}">
      <dgm:prSet/>
      <dgm:spPr/>
      <dgm:t>
        <a:bodyPr/>
        <a:lstStyle/>
        <a:p>
          <a:endParaRPr lang="es-MX"/>
        </a:p>
      </dgm:t>
    </dgm:pt>
    <dgm:pt modelId="{AED35B43-FE3C-B345-98BB-E60A4C1D86E3}" type="pres">
      <dgm:prSet presAssocID="{C6128EB3-C412-584E-BFE9-F82C7BD492FC}" presName="Name0" presStyleCnt="0">
        <dgm:presLayoutVars>
          <dgm:dir/>
          <dgm:animLvl val="lvl"/>
          <dgm:resizeHandles val="exact"/>
        </dgm:presLayoutVars>
      </dgm:prSet>
      <dgm:spPr/>
    </dgm:pt>
    <dgm:pt modelId="{B5EA7751-87C2-714B-995A-B7E20302D60B}" type="pres">
      <dgm:prSet presAssocID="{8328DC88-D842-5F44-BDC0-F5AF02AA3B32}" presName="composite" presStyleCnt="0"/>
      <dgm:spPr/>
    </dgm:pt>
    <dgm:pt modelId="{E9530F6D-04A7-1547-98FE-4748D237E424}" type="pres">
      <dgm:prSet presAssocID="{8328DC88-D842-5F44-BDC0-F5AF02AA3B3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A364FFA-4656-364D-A173-5FD48F1197D9}" type="pres">
      <dgm:prSet presAssocID="{8328DC88-D842-5F44-BDC0-F5AF02AA3B32}" presName="desTx" presStyleLbl="alignAccFollowNode1" presStyleIdx="0" presStyleCnt="3">
        <dgm:presLayoutVars>
          <dgm:bulletEnabled val="1"/>
        </dgm:presLayoutVars>
      </dgm:prSet>
      <dgm:spPr/>
    </dgm:pt>
    <dgm:pt modelId="{29CB9D6C-7919-294F-BE06-1B42EDB516F9}" type="pres">
      <dgm:prSet presAssocID="{D851D014-50CD-1D40-95DD-582C52F2E050}" presName="space" presStyleCnt="0"/>
      <dgm:spPr/>
    </dgm:pt>
    <dgm:pt modelId="{78870E58-C8E2-D840-9DDA-28B577C7CB17}" type="pres">
      <dgm:prSet presAssocID="{493B4CA9-7734-404E-A5A3-D7803866A3E7}" presName="composite" presStyleCnt="0"/>
      <dgm:spPr/>
    </dgm:pt>
    <dgm:pt modelId="{4DADCA5E-D56A-1D42-BA45-650CE834D42F}" type="pres">
      <dgm:prSet presAssocID="{493B4CA9-7734-404E-A5A3-D7803866A3E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C3B85A1-D353-C64B-9993-87DE4EA613D9}" type="pres">
      <dgm:prSet presAssocID="{493B4CA9-7734-404E-A5A3-D7803866A3E7}" presName="desTx" presStyleLbl="alignAccFollowNode1" presStyleIdx="1" presStyleCnt="3">
        <dgm:presLayoutVars>
          <dgm:bulletEnabled val="1"/>
        </dgm:presLayoutVars>
      </dgm:prSet>
      <dgm:spPr/>
    </dgm:pt>
    <dgm:pt modelId="{2F8A627E-396A-CC45-A21C-10B0B01BFAF4}" type="pres">
      <dgm:prSet presAssocID="{7FFE1B10-82D6-3C42-939A-C851C6181107}" presName="space" presStyleCnt="0"/>
      <dgm:spPr/>
    </dgm:pt>
    <dgm:pt modelId="{58DB2898-428F-6340-9888-2033D6F34630}" type="pres">
      <dgm:prSet presAssocID="{B6F343A3-6776-F447-9BAB-FFDD9441BB83}" presName="composite" presStyleCnt="0"/>
      <dgm:spPr/>
    </dgm:pt>
    <dgm:pt modelId="{A9FF7136-C95F-4643-AD68-9D11B55D04F6}" type="pres">
      <dgm:prSet presAssocID="{B6F343A3-6776-F447-9BAB-FFDD9441BB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8FECE9D-C57B-2C48-A19A-FE3CF9A52A04}" type="pres">
      <dgm:prSet presAssocID="{B6F343A3-6776-F447-9BAB-FFDD9441BB8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8B18300-CBB3-0A4F-B1E3-A1067EC1A13E}" srcId="{493B4CA9-7734-404E-A5A3-D7803866A3E7}" destId="{9C3A2F35-E005-C248-AD3C-D72DAC42AAC6}" srcOrd="0" destOrd="0" parTransId="{454B14FD-A8CD-0A4F-AA6D-462504AD55C5}" sibTransId="{746B3056-2D91-6E48-A3EE-DDFA0FCF3324}"/>
    <dgm:cxn modelId="{A3723D08-862B-AD40-897F-6D66D9565297}" type="presOf" srcId="{493B4CA9-7734-404E-A5A3-D7803866A3E7}" destId="{4DADCA5E-D56A-1D42-BA45-650CE834D42F}" srcOrd="0" destOrd="0" presId="urn:microsoft.com/office/officeart/2005/8/layout/hList1"/>
    <dgm:cxn modelId="{E7054213-C15D-E945-8665-5BBE3308BC0C}" srcId="{C6128EB3-C412-584E-BFE9-F82C7BD492FC}" destId="{B6F343A3-6776-F447-9BAB-FFDD9441BB83}" srcOrd="2" destOrd="0" parTransId="{78C9F623-212C-6744-8FA7-603E920D4C62}" sibTransId="{3DAC7C6B-FEE2-6248-8EDE-12A5C49E927D}"/>
    <dgm:cxn modelId="{275D8E1E-6DDC-1140-BE6E-25E6850A2C59}" srcId="{FEC961CF-D583-8140-969B-2BCE7BC28B7A}" destId="{C02626AF-5493-A043-8E3D-AB870F0EE68F}" srcOrd="0" destOrd="0" parTransId="{811A3124-57AD-A94F-9D23-21822FEC1CBE}" sibTransId="{E18F3460-E6C0-9343-B9A4-B47DCB8F9B32}"/>
    <dgm:cxn modelId="{CF3E0534-BD36-F54D-A13C-10500E59AE6F}" type="presOf" srcId="{EAC439F2-B229-D846-979E-BB600ACE3060}" destId="{F8FECE9D-C57B-2C48-A19A-FE3CF9A52A04}" srcOrd="0" destOrd="0" presId="urn:microsoft.com/office/officeart/2005/8/layout/hList1"/>
    <dgm:cxn modelId="{9D635A34-6B4B-3E43-9F5F-621A7FB3DCE5}" srcId="{8328DC88-D842-5F44-BDC0-F5AF02AA3B32}" destId="{FEC961CF-D583-8140-969B-2BCE7BC28B7A}" srcOrd="0" destOrd="0" parTransId="{8B7C7B80-044C-D749-98F5-91BD733BA605}" sibTransId="{CF39BB36-3788-FA42-8D46-ABB5ADD383E7}"/>
    <dgm:cxn modelId="{99AC4E3D-B559-5740-B646-2A427B23EB79}" type="presOf" srcId="{F8D0121A-C6B7-A84D-96E1-5586E505D637}" destId="{9A364FFA-4656-364D-A173-5FD48F1197D9}" srcOrd="0" destOrd="2" presId="urn:microsoft.com/office/officeart/2005/8/layout/hList1"/>
    <dgm:cxn modelId="{87B72577-0EFD-144A-96CE-2717561204C4}" srcId="{B6F343A3-6776-F447-9BAB-FFDD9441BB83}" destId="{EAC439F2-B229-D846-979E-BB600ACE3060}" srcOrd="0" destOrd="0" parTransId="{E65A13F8-899E-8143-9A10-BF91BFD9F11D}" sibTransId="{74EEFC74-E83A-4747-9D8F-57461DBCCAAD}"/>
    <dgm:cxn modelId="{0E96727A-9FC8-DD47-BEFB-A5F302EE40EC}" type="presOf" srcId="{9C3A2F35-E005-C248-AD3C-D72DAC42AAC6}" destId="{2C3B85A1-D353-C64B-9993-87DE4EA613D9}" srcOrd="0" destOrd="0" presId="urn:microsoft.com/office/officeart/2005/8/layout/hList1"/>
    <dgm:cxn modelId="{3FCC7983-4F70-FC4F-AFE8-8F5B38682ADA}" srcId="{C6128EB3-C412-584E-BFE9-F82C7BD492FC}" destId="{493B4CA9-7734-404E-A5A3-D7803866A3E7}" srcOrd="1" destOrd="0" parTransId="{A21D9568-FA21-3349-8FAC-57F6E7967A8B}" sibTransId="{7FFE1B10-82D6-3C42-939A-C851C6181107}"/>
    <dgm:cxn modelId="{0FB2758E-9DA4-114D-9859-B397DB621121}" type="presOf" srcId="{C6128EB3-C412-584E-BFE9-F82C7BD492FC}" destId="{AED35B43-FE3C-B345-98BB-E60A4C1D86E3}" srcOrd="0" destOrd="0" presId="urn:microsoft.com/office/officeart/2005/8/layout/hList1"/>
    <dgm:cxn modelId="{840A779E-62D6-804C-8269-5E363172F3D3}" type="presOf" srcId="{B6F343A3-6776-F447-9BAB-FFDD9441BB83}" destId="{A9FF7136-C95F-4643-AD68-9D11B55D04F6}" srcOrd="0" destOrd="0" presId="urn:microsoft.com/office/officeart/2005/8/layout/hList1"/>
    <dgm:cxn modelId="{14F008B5-7489-F240-AED3-BC940628F1E0}" srcId="{C6128EB3-C412-584E-BFE9-F82C7BD492FC}" destId="{8328DC88-D842-5F44-BDC0-F5AF02AA3B32}" srcOrd="0" destOrd="0" parTransId="{749CE95D-E10C-6A48-948E-B9AD6927A4D4}" sibTransId="{D851D014-50CD-1D40-95DD-582C52F2E050}"/>
    <dgm:cxn modelId="{445622B7-1E0D-654A-BD1F-F0E1A929100C}" type="presOf" srcId="{C02626AF-5493-A043-8E3D-AB870F0EE68F}" destId="{9A364FFA-4656-364D-A173-5FD48F1197D9}" srcOrd="0" destOrd="1" presId="urn:microsoft.com/office/officeart/2005/8/layout/hList1"/>
    <dgm:cxn modelId="{F85497D7-9B4B-584D-8661-88886555E8A3}" type="presOf" srcId="{8328DC88-D842-5F44-BDC0-F5AF02AA3B32}" destId="{E9530F6D-04A7-1547-98FE-4748D237E424}" srcOrd="0" destOrd="0" presId="urn:microsoft.com/office/officeart/2005/8/layout/hList1"/>
    <dgm:cxn modelId="{437484E7-D110-3843-8C44-682B76BD326F}" srcId="{FEC961CF-D583-8140-969B-2BCE7BC28B7A}" destId="{F8D0121A-C6B7-A84D-96E1-5586E505D637}" srcOrd="1" destOrd="0" parTransId="{B52BFBB1-543B-6048-9395-DD837A9ABFFB}" sibTransId="{D02D3039-BE03-E74E-92B3-0966CE6D142A}"/>
    <dgm:cxn modelId="{F0662DEE-A9E8-B247-B660-53F88B150F1E}" type="presOf" srcId="{FEC961CF-D583-8140-969B-2BCE7BC28B7A}" destId="{9A364FFA-4656-364D-A173-5FD48F1197D9}" srcOrd="0" destOrd="0" presId="urn:microsoft.com/office/officeart/2005/8/layout/hList1"/>
    <dgm:cxn modelId="{8AB20F62-BF08-E549-8CB6-D32F48DE18F4}" type="presParOf" srcId="{AED35B43-FE3C-B345-98BB-E60A4C1D86E3}" destId="{B5EA7751-87C2-714B-995A-B7E20302D60B}" srcOrd="0" destOrd="0" presId="urn:microsoft.com/office/officeart/2005/8/layout/hList1"/>
    <dgm:cxn modelId="{938C33CE-01AB-1948-AC58-62619FD14FFE}" type="presParOf" srcId="{B5EA7751-87C2-714B-995A-B7E20302D60B}" destId="{E9530F6D-04A7-1547-98FE-4748D237E424}" srcOrd="0" destOrd="0" presId="urn:microsoft.com/office/officeart/2005/8/layout/hList1"/>
    <dgm:cxn modelId="{6A565AD3-4337-F843-ABF0-D15426DB6DB3}" type="presParOf" srcId="{B5EA7751-87C2-714B-995A-B7E20302D60B}" destId="{9A364FFA-4656-364D-A173-5FD48F1197D9}" srcOrd="1" destOrd="0" presId="urn:microsoft.com/office/officeart/2005/8/layout/hList1"/>
    <dgm:cxn modelId="{82069313-C013-3D4C-AEED-582D544CFA75}" type="presParOf" srcId="{AED35B43-FE3C-B345-98BB-E60A4C1D86E3}" destId="{29CB9D6C-7919-294F-BE06-1B42EDB516F9}" srcOrd="1" destOrd="0" presId="urn:microsoft.com/office/officeart/2005/8/layout/hList1"/>
    <dgm:cxn modelId="{9873A7A0-19D2-AF43-BB52-BA3F49A4BB9C}" type="presParOf" srcId="{AED35B43-FE3C-B345-98BB-E60A4C1D86E3}" destId="{78870E58-C8E2-D840-9DDA-28B577C7CB17}" srcOrd="2" destOrd="0" presId="urn:microsoft.com/office/officeart/2005/8/layout/hList1"/>
    <dgm:cxn modelId="{92F64C36-5865-4841-91B2-997486EE48B9}" type="presParOf" srcId="{78870E58-C8E2-D840-9DDA-28B577C7CB17}" destId="{4DADCA5E-D56A-1D42-BA45-650CE834D42F}" srcOrd="0" destOrd="0" presId="urn:microsoft.com/office/officeart/2005/8/layout/hList1"/>
    <dgm:cxn modelId="{AFF51168-F366-F947-BAE3-355983390D54}" type="presParOf" srcId="{78870E58-C8E2-D840-9DDA-28B577C7CB17}" destId="{2C3B85A1-D353-C64B-9993-87DE4EA613D9}" srcOrd="1" destOrd="0" presId="urn:microsoft.com/office/officeart/2005/8/layout/hList1"/>
    <dgm:cxn modelId="{72726136-77B4-4F48-93BE-B77A2F1B2DC8}" type="presParOf" srcId="{AED35B43-FE3C-B345-98BB-E60A4C1D86E3}" destId="{2F8A627E-396A-CC45-A21C-10B0B01BFAF4}" srcOrd="3" destOrd="0" presId="urn:microsoft.com/office/officeart/2005/8/layout/hList1"/>
    <dgm:cxn modelId="{97CD686A-20F7-9C48-83F0-9DCFCE173CD6}" type="presParOf" srcId="{AED35B43-FE3C-B345-98BB-E60A4C1D86E3}" destId="{58DB2898-428F-6340-9888-2033D6F34630}" srcOrd="4" destOrd="0" presId="urn:microsoft.com/office/officeart/2005/8/layout/hList1"/>
    <dgm:cxn modelId="{7F37E10F-7C5C-6C4D-A345-289887696534}" type="presParOf" srcId="{58DB2898-428F-6340-9888-2033D6F34630}" destId="{A9FF7136-C95F-4643-AD68-9D11B55D04F6}" srcOrd="0" destOrd="0" presId="urn:microsoft.com/office/officeart/2005/8/layout/hList1"/>
    <dgm:cxn modelId="{2590BEDD-437D-8C47-A8B1-9F0AEFD8DEDB}" type="presParOf" srcId="{58DB2898-428F-6340-9888-2033D6F34630}" destId="{F8FECE9D-C57B-2C48-A19A-FE3CF9A52A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128EB3-C412-584E-BFE9-F82C7BD492FC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EFDC3F0-9186-AB40-B3C0-D5FAA2E8173C}">
      <dgm:prSet phldrT="[Texto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Global agenda</a:t>
          </a:r>
          <a:endParaRPr lang="es-MX" dirty="0"/>
        </a:p>
      </dgm:t>
    </dgm:pt>
    <dgm:pt modelId="{7A0D921A-7C4C-3943-8F3E-56D642542B8E}" type="parTrans" cxnId="{C81BCD0B-0BC4-C44D-8D2C-8767838A9D2F}">
      <dgm:prSet/>
      <dgm:spPr/>
      <dgm:t>
        <a:bodyPr/>
        <a:lstStyle/>
        <a:p>
          <a:endParaRPr lang="es-MX"/>
        </a:p>
      </dgm:t>
    </dgm:pt>
    <dgm:pt modelId="{59F21CD4-59FE-484E-B974-5F618ACF9869}" type="sibTrans" cxnId="{C81BCD0B-0BC4-C44D-8D2C-8767838A9D2F}">
      <dgm:prSet/>
      <dgm:spPr/>
      <dgm:t>
        <a:bodyPr/>
        <a:lstStyle/>
        <a:p>
          <a:endParaRPr lang="es-MX"/>
        </a:p>
      </dgm:t>
    </dgm:pt>
    <dgm:pt modelId="{E78A82F0-C341-7648-8DFA-B64DAA49598C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Centenary of insulin’s discovery (2021) and its first use (2022)</a:t>
          </a:r>
        </a:p>
      </dgm:t>
    </dgm:pt>
    <dgm:pt modelId="{2FB42CF5-8C4E-8440-A93F-8924A4B77870}" type="parTrans" cxnId="{CECD9BB4-5909-1943-B763-A38FB455D931}">
      <dgm:prSet/>
      <dgm:spPr/>
      <dgm:t>
        <a:bodyPr/>
        <a:lstStyle/>
        <a:p>
          <a:endParaRPr lang="es-MX"/>
        </a:p>
      </dgm:t>
    </dgm:pt>
    <dgm:pt modelId="{461A4AA4-FC7E-984D-81DC-266D0134A7F7}" type="sibTrans" cxnId="{CECD9BB4-5909-1943-B763-A38FB455D931}">
      <dgm:prSet/>
      <dgm:spPr/>
      <dgm:t>
        <a:bodyPr/>
        <a:lstStyle/>
        <a:p>
          <a:endParaRPr lang="es-MX"/>
        </a:p>
      </dgm:t>
    </dgm:pt>
    <dgm:pt modelId="{D50324DE-8BE1-8E43-9A29-951848359AA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Diabetes one of the five prioritized Noncommunicable Diseases</a:t>
          </a:r>
        </a:p>
      </dgm:t>
    </dgm:pt>
    <dgm:pt modelId="{A9B4F7F5-5417-9945-80CC-6CC53E727D2D}" type="parTrans" cxnId="{674D2903-271E-F24C-9E32-1745D136A735}">
      <dgm:prSet/>
      <dgm:spPr/>
      <dgm:t>
        <a:bodyPr/>
        <a:lstStyle/>
        <a:p>
          <a:endParaRPr lang="es-MX"/>
        </a:p>
      </dgm:t>
    </dgm:pt>
    <dgm:pt modelId="{6A56456C-3558-E24A-9CE8-67681747E823}" type="sibTrans" cxnId="{674D2903-271E-F24C-9E32-1745D136A735}">
      <dgm:prSet/>
      <dgm:spPr/>
      <dgm:t>
        <a:bodyPr/>
        <a:lstStyle/>
        <a:p>
          <a:endParaRPr lang="es-MX"/>
        </a:p>
      </dgm:t>
    </dgm:pt>
    <dgm:pt modelId="{5C8886FA-F5AF-EE4B-8B13-FEBAE670FA3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Most of the focus on type 2 diabetes</a:t>
          </a:r>
        </a:p>
      </dgm:t>
    </dgm:pt>
    <dgm:pt modelId="{CF52D6E7-B131-7F48-B4F6-72768CE8D00F}" type="parTrans" cxnId="{F2AF34B2-0935-5447-9021-28053AF89445}">
      <dgm:prSet/>
      <dgm:spPr/>
      <dgm:t>
        <a:bodyPr/>
        <a:lstStyle/>
        <a:p>
          <a:endParaRPr lang="es-MX"/>
        </a:p>
      </dgm:t>
    </dgm:pt>
    <dgm:pt modelId="{93C187F4-93ED-BC47-B147-E9C38E3B4C5E}" type="sibTrans" cxnId="{F2AF34B2-0935-5447-9021-28053AF89445}">
      <dgm:prSet/>
      <dgm:spPr/>
      <dgm:t>
        <a:bodyPr/>
        <a:lstStyle/>
        <a:p>
          <a:endParaRPr lang="es-MX"/>
        </a:p>
      </dgm:t>
    </dgm:pt>
    <dgm:pt modelId="{0CAACB29-6C5C-DC45-8670-2B0D0C4A76D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Global Diabetes Compact</a:t>
          </a:r>
        </a:p>
      </dgm:t>
    </dgm:pt>
    <dgm:pt modelId="{B490ED5C-A6EB-6C4D-9EB4-ABF510C0CD9B}" type="parTrans" cxnId="{C8C62B29-2A5A-5148-AFF5-40E0C574B90B}">
      <dgm:prSet/>
      <dgm:spPr/>
      <dgm:t>
        <a:bodyPr/>
        <a:lstStyle/>
        <a:p>
          <a:endParaRPr lang="es-MX"/>
        </a:p>
      </dgm:t>
    </dgm:pt>
    <dgm:pt modelId="{35681563-8451-934C-9C18-3D1AE72A1848}" type="sibTrans" cxnId="{C8C62B29-2A5A-5148-AFF5-40E0C574B90B}">
      <dgm:prSet/>
      <dgm:spPr/>
      <dgm:t>
        <a:bodyPr/>
        <a:lstStyle/>
        <a:p>
          <a:endParaRPr lang="es-MX"/>
        </a:p>
      </dgm:t>
    </dgm:pt>
    <dgm:pt modelId="{E570BDFD-9D2C-2443-B776-25DF280B5BF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World Health Assembly Resolution</a:t>
          </a:r>
        </a:p>
      </dgm:t>
    </dgm:pt>
    <dgm:pt modelId="{E9C55F63-B278-2241-88D8-A152FA9CD079}" type="parTrans" cxnId="{B17843E2-BC95-4A46-AE51-B7BC28081193}">
      <dgm:prSet/>
      <dgm:spPr/>
      <dgm:t>
        <a:bodyPr/>
        <a:lstStyle/>
        <a:p>
          <a:endParaRPr lang="es-MX"/>
        </a:p>
      </dgm:t>
    </dgm:pt>
    <dgm:pt modelId="{AC34464C-AC04-D149-A830-962BD3FEF5E1}" type="sibTrans" cxnId="{B17843E2-BC95-4A46-AE51-B7BC28081193}">
      <dgm:prSet/>
      <dgm:spPr/>
      <dgm:t>
        <a:bodyPr/>
        <a:lstStyle/>
        <a:p>
          <a:endParaRPr lang="es-MX"/>
        </a:p>
      </dgm:t>
    </dgm:pt>
    <dgm:pt modelId="{63979292-9D9D-374B-9E06-1C62E8B4EB2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Global targets</a:t>
          </a:r>
        </a:p>
      </dgm:t>
    </dgm:pt>
    <dgm:pt modelId="{702798AC-E19A-CD47-826F-DA833153CFEC}" type="parTrans" cxnId="{770681F5-1DE4-3140-9EA2-E812BA823CDD}">
      <dgm:prSet/>
      <dgm:spPr/>
      <dgm:t>
        <a:bodyPr/>
        <a:lstStyle/>
        <a:p>
          <a:endParaRPr lang="es-MX"/>
        </a:p>
      </dgm:t>
    </dgm:pt>
    <dgm:pt modelId="{8C1A3DED-8352-8A4F-8EA3-BA660C681225}" type="sibTrans" cxnId="{770681F5-1DE4-3140-9EA2-E812BA823CDD}">
      <dgm:prSet/>
      <dgm:spPr/>
      <dgm:t>
        <a:bodyPr/>
        <a:lstStyle/>
        <a:p>
          <a:endParaRPr lang="es-MX"/>
        </a:p>
      </dgm:t>
    </dgm:pt>
    <dgm:pt modelId="{2BA1974B-9144-104B-AE2F-EC0FF35773C4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“100% of people with type 1 diabetes have access to affordable insulin treatment and blood glucose self-monitoring”</a:t>
          </a:r>
        </a:p>
      </dgm:t>
    </dgm:pt>
    <dgm:pt modelId="{F7D92CDE-27BA-3149-BF49-FF1BA019F073}" type="parTrans" cxnId="{82DA9F3E-D0E7-7343-A03E-7F6FE3683A74}">
      <dgm:prSet/>
      <dgm:spPr/>
      <dgm:t>
        <a:bodyPr/>
        <a:lstStyle/>
        <a:p>
          <a:endParaRPr lang="es-MX"/>
        </a:p>
      </dgm:t>
    </dgm:pt>
    <dgm:pt modelId="{D084383F-069C-1344-B476-0CE6A0A99388}" type="sibTrans" cxnId="{82DA9F3E-D0E7-7343-A03E-7F6FE3683A74}">
      <dgm:prSet/>
      <dgm:spPr/>
      <dgm:t>
        <a:bodyPr/>
        <a:lstStyle/>
        <a:p>
          <a:endParaRPr lang="es-MX"/>
        </a:p>
      </dgm:t>
    </dgm:pt>
    <dgm:pt modelId="{9133B75C-DAE8-F744-B3D7-A1C1D6C9150D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Lancet Diabetes and Endocrinology Commission on type 1 diabetes</a:t>
          </a:r>
        </a:p>
      </dgm:t>
    </dgm:pt>
    <dgm:pt modelId="{75FA4416-4E5F-414D-85B9-1845F3D17D51}" type="parTrans" cxnId="{4B6A7320-BC6C-2B49-A2C0-A9438BF8135C}">
      <dgm:prSet/>
      <dgm:spPr/>
      <dgm:t>
        <a:bodyPr/>
        <a:lstStyle/>
        <a:p>
          <a:endParaRPr lang="es-MX"/>
        </a:p>
      </dgm:t>
    </dgm:pt>
    <dgm:pt modelId="{A0DB68EF-9FA6-5C44-9EEB-89D551F73DEE}" type="sibTrans" cxnId="{4B6A7320-BC6C-2B49-A2C0-A9438BF8135C}">
      <dgm:prSet/>
      <dgm:spPr/>
      <dgm:t>
        <a:bodyPr/>
        <a:lstStyle/>
        <a:p>
          <a:endParaRPr lang="es-MX"/>
        </a:p>
      </dgm:t>
    </dgm:pt>
    <dgm:pt modelId="{151E6FF5-F39B-8B4B-9FCA-A7F72250371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D.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Beran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, K. Ramaiya and J. Zafra-Tanaka co-leads</a:t>
          </a:r>
        </a:p>
      </dgm:t>
    </dgm:pt>
    <dgm:pt modelId="{5D9859F6-8970-BF47-9E46-0576538EB753}" type="parTrans" cxnId="{36A13F97-D317-5B4E-BC8F-E3CC076FC213}">
      <dgm:prSet/>
      <dgm:spPr/>
      <dgm:t>
        <a:bodyPr/>
        <a:lstStyle/>
        <a:p>
          <a:endParaRPr lang="es-MX"/>
        </a:p>
      </dgm:t>
    </dgm:pt>
    <dgm:pt modelId="{E4B7DE92-6721-FC49-840A-FF123199FAA3}" type="sibTrans" cxnId="{36A13F97-D317-5B4E-BC8F-E3CC076FC213}">
      <dgm:prSet/>
      <dgm:spPr/>
      <dgm:t>
        <a:bodyPr/>
        <a:lstStyle/>
        <a:p>
          <a:endParaRPr lang="es-MX"/>
        </a:p>
      </dgm:t>
    </dgm:pt>
    <dgm:pt modelId="{AED35B43-FE3C-B345-98BB-E60A4C1D86E3}" type="pres">
      <dgm:prSet presAssocID="{C6128EB3-C412-584E-BFE9-F82C7BD492FC}" presName="Name0" presStyleCnt="0">
        <dgm:presLayoutVars>
          <dgm:dir/>
          <dgm:animLvl val="lvl"/>
          <dgm:resizeHandles val="exact"/>
        </dgm:presLayoutVars>
      </dgm:prSet>
      <dgm:spPr/>
    </dgm:pt>
    <dgm:pt modelId="{0E4C0354-9BD8-374A-AB7D-D7A0CC44CEAF}" type="pres">
      <dgm:prSet presAssocID="{CEFDC3F0-9186-AB40-B3C0-D5FAA2E8173C}" presName="composite" presStyleCnt="0"/>
      <dgm:spPr/>
    </dgm:pt>
    <dgm:pt modelId="{389EFBAE-7528-9040-B6BB-A98E8F49BD20}" type="pres">
      <dgm:prSet presAssocID="{CEFDC3F0-9186-AB40-B3C0-D5FAA2E8173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5308385-7BEF-B744-B41D-118CF217EB9F}" type="pres">
      <dgm:prSet presAssocID="{CEFDC3F0-9186-AB40-B3C0-D5FAA2E8173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74D2903-271E-F24C-9E32-1745D136A735}" srcId="{CEFDC3F0-9186-AB40-B3C0-D5FAA2E8173C}" destId="{D50324DE-8BE1-8E43-9A29-951848359AA3}" srcOrd="1" destOrd="0" parTransId="{A9B4F7F5-5417-9945-80CC-6CC53E727D2D}" sibTransId="{6A56456C-3558-E24A-9CE8-67681747E823}"/>
    <dgm:cxn modelId="{C81BCD0B-0BC4-C44D-8D2C-8767838A9D2F}" srcId="{C6128EB3-C412-584E-BFE9-F82C7BD492FC}" destId="{CEFDC3F0-9186-AB40-B3C0-D5FAA2E8173C}" srcOrd="0" destOrd="0" parTransId="{7A0D921A-7C4C-3943-8F3E-56D642542B8E}" sibTransId="{59F21CD4-59FE-484E-B974-5F618ACF9869}"/>
    <dgm:cxn modelId="{4B6A7320-BC6C-2B49-A2C0-A9438BF8135C}" srcId="{CEFDC3F0-9186-AB40-B3C0-D5FAA2E8173C}" destId="{9133B75C-DAE8-F744-B3D7-A1C1D6C9150D}" srcOrd="5" destOrd="0" parTransId="{75FA4416-4E5F-414D-85B9-1845F3D17D51}" sibTransId="{A0DB68EF-9FA6-5C44-9EEB-89D551F73DEE}"/>
    <dgm:cxn modelId="{0C44DF20-C5A4-A64E-BBF3-9B75F05A6304}" type="presOf" srcId="{CEFDC3F0-9186-AB40-B3C0-D5FAA2E8173C}" destId="{389EFBAE-7528-9040-B6BB-A98E8F49BD20}" srcOrd="0" destOrd="0" presId="urn:microsoft.com/office/officeart/2005/8/layout/hList1"/>
    <dgm:cxn modelId="{C8C62B29-2A5A-5148-AFF5-40E0C574B90B}" srcId="{CEFDC3F0-9186-AB40-B3C0-D5FAA2E8173C}" destId="{0CAACB29-6C5C-DC45-8670-2B0D0C4A76DB}" srcOrd="2" destOrd="0" parTransId="{B490ED5C-A6EB-6C4D-9EB4-ABF510C0CD9B}" sibTransId="{35681563-8451-934C-9C18-3D1AE72A1848}"/>
    <dgm:cxn modelId="{82DA9F3E-D0E7-7343-A03E-7F6FE3683A74}" srcId="{63979292-9D9D-374B-9E06-1C62E8B4EB2F}" destId="{2BA1974B-9144-104B-AE2F-EC0FF35773C4}" srcOrd="0" destOrd="0" parTransId="{F7D92CDE-27BA-3149-BF49-FF1BA019F073}" sibTransId="{D084383F-069C-1344-B476-0CE6A0A99388}"/>
    <dgm:cxn modelId="{3CD7A148-B482-0D49-B159-DAC88FDB753C}" type="presOf" srcId="{63979292-9D9D-374B-9E06-1C62E8B4EB2F}" destId="{F5308385-7BEF-B744-B41D-118CF217EB9F}" srcOrd="0" destOrd="5" presId="urn:microsoft.com/office/officeart/2005/8/layout/hList1"/>
    <dgm:cxn modelId="{5EF0F95D-A526-5C4B-BB84-BC251A512E16}" type="presOf" srcId="{E570BDFD-9D2C-2443-B776-25DF280B5BF8}" destId="{F5308385-7BEF-B744-B41D-118CF217EB9F}" srcOrd="0" destOrd="4" presId="urn:microsoft.com/office/officeart/2005/8/layout/hList1"/>
    <dgm:cxn modelId="{20C11860-3F93-F441-B02F-BA314736A0B2}" type="presOf" srcId="{D50324DE-8BE1-8E43-9A29-951848359AA3}" destId="{F5308385-7BEF-B744-B41D-118CF217EB9F}" srcOrd="0" destOrd="1" presId="urn:microsoft.com/office/officeart/2005/8/layout/hList1"/>
    <dgm:cxn modelId="{B18AED70-743E-8243-BAC1-DEDB35F3099D}" type="presOf" srcId="{9133B75C-DAE8-F744-B3D7-A1C1D6C9150D}" destId="{F5308385-7BEF-B744-B41D-118CF217EB9F}" srcOrd="0" destOrd="7" presId="urn:microsoft.com/office/officeart/2005/8/layout/hList1"/>
    <dgm:cxn modelId="{0FB2758E-9DA4-114D-9859-B397DB621121}" type="presOf" srcId="{C6128EB3-C412-584E-BFE9-F82C7BD492FC}" destId="{AED35B43-FE3C-B345-98BB-E60A4C1D86E3}" srcOrd="0" destOrd="0" presId="urn:microsoft.com/office/officeart/2005/8/layout/hList1"/>
    <dgm:cxn modelId="{C861E194-257D-BD46-BC8A-B46AB50B46B9}" type="presOf" srcId="{151E6FF5-F39B-8B4B-9FCA-A7F72250371B}" destId="{F5308385-7BEF-B744-B41D-118CF217EB9F}" srcOrd="0" destOrd="8" presId="urn:microsoft.com/office/officeart/2005/8/layout/hList1"/>
    <dgm:cxn modelId="{36A13F97-D317-5B4E-BC8F-E3CC076FC213}" srcId="{9133B75C-DAE8-F744-B3D7-A1C1D6C9150D}" destId="{151E6FF5-F39B-8B4B-9FCA-A7F72250371B}" srcOrd="0" destOrd="0" parTransId="{5D9859F6-8970-BF47-9E46-0576538EB753}" sibTransId="{E4B7DE92-6721-FC49-840A-FF123199FAA3}"/>
    <dgm:cxn modelId="{905E83AA-C154-CD43-83CD-8B55B3C0992F}" type="presOf" srcId="{2BA1974B-9144-104B-AE2F-EC0FF35773C4}" destId="{F5308385-7BEF-B744-B41D-118CF217EB9F}" srcOrd="0" destOrd="6" presId="urn:microsoft.com/office/officeart/2005/8/layout/hList1"/>
    <dgm:cxn modelId="{F2AF34B2-0935-5447-9021-28053AF89445}" srcId="{D50324DE-8BE1-8E43-9A29-951848359AA3}" destId="{5C8886FA-F5AF-EE4B-8B13-FEBAE670FA36}" srcOrd="0" destOrd="0" parTransId="{CF52D6E7-B131-7F48-B4F6-72768CE8D00F}" sibTransId="{93C187F4-93ED-BC47-B147-E9C38E3B4C5E}"/>
    <dgm:cxn modelId="{E1E79EB3-6DD8-6340-BF06-39D32B4BB731}" type="presOf" srcId="{0CAACB29-6C5C-DC45-8670-2B0D0C4A76DB}" destId="{F5308385-7BEF-B744-B41D-118CF217EB9F}" srcOrd="0" destOrd="3" presId="urn:microsoft.com/office/officeart/2005/8/layout/hList1"/>
    <dgm:cxn modelId="{CECD9BB4-5909-1943-B763-A38FB455D931}" srcId="{CEFDC3F0-9186-AB40-B3C0-D5FAA2E8173C}" destId="{E78A82F0-C341-7648-8DFA-B64DAA49598C}" srcOrd="0" destOrd="0" parTransId="{2FB42CF5-8C4E-8440-A93F-8924A4B77870}" sibTransId="{461A4AA4-FC7E-984D-81DC-266D0134A7F7}"/>
    <dgm:cxn modelId="{169E82B7-2678-6342-B738-F2BC48AE0BFC}" type="presOf" srcId="{E78A82F0-C341-7648-8DFA-B64DAA49598C}" destId="{F5308385-7BEF-B744-B41D-118CF217EB9F}" srcOrd="0" destOrd="0" presId="urn:microsoft.com/office/officeart/2005/8/layout/hList1"/>
    <dgm:cxn modelId="{33A2EBC0-6471-E44D-9676-DC4A196EE5B5}" type="presOf" srcId="{5C8886FA-F5AF-EE4B-8B13-FEBAE670FA36}" destId="{F5308385-7BEF-B744-B41D-118CF217EB9F}" srcOrd="0" destOrd="2" presId="urn:microsoft.com/office/officeart/2005/8/layout/hList1"/>
    <dgm:cxn modelId="{B17843E2-BC95-4A46-AE51-B7BC28081193}" srcId="{CEFDC3F0-9186-AB40-B3C0-D5FAA2E8173C}" destId="{E570BDFD-9D2C-2443-B776-25DF280B5BF8}" srcOrd="3" destOrd="0" parTransId="{E9C55F63-B278-2241-88D8-A152FA9CD079}" sibTransId="{AC34464C-AC04-D149-A830-962BD3FEF5E1}"/>
    <dgm:cxn modelId="{770681F5-1DE4-3140-9EA2-E812BA823CDD}" srcId="{CEFDC3F0-9186-AB40-B3C0-D5FAA2E8173C}" destId="{63979292-9D9D-374B-9E06-1C62E8B4EB2F}" srcOrd="4" destOrd="0" parTransId="{702798AC-E19A-CD47-826F-DA833153CFEC}" sibTransId="{8C1A3DED-8352-8A4F-8EA3-BA660C681225}"/>
    <dgm:cxn modelId="{EB3C8ECA-1192-A64A-AD83-AD78C606A311}" type="presParOf" srcId="{AED35B43-FE3C-B345-98BB-E60A4C1D86E3}" destId="{0E4C0354-9BD8-374A-AB7D-D7A0CC44CEAF}" srcOrd="0" destOrd="0" presId="urn:microsoft.com/office/officeart/2005/8/layout/hList1"/>
    <dgm:cxn modelId="{84A87FD9-554B-A548-A8E6-4437290D3045}" type="presParOf" srcId="{0E4C0354-9BD8-374A-AB7D-D7A0CC44CEAF}" destId="{389EFBAE-7528-9040-B6BB-A98E8F49BD20}" srcOrd="0" destOrd="0" presId="urn:microsoft.com/office/officeart/2005/8/layout/hList1"/>
    <dgm:cxn modelId="{CA37372B-D03D-BD40-9CAD-D9763F85EA30}" type="presParOf" srcId="{0E4C0354-9BD8-374A-AB7D-D7A0CC44CEAF}" destId="{F5308385-7BEF-B744-B41D-118CF217EB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514B39-1C25-9348-BD43-9552CAF33615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8AEAABE-54E1-D948-8959-AAFFCF34B4C8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Development of a core group of experts </a:t>
          </a:r>
          <a:endParaRPr lang="en-US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33CB857D-F861-2449-BFB0-EE85F9B94650}" type="parTrans" cxnId="{10FAC62A-96F5-264C-9C95-3E973F91F09A}">
      <dgm:prSet/>
      <dgm:spPr/>
      <dgm:t>
        <a:bodyPr/>
        <a:lstStyle/>
        <a:p>
          <a:endParaRPr lang="es-MX"/>
        </a:p>
      </dgm:t>
    </dgm:pt>
    <dgm:pt modelId="{BA91AF78-4EE5-DC48-BD09-5A4A8EB6FB1B}" type="sibTrans" cxnId="{10FAC62A-96F5-264C-9C95-3E973F91F09A}">
      <dgm:prSet/>
      <dgm:spPr/>
      <dgm:t>
        <a:bodyPr/>
        <a:lstStyle/>
        <a:p>
          <a:endParaRPr lang="es-MX"/>
        </a:p>
      </dgm:t>
    </dgm:pt>
    <dgm:pt modelId="{E6DCD6B1-DF12-4A45-A5ED-0D3D2B15FBA5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Presentation and discussion in Dar es Salaam during East African Diabetes Study Group Meeting</a:t>
          </a:r>
        </a:p>
      </dgm:t>
    </dgm:pt>
    <dgm:pt modelId="{48425B4F-9159-D44D-89A3-B751BC4871C8}" type="parTrans" cxnId="{E1299452-BFC8-D74D-9361-763AE659B50B}">
      <dgm:prSet/>
      <dgm:spPr/>
      <dgm:t>
        <a:bodyPr/>
        <a:lstStyle/>
        <a:p>
          <a:endParaRPr lang="es-MX"/>
        </a:p>
      </dgm:t>
    </dgm:pt>
    <dgm:pt modelId="{CE18FA69-AC1D-FD46-BC5C-64E74FE54E39}" type="sibTrans" cxnId="{E1299452-BFC8-D74D-9361-763AE659B50B}">
      <dgm:prSet/>
      <dgm:spPr/>
      <dgm:t>
        <a:bodyPr/>
        <a:lstStyle/>
        <a:p>
          <a:endParaRPr lang="es-MX"/>
        </a:p>
      </dgm:t>
    </dgm:pt>
    <dgm:pt modelId="{9C6C482E-2BE4-1642-868E-8CD24221AEA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Meeting in Geneva in November 2023</a:t>
          </a:r>
        </a:p>
      </dgm:t>
    </dgm:pt>
    <dgm:pt modelId="{F23B685C-251A-FA49-89FB-720A30D7AD8B}" type="parTrans" cxnId="{3A92F0BE-732B-924D-940F-80E54E3F8567}">
      <dgm:prSet/>
      <dgm:spPr/>
      <dgm:t>
        <a:bodyPr/>
        <a:lstStyle/>
        <a:p>
          <a:endParaRPr lang="es-MX"/>
        </a:p>
      </dgm:t>
    </dgm:pt>
    <dgm:pt modelId="{26C1BB1D-8679-6044-A663-71F0112E7C15}" type="sibTrans" cxnId="{3A92F0BE-732B-924D-940F-80E54E3F8567}">
      <dgm:prSet/>
      <dgm:spPr/>
      <dgm:t>
        <a:bodyPr/>
        <a:lstStyle/>
        <a:p>
          <a:endParaRPr lang="es-MX"/>
        </a:p>
      </dgm:t>
    </dgm:pt>
    <dgm:pt modelId="{4E259848-802F-5542-A9FB-A8569EF4D0EB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15 experts from 11 countries</a:t>
          </a:r>
          <a:endParaRPr lang="en-US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DA8B58FF-B812-4A40-8995-7D605CE2A8AA}" type="parTrans" cxnId="{B3D022C1-55F5-634B-9B56-87A213E81698}">
      <dgm:prSet/>
      <dgm:spPr/>
      <dgm:t>
        <a:bodyPr/>
        <a:lstStyle/>
        <a:p>
          <a:endParaRPr lang="es-MX"/>
        </a:p>
      </dgm:t>
    </dgm:pt>
    <dgm:pt modelId="{F4F5AD21-BAD2-EA4C-8282-312597D92DFB}" type="sibTrans" cxnId="{B3D022C1-55F5-634B-9B56-87A213E81698}">
      <dgm:prSet/>
      <dgm:spPr/>
      <dgm:t>
        <a:bodyPr/>
        <a:lstStyle/>
        <a:p>
          <a:endParaRPr lang="es-MX"/>
        </a:p>
      </dgm:t>
    </dgm:pt>
    <dgm:pt modelId="{97EE9F30-AFCD-234F-9AE7-EC86DF8B1847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Meeting supported by the Swiss Agency for Development and Cooperation as part of the NCD Policy Lab hosted at the University of Geneva</a:t>
          </a:r>
          <a:endParaRPr lang="en-US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FB136054-B291-C74B-9678-610D6FD7FDE1}" type="parTrans" cxnId="{FE0678C4-CEDA-DF4E-B5BD-9D2A7342515C}">
      <dgm:prSet/>
      <dgm:spPr/>
      <dgm:t>
        <a:bodyPr/>
        <a:lstStyle/>
        <a:p>
          <a:endParaRPr lang="es-MX"/>
        </a:p>
      </dgm:t>
    </dgm:pt>
    <dgm:pt modelId="{DAD74A2D-771A-4347-98B7-239A3F63E553}" type="sibTrans" cxnId="{FE0678C4-CEDA-DF4E-B5BD-9D2A7342515C}">
      <dgm:prSet/>
      <dgm:spPr/>
      <dgm:t>
        <a:bodyPr/>
        <a:lstStyle/>
        <a:p>
          <a:endParaRPr lang="es-MX"/>
        </a:p>
      </dgm:t>
    </dgm:pt>
    <dgm:pt modelId="{38CEF744-965A-5C49-A1A5-FBD1CE9629EE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Development of concept</a:t>
          </a:r>
          <a:endParaRPr lang="en-US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D73685D8-1E73-0E4A-ABC2-B0BF827850DA}" type="parTrans" cxnId="{A18C04DD-CE60-CA4F-BCA3-FA755A0B02BA}">
      <dgm:prSet/>
      <dgm:spPr/>
      <dgm:t>
        <a:bodyPr/>
        <a:lstStyle/>
        <a:p>
          <a:endParaRPr lang="es-MX"/>
        </a:p>
      </dgm:t>
    </dgm:pt>
    <dgm:pt modelId="{6A37923D-D3D7-FE4C-8F0A-903E94A77EBC}" type="sibTrans" cxnId="{A18C04DD-CE60-CA4F-BCA3-FA755A0B02BA}">
      <dgm:prSet/>
      <dgm:spPr/>
      <dgm:t>
        <a:bodyPr/>
        <a:lstStyle/>
        <a:p>
          <a:endParaRPr lang="es-MX"/>
        </a:p>
      </dgm:t>
    </dgm:pt>
    <dgm:pt modelId="{87731C24-3852-8543-AC56-8DC6F2287B3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Re-launch of DIAMOND study as DIAMOND 2 Action</a:t>
          </a:r>
        </a:p>
      </dgm:t>
    </dgm:pt>
    <dgm:pt modelId="{F772A2F2-90D3-0545-BA3C-393207878AD0}" type="parTrans" cxnId="{0F444C6A-CD48-3B46-B6A1-32EEBEA58F43}">
      <dgm:prSet/>
      <dgm:spPr/>
      <dgm:t>
        <a:bodyPr/>
        <a:lstStyle/>
        <a:p>
          <a:endParaRPr lang="es-MX"/>
        </a:p>
      </dgm:t>
    </dgm:pt>
    <dgm:pt modelId="{6B653772-A874-F54B-8A7F-21FE38FD52B7}" type="sibTrans" cxnId="{0F444C6A-CD48-3B46-B6A1-32EEBEA58F43}">
      <dgm:prSet/>
      <dgm:spPr/>
      <dgm:t>
        <a:bodyPr/>
        <a:lstStyle/>
        <a:p>
          <a:endParaRPr lang="es-MX"/>
        </a:p>
      </dgm:t>
    </dgm:pt>
    <dgm:pt modelId="{9B950365-0EA9-D541-BC39-D8FA05C6E359}" type="pres">
      <dgm:prSet presAssocID="{5A514B39-1C25-9348-BD43-9552CAF33615}" presName="rootnode" presStyleCnt="0">
        <dgm:presLayoutVars>
          <dgm:chMax/>
          <dgm:chPref/>
          <dgm:dir/>
          <dgm:animLvl val="lvl"/>
        </dgm:presLayoutVars>
      </dgm:prSet>
      <dgm:spPr/>
    </dgm:pt>
    <dgm:pt modelId="{F2858CEC-A886-F744-AD27-33F29A706BAC}" type="pres">
      <dgm:prSet presAssocID="{48AEAABE-54E1-D948-8959-AAFFCF34B4C8}" presName="composite" presStyleCnt="0"/>
      <dgm:spPr/>
    </dgm:pt>
    <dgm:pt modelId="{75E5AFDC-0E70-A24A-B7DF-571B283F0A52}" type="pres">
      <dgm:prSet presAssocID="{48AEAABE-54E1-D948-8959-AAFFCF34B4C8}" presName="bentUpArrow1" presStyleLbl="alignImgPlace1" presStyleIdx="0" presStyleCnt="2"/>
      <dgm:spPr/>
    </dgm:pt>
    <dgm:pt modelId="{8849EFF1-710D-F84A-8100-3CF55A3EB6CF}" type="pres">
      <dgm:prSet presAssocID="{48AEAABE-54E1-D948-8959-AAFFCF34B4C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236765B9-8771-A947-931B-4B1308637B8F}" type="pres">
      <dgm:prSet presAssocID="{48AEAABE-54E1-D948-8959-AAFFCF34B4C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416570F-3C42-C848-BB9E-7D91677C9E54}" type="pres">
      <dgm:prSet presAssocID="{BA91AF78-4EE5-DC48-BD09-5A4A8EB6FB1B}" presName="sibTrans" presStyleCnt="0"/>
      <dgm:spPr/>
    </dgm:pt>
    <dgm:pt modelId="{ECAE2357-B44A-E942-8B69-40BA8F5A1A47}" type="pres">
      <dgm:prSet presAssocID="{9C6C482E-2BE4-1642-868E-8CD24221AEA1}" presName="composite" presStyleCnt="0"/>
      <dgm:spPr/>
    </dgm:pt>
    <dgm:pt modelId="{A9F1D4E3-8609-9F43-8C3D-679D250A257B}" type="pres">
      <dgm:prSet presAssocID="{9C6C482E-2BE4-1642-868E-8CD24221AEA1}" presName="bentUpArrow1" presStyleLbl="alignImgPlace1" presStyleIdx="1" presStyleCnt="2"/>
      <dgm:spPr/>
    </dgm:pt>
    <dgm:pt modelId="{447C5300-48B3-044F-B576-5565075FB46F}" type="pres">
      <dgm:prSet presAssocID="{9C6C482E-2BE4-1642-868E-8CD24221AEA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9915CAD4-57B2-D746-8D37-EC0D58118183}" type="pres">
      <dgm:prSet presAssocID="{9C6C482E-2BE4-1642-868E-8CD24221AEA1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354C1FE-1D8C-274A-A605-32B13F1407B3}" type="pres">
      <dgm:prSet presAssocID="{26C1BB1D-8679-6044-A663-71F0112E7C15}" presName="sibTrans" presStyleCnt="0"/>
      <dgm:spPr/>
    </dgm:pt>
    <dgm:pt modelId="{09EB87AB-AF48-C945-9455-40AB68248881}" type="pres">
      <dgm:prSet presAssocID="{87731C24-3852-8543-AC56-8DC6F2287B30}" presName="composite" presStyleCnt="0"/>
      <dgm:spPr/>
    </dgm:pt>
    <dgm:pt modelId="{56EF96D3-C146-A94D-B828-7D1468E43398}" type="pres">
      <dgm:prSet presAssocID="{87731C24-3852-8543-AC56-8DC6F2287B3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E99BA07-DB1A-FA42-BC75-71AB935FB2E7}" type="presOf" srcId="{4E259848-802F-5542-A9FB-A8569EF4D0EB}" destId="{9915CAD4-57B2-D746-8D37-EC0D58118183}" srcOrd="0" destOrd="0" presId="urn:microsoft.com/office/officeart/2005/8/layout/StepDownProcess"/>
    <dgm:cxn modelId="{24590A0A-A28F-0042-8777-2F45D6A8103D}" type="presOf" srcId="{97EE9F30-AFCD-234F-9AE7-EC86DF8B1847}" destId="{9915CAD4-57B2-D746-8D37-EC0D58118183}" srcOrd="0" destOrd="1" presId="urn:microsoft.com/office/officeart/2005/8/layout/StepDownProcess"/>
    <dgm:cxn modelId="{10FAC62A-96F5-264C-9C95-3E973F91F09A}" srcId="{5A514B39-1C25-9348-BD43-9552CAF33615}" destId="{48AEAABE-54E1-D948-8959-AAFFCF34B4C8}" srcOrd="0" destOrd="0" parTransId="{33CB857D-F861-2449-BFB0-EE85F9B94650}" sibTransId="{BA91AF78-4EE5-DC48-BD09-5A4A8EB6FB1B}"/>
    <dgm:cxn modelId="{E1299452-BFC8-D74D-9361-763AE659B50B}" srcId="{48AEAABE-54E1-D948-8959-AAFFCF34B4C8}" destId="{E6DCD6B1-DF12-4A45-A5ED-0D3D2B15FBA5}" srcOrd="0" destOrd="0" parTransId="{48425B4F-9159-D44D-89A3-B751BC4871C8}" sibTransId="{CE18FA69-AC1D-FD46-BC5C-64E74FE54E39}"/>
    <dgm:cxn modelId="{A54F8E5E-28CA-5048-A46C-DD8E00340CFB}" type="presOf" srcId="{9C6C482E-2BE4-1642-868E-8CD24221AEA1}" destId="{447C5300-48B3-044F-B576-5565075FB46F}" srcOrd="0" destOrd="0" presId="urn:microsoft.com/office/officeart/2005/8/layout/StepDownProcess"/>
    <dgm:cxn modelId="{3E03C161-2EEA-A349-A2BD-28EC8C35C2BD}" type="presOf" srcId="{48AEAABE-54E1-D948-8959-AAFFCF34B4C8}" destId="{8849EFF1-710D-F84A-8100-3CF55A3EB6CF}" srcOrd="0" destOrd="0" presId="urn:microsoft.com/office/officeart/2005/8/layout/StepDownProcess"/>
    <dgm:cxn modelId="{0F444C6A-CD48-3B46-B6A1-32EEBEA58F43}" srcId="{5A514B39-1C25-9348-BD43-9552CAF33615}" destId="{87731C24-3852-8543-AC56-8DC6F2287B30}" srcOrd="2" destOrd="0" parTransId="{F772A2F2-90D3-0545-BA3C-393207878AD0}" sibTransId="{6B653772-A874-F54B-8A7F-21FE38FD52B7}"/>
    <dgm:cxn modelId="{952FF56D-C178-1245-8A66-045EE309D1E5}" type="presOf" srcId="{87731C24-3852-8543-AC56-8DC6F2287B30}" destId="{56EF96D3-C146-A94D-B828-7D1468E43398}" srcOrd="0" destOrd="0" presId="urn:microsoft.com/office/officeart/2005/8/layout/StepDownProcess"/>
    <dgm:cxn modelId="{BF233074-D4B0-9C4F-8702-DB6C5B2060D8}" type="presOf" srcId="{E6DCD6B1-DF12-4A45-A5ED-0D3D2B15FBA5}" destId="{236765B9-8771-A947-931B-4B1308637B8F}" srcOrd="0" destOrd="0" presId="urn:microsoft.com/office/officeart/2005/8/layout/StepDownProcess"/>
    <dgm:cxn modelId="{313FBD86-2B1E-7A43-83B9-FCA2ACC04B28}" type="presOf" srcId="{5A514B39-1C25-9348-BD43-9552CAF33615}" destId="{9B950365-0EA9-D541-BC39-D8FA05C6E359}" srcOrd="0" destOrd="0" presId="urn:microsoft.com/office/officeart/2005/8/layout/StepDownProcess"/>
    <dgm:cxn modelId="{3A92F0BE-732B-924D-940F-80E54E3F8567}" srcId="{5A514B39-1C25-9348-BD43-9552CAF33615}" destId="{9C6C482E-2BE4-1642-868E-8CD24221AEA1}" srcOrd="1" destOrd="0" parTransId="{F23B685C-251A-FA49-89FB-720A30D7AD8B}" sibTransId="{26C1BB1D-8679-6044-A663-71F0112E7C15}"/>
    <dgm:cxn modelId="{B3D022C1-55F5-634B-9B56-87A213E81698}" srcId="{9C6C482E-2BE4-1642-868E-8CD24221AEA1}" destId="{4E259848-802F-5542-A9FB-A8569EF4D0EB}" srcOrd="0" destOrd="0" parTransId="{DA8B58FF-B812-4A40-8995-7D605CE2A8AA}" sibTransId="{F4F5AD21-BAD2-EA4C-8282-312597D92DFB}"/>
    <dgm:cxn modelId="{FE0678C4-CEDA-DF4E-B5BD-9D2A7342515C}" srcId="{9C6C482E-2BE4-1642-868E-8CD24221AEA1}" destId="{97EE9F30-AFCD-234F-9AE7-EC86DF8B1847}" srcOrd="1" destOrd="0" parTransId="{FB136054-B291-C74B-9678-610D6FD7FDE1}" sibTransId="{DAD74A2D-771A-4347-98B7-239A3F63E553}"/>
    <dgm:cxn modelId="{A18C04DD-CE60-CA4F-BCA3-FA755A0B02BA}" srcId="{9C6C482E-2BE4-1642-868E-8CD24221AEA1}" destId="{38CEF744-965A-5C49-A1A5-FBD1CE9629EE}" srcOrd="2" destOrd="0" parTransId="{D73685D8-1E73-0E4A-ABC2-B0BF827850DA}" sibTransId="{6A37923D-D3D7-FE4C-8F0A-903E94A77EBC}"/>
    <dgm:cxn modelId="{6BB7A0DF-02CE-D74D-8BC1-FCD11A64BFE0}" type="presOf" srcId="{38CEF744-965A-5C49-A1A5-FBD1CE9629EE}" destId="{9915CAD4-57B2-D746-8D37-EC0D58118183}" srcOrd="0" destOrd="2" presId="urn:microsoft.com/office/officeart/2005/8/layout/StepDownProcess"/>
    <dgm:cxn modelId="{B92FBC74-B425-A34D-A2FA-B812EF33A087}" type="presParOf" srcId="{9B950365-0EA9-D541-BC39-D8FA05C6E359}" destId="{F2858CEC-A886-F744-AD27-33F29A706BAC}" srcOrd="0" destOrd="0" presId="urn:microsoft.com/office/officeart/2005/8/layout/StepDownProcess"/>
    <dgm:cxn modelId="{CFB2878F-8043-5F44-B3F3-3B2D3ECD9602}" type="presParOf" srcId="{F2858CEC-A886-F744-AD27-33F29A706BAC}" destId="{75E5AFDC-0E70-A24A-B7DF-571B283F0A52}" srcOrd="0" destOrd="0" presId="urn:microsoft.com/office/officeart/2005/8/layout/StepDownProcess"/>
    <dgm:cxn modelId="{FC6FD4EE-FFA3-E94F-B01A-583A0CDF687B}" type="presParOf" srcId="{F2858CEC-A886-F744-AD27-33F29A706BAC}" destId="{8849EFF1-710D-F84A-8100-3CF55A3EB6CF}" srcOrd="1" destOrd="0" presId="urn:microsoft.com/office/officeart/2005/8/layout/StepDownProcess"/>
    <dgm:cxn modelId="{C878C2B5-CD41-CE42-99C7-F06D9F7C324F}" type="presParOf" srcId="{F2858CEC-A886-F744-AD27-33F29A706BAC}" destId="{236765B9-8771-A947-931B-4B1308637B8F}" srcOrd="2" destOrd="0" presId="urn:microsoft.com/office/officeart/2005/8/layout/StepDownProcess"/>
    <dgm:cxn modelId="{6FAA10F7-1147-A345-BFBE-E42FC82CCC84}" type="presParOf" srcId="{9B950365-0EA9-D541-BC39-D8FA05C6E359}" destId="{3416570F-3C42-C848-BB9E-7D91677C9E54}" srcOrd="1" destOrd="0" presId="urn:microsoft.com/office/officeart/2005/8/layout/StepDownProcess"/>
    <dgm:cxn modelId="{B34BE523-F217-0747-BDFD-D852E57B6B72}" type="presParOf" srcId="{9B950365-0EA9-D541-BC39-D8FA05C6E359}" destId="{ECAE2357-B44A-E942-8B69-40BA8F5A1A47}" srcOrd="2" destOrd="0" presId="urn:microsoft.com/office/officeart/2005/8/layout/StepDownProcess"/>
    <dgm:cxn modelId="{1C06D474-DE17-FA42-BE71-DBE237D5CAFD}" type="presParOf" srcId="{ECAE2357-B44A-E942-8B69-40BA8F5A1A47}" destId="{A9F1D4E3-8609-9F43-8C3D-679D250A257B}" srcOrd="0" destOrd="0" presId="urn:microsoft.com/office/officeart/2005/8/layout/StepDownProcess"/>
    <dgm:cxn modelId="{0DE2771E-A1B0-4A49-9FA7-41AC49767BF6}" type="presParOf" srcId="{ECAE2357-B44A-E942-8B69-40BA8F5A1A47}" destId="{447C5300-48B3-044F-B576-5565075FB46F}" srcOrd="1" destOrd="0" presId="urn:microsoft.com/office/officeart/2005/8/layout/StepDownProcess"/>
    <dgm:cxn modelId="{E0033315-16A7-8D40-8962-8403D4C6E430}" type="presParOf" srcId="{ECAE2357-B44A-E942-8B69-40BA8F5A1A47}" destId="{9915CAD4-57B2-D746-8D37-EC0D58118183}" srcOrd="2" destOrd="0" presId="urn:microsoft.com/office/officeart/2005/8/layout/StepDownProcess"/>
    <dgm:cxn modelId="{89F6E238-8072-1D4F-A912-51CF9F5FD614}" type="presParOf" srcId="{9B950365-0EA9-D541-BC39-D8FA05C6E359}" destId="{9354C1FE-1D8C-274A-A605-32B13F1407B3}" srcOrd="3" destOrd="0" presId="urn:microsoft.com/office/officeart/2005/8/layout/StepDownProcess"/>
    <dgm:cxn modelId="{2CDFC638-A6BD-9F4D-8ECD-386A5EE83207}" type="presParOf" srcId="{9B950365-0EA9-D541-BC39-D8FA05C6E359}" destId="{09EB87AB-AF48-C945-9455-40AB68248881}" srcOrd="4" destOrd="0" presId="urn:microsoft.com/office/officeart/2005/8/layout/StepDownProcess"/>
    <dgm:cxn modelId="{D9E33D73-D132-9E43-8CE7-923E29B20CBC}" type="presParOf" srcId="{09EB87AB-AF48-C945-9455-40AB68248881}" destId="{56EF96D3-C146-A94D-B828-7D1468E4339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0C5E65-E59D-9047-AB58-7B84AE0EB13C}" type="doc">
      <dgm:prSet loTypeId="urn:microsoft.com/office/officeart/2005/8/layout/hierarchy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36C00C7-3EE1-464E-9BCD-D4B2180F389B}">
      <dgm:prSet phldrT="[Texto]"/>
      <dgm:spPr/>
      <dgm:t>
        <a:bodyPr/>
        <a:lstStyle/>
        <a:p>
          <a:pPr>
            <a:buNone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Grants</a:t>
          </a:r>
          <a:endParaRPr lang="es-MX" dirty="0"/>
        </a:p>
      </dgm:t>
    </dgm:pt>
    <dgm:pt modelId="{14D25D3C-27E5-494A-8FCA-5E1253847BEE}" type="parTrans" cxnId="{2B1403EB-3290-D74F-A2DC-227E1E23A393}">
      <dgm:prSet/>
      <dgm:spPr/>
      <dgm:t>
        <a:bodyPr/>
        <a:lstStyle/>
        <a:p>
          <a:endParaRPr lang="es-MX"/>
        </a:p>
      </dgm:t>
    </dgm:pt>
    <dgm:pt modelId="{AAF8DDAB-5DDC-6F4A-92A0-00E9559EB8F6}" type="sibTrans" cxnId="{2B1403EB-3290-D74F-A2DC-227E1E23A393}">
      <dgm:prSet/>
      <dgm:spPr/>
      <dgm:t>
        <a:bodyPr/>
        <a:lstStyle/>
        <a:p>
          <a:endParaRPr lang="es-MX"/>
        </a:p>
      </dgm:t>
    </dgm:pt>
    <dgm:pt modelId="{829442A9-6B6F-534D-9D92-FB2115C49B6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UK MRC - </a:t>
          </a:r>
          <a:r>
            <a:rPr lang="es-CO" b="0" i="0" u="none" strike="noStrike" dirty="0">
              <a:solidFill>
                <a:srgbClr val="1F1F1F"/>
              </a:solidFill>
              <a:effectLst/>
              <a:latin typeface="Google Sans"/>
            </a:rPr>
            <a:t>MRC </a:t>
          </a:r>
          <a:r>
            <a:rPr lang="es-CO" b="0" i="0" u="none" strike="noStrike" dirty="0" err="1">
              <a:solidFill>
                <a:srgbClr val="1F1F1F"/>
              </a:solidFill>
              <a:effectLst/>
              <a:latin typeface="Google Sans"/>
            </a:rPr>
            <a:t>Applied</a:t>
          </a:r>
          <a:r>
            <a:rPr lang="es-CO" b="0" i="0" u="none" strike="noStrike" dirty="0">
              <a:solidFill>
                <a:srgbClr val="1F1F1F"/>
              </a:solidFill>
              <a:effectLst/>
              <a:latin typeface="Google Sans"/>
            </a:rPr>
            <a:t> Global </a:t>
          </a:r>
          <a:r>
            <a:rPr lang="es-CO" b="0" i="0" u="none" strike="noStrike" dirty="0" err="1">
              <a:solidFill>
                <a:srgbClr val="1F1F1F"/>
              </a:solidFill>
              <a:effectLst/>
              <a:latin typeface="Google Sans"/>
            </a:rPr>
            <a:t>Health</a:t>
          </a:r>
          <a:r>
            <a:rPr lang="es-CO" b="0" i="0" u="none" strike="noStrike" dirty="0">
              <a:solidFill>
                <a:srgbClr val="1F1F1F"/>
              </a:solidFill>
              <a:effectLst/>
              <a:latin typeface="Google Sans"/>
            </a:rPr>
            <a:t> </a:t>
          </a:r>
          <a:r>
            <a:rPr lang="es-CO" b="0" i="0" u="none" strike="noStrike" dirty="0" err="1">
              <a:solidFill>
                <a:srgbClr val="1F1F1F"/>
              </a:solidFill>
              <a:effectLst/>
              <a:latin typeface="Google Sans"/>
            </a:rPr>
            <a:t>Research</a:t>
          </a:r>
          <a:r>
            <a:rPr lang="es-CO" b="0" i="0" u="none" strike="noStrike" dirty="0">
              <a:solidFill>
                <a:srgbClr val="1F1F1F"/>
              </a:solidFill>
              <a:effectLst/>
              <a:latin typeface="Google Sans"/>
            </a:rPr>
            <a:t> </a:t>
          </a:r>
          <a:r>
            <a:rPr lang="es-CO" b="0" i="0" u="none" strike="noStrike" dirty="0" err="1">
              <a:solidFill>
                <a:srgbClr val="1F1F1F"/>
              </a:solidFill>
              <a:effectLst/>
              <a:latin typeface="Google Sans"/>
            </a:rPr>
            <a:t>Board</a:t>
          </a:r>
          <a:r>
            <a:rPr lang="es-CO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 </a:t>
          </a:r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CACA86-31D6-0F4C-BA42-4BE01EB31E2E}" type="parTrans" cxnId="{0F658E8F-B6C5-554D-9373-589AF62D7699}">
      <dgm:prSet/>
      <dgm:spPr/>
      <dgm:t>
        <a:bodyPr/>
        <a:lstStyle/>
        <a:p>
          <a:endParaRPr lang="es-MX"/>
        </a:p>
      </dgm:t>
    </dgm:pt>
    <dgm:pt modelId="{C0CA4F66-FB49-DC4E-817E-B179C10FA0B6}" type="sibTrans" cxnId="{0F658E8F-B6C5-554D-9373-589AF62D7699}">
      <dgm:prSet/>
      <dgm:spPr/>
      <dgm:t>
        <a:bodyPr/>
        <a:lstStyle/>
        <a:p>
          <a:endParaRPr lang="es-MX"/>
        </a:p>
      </dgm:t>
    </dgm:pt>
    <dgm:pt modelId="{2A5E8F28-2060-FF43-ACE7-A411AD64B42B}">
      <dgm:prSet/>
      <dgm:spPr/>
      <dgm:t>
        <a:bodyPr/>
        <a:lstStyle/>
        <a:p>
          <a:r>
            <a:rPr lang="en-US" b="0" i="0" u="none" noProof="0" dirty="0"/>
            <a:t>Global Science Summit </a:t>
          </a:r>
          <a:r>
            <a:rPr lang="en-US" b="0" i="0" u="none" noProof="0" dirty="0" err="1"/>
            <a:t>Programme</a:t>
          </a:r>
          <a:endParaRPr lang="en-US" b="0" i="0" u="none" noProof="0" dirty="0"/>
        </a:p>
        <a:p>
          <a:r>
            <a:rPr lang="en-US" b="0" i="0" u="none" noProof="0" dirty="0"/>
            <a:t>Novo Nordisk Foundation </a:t>
          </a:r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- Denmark </a:t>
          </a:r>
        </a:p>
      </dgm:t>
    </dgm:pt>
    <dgm:pt modelId="{ACF78ABE-0503-EC4E-AF1B-7ED1DE3B557B}" type="parTrans" cxnId="{61AAE3EC-64C0-514F-BAAD-781BAE75A905}">
      <dgm:prSet/>
      <dgm:spPr/>
      <dgm:t>
        <a:bodyPr/>
        <a:lstStyle/>
        <a:p>
          <a:endParaRPr lang="es-MX"/>
        </a:p>
      </dgm:t>
    </dgm:pt>
    <dgm:pt modelId="{29650D34-E764-8342-B7ED-50AA3F7EED92}" type="sibTrans" cxnId="{61AAE3EC-64C0-514F-BAAD-781BAE75A905}">
      <dgm:prSet/>
      <dgm:spPr/>
      <dgm:t>
        <a:bodyPr/>
        <a:lstStyle/>
        <a:p>
          <a:endParaRPr lang="es-MX"/>
        </a:p>
      </dgm:t>
    </dgm:pt>
    <dgm:pt modelId="{15E4F115-8BEF-824B-B33B-87437CB3854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Conferences </a:t>
          </a:r>
        </a:p>
      </dgm:t>
    </dgm:pt>
    <dgm:pt modelId="{1C4D3763-9C2E-8A4B-A595-3F60DDB7ADE3}" type="parTrans" cxnId="{72F65BBF-EE8B-DF49-B46A-498EA608902C}">
      <dgm:prSet/>
      <dgm:spPr/>
      <dgm:t>
        <a:bodyPr/>
        <a:lstStyle/>
        <a:p>
          <a:endParaRPr lang="es-MX"/>
        </a:p>
      </dgm:t>
    </dgm:pt>
    <dgm:pt modelId="{BCC4A31E-BE16-7042-9C49-83D849B0A23C}" type="sibTrans" cxnId="{72F65BBF-EE8B-DF49-B46A-498EA608902C}">
      <dgm:prSet/>
      <dgm:spPr/>
      <dgm:t>
        <a:bodyPr/>
        <a:lstStyle/>
        <a:p>
          <a:endParaRPr lang="es-MX"/>
        </a:p>
      </dgm:t>
    </dgm:pt>
    <dgm:pt modelId="{399181B9-202D-0544-B46C-8B57F486049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11 WCPD, Mumbai 2024</a:t>
          </a:r>
        </a:p>
      </dgm:t>
    </dgm:pt>
    <dgm:pt modelId="{69C8C455-EF81-ED47-A60C-516B1A0B9670}" type="parTrans" cxnId="{21D3BD84-0443-C747-A1D3-FE006751E2B6}">
      <dgm:prSet/>
      <dgm:spPr/>
      <dgm:t>
        <a:bodyPr/>
        <a:lstStyle/>
        <a:p>
          <a:endParaRPr lang="es-MX"/>
        </a:p>
      </dgm:t>
    </dgm:pt>
    <dgm:pt modelId="{348927FF-02D2-4B49-A516-692571D95AC3}" type="sibTrans" cxnId="{21D3BD84-0443-C747-A1D3-FE006751E2B6}">
      <dgm:prSet/>
      <dgm:spPr/>
      <dgm:t>
        <a:bodyPr/>
        <a:lstStyle/>
        <a:p>
          <a:endParaRPr lang="es-MX"/>
        </a:p>
      </dgm:t>
    </dgm:pt>
    <dgm:pt modelId="{7C018286-96E2-2446-993E-B16E54584A5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Sessions submitted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3014E0-29D4-EC41-99F5-010DD9E7D15C}" type="parTrans" cxnId="{B80A6195-4E09-5C49-BB07-2E88BD855E1E}">
      <dgm:prSet/>
      <dgm:spPr/>
      <dgm:t>
        <a:bodyPr/>
        <a:lstStyle/>
        <a:p>
          <a:endParaRPr lang="es-MX"/>
        </a:p>
      </dgm:t>
    </dgm:pt>
    <dgm:pt modelId="{EF6797CD-3078-BC41-B444-1D2BC9573F45}" type="sibTrans" cxnId="{B80A6195-4E09-5C49-BB07-2E88BD855E1E}">
      <dgm:prSet/>
      <dgm:spPr/>
      <dgm:t>
        <a:bodyPr/>
        <a:lstStyle/>
        <a:p>
          <a:endParaRPr lang="es-MX"/>
        </a:p>
      </dgm:t>
    </dgm:pt>
    <dgm:pt modelId="{B6DAB170-D2F0-C14D-AC2D-14B840BF179D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IDF 2025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DDEE2E-7BF7-6A4E-B4CB-CA703C0AF6DA}" type="parTrans" cxnId="{3FECF3AE-B2CB-9A47-8DDD-B30E6453AD6E}">
      <dgm:prSet/>
      <dgm:spPr/>
      <dgm:t>
        <a:bodyPr/>
        <a:lstStyle/>
        <a:p>
          <a:endParaRPr lang="es-MX"/>
        </a:p>
      </dgm:t>
    </dgm:pt>
    <dgm:pt modelId="{40216528-7F67-694A-9227-C781E71F1596}" type="sibTrans" cxnId="{3FECF3AE-B2CB-9A47-8DDD-B30E6453AD6E}">
      <dgm:prSet/>
      <dgm:spPr/>
      <dgm:t>
        <a:bodyPr/>
        <a:lstStyle/>
        <a:p>
          <a:endParaRPr lang="es-MX"/>
        </a:p>
      </dgm:t>
    </dgm:pt>
    <dgm:pt modelId="{E9501914-DC22-0A4A-9F96-D5A1869B92B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EASD 2024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037E4C-44F5-5240-9BB7-3C9D520C9292}" type="parTrans" cxnId="{B0AAA5EB-C2D3-6E4F-941F-1F5D1E61B4D3}">
      <dgm:prSet/>
      <dgm:spPr/>
      <dgm:t>
        <a:bodyPr/>
        <a:lstStyle/>
        <a:p>
          <a:endParaRPr lang="es-MX"/>
        </a:p>
      </dgm:t>
    </dgm:pt>
    <dgm:pt modelId="{8D58FA81-6403-8840-8330-60AAA505F7EB}" type="sibTrans" cxnId="{B0AAA5EB-C2D3-6E4F-941F-1F5D1E61B4D3}">
      <dgm:prSet/>
      <dgm:spPr/>
      <dgm:t>
        <a:bodyPr/>
        <a:lstStyle/>
        <a:p>
          <a:endParaRPr lang="es-MX"/>
        </a:p>
      </dgm:t>
    </dgm:pt>
    <dgm:pt modelId="{EE75E1DB-CB84-6149-BF89-B8BE3F97642B}">
      <dgm:prSet/>
      <dgm:spPr/>
      <dgm:t>
        <a:bodyPr/>
        <a:lstStyle/>
        <a:p>
          <a:r>
            <a:rPr lang="en-US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AMNET, Perú 2024 </a:t>
          </a:r>
          <a:endParaRPr lang="en-US" dirty="0"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E09B01B0-73FB-AB42-A12B-B83C562EE2B0}" type="parTrans" cxnId="{DFB50314-E207-DC43-AB83-CD6E5808318F}">
      <dgm:prSet/>
      <dgm:spPr/>
      <dgm:t>
        <a:bodyPr/>
        <a:lstStyle/>
        <a:p>
          <a:endParaRPr lang="es-MX"/>
        </a:p>
      </dgm:t>
    </dgm:pt>
    <dgm:pt modelId="{D0620B91-F73B-2B42-A1D5-5526E4AFA5D1}" type="sibTrans" cxnId="{DFB50314-E207-DC43-AB83-CD6E5808318F}">
      <dgm:prSet/>
      <dgm:spPr/>
      <dgm:t>
        <a:bodyPr/>
        <a:lstStyle/>
        <a:p>
          <a:endParaRPr lang="es-MX"/>
        </a:p>
      </dgm:t>
    </dgm:pt>
    <dgm:pt modelId="{C4E35D4F-6CAA-BC4A-9ED2-1BF585A6E594}" type="pres">
      <dgm:prSet presAssocID="{0A0C5E65-E59D-9047-AB58-7B84AE0EB1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1AED49-CC1B-9346-B385-0DA25FA76AC6}" type="pres">
      <dgm:prSet presAssocID="{536C00C7-3EE1-464E-9BCD-D4B2180F389B}" presName="root" presStyleCnt="0"/>
      <dgm:spPr/>
    </dgm:pt>
    <dgm:pt modelId="{A83AEAEB-F58F-7B42-AFD7-09319E6D8D60}" type="pres">
      <dgm:prSet presAssocID="{536C00C7-3EE1-464E-9BCD-D4B2180F389B}" presName="rootComposite" presStyleCnt="0"/>
      <dgm:spPr/>
    </dgm:pt>
    <dgm:pt modelId="{54BC0D75-6EE5-5349-9655-10133CB80082}" type="pres">
      <dgm:prSet presAssocID="{536C00C7-3EE1-464E-9BCD-D4B2180F389B}" presName="rootText" presStyleLbl="node1" presStyleIdx="0" presStyleCnt="3"/>
      <dgm:spPr/>
    </dgm:pt>
    <dgm:pt modelId="{8EA02CE8-767D-3E41-9DE0-A8036BFF16F0}" type="pres">
      <dgm:prSet presAssocID="{536C00C7-3EE1-464E-9BCD-D4B2180F389B}" presName="rootConnector" presStyleLbl="node1" presStyleIdx="0" presStyleCnt="3"/>
      <dgm:spPr/>
    </dgm:pt>
    <dgm:pt modelId="{F4FA41DD-B4FD-A345-BBA9-B43D56B55F95}" type="pres">
      <dgm:prSet presAssocID="{536C00C7-3EE1-464E-9BCD-D4B2180F389B}" presName="childShape" presStyleCnt="0"/>
      <dgm:spPr/>
    </dgm:pt>
    <dgm:pt modelId="{E6EF1E13-1D41-814F-9532-DF19FADB7CE1}" type="pres">
      <dgm:prSet presAssocID="{2BCACA86-31D6-0F4C-BA42-4BE01EB31E2E}" presName="Name13" presStyleLbl="parChTrans1D2" presStyleIdx="0" presStyleCnt="6"/>
      <dgm:spPr/>
    </dgm:pt>
    <dgm:pt modelId="{B51136D7-DED1-374C-AEE4-9A00B699DC58}" type="pres">
      <dgm:prSet presAssocID="{829442A9-6B6F-534D-9D92-FB2115C49B62}" presName="childText" presStyleLbl="bgAcc1" presStyleIdx="0" presStyleCnt="6">
        <dgm:presLayoutVars>
          <dgm:bulletEnabled val="1"/>
        </dgm:presLayoutVars>
      </dgm:prSet>
      <dgm:spPr/>
    </dgm:pt>
    <dgm:pt modelId="{8A71CA64-5331-D44A-809D-B25D2AD7A575}" type="pres">
      <dgm:prSet presAssocID="{ACF78ABE-0503-EC4E-AF1B-7ED1DE3B557B}" presName="Name13" presStyleLbl="parChTrans1D2" presStyleIdx="1" presStyleCnt="6"/>
      <dgm:spPr/>
    </dgm:pt>
    <dgm:pt modelId="{B7E028D1-F9B3-E842-8554-9D469F5B7C84}" type="pres">
      <dgm:prSet presAssocID="{2A5E8F28-2060-FF43-ACE7-A411AD64B42B}" presName="childText" presStyleLbl="bgAcc1" presStyleIdx="1" presStyleCnt="6">
        <dgm:presLayoutVars>
          <dgm:bulletEnabled val="1"/>
        </dgm:presLayoutVars>
      </dgm:prSet>
      <dgm:spPr/>
    </dgm:pt>
    <dgm:pt modelId="{83112357-9B51-EA45-ADF4-62B465DEC565}" type="pres">
      <dgm:prSet presAssocID="{15E4F115-8BEF-824B-B33B-87437CB38540}" presName="root" presStyleCnt="0"/>
      <dgm:spPr/>
    </dgm:pt>
    <dgm:pt modelId="{823B3A00-01EF-AB4A-8A88-3E49E5D488F4}" type="pres">
      <dgm:prSet presAssocID="{15E4F115-8BEF-824B-B33B-87437CB38540}" presName="rootComposite" presStyleCnt="0"/>
      <dgm:spPr/>
    </dgm:pt>
    <dgm:pt modelId="{E7FD205F-A877-504F-A689-967AFDFDDBB4}" type="pres">
      <dgm:prSet presAssocID="{15E4F115-8BEF-824B-B33B-87437CB38540}" presName="rootText" presStyleLbl="node1" presStyleIdx="1" presStyleCnt="3"/>
      <dgm:spPr/>
    </dgm:pt>
    <dgm:pt modelId="{B94EF53A-866C-B947-82B8-172B77893D9A}" type="pres">
      <dgm:prSet presAssocID="{15E4F115-8BEF-824B-B33B-87437CB38540}" presName="rootConnector" presStyleLbl="node1" presStyleIdx="1" presStyleCnt="3"/>
      <dgm:spPr/>
    </dgm:pt>
    <dgm:pt modelId="{959637FB-FED5-BE40-9100-3D75CC8FE5E1}" type="pres">
      <dgm:prSet presAssocID="{15E4F115-8BEF-824B-B33B-87437CB38540}" presName="childShape" presStyleCnt="0"/>
      <dgm:spPr/>
    </dgm:pt>
    <dgm:pt modelId="{908B9F72-E3F4-5743-828B-C3E2B34CC1BB}" type="pres">
      <dgm:prSet presAssocID="{69C8C455-EF81-ED47-A60C-516B1A0B9670}" presName="Name13" presStyleLbl="parChTrans1D2" presStyleIdx="2" presStyleCnt="6"/>
      <dgm:spPr/>
    </dgm:pt>
    <dgm:pt modelId="{FABDE680-246F-974D-AA0B-148ACEAE0B0C}" type="pres">
      <dgm:prSet presAssocID="{399181B9-202D-0544-B46C-8B57F4860494}" presName="childText" presStyleLbl="bgAcc1" presStyleIdx="2" presStyleCnt="6">
        <dgm:presLayoutVars>
          <dgm:bulletEnabled val="1"/>
        </dgm:presLayoutVars>
      </dgm:prSet>
      <dgm:spPr/>
    </dgm:pt>
    <dgm:pt modelId="{E69EA3BB-21F5-8441-AB6C-5818F04AB50B}" type="pres">
      <dgm:prSet presAssocID="{E09B01B0-73FB-AB42-A12B-B83C562EE2B0}" presName="Name13" presStyleLbl="parChTrans1D2" presStyleIdx="3" presStyleCnt="6"/>
      <dgm:spPr/>
    </dgm:pt>
    <dgm:pt modelId="{DC343ED3-A6AA-B644-9704-27FDD2821823}" type="pres">
      <dgm:prSet presAssocID="{EE75E1DB-CB84-6149-BF89-B8BE3F97642B}" presName="childText" presStyleLbl="bgAcc1" presStyleIdx="3" presStyleCnt="6">
        <dgm:presLayoutVars>
          <dgm:bulletEnabled val="1"/>
        </dgm:presLayoutVars>
      </dgm:prSet>
      <dgm:spPr/>
    </dgm:pt>
    <dgm:pt modelId="{10F89E34-4A3C-B642-B16F-9F0AF82256A8}" type="pres">
      <dgm:prSet presAssocID="{7C018286-96E2-2446-993E-B16E54584A57}" presName="root" presStyleCnt="0"/>
      <dgm:spPr/>
    </dgm:pt>
    <dgm:pt modelId="{E25B7F63-FC5B-7448-BFFC-233E71E24B67}" type="pres">
      <dgm:prSet presAssocID="{7C018286-96E2-2446-993E-B16E54584A57}" presName="rootComposite" presStyleCnt="0"/>
      <dgm:spPr/>
    </dgm:pt>
    <dgm:pt modelId="{FCBCEFD9-4BE9-8247-A652-41AEE44214F4}" type="pres">
      <dgm:prSet presAssocID="{7C018286-96E2-2446-993E-B16E54584A57}" presName="rootText" presStyleLbl="node1" presStyleIdx="2" presStyleCnt="3"/>
      <dgm:spPr/>
    </dgm:pt>
    <dgm:pt modelId="{3A0A1878-C80D-6948-B11A-B15487F6F9B6}" type="pres">
      <dgm:prSet presAssocID="{7C018286-96E2-2446-993E-B16E54584A57}" presName="rootConnector" presStyleLbl="node1" presStyleIdx="2" presStyleCnt="3"/>
      <dgm:spPr/>
    </dgm:pt>
    <dgm:pt modelId="{A68CEDF9-7501-1B43-B4BA-AD9C603F922E}" type="pres">
      <dgm:prSet presAssocID="{7C018286-96E2-2446-993E-B16E54584A57}" presName="childShape" presStyleCnt="0"/>
      <dgm:spPr/>
    </dgm:pt>
    <dgm:pt modelId="{0DCD465B-3E9A-1041-83C2-64DF3FC6ECDD}" type="pres">
      <dgm:prSet presAssocID="{67037E4C-44F5-5240-9BB7-3C9D520C9292}" presName="Name13" presStyleLbl="parChTrans1D2" presStyleIdx="4" presStyleCnt="6"/>
      <dgm:spPr/>
    </dgm:pt>
    <dgm:pt modelId="{B558679A-6090-0345-B262-C46E66CC2B82}" type="pres">
      <dgm:prSet presAssocID="{E9501914-DC22-0A4A-9F96-D5A1869B92BC}" presName="childText" presStyleLbl="bgAcc1" presStyleIdx="4" presStyleCnt="6">
        <dgm:presLayoutVars>
          <dgm:bulletEnabled val="1"/>
        </dgm:presLayoutVars>
      </dgm:prSet>
      <dgm:spPr/>
    </dgm:pt>
    <dgm:pt modelId="{40052045-FDF3-4D48-9D2E-362FC180DAF5}" type="pres">
      <dgm:prSet presAssocID="{70DDEE2E-7BF7-6A4E-B4CB-CA703C0AF6DA}" presName="Name13" presStyleLbl="parChTrans1D2" presStyleIdx="5" presStyleCnt="6"/>
      <dgm:spPr/>
    </dgm:pt>
    <dgm:pt modelId="{EAD61FD6-81BA-434C-8490-B393F93B44A3}" type="pres">
      <dgm:prSet presAssocID="{B6DAB170-D2F0-C14D-AC2D-14B840BF179D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DFB50314-E207-DC43-AB83-CD6E5808318F}" srcId="{15E4F115-8BEF-824B-B33B-87437CB38540}" destId="{EE75E1DB-CB84-6149-BF89-B8BE3F97642B}" srcOrd="1" destOrd="0" parTransId="{E09B01B0-73FB-AB42-A12B-B83C562EE2B0}" sibTransId="{D0620B91-F73B-2B42-A1D5-5526E4AFA5D1}"/>
    <dgm:cxn modelId="{79F8D016-7327-BD40-B70F-A676196071BE}" type="presOf" srcId="{2BCACA86-31D6-0F4C-BA42-4BE01EB31E2E}" destId="{E6EF1E13-1D41-814F-9532-DF19FADB7CE1}" srcOrd="0" destOrd="0" presId="urn:microsoft.com/office/officeart/2005/8/layout/hierarchy3"/>
    <dgm:cxn modelId="{862B1F1A-E2BF-1A49-B77B-1E762DC39319}" type="presOf" srcId="{69C8C455-EF81-ED47-A60C-516B1A0B9670}" destId="{908B9F72-E3F4-5743-828B-C3E2B34CC1BB}" srcOrd="0" destOrd="0" presId="urn:microsoft.com/office/officeart/2005/8/layout/hierarchy3"/>
    <dgm:cxn modelId="{02878F3E-3084-DC4E-831C-575C7E61B824}" type="presOf" srcId="{E9501914-DC22-0A4A-9F96-D5A1869B92BC}" destId="{B558679A-6090-0345-B262-C46E66CC2B82}" srcOrd="0" destOrd="0" presId="urn:microsoft.com/office/officeart/2005/8/layout/hierarchy3"/>
    <dgm:cxn modelId="{5C83B549-9A97-A749-9586-8A16D3C9D0C7}" type="presOf" srcId="{536C00C7-3EE1-464E-9BCD-D4B2180F389B}" destId="{54BC0D75-6EE5-5349-9655-10133CB80082}" srcOrd="0" destOrd="0" presId="urn:microsoft.com/office/officeart/2005/8/layout/hierarchy3"/>
    <dgm:cxn modelId="{E826F660-80F1-CB4D-92B7-F0FCFDCAF60F}" type="presOf" srcId="{7C018286-96E2-2446-993E-B16E54584A57}" destId="{3A0A1878-C80D-6948-B11A-B15487F6F9B6}" srcOrd="1" destOrd="0" presId="urn:microsoft.com/office/officeart/2005/8/layout/hierarchy3"/>
    <dgm:cxn modelId="{C6E79C70-0A84-4B4A-BC36-4C121110744A}" type="presOf" srcId="{0A0C5E65-E59D-9047-AB58-7B84AE0EB13C}" destId="{C4E35D4F-6CAA-BC4A-9ED2-1BF585A6E594}" srcOrd="0" destOrd="0" presId="urn:microsoft.com/office/officeart/2005/8/layout/hierarchy3"/>
    <dgm:cxn modelId="{9AB7C979-CFA8-714C-B17D-BF3B23AEC9CD}" type="presOf" srcId="{7C018286-96E2-2446-993E-B16E54584A57}" destId="{FCBCEFD9-4BE9-8247-A652-41AEE44214F4}" srcOrd="0" destOrd="0" presId="urn:microsoft.com/office/officeart/2005/8/layout/hierarchy3"/>
    <dgm:cxn modelId="{18262781-1063-F24A-93C9-7178110FCB45}" type="presOf" srcId="{ACF78ABE-0503-EC4E-AF1B-7ED1DE3B557B}" destId="{8A71CA64-5331-D44A-809D-B25D2AD7A575}" srcOrd="0" destOrd="0" presId="urn:microsoft.com/office/officeart/2005/8/layout/hierarchy3"/>
    <dgm:cxn modelId="{C9E95581-CB62-4D42-9925-C52E134AD7FE}" type="presOf" srcId="{536C00C7-3EE1-464E-9BCD-D4B2180F389B}" destId="{8EA02CE8-767D-3E41-9DE0-A8036BFF16F0}" srcOrd="1" destOrd="0" presId="urn:microsoft.com/office/officeart/2005/8/layout/hierarchy3"/>
    <dgm:cxn modelId="{21D3BD84-0443-C747-A1D3-FE006751E2B6}" srcId="{15E4F115-8BEF-824B-B33B-87437CB38540}" destId="{399181B9-202D-0544-B46C-8B57F4860494}" srcOrd="0" destOrd="0" parTransId="{69C8C455-EF81-ED47-A60C-516B1A0B9670}" sibTransId="{348927FF-02D2-4B49-A516-692571D95AC3}"/>
    <dgm:cxn modelId="{2531EB84-83A9-4C41-AB9A-F9C33FB3A689}" type="presOf" srcId="{E09B01B0-73FB-AB42-A12B-B83C562EE2B0}" destId="{E69EA3BB-21F5-8441-AB6C-5818F04AB50B}" srcOrd="0" destOrd="0" presId="urn:microsoft.com/office/officeart/2005/8/layout/hierarchy3"/>
    <dgm:cxn modelId="{0F658E8F-B6C5-554D-9373-589AF62D7699}" srcId="{536C00C7-3EE1-464E-9BCD-D4B2180F389B}" destId="{829442A9-6B6F-534D-9D92-FB2115C49B62}" srcOrd="0" destOrd="0" parTransId="{2BCACA86-31D6-0F4C-BA42-4BE01EB31E2E}" sibTransId="{C0CA4F66-FB49-DC4E-817E-B179C10FA0B6}"/>
    <dgm:cxn modelId="{568C7790-D7BC-594E-9703-7F27E65C689E}" type="presOf" srcId="{399181B9-202D-0544-B46C-8B57F4860494}" destId="{FABDE680-246F-974D-AA0B-148ACEAE0B0C}" srcOrd="0" destOrd="0" presId="urn:microsoft.com/office/officeart/2005/8/layout/hierarchy3"/>
    <dgm:cxn modelId="{B80A6195-4E09-5C49-BB07-2E88BD855E1E}" srcId="{0A0C5E65-E59D-9047-AB58-7B84AE0EB13C}" destId="{7C018286-96E2-2446-993E-B16E54584A57}" srcOrd="2" destOrd="0" parTransId="{723014E0-29D4-EC41-99F5-010DD9E7D15C}" sibTransId="{EF6797CD-3078-BC41-B444-1D2BC9573F45}"/>
    <dgm:cxn modelId="{1F4BCF9F-E11A-124D-84BA-35A98BE3BF7E}" type="presOf" srcId="{15E4F115-8BEF-824B-B33B-87437CB38540}" destId="{E7FD205F-A877-504F-A689-967AFDFDDBB4}" srcOrd="0" destOrd="0" presId="urn:microsoft.com/office/officeart/2005/8/layout/hierarchy3"/>
    <dgm:cxn modelId="{3FECF3AE-B2CB-9A47-8DDD-B30E6453AD6E}" srcId="{7C018286-96E2-2446-993E-B16E54584A57}" destId="{B6DAB170-D2F0-C14D-AC2D-14B840BF179D}" srcOrd="1" destOrd="0" parTransId="{70DDEE2E-7BF7-6A4E-B4CB-CA703C0AF6DA}" sibTransId="{40216528-7F67-694A-9227-C781E71F1596}"/>
    <dgm:cxn modelId="{72F65BBF-EE8B-DF49-B46A-498EA608902C}" srcId="{0A0C5E65-E59D-9047-AB58-7B84AE0EB13C}" destId="{15E4F115-8BEF-824B-B33B-87437CB38540}" srcOrd="1" destOrd="0" parTransId="{1C4D3763-9C2E-8A4B-A595-3F60DDB7ADE3}" sibTransId="{BCC4A31E-BE16-7042-9C49-83D849B0A23C}"/>
    <dgm:cxn modelId="{50660EC3-78B2-DA47-BAA0-3844AB231C7C}" type="presOf" srcId="{15E4F115-8BEF-824B-B33B-87437CB38540}" destId="{B94EF53A-866C-B947-82B8-172B77893D9A}" srcOrd="1" destOrd="0" presId="urn:microsoft.com/office/officeart/2005/8/layout/hierarchy3"/>
    <dgm:cxn modelId="{B4A012D6-6349-E346-A10A-CEA76C205747}" type="presOf" srcId="{EE75E1DB-CB84-6149-BF89-B8BE3F97642B}" destId="{DC343ED3-A6AA-B644-9704-27FDD2821823}" srcOrd="0" destOrd="0" presId="urn:microsoft.com/office/officeart/2005/8/layout/hierarchy3"/>
    <dgm:cxn modelId="{3AE48CD7-1384-5844-9CFC-F97E8C2C2ADC}" type="presOf" srcId="{67037E4C-44F5-5240-9BB7-3C9D520C9292}" destId="{0DCD465B-3E9A-1041-83C2-64DF3FC6ECDD}" srcOrd="0" destOrd="0" presId="urn:microsoft.com/office/officeart/2005/8/layout/hierarchy3"/>
    <dgm:cxn modelId="{F2D23DDA-77FF-CC46-AF98-08071E0A3A80}" type="presOf" srcId="{2A5E8F28-2060-FF43-ACE7-A411AD64B42B}" destId="{B7E028D1-F9B3-E842-8554-9D469F5B7C84}" srcOrd="0" destOrd="0" presId="urn:microsoft.com/office/officeart/2005/8/layout/hierarchy3"/>
    <dgm:cxn modelId="{691BE6E4-ECC1-7946-AC6B-9AB92C2DC262}" type="presOf" srcId="{829442A9-6B6F-534D-9D92-FB2115C49B62}" destId="{B51136D7-DED1-374C-AEE4-9A00B699DC58}" srcOrd="0" destOrd="0" presId="urn:microsoft.com/office/officeart/2005/8/layout/hierarchy3"/>
    <dgm:cxn modelId="{2A7FA2E8-069E-9A46-A239-416BCBA9CBCA}" type="presOf" srcId="{B6DAB170-D2F0-C14D-AC2D-14B840BF179D}" destId="{EAD61FD6-81BA-434C-8490-B393F93B44A3}" srcOrd="0" destOrd="0" presId="urn:microsoft.com/office/officeart/2005/8/layout/hierarchy3"/>
    <dgm:cxn modelId="{2B1403EB-3290-D74F-A2DC-227E1E23A393}" srcId="{0A0C5E65-E59D-9047-AB58-7B84AE0EB13C}" destId="{536C00C7-3EE1-464E-9BCD-D4B2180F389B}" srcOrd="0" destOrd="0" parTransId="{14D25D3C-27E5-494A-8FCA-5E1253847BEE}" sibTransId="{AAF8DDAB-5DDC-6F4A-92A0-00E9559EB8F6}"/>
    <dgm:cxn modelId="{B0AAA5EB-C2D3-6E4F-941F-1F5D1E61B4D3}" srcId="{7C018286-96E2-2446-993E-B16E54584A57}" destId="{E9501914-DC22-0A4A-9F96-D5A1869B92BC}" srcOrd="0" destOrd="0" parTransId="{67037E4C-44F5-5240-9BB7-3C9D520C9292}" sibTransId="{8D58FA81-6403-8840-8330-60AAA505F7EB}"/>
    <dgm:cxn modelId="{61AAE3EC-64C0-514F-BAAD-781BAE75A905}" srcId="{536C00C7-3EE1-464E-9BCD-D4B2180F389B}" destId="{2A5E8F28-2060-FF43-ACE7-A411AD64B42B}" srcOrd="1" destOrd="0" parTransId="{ACF78ABE-0503-EC4E-AF1B-7ED1DE3B557B}" sibTransId="{29650D34-E764-8342-B7ED-50AA3F7EED92}"/>
    <dgm:cxn modelId="{B44FA0F0-B800-BA4F-B1D3-49C868D2B1E7}" type="presOf" srcId="{70DDEE2E-7BF7-6A4E-B4CB-CA703C0AF6DA}" destId="{40052045-FDF3-4D48-9D2E-362FC180DAF5}" srcOrd="0" destOrd="0" presId="urn:microsoft.com/office/officeart/2005/8/layout/hierarchy3"/>
    <dgm:cxn modelId="{CCDD3EA1-2621-2041-80EF-97E8D15213D4}" type="presParOf" srcId="{C4E35D4F-6CAA-BC4A-9ED2-1BF585A6E594}" destId="{A51AED49-CC1B-9346-B385-0DA25FA76AC6}" srcOrd="0" destOrd="0" presId="urn:microsoft.com/office/officeart/2005/8/layout/hierarchy3"/>
    <dgm:cxn modelId="{5045EFA5-BD30-8C44-8D44-9578F48E3FF1}" type="presParOf" srcId="{A51AED49-CC1B-9346-B385-0DA25FA76AC6}" destId="{A83AEAEB-F58F-7B42-AFD7-09319E6D8D60}" srcOrd="0" destOrd="0" presId="urn:microsoft.com/office/officeart/2005/8/layout/hierarchy3"/>
    <dgm:cxn modelId="{235CFDC9-6927-224A-BF14-46D46BD91F3F}" type="presParOf" srcId="{A83AEAEB-F58F-7B42-AFD7-09319E6D8D60}" destId="{54BC0D75-6EE5-5349-9655-10133CB80082}" srcOrd="0" destOrd="0" presId="urn:microsoft.com/office/officeart/2005/8/layout/hierarchy3"/>
    <dgm:cxn modelId="{FCF551F6-E6D4-9F49-AAD7-06401D44D3C0}" type="presParOf" srcId="{A83AEAEB-F58F-7B42-AFD7-09319E6D8D60}" destId="{8EA02CE8-767D-3E41-9DE0-A8036BFF16F0}" srcOrd="1" destOrd="0" presId="urn:microsoft.com/office/officeart/2005/8/layout/hierarchy3"/>
    <dgm:cxn modelId="{789F22F7-5CE6-9C45-B7DF-EEDE8C241966}" type="presParOf" srcId="{A51AED49-CC1B-9346-B385-0DA25FA76AC6}" destId="{F4FA41DD-B4FD-A345-BBA9-B43D56B55F95}" srcOrd="1" destOrd="0" presId="urn:microsoft.com/office/officeart/2005/8/layout/hierarchy3"/>
    <dgm:cxn modelId="{13F2458F-9767-4D40-B4AE-9D183ADB616F}" type="presParOf" srcId="{F4FA41DD-B4FD-A345-BBA9-B43D56B55F95}" destId="{E6EF1E13-1D41-814F-9532-DF19FADB7CE1}" srcOrd="0" destOrd="0" presId="urn:microsoft.com/office/officeart/2005/8/layout/hierarchy3"/>
    <dgm:cxn modelId="{92D37F02-DE61-1747-8A26-0955FCED053F}" type="presParOf" srcId="{F4FA41DD-B4FD-A345-BBA9-B43D56B55F95}" destId="{B51136D7-DED1-374C-AEE4-9A00B699DC58}" srcOrd="1" destOrd="0" presId="urn:microsoft.com/office/officeart/2005/8/layout/hierarchy3"/>
    <dgm:cxn modelId="{BA7A80D4-7C4F-2946-8D69-48CDE545632F}" type="presParOf" srcId="{F4FA41DD-B4FD-A345-BBA9-B43D56B55F95}" destId="{8A71CA64-5331-D44A-809D-B25D2AD7A575}" srcOrd="2" destOrd="0" presId="urn:microsoft.com/office/officeart/2005/8/layout/hierarchy3"/>
    <dgm:cxn modelId="{3AA7C157-3FB7-3243-870A-301BD9F53684}" type="presParOf" srcId="{F4FA41DD-B4FD-A345-BBA9-B43D56B55F95}" destId="{B7E028D1-F9B3-E842-8554-9D469F5B7C84}" srcOrd="3" destOrd="0" presId="urn:microsoft.com/office/officeart/2005/8/layout/hierarchy3"/>
    <dgm:cxn modelId="{39864F31-40E4-9E48-A66A-88B0669C7DF2}" type="presParOf" srcId="{C4E35D4F-6CAA-BC4A-9ED2-1BF585A6E594}" destId="{83112357-9B51-EA45-ADF4-62B465DEC565}" srcOrd="1" destOrd="0" presId="urn:microsoft.com/office/officeart/2005/8/layout/hierarchy3"/>
    <dgm:cxn modelId="{1725F30D-D6D3-774D-B6A9-D0789C8BEEC7}" type="presParOf" srcId="{83112357-9B51-EA45-ADF4-62B465DEC565}" destId="{823B3A00-01EF-AB4A-8A88-3E49E5D488F4}" srcOrd="0" destOrd="0" presId="urn:microsoft.com/office/officeart/2005/8/layout/hierarchy3"/>
    <dgm:cxn modelId="{56508EF2-8862-E44F-B608-D1331841AEA9}" type="presParOf" srcId="{823B3A00-01EF-AB4A-8A88-3E49E5D488F4}" destId="{E7FD205F-A877-504F-A689-967AFDFDDBB4}" srcOrd="0" destOrd="0" presId="urn:microsoft.com/office/officeart/2005/8/layout/hierarchy3"/>
    <dgm:cxn modelId="{C93FD9D4-592B-544A-803E-9C900256F6B2}" type="presParOf" srcId="{823B3A00-01EF-AB4A-8A88-3E49E5D488F4}" destId="{B94EF53A-866C-B947-82B8-172B77893D9A}" srcOrd="1" destOrd="0" presId="urn:microsoft.com/office/officeart/2005/8/layout/hierarchy3"/>
    <dgm:cxn modelId="{7EBE31BC-C2BD-3743-B221-3038A6F07573}" type="presParOf" srcId="{83112357-9B51-EA45-ADF4-62B465DEC565}" destId="{959637FB-FED5-BE40-9100-3D75CC8FE5E1}" srcOrd="1" destOrd="0" presId="urn:microsoft.com/office/officeart/2005/8/layout/hierarchy3"/>
    <dgm:cxn modelId="{D64EE78B-93E1-0F4F-B2A5-B235CE6105BC}" type="presParOf" srcId="{959637FB-FED5-BE40-9100-3D75CC8FE5E1}" destId="{908B9F72-E3F4-5743-828B-C3E2B34CC1BB}" srcOrd="0" destOrd="0" presId="urn:microsoft.com/office/officeart/2005/8/layout/hierarchy3"/>
    <dgm:cxn modelId="{8586309D-743C-8A43-B3CE-363FE65C2C21}" type="presParOf" srcId="{959637FB-FED5-BE40-9100-3D75CC8FE5E1}" destId="{FABDE680-246F-974D-AA0B-148ACEAE0B0C}" srcOrd="1" destOrd="0" presId="urn:microsoft.com/office/officeart/2005/8/layout/hierarchy3"/>
    <dgm:cxn modelId="{DFB1AB02-729E-3344-B97B-83E26098E5DD}" type="presParOf" srcId="{959637FB-FED5-BE40-9100-3D75CC8FE5E1}" destId="{E69EA3BB-21F5-8441-AB6C-5818F04AB50B}" srcOrd="2" destOrd="0" presId="urn:microsoft.com/office/officeart/2005/8/layout/hierarchy3"/>
    <dgm:cxn modelId="{14B9090D-D133-164A-AB91-F3BD3D1F7CCF}" type="presParOf" srcId="{959637FB-FED5-BE40-9100-3D75CC8FE5E1}" destId="{DC343ED3-A6AA-B644-9704-27FDD2821823}" srcOrd="3" destOrd="0" presId="urn:microsoft.com/office/officeart/2005/8/layout/hierarchy3"/>
    <dgm:cxn modelId="{A7745245-451F-0742-B7C3-F950241A6A47}" type="presParOf" srcId="{C4E35D4F-6CAA-BC4A-9ED2-1BF585A6E594}" destId="{10F89E34-4A3C-B642-B16F-9F0AF82256A8}" srcOrd="2" destOrd="0" presId="urn:microsoft.com/office/officeart/2005/8/layout/hierarchy3"/>
    <dgm:cxn modelId="{FE8F1B8B-E6CE-9047-A915-A75CB5D8E02F}" type="presParOf" srcId="{10F89E34-4A3C-B642-B16F-9F0AF82256A8}" destId="{E25B7F63-FC5B-7448-BFFC-233E71E24B67}" srcOrd="0" destOrd="0" presId="urn:microsoft.com/office/officeart/2005/8/layout/hierarchy3"/>
    <dgm:cxn modelId="{77CC5773-3D79-7A46-B761-0229D02B16BB}" type="presParOf" srcId="{E25B7F63-FC5B-7448-BFFC-233E71E24B67}" destId="{FCBCEFD9-4BE9-8247-A652-41AEE44214F4}" srcOrd="0" destOrd="0" presId="urn:microsoft.com/office/officeart/2005/8/layout/hierarchy3"/>
    <dgm:cxn modelId="{592D798E-FDB8-FD42-B379-C621E8137A56}" type="presParOf" srcId="{E25B7F63-FC5B-7448-BFFC-233E71E24B67}" destId="{3A0A1878-C80D-6948-B11A-B15487F6F9B6}" srcOrd="1" destOrd="0" presId="urn:microsoft.com/office/officeart/2005/8/layout/hierarchy3"/>
    <dgm:cxn modelId="{E74DB002-F43D-C445-97B1-A640831AE0F9}" type="presParOf" srcId="{10F89E34-4A3C-B642-B16F-9F0AF82256A8}" destId="{A68CEDF9-7501-1B43-B4BA-AD9C603F922E}" srcOrd="1" destOrd="0" presId="urn:microsoft.com/office/officeart/2005/8/layout/hierarchy3"/>
    <dgm:cxn modelId="{29DFB8EA-68E1-974F-9AAD-8BE7C26E4240}" type="presParOf" srcId="{A68CEDF9-7501-1B43-B4BA-AD9C603F922E}" destId="{0DCD465B-3E9A-1041-83C2-64DF3FC6ECDD}" srcOrd="0" destOrd="0" presId="urn:microsoft.com/office/officeart/2005/8/layout/hierarchy3"/>
    <dgm:cxn modelId="{82DA21AA-D90A-9C44-B816-29213AA4C3BC}" type="presParOf" srcId="{A68CEDF9-7501-1B43-B4BA-AD9C603F922E}" destId="{B558679A-6090-0345-B262-C46E66CC2B82}" srcOrd="1" destOrd="0" presId="urn:microsoft.com/office/officeart/2005/8/layout/hierarchy3"/>
    <dgm:cxn modelId="{CA5EA9C1-40B2-ED4D-A662-F3F4E5B6B442}" type="presParOf" srcId="{A68CEDF9-7501-1B43-B4BA-AD9C603F922E}" destId="{40052045-FDF3-4D48-9D2E-362FC180DAF5}" srcOrd="2" destOrd="0" presId="urn:microsoft.com/office/officeart/2005/8/layout/hierarchy3"/>
    <dgm:cxn modelId="{B09581B1-40BF-3D40-ADA8-D7E619331CD0}" type="presParOf" srcId="{A68CEDF9-7501-1B43-B4BA-AD9C603F922E}" destId="{EAD61FD6-81BA-434C-8490-B393F93B44A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7D293F-325E-8743-A66C-C90D775B67C9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5C1D4A0-F7D4-2A4C-8E4F-26C06EC56544}">
      <dgm:prSet phldrT="[Texto]"/>
      <dgm:spPr/>
      <dgm:t>
        <a:bodyPr/>
        <a:lstStyle/>
        <a:p>
          <a:pPr>
            <a:buSzPct val="100000"/>
            <a:buFont typeface="+mj-lt"/>
            <a:buAutoNum type="arabicPeriod"/>
          </a:pP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promote research</a:t>
          </a:r>
          <a:endParaRPr lang="es-MX" dirty="0"/>
        </a:p>
      </dgm:t>
    </dgm:pt>
    <dgm:pt modelId="{7FB966D7-48B6-A149-8999-0CE5481260FE}" type="parTrans" cxnId="{3A88E6A2-4F89-AC46-86ED-4CDF78955424}">
      <dgm:prSet/>
      <dgm:spPr/>
      <dgm:t>
        <a:bodyPr/>
        <a:lstStyle/>
        <a:p>
          <a:endParaRPr lang="es-MX"/>
        </a:p>
      </dgm:t>
    </dgm:pt>
    <dgm:pt modelId="{3D396586-4D0E-2746-9FC6-1DF0026DB920}" type="sibTrans" cxnId="{3A88E6A2-4F89-AC46-86ED-4CDF78955424}">
      <dgm:prSet/>
      <dgm:spPr/>
      <dgm:t>
        <a:bodyPr/>
        <a:lstStyle/>
        <a:p>
          <a:endParaRPr lang="es-MX"/>
        </a:p>
      </dgm:t>
    </dgm:pt>
    <dgm:pt modelId="{4F7DAE50-D6C7-0942-8D19-072A6A8D811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support development/ maintenance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87C107A6-246E-EB4A-8532-D55E8002E61D}" type="parTrans" cxnId="{39F84EEB-BBA1-FC46-8D61-969D28B64C33}">
      <dgm:prSet/>
      <dgm:spPr/>
      <dgm:t>
        <a:bodyPr/>
        <a:lstStyle/>
        <a:p>
          <a:endParaRPr lang="es-MX"/>
        </a:p>
      </dgm:t>
    </dgm:pt>
    <dgm:pt modelId="{73B57ED4-7E57-8745-BF27-3D5FCD18E7FD}" type="sibTrans" cxnId="{39F84EEB-BBA1-FC46-8D61-969D28B64C33}">
      <dgm:prSet/>
      <dgm:spPr/>
      <dgm:t>
        <a:bodyPr/>
        <a:lstStyle/>
        <a:p>
          <a:endParaRPr lang="es-MX"/>
        </a:p>
      </dgm:t>
    </dgm:pt>
    <dgm:pt modelId="{03DB5F20-86C7-674A-80FC-448173DD7C3C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strengthen capacity and the development of guidelines,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44BD68B3-78BA-324F-A82E-84F6819692E7}" type="parTrans" cxnId="{D7BC7FE5-9700-6B45-ABA5-FDBFCB193020}">
      <dgm:prSet/>
      <dgm:spPr/>
      <dgm:t>
        <a:bodyPr/>
        <a:lstStyle/>
        <a:p>
          <a:endParaRPr lang="es-MX"/>
        </a:p>
      </dgm:t>
    </dgm:pt>
    <dgm:pt modelId="{4DA85202-75C4-154A-83BF-CC4536988A34}" type="sibTrans" cxnId="{D7BC7FE5-9700-6B45-ABA5-FDBFCB193020}">
      <dgm:prSet/>
      <dgm:spPr/>
      <dgm:t>
        <a:bodyPr/>
        <a:lstStyle/>
        <a:p>
          <a:endParaRPr lang="es-MX"/>
        </a:p>
      </dgm:t>
    </dgm:pt>
    <dgm:pt modelId="{17F98906-9B08-8A41-BE50-19F2BFC7BF9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advance advocacy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3965641E-D144-AF43-8654-40182A49D0C5}" type="parTrans" cxnId="{65D0E11A-F810-9941-95FB-C776F9579A55}">
      <dgm:prSet/>
      <dgm:spPr/>
      <dgm:t>
        <a:bodyPr/>
        <a:lstStyle/>
        <a:p>
          <a:endParaRPr lang="es-MX"/>
        </a:p>
      </dgm:t>
    </dgm:pt>
    <dgm:pt modelId="{AC3C1278-B340-CD40-AE5B-BB1B7B7023C0}" type="sibTrans" cxnId="{65D0E11A-F810-9941-95FB-C776F9579A55}">
      <dgm:prSet/>
      <dgm:spPr/>
      <dgm:t>
        <a:bodyPr/>
        <a:lstStyle/>
        <a:p>
          <a:endParaRPr lang="es-MX"/>
        </a:p>
      </dgm:t>
    </dgm:pt>
    <dgm:pt modelId="{8B75E346-4CFC-8E48-BE60-92C4CDDC577D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advance empowerment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C81A7F47-39C3-A541-A816-FC86B50CB484}" type="parTrans" cxnId="{CC846250-89D0-6E46-B1E8-B6A6DB6FE741}">
      <dgm:prSet/>
      <dgm:spPr/>
      <dgm:t>
        <a:bodyPr/>
        <a:lstStyle/>
        <a:p>
          <a:endParaRPr lang="es-MX"/>
        </a:p>
      </dgm:t>
    </dgm:pt>
    <dgm:pt modelId="{39E5EA94-A14C-5541-A337-E9D0997140CD}" type="sibTrans" cxnId="{CC846250-89D0-6E46-B1E8-B6A6DB6FE741}">
      <dgm:prSet/>
      <dgm:spPr/>
      <dgm:t>
        <a:bodyPr/>
        <a:lstStyle/>
        <a:p>
          <a:endParaRPr lang="es-MX"/>
        </a:p>
      </dgm:t>
    </dgm:pt>
    <dgm:pt modelId="{CAD05F63-4CED-C54B-813E-8995D5A4374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of sustainable cost-effective health systems including access to essential supplies (particularly insulin and glucose monitoring tools) to improve outcomes for people with type 1 diabetes 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25CAEEC0-1CE9-0C4B-AEFD-D56337C8D774}" type="parTrans" cxnId="{095AA01C-6995-AB4F-9F2F-E794EB0261C4}">
      <dgm:prSet/>
      <dgm:spPr/>
    </dgm:pt>
    <dgm:pt modelId="{3658CE4C-D2B8-D748-98BF-D0AD61890CEE}" type="sibTrans" cxnId="{095AA01C-6995-AB4F-9F2F-E794EB0261C4}">
      <dgm:prSet/>
      <dgm:spPr/>
    </dgm:pt>
    <dgm:pt modelId="{BD89C44C-DBEA-B94D-BB8E-A6BE77B4762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especially in young researchers, in epidemiology and public health research skills linked with type 1 diabetes 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4855352D-0124-DB48-9799-CE69DAE973A6}" type="parTrans" cxnId="{A41ED77C-5B9D-444B-B614-0F59C1CDE583}">
      <dgm:prSet/>
      <dgm:spPr/>
    </dgm:pt>
    <dgm:pt modelId="{F7D42397-EB51-7241-9524-6FC2D92FDCDD}" type="sibTrans" cxnId="{A41ED77C-5B9D-444B-B614-0F59C1CDE583}">
      <dgm:prSet/>
      <dgm:spPr/>
    </dgm:pt>
    <dgm:pt modelId="{D4156F82-E1FC-FB48-83A8-9B10E9E15B4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on type 1 diabetes in dialogue with governments, healthcare providers and other stakeholders incl. patient organization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44017974-8E8F-0B42-8C57-7486BB9C6D84}" type="parTrans" cxnId="{081CACBB-7CBE-EF4C-9BA5-7D2553FCF3D5}">
      <dgm:prSet/>
      <dgm:spPr/>
    </dgm:pt>
    <dgm:pt modelId="{3ECD5290-B78E-C44E-8239-F55AC8B9E8D4}" type="sibTrans" cxnId="{081CACBB-7CBE-EF4C-9BA5-7D2553FCF3D5}">
      <dgm:prSet/>
      <dgm:spPr/>
    </dgm:pt>
    <dgm:pt modelId="{000E6394-F4BC-6640-80E1-040F0889B75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persons with type 1 diabetes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475FA305-4E04-C846-BD15-0BAEC77359A2}" type="parTrans" cxnId="{01F9AE31-0915-6C4D-9CC3-C9E7829ECAD1}">
      <dgm:prSet/>
      <dgm:spPr/>
    </dgm:pt>
    <dgm:pt modelId="{61D54CDF-8E58-6E47-9518-405F5C384BEB}" type="sibTrans" cxnId="{01F9AE31-0915-6C4D-9CC3-C9E7829ECAD1}">
      <dgm:prSet/>
      <dgm:spPr/>
    </dgm:pt>
    <dgm:pt modelId="{51A02196-8193-3041-A455-A886AA681D1D}">
      <dgm:prSet phldrT="[Texto]"/>
      <dgm:spPr/>
      <dgm:t>
        <a:bodyPr/>
        <a:lstStyle/>
        <a:p>
          <a:pPr>
            <a:buSzPct val="100000"/>
            <a:buFont typeface="Arial" panose="020B0604020202020204" pitchFamily="34" charset="0"/>
            <a:buChar char="•"/>
          </a:pPr>
          <a:r>
            <a:rPr 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in 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type 1 diabetes including, but not exclusively, epidemiology, health system research, health economic and outcome research, and health technology assessments</a:t>
          </a:r>
          <a:endParaRPr lang="es-MX" dirty="0"/>
        </a:p>
      </dgm:t>
    </dgm:pt>
    <dgm:pt modelId="{6EE850FA-0593-524D-878A-FF9099833048}" type="parTrans" cxnId="{14484441-0666-274E-84D1-AA157F5B4A5B}">
      <dgm:prSet/>
      <dgm:spPr/>
    </dgm:pt>
    <dgm:pt modelId="{F133A949-D113-6047-A3B9-637F0E784254}" type="sibTrans" cxnId="{14484441-0666-274E-84D1-AA157F5B4A5B}">
      <dgm:prSet/>
      <dgm:spPr/>
    </dgm:pt>
    <dgm:pt modelId="{703DF891-DD71-ED48-AFC1-4B4461C48FF8}" type="pres">
      <dgm:prSet presAssocID="{6C7D293F-325E-8743-A66C-C90D775B67C9}" presName="Name0" presStyleCnt="0">
        <dgm:presLayoutVars>
          <dgm:dir/>
          <dgm:animLvl val="lvl"/>
          <dgm:resizeHandles/>
        </dgm:presLayoutVars>
      </dgm:prSet>
      <dgm:spPr/>
    </dgm:pt>
    <dgm:pt modelId="{423F94AA-E942-9546-BE0C-49EA1183E3D2}" type="pres">
      <dgm:prSet presAssocID="{05C1D4A0-F7D4-2A4C-8E4F-26C06EC56544}" presName="linNode" presStyleCnt="0"/>
      <dgm:spPr/>
    </dgm:pt>
    <dgm:pt modelId="{F30697E4-F02F-674E-8F70-DB6D3E1FB111}" type="pres">
      <dgm:prSet presAssocID="{05C1D4A0-F7D4-2A4C-8E4F-26C06EC56544}" presName="parentShp" presStyleLbl="node1" presStyleIdx="0" presStyleCnt="5">
        <dgm:presLayoutVars>
          <dgm:bulletEnabled val="1"/>
        </dgm:presLayoutVars>
      </dgm:prSet>
      <dgm:spPr/>
    </dgm:pt>
    <dgm:pt modelId="{7C082C91-362E-734D-A578-8E3981FAE491}" type="pres">
      <dgm:prSet presAssocID="{05C1D4A0-F7D4-2A4C-8E4F-26C06EC56544}" presName="childShp" presStyleLbl="bgAccFollowNode1" presStyleIdx="0" presStyleCnt="5">
        <dgm:presLayoutVars>
          <dgm:bulletEnabled val="1"/>
        </dgm:presLayoutVars>
      </dgm:prSet>
      <dgm:spPr/>
    </dgm:pt>
    <dgm:pt modelId="{542F3554-2FD8-9E43-94B8-878A74F3C779}" type="pres">
      <dgm:prSet presAssocID="{3D396586-4D0E-2746-9FC6-1DF0026DB920}" presName="spacing" presStyleCnt="0"/>
      <dgm:spPr/>
    </dgm:pt>
    <dgm:pt modelId="{B3172CE2-CF13-A347-88BD-95E2C6F0CCD6}" type="pres">
      <dgm:prSet presAssocID="{4F7DAE50-D6C7-0942-8D19-072A6A8D8113}" presName="linNode" presStyleCnt="0"/>
      <dgm:spPr/>
    </dgm:pt>
    <dgm:pt modelId="{F155B762-6612-2749-8237-2DF5BDA8FB42}" type="pres">
      <dgm:prSet presAssocID="{4F7DAE50-D6C7-0942-8D19-072A6A8D8113}" presName="parentShp" presStyleLbl="node1" presStyleIdx="1" presStyleCnt="5">
        <dgm:presLayoutVars>
          <dgm:bulletEnabled val="1"/>
        </dgm:presLayoutVars>
      </dgm:prSet>
      <dgm:spPr/>
    </dgm:pt>
    <dgm:pt modelId="{C8E34C57-11E8-8A4F-8D81-6923688E513C}" type="pres">
      <dgm:prSet presAssocID="{4F7DAE50-D6C7-0942-8D19-072A6A8D8113}" presName="childShp" presStyleLbl="bgAccFollowNode1" presStyleIdx="1" presStyleCnt="5">
        <dgm:presLayoutVars>
          <dgm:bulletEnabled val="1"/>
        </dgm:presLayoutVars>
      </dgm:prSet>
      <dgm:spPr/>
    </dgm:pt>
    <dgm:pt modelId="{1C1139D1-1CED-7E4C-9B73-654A95EF9DC5}" type="pres">
      <dgm:prSet presAssocID="{73B57ED4-7E57-8745-BF27-3D5FCD18E7FD}" presName="spacing" presStyleCnt="0"/>
      <dgm:spPr/>
    </dgm:pt>
    <dgm:pt modelId="{8CDCA33A-5165-0A4B-B6DB-CB0D369AA280}" type="pres">
      <dgm:prSet presAssocID="{03DB5F20-86C7-674A-80FC-448173DD7C3C}" presName="linNode" presStyleCnt="0"/>
      <dgm:spPr/>
    </dgm:pt>
    <dgm:pt modelId="{5E276D9A-7C7C-DD41-8CCE-5256CD143C95}" type="pres">
      <dgm:prSet presAssocID="{03DB5F20-86C7-674A-80FC-448173DD7C3C}" presName="parentShp" presStyleLbl="node1" presStyleIdx="2" presStyleCnt="5">
        <dgm:presLayoutVars>
          <dgm:bulletEnabled val="1"/>
        </dgm:presLayoutVars>
      </dgm:prSet>
      <dgm:spPr/>
    </dgm:pt>
    <dgm:pt modelId="{81824C2D-3EBF-5241-BFC2-A5362DAFA058}" type="pres">
      <dgm:prSet presAssocID="{03DB5F20-86C7-674A-80FC-448173DD7C3C}" presName="childShp" presStyleLbl="bgAccFollowNode1" presStyleIdx="2" presStyleCnt="5">
        <dgm:presLayoutVars>
          <dgm:bulletEnabled val="1"/>
        </dgm:presLayoutVars>
      </dgm:prSet>
      <dgm:spPr/>
    </dgm:pt>
    <dgm:pt modelId="{1E20F001-70CB-F345-9562-705A7B4528CB}" type="pres">
      <dgm:prSet presAssocID="{4DA85202-75C4-154A-83BF-CC4536988A34}" presName="spacing" presStyleCnt="0"/>
      <dgm:spPr/>
    </dgm:pt>
    <dgm:pt modelId="{0D6998AC-57F6-4B4D-90F2-B13C275A0347}" type="pres">
      <dgm:prSet presAssocID="{17F98906-9B08-8A41-BE50-19F2BFC7BF90}" presName="linNode" presStyleCnt="0"/>
      <dgm:spPr/>
    </dgm:pt>
    <dgm:pt modelId="{69A284FF-91D7-EA42-ACE2-E12CDC3E2DE5}" type="pres">
      <dgm:prSet presAssocID="{17F98906-9B08-8A41-BE50-19F2BFC7BF90}" presName="parentShp" presStyleLbl="node1" presStyleIdx="3" presStyleCnt="5">
        <dgm:presLayoutVars>
          <dgm:bulletEnabled val="1"/>
        </dgm:presLayoutVars>
      </dgm:prSet>
      <dgm:spPr/>
    </dgm:pt>
    <dgm:pt modelId="{5CBF5E01-0891-954C-A3F4-8A8F9B1CAFA7}" type="pres">
      <dgm:prSet presAssocID="{17F98906-9B08-8A41-BE50-19F2BFC7BF90}" presName="childShp" presStyleLbl="bgAccFollowNode1" presStyleIdx="3" presStyleCnt="5">
        <dgm:presLayoutVars>
          <dgm:bulletEnabled val="1"/>
        </dgm:presLayoutVars>
      </dgm:prSet>
      <dgm:spPr/>
    </dgm:pt>
    <dgm:pt modelId="{DD5E90DA-B53B-4748-AB29-6E4376B48AB4}" type="pres">
      <dgm:prSet presAssocID="{AC3C1278-B340-CD40-AE5B-BB1B7B7023C0}" presName="spacing" presStyleCnt="0"/>
      <dgm:spPr/>
    </dgm:pt>
    <dgm:pt modelId="{CD7216CB-A57B-5040-A23F-04A3711648A2}" type="pres">
      <dgm:prSet presAssocID="{8B75E346-4CFC-8E48-BE60-92C4CDDC577D}" presName="linNode" presStyleCnt="0"/>
      <dgm:spPr/>
    </dgm:pt>
    <dgm:pt modelId="{0EF692B8-295E-BC49-99F4-E53B9F656C1C}" type="pres">
      <dgm:prSet presAssocID="{8B75E346-4CFC-8E48-BE60-92C4CDDC577D}" presName="parentShp" presStyleLbl="node1" presStyleIdx="4" presStyleCnt="5">
        <dgm:presLayoutVars>
          <dgm:bulletEnabled val="1"/>
        </dgm:presLayoutVars>
      </dgm:prSet>
      <dgm:spPr/>
    </dgm:pt>
    <dgm:pt modelId="{F4E02F7C-3DFE-1E48-B578-03B3DFC23B71}" type="pres">
      <dgm:prSet presAssocID="{8B75E346-4CFC-8E48-BE60-92C4CDDC577D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5BAF950E-A8F5-4D4B-8424-7C680171D9C9}" type="presOf" srcId="{03DB5F20-86C7-674A-80FC-448173DD7C3C}" destId="{5E276D9A-7C7C-DD41-8CCE-5256CD143C95}" srcOrd="0" destOrd="0" presId="urn:microsoft.com/office/officeart/2005/8/layout/vList6"/>
    <dgm:cxn modelId="{65D0E11A-F810-9941-95FB-C776F9579A55}" srcId="{6C7D293F-325E-8743-A66C-C90D775B67C9}" destId="{17F98906-9B08-8A41-BE50-19F2BFC7BF90}" srcOrd="3" destOrd="0" parTransId="{3965641E-D144-AF43-8654-40182A49D0C5}" sibTransId="{AC3C1278-B340-CD40-AE5B-BB1B7B7023C0}"/>
    <dgm:cxn modelId="{095AA01C-6995-AB4F-9F2F-E794EB0261C4}" srcId="{4F7DAE50-D6C7-0942-8D19-072A6A8D8113}" destId="{CAD05F63-4CED-C54B-813E-8995D5A43740}" srcOrd="0" destOrd="0" parTransId="{25CAEEC0-1CE9-0C4B-AEFD-D56337C8D774}" sibTransId="{3658CE4C-D2B8-D748-98BF-D0AD61890CEE}"/>
    <dgm:cxn modelId="{2CCEAF29-1543-A04F-8E94-ADD327264919}" type="presOf" srcId="{000E6394-F4BC-6640-80E1-040F0889B75E}" destId="{F4E02F7C-3DFE-1E48-B578-03B3DFC23B71}" srcOrd="0" destOrd="0" presId="urn:microsoft.com/office/officeart/2005/8/layout/vList6"/>
    <dgm:cxn modelId="{01F9AE31-0915-6C4D-9CC3-C9E7829ECAD1}" srcId="{8B75E346-4CFC-8E48-BE60-92C4CDDC577D}" destId="{000E6394-F4BC-6640-80E1-040F0889B75E}" srcOrd="0" destOrd="0" parTransId="{475FA305-4E04-C846-BD15-0BAEC77359A2}" sibTransId="{61D54CDF-8E58-6E47-9518-405F5C384BEB}"/>
    <dgm:cxn modelId="{14484441-0666-274E-84D1-AA157F5B4A5B}" srcId="{05C1D4A0-F7D4-2A4C-8E4F-26C06EC56544}" destId="{51A02196-8193-3041-A455-A886AA681D1D}" srcOrd="0" destOrd="0" parTransId="{6EE850FA-0593-524D-878A-FF9099833048}" sibTransId="{F133A949-D113-6047-A3B9-637F0E784254}"/>
    <dgm:cxn modelId="{CC846250-89D0-6E46-B1E8-B6A6DB6FE741}" srcId="{6C7D293F-325E-8743-A66C-C90D775B67C9}" destId="{8B75E346-4CFC-8E48-BE60-92C4CDDC577D}" srcOrd="4" destOrd="0" parTransId="{C81A7F47-39C3-A541-A816-FC86B50CB484}" sibTransId="{39E5EA94-A14C-5541-A337-E9D0997140CD}"/>
    <dgm:cxn modelId="{76336D55-5DCF-0F43-8A14-87902A7DD465}" type="presOf" srcId="{05C1D4A0-F7D4-2A4C-8E4F-26C06EC56544}" destId="{F30697E4-F02F-674E-8F70-DB6D3E1FB111}" srcOrd="0" destOrd="0" presId="urn:microsoft.com/office/officeart/2005/8/layout/vList6"/>
    <dgm:cxn modelId="{C675F155-B3F9-DF4A-82DC-E13668E4C715}" type="presOf" srcId="{CAD05F63-4CED-C54B-813E-8995D5A43740}" destId="{C8E34C57-11E8-8A4F-8D81-6923688E513C}" srcOrd="0" destOrd="0" presId="urn:microsoft.com/office/officeart/2005/8/layout/vList6"/>
    <dgm:cxn modelId="{F6F71860-5377-1F40-8ED5-387273F21568}" type="presOf" srcId="{17F98906-9B08-8A41-BE50-19F2BFC7BF90}" destId="{69A284FF-91D7-EA42-ACE2-E12CDC3E2DE5}" srcOrd="0" destOrd="0" presId="urn:microsoft.com/office/officeart/2005/8/layout/vList6"/>
    <dgm:cxn modelId="{F5CFD96E-3BCD-7E48-A154-A91DF76F5448}" type="presOf" srcId="{4F7DAE50-D6C7-0942-8D19-072A6A8D8113}" destId="{F155B762-6612-2749-8237-2DF5BDA8FB42}" srcOrd="0" destOrd="0" presId="urn:microsoft.com/office/officeart/2005/8/layout/vList6"/>
    <dgm:cxn modelId="{A41ED77C-5B9D-444B-B614-0F59C1CDE583}" srcId="{03DB5F20-86C7-674A-80FC-448173DD7C3C}" destId="{BD89C44C-DBEA-B94D-BB8E-A6BE77B4762E}" srcOrd="0" destOrd="0" parTransId="{4855352D-0124-DB48-9799-CE69DAE973A6}" sibTransId="{F7D42397-EB51-7241-9524-6FC2D92FDCDD}"/>
    <dgm:cxn modelId="{F7526682-4A12-6044-8647-1A19038875F1}" type="presOf" srcId="{BD89C44C-DBEA-B94D-BB8E-A6BE77B4762E}" destId="{81824C2D-3EBF-5241-BFC2-A5362DAFA058}" srcOrd="0" destOrd="0" presId="urn:microsoft.com/office/officeart/2005/8/layout/vList6"/>
    <dgm:cxn modelId="{3A88E6A2-4F89-AC46-86ED-4CDF78955424}" srcId="{6C7D293F-325E-8743-A66C-C90D775B67C9}" destId="{05C1D4A0-F7D4-2A4C-8E4F-26C06EC56544}" srcOrd="0" destOrd="0" parTransId="{7FB966D7-48B6-A149-8999-0CE5481260FE}" sibTransId="{3D396586-4D0E-2746-9FC6-1DF0026DB920}"/>
    <dgm:cxn modelId="{933857AC-B5D9-3441-AAD8-BE7D892EE666}" type="presOf" srcId="{D4156F82-E1FC-FB48-83A8-9B10E9E15B4A}" destId="{5CBF5E01-0891-954C-A3F4-8A8F9B1CAFA7}" srcOrd="0" destOrd="0" presId="urn:microsoft.com/office/officeart/2005/8/layout/vList6"/>
    <dgm:cxn modelId="{081CACBB-7CBE-EF4C-9BA5-7D2553FCF3D5}" srcId="{17F98906-9B08-8A41-BE50-19F2BFC7BF90}" destId="{D4156F82-E1FC-FB48-83A8-9B10E9E15B4A}" srcOrd="0" destOrd="0" parTransId="{44017974-8E8F-0B42-8C57-7486BB9C6D84}" sibTransId="{3ECD5290-B78E-C44E-8239-F55AC8B9E8D4}"/>
    <dgm:cxn modelId="{8E7917C2-D765-1643-92E2-CBD1D4623A00}" type="presOf" srcId="{51A02196-8193-3041-A455-A886AA681D1D}" destId="{7C082C91-362E-734D-A578-8E3981FAE491}" srcOrd="0" destOrd="0" presId="urn:microsoft.com/office/officeart/2005/8/layout/vList6"/>
    <dgm:cxn modelId="{D7BC7FE5-9700-6B45-ABA5-FDBFCB193020}" srcId="{6C7D293F-325E-8743-A66C-C90D775B67C9}" destId="{03DB5F20-86C7-674A-80FC-448173DD7C3C}" srcOrd="2" destOrd="0" parTransId="{44BD68B3-78BA-324F-A82E-84F6819692E7}" sibTransId="{4DA85202-75C4-154A-83BF-CC4536988A34}"/>
    <dgm:cxn modelId="{39F84EEB-BBA1-FC46-8D61-969D28B64C33}" srcId="{6C7D293F-325E-8743-A66C-C90D775B67C9}" destId="{4F7DAE50-D6C7-0942-8D19-072A6A8D8113}" srcOrd="1" destOrd="0" parTransId="{87C107A6-246E-EB4A-8532-D55E8002E61D}" sibTransId="{73B57ED4-7E57-8745-BF27-3D5FCD18E7FD}"/>
    <dgm:cxn modelId="{2F21D5F0-AD62-C746-9ECE-19F59E166B1F}" type="presOf" srcId="{8B75E346-4CFC-8E48-BE60-92C4CDDC577D}" destId="{0EF692B8-295E-BC49-99F4-E53B9F656C1C}" srcOrd="0" destOrd="0" presId="urn:microsoft.com/office/officeart/2005/8/layout/vList6"/>
    <dgm:cxn modelId="{594703F2-4FB5-CA45-B38A-22D076FAE9C0}" type="presOf" srcId="{6C7D293F-325E-8743-A66C-C90D775B67C9}" destId="{703DF891-DD71-ED48-AFC1-4B4461C48FF8}" srcOrd="0" destOrd="0" presId="urn:microsoft.com/office/officeart/2005/8/layout/vList6"/>
    <dgm:cxn modelId="{F7A8653C-3ED9-1746-AA90-04A61548AC36}" type="presParOf" srcId="{703DF891-DD71-ED48-AFC1-4B4461C48FF8}" destId="{423F94AA-E942-9546-BE0C-49EA1183E3D2}" srcOrd="0" destOrd="0" presId="urn:microsoft.com/office/officeart/2005/8/layout/vList6"/>
    <dgm:cxn modelId="{DB598407-2A2F-3246-A5D9-2AB856D3A93D}" type="presParOf" srcId="{423F94AA-E942-9546-BE0C-49EA1183E3D2}" destId="{F30697E4-F02F-674E-8F70-DB6D3E1FB111}" srcOrd="0" destOrd="0" presId="urn:microsoft.com/office/officeart/2005/8/layout/vList6"/>
    <dgm:cxn modelId="{51255FAC-7A85-9743-A4F7-825A6268B19D}" type="presParOf" srcId="{423F94AA-E942-9546-BE0C-49EA1183E3D2}" destId="{7C082C91-362E-734D-A578-8E3981FAE491}" srcOrd="1" destOrd="0" presId="urn:microsoft.com/office/officeart/2005/8/layout/vList6"/>
    <dgm:cxn modelId="{AF3C583A-839E-3648-B735-47E1C7FDB566}" type="presParOf" srcId="{703DF891-DD71-ED48-AFC1-4B4461C48FF8}" destId="{542F3554-2FD8-9E43-94B8-878A74F3C779}" srcOrd="1" destOrd="0" presId="urn:microsoft.com/office/officeart/2005/8/layout/vList6"/>
    <dgm:cxn modelId="{1D2730A3-B1D4-5B45-968A-FF327EBE547B}" type="presParOf" srcId="{703DF891-DD71-ED48-AFC1-4B4461C48FF8}" destId="{B3172CE2-CF13-A347-88BD-95E2C6F0CCD6}" srcOrd="2" destOrd="0" presId="urn:microsoft.com/office/officeart/2005/8/layout/vList6"/>
    <dgm:cxn modelId="{466C5B18-B3DC-8846-A8B9-66AC99630BC8}" type="presParOf" srcId="{B3172CE2-CF13-A347-88BD-95E2C6F0CCD6}" destId="{F155B762-6612-2749-8237-2DF5BDA8FB42}" srcOrd="0" destOrd="0" presId="urn:microsoft.com/office/officeart/2005/8/layout/vList6"/>
    <dgm:cxn modelId="{10C1A01E-8C93-4542-825C-C8766D8A4056}" type="presParOf" srcId="{B3172CE2-CF13-A347-88BD-95E2C6F0CCD6}" destId="{C8E34C57-11E8-8A4F-8D81-6923688E513C}" srcOrd="1" destOrd="0" presId="urn:microsoft.com/office/officeart/2005/8/layout/vList6"/>
    <dgm:cxn modelId="{6188E837-FDAD-0C45-AC51-6A5CAE3FF469}" type="presParOf" srcId="{703DF891-DD71-ED48-AFC1-4B4461C48FF8}" destId="{1C1139D1-1CED-7E4C-9B73-654A95EF9DC5}" srcOrd="3" destOrd="0" presId="urn:microsoft.com/office/officeart/2005/8/layout/vList6"/>
    <dgm:cxn modelId="{87F8CDDE-E5A9-9847-9BF3-F7483ACF3EE0}" type="presParOf" srcId="{703DF891-DD71-ED48-AFC1-4B4461C48FF8}" destId="{8CDCA33A-5165-0A4B-B6DB-CB0D369AA280}" srcOrd="4" destOrd="0" presId="urn:microsoft.com/office/officeart/2005/8/layout/vList6"/>
    <dgm:cxn modelId="{70358ABF-322D-E348-AEA6-EB6BD55A3C76}" type="presParOf" srcId="{8CDCA33A-5165-0A4B-B6DB-CB0D369AA280}" destId="{5E276D9A-7C7C-DD41-8CCE-5256CD143C95}" srcOrd="0" destOrd="0" presId="urn:microsoft.com/office/officeart/2005/8/layout/vList6"/>
    <dgm:cxn modelId="{CA57E996-3E67-6B42-ACAC-C48D190BCEB6}" type="presParOf" srcId="{8CDCA33A-5165-0A4B-B6DB-CB0D369AA280}" destId="{81824C2D-3EBF-5241-BFC2-A5362DAFA058}" srcOrd="1" destOrd="0" presId="urn:microsoft.com/office/officeart/2005/8/layout/vList6"/>
    <dgm:cxn modelId="{A0E7761C-2344-5B4E-AA8C-BA53DDB0D4CB}" type="presParOf" srcId="{703DF891-DD71-ED48-AFC1-4B4461C48FF8}" destId="{1E20F001-70CB-F345-9562-705A7B4528CB}" srcOrd="5" destOrd="0" presId="urn:microsoft.com/office/officeart/2005/8/layout/vList6"/>
    <dgm:cxn modelId="{52E86524-0278-4748-BF23-0EA8CB65FBAE}" type="presParOf" srcId="{703DF891-DD71-ED48-AFC1-4B4461C48FF8}" destId="{0D6998AC-57F6-4B4D-90F2-B13C275A0347}" srcOrd="6" destOrd="0" presId="urn:microsoft.com/office/officeart/2005/8/layout/vList6"/>
    <dgm:cxn modelId="{9C8D5E7A-97F8-054A-8A94-E19BCFF30624}" type="presParOf" srcId="{0D6998AC-57F6-4B4D-90F2-B13C275A0347}" destId="{69A284FF-91D7-EA42-ACE2-E12CDC3E2DE5}" srcOrd="0" destOrd="0" presId="urn:microsoft.com/office/officeart/2005/8/layout/vList6"/>
    <dgm:cxn modelId="{9951CDBA-314C-EC41-8DE5-DD060929DA5B}" type="presParOf" srcId="{0D6998AC-57F6-4B4D-90F2-B13C275A0347}" destId="{5CBF5E01-0891-954C-A3F4-8A8F9B1CAFA7}" srcOrd="1" destOrd="0" presId="urn:microsoft.com/office/officeart/2005/8/layout/vList6"/>
    <dgm:cxn modelId="{80F88AFD-6FFF-CD46-9CFE-328054C186B4}" type="presParOf" srcId="{703DF891-DD71-ED48-AFC1-4B4461C48FF8}" destId="{DD5E90DA-B53B-4748-AB29-6E4376B48AB4}" srcOrd="7" destOrd="0" presId="urn:microsoft.com/office/officeart/2005/8/layout/vList6"/>
    <dgm:cxn modelId="{DFF51DEB-9AC3-9F45-990A-2B61668DA1D8}" type="presParOf" srcId="{703DF891-DD71-ED48-AFC1-4B4461C48FF8}" destId="{CD7216CB-A57B-5040-A23F-04A3711648A2}" srcOrd="8" destOrd="0" presId="urn:microsoft.com/office/officeart/2005/8/layout/vList6"/>
    <dgm:cxn modelId="{EAD482D0-C7D4-1A42-A833-51CCCC65505B}" type="presParOf" srcId="{CD7216CB-A57B-5040-A23F-04A3711648A2}" destId="{0EF692B8-295E-BC49-99F4-E53B9F656C1C}" srcOrd="0" destOrd="0" presId="urn:microsoft.com/office/officeart/2005/8/layout/vList6"/>
    <dgm:cxn modelId="{3952CBFD-0B60-CB4B-B42F-C667D8EEB6F7}" type="presParOf" srcId="{CD7216CB-A57B-5040-A23F-04A3711648A2}" destId="{F4E02F7C-3DFE-1E48-B578-03B3DFC23B7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31C4B2-240D-8E47-82D2-4FA12025A7D2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852E193-4FD4-D341-8597-A94628D0F4CB}">
      <dgm:prSet phldrT="[Texto]"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Promote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epidemiological, public health, health utilization and health economics </a:t>
          </a:r>
          <a:r>
            <a:rPr lang="en-US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research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in type 1 diabetes.</a:t>
          </a:r>
          <a:endParaRPr lang="es-MX" dirty="0"/>
        </a:p>
      </dgm:t>
    </dgm:pt>
    <dgm:pt modelId="{FA87DD02-B713-154B-B1BD-EBD1317D5FFA}" type="parTrans" cxnId="{BCE3AAE8-DD4D-5449-A252-4FF2CBF98176}">
      <dgm:prSet/>
      <dgm:spPr/>
      <dgm:t>
        <a:bodyPr/>
        <a:lstStyle/>
        <a:p>
          <a:endParaRPr lang="es-MX"/>
        </a:p>
      </dgm:t>
    </dgm:pt>
    <dgm:pt modelId="{9A3ED952-3704-944B-AB47-F0C91FAE4C04}" type="sibTrans" cxnId="{BCE3AAE8-DD4D-5449-A252-4FF2CBF98176}">
      <dgm:prSet/>
      <dgm:spPr/>
      <dgm:t>
        <a:bodyPr/>
        <a:lstStyle/>
        <a:p>
          <a:endParaRPr lang="es-MX"/>
        </a:p>
      </dgm:t>
    </dgm:pt>
    <dgm:pt modelId="{92079138-45AE-AC49-8B49-2D84020197B5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Support capacity-building 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epidemiological, public health and multi-disciplinary health services research.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30D7E3D7-ED24-5C48-86E7-95759F4A3499}" type="parTrans" cxnId="{447B70F9-3818-3B49-AD0C-6F1EA653C2A9}">
      <dgm:prSet/>
      <dgm:spPr/>
      <dgm:t>
        <a:bodyPr/>
        <a:lstStyle/>
        <a:p>
          <a:endParaRPr lang="es-MX"/>
        </a:p>
      </dgm:t>
    </dgm:pt>
    <dgm:pt modelId="{6692BBE1-F888-0D4B-900F-D5F972538482}" type="sibTrans" cxnId="{447B70F9-3818-3B49-AD0C-6F1EA653C2A9}">
      <dgm:prSet/>
      <dgm:spPr/>
      <dgm:t>
        <a:bodyPr/>
        <a:lstStyle/>
        <a:p>
          <a:endParaRPr lang="es-MX"/>
        </a:p>
      </dgm:t>
    </dgm:pt>
    <dgm:pt modelId="{192742A6-3647-F24E-AAD1-431AA9329B5F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Provide relevant information 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communication with decision-makers to support prioritization and policymaking concerning the diagnosis, monitoring, and management of type 1 diabetes globally and locally. 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DED3D8DC-4925-FF4E-B7C1-E9B1B60C7DB2}" type="parTrans" cxnId="{3A4B3664-32F0-5840-A73F-B06F93F0AD1D}">
      <dgm:prSet/>
      <dgm:spPr/>
      <dgm:t>
        <a:bodyPr/>
        <a:lstStyle/>
        <a:p>
          <a:endParaRPr lang="es-MX"/>
        </a:p>
      </dgm:t>
    </dgm:pt>
    <dgm:pt modelId="{F64AB445-D1DA-D842-ACFE-68B6552FD980}" type="sibTrans" cxnId="{3A4B3664-32F0-5840-A73F-B06F93F0AD1D}">
      <dgm:prSet/>
      <dgm:spPr/>
      <dgm:t>
        <a:bodyPr/>
        <a:lstStyle/>
        <a:p>
          <a:endParaRPr lang="es-MX"/>
        </a:p>
      </dgm:t>
    </dgm:pt>
    <dgm:pt modelId="{FA8F0DC7-8F58-C64E-AFD9-1DF11106AF96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Supply key epidemiological and healthcare data</a:t>
          </a:r>
          <a:r>
            <a: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for patient organizations and people with type 1 diabetes.</a:t>
          </a:r>
          <a:endParaRPr lang="fr-CH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D3B6A629-602D-684B-BA38-82B1ECE42159}" type="parTrans" cxnId="{205873D1-9672-5D4C-B0C0-AB500EB6549F}">
      <dgm:prSet/>
      <dgm:spPr/>
      <dgm:t>
        <a:bodyPr/>
        <a:lstStyle/>
        <a:p>
          <a:endParaRPr lang="es-MX"/>
        </a:p>
      </dgm:t>
    </dgm:pt>
    <dgm:pt modelId="{454A280C-89B9-6B4B-8478-0199D08C77C3}" type="sibTrans" cxnId="{205873D1-9672-5D4C-B0C0-AB500EB6549F}">
      <dgm:prSet/>
      <dgm:spPr/>
      <dgm:t>
        <a:bodyPr/>
        <a:lstStyle/>
        <a:p>
          <a:endParaRPr lang="es-MX"/>
        </a:p>
      </dgm:t>
    </dgm:pt>
    <dgm:pt modelId="{5EC7BC08-99BB-0447-9FF7-D3AAA7C606AA}" type="pres">
      <dgm:prSet presAssocID="{D931C4B2-240D-8E47-82D2-4FA12025A7D2}" presName="diagram" presStyleCnt="0">
        <dgm:presLayoutVars>
          <dgm:dir/>
          <dgm:resizeHandles val="exact"/>
        </dgm:presLayoutVars>
      </dgm:prSet>
      <dgm:spPr/>
    </dgm:pt>
    <dgm:pt modelId="{905B1E2D-15AE-824B-8C3D-442BD114DAB9}" type="pres">
      <dgm:prSet presAssocID="{F852E193-4FD4-D341-8597-A94628D0F4CB}" presName="node" presStyleLbl="node1" presStyleIdx="0" presStyleCnt="4">
        <dgm:presLayoutVars>
          <dgm:bulletEnabled val="1"/>
        </dgm:presLayoutVars>
      </dgm:prSet>
      <dgm:spPr/>
    </dgm:pt>
    <dgm:pt modelId="{8E9A6BEB-9168-4B4C-B9C1-677F57151A83}" type="pres">
      <dgm:prSet presAssocID="{9A3ED952-3704-944B-AB47-F0C91FAE4C04}" presName="sibTrans" presStyleCnt="0"/>
      <dgm:spPr/>
    </dgm:pt>
    <dgm:pt modelId="{F1CA3FF0-ABDC-1142-A732-D21C37840E7E}" type="pres">
      <dgm:prSet presAssocID="{92079138-45AE-AC49-8B49-2D84020197B5}" presName="node" presStyleLbl="node1" presStyleIdx="1" presStyleCnt="4">
        <dgm:presLayoutVars>
          <dgm:bulletEnabled val="1"/>
        </dgm:presLayoutVars>
      </dgm:prSet>
      <dgm:spPr/>
    </dgm:pt>
    <dgm:pt modelId="{BD51856F-F3B5-E04B-903A-487B89D9F08C}" type="pres">
      <dgm:prSet presAssocID="{6692BBE1-F888-0D4B-900F-D5F972538482}" presName="sibTrans" presStyleCnt="0"/>
      <dgm:spPr/>
    </dgm:pt>
    <dgm:pt modelId="{B8BCF9BD-BF76-8A42-ACF4-115E8CE4EDC2}" type="pres">
      <dgm:prSet presAssocID="{192742A6-3647-F24E-AAD1-431AA9329B5F}" presName="node" presStyleLbl="node1" presStyleIdx="2" presStyleCnt="4">
        <dgm:presLayoutVars>
          <dgm:bulletEnabled val="1"/>
        </dgm:presLayoutVars>
      </dgm:prSet>
      <dgm:spPr/>
    </dgm:pt>
    <dgm:pt modelId="{5DC2AF4A-AFF4-374E-9E2E-F1C534BD31B5}" type="pres">
      <dgm:prSet presAssocID="{F64AB445-D1DA-D842-ACFE-68B6552FD980}" presName="sibTrans" presStyleCnt="0"/>
      <dgm:spPr/>
    </dgm:pt>
    <dgm:pt modelId="{24D0E075-D4D8-F849-AAD4-00D6A53709F4}" type="pres">
      <dgm:prSet presAssocID="{FA8F0DC7-8F58-C64E-AFD9-1DF11106AF96}" presName="node" presStyleLbl="node1" presStyleIdx="3" presStyleCnt="4">
        <dgm:presLayoutVars>
          <dgm:bulletEnabled val="1"/>
        </dgm:presLayoutVars>
      </dgm:prSet>
      <dgm:spPr/>
    </dgm:pt>
  </dgm:ptLst>
  <dgm:cxnLst>
    <dgm:cxn modelId="{41659847-9655-FF45-ACC8-11E41A16EA5E}" type="presOf" srcId="{D931C4B2-240D-8E47-82D2-4FA12025A7D2}" destId="{5EC7BC08-99BB-0447-9FF7-D3AAA7C606AA}" srcOrd="0" destOrd="0" presId="urn:microsoft.com/office/officeart/2005/8/layout/default"/>
    <dgm:cxn modelId="{A9EBD351-959D-0D46-B2D6-D159AFACFB1D}" type="presOf" srcId="{FA8F0DC7-8F58-C64E-AFD9-1DF11106AF96}" destId="{24D0E075-D4D8-F849-AAD4-00D6A53709F4}" srcOrd="0" destOrd="0" presId="urn:microsoft.com/office/officeart/2005/8/layout/default"/>
    <dgm:cxn modelId="{4A215855-9981-9843-B9AB-2016080E91E5}" type="presOf" srcId="{92079138-45AE-AC49-8B49-2D84020197B5}" destId="{F1CA3FF0-ABDC-1142-A732-D21C37840E7E}" srcOrd="0" destOrd="0" presId="urn:microsoft.com/office/officeart/2005/8/layout/default"/>
    <dgm:cxn modelId="{3A4B3664-32F0-5840-A73F-B06F93F0AD1D}" srcId="{D931C4B2-240D-8E47-82D2-4FA12025A7D2}" destId="{192742A6-3647-F24E-AAD1-431AA9329B5F}" srcOrd="2" destOrd="0" parTransId="{DED3D8DC-4925-FF4E-B7C1-E9B1B60C7DB2}" sibTransId="{F64AB445-D1DA-D842-ACFE-68B6552FD980}"/>
    <dgm:cxn modelId="{233634BC-AD5C-AD40-BA6B-92AC94BAA791}" type="presOf" srcId="{F852E193-4FD4-D341-8597-A94628D0F4CB}" destId="{905B1E2D-15AE-824B-8C3D-442BD114DAB9}" srcOrd="0" destOrd="0" presId="urn:microsoft.com/office/officeart/2005/8/layout/default"/>
    <dgm:cxn modelId="{205873D1-9672-5D4C-B0C0-AB500EB6549F}" srcId="{D931C4B2-240D-8E47-82D2-4FA12025A7D2}" destId="{FA8F0DC7-8F58-C64E-AFD9-1DF11106AF96}" srcOrd="3" destOrd="0" parTransId="{D3B6A629-602D-684B-BA38-82B1ECE42159}" sibTransId="{454A280C-89B9-6B4B-8478-0199D08C77C3}"/>
    <dgm:cxn modelId="{B9ACCCD8-E04D-D04D-BF93-CAB1FB8132A8}" type="presOf" srcId="{192742A6-3647-F24E-AAD1-431AA9329B5F}" destId="{B8BCF9BD-BF76-8A42-ACF4-115E8CE4EDC2}" srcOrd="0" destOrd="0" presId="urn:microsoft.com/office/officeart/2005/8/layout/default"/>
    <dgm:cxn modelId="{BCE3AAE8-DD4D-5449-A252-4FF2CBF98176}" srcId="{D931C4B2-240D-8E47-82D2-4FA12025A7D2}" destId="{F852E193-4FD4-D341-8597-A94628D0F4CB}" srcOrd="0" destOrd="0" parTransId="{FA87DD02-B713-154B-B1BD-EBD1317D5FFA}" sibTransId="{9A3ED952-3704-944B-AB47-F0C91FAE4C04}"/>
    <dgm:cxn modelId="{447B70F9-3818-3B49-AD0C-6F1EA653C2A9}" srcId="{D931C4B2-240D-8E47-82D2-4FA12025A7D2}" destId="{92079138-45AE-AC49-8B49-2D84020197B5}" srcOrd="1" destOrd="0" parTransId="{30D7E3D7-ED24-5C48-86E7-95759F4A3499}" sibTransId="{6692BBE1-F888-0D4B-900F-D5F972538482}"/>
    <dgm:cxn modelId="{DD63172A-A4E7-DB4B-8DD5-4FD20ACBCA98}" type="presParOf" srcId="{5EC7BC08-99BB-0447-9FF7-D3AAA7C606AA}" destId="{905B1E2D-15AE-824B-8C3D-442BD114DAB9}" srcOrd="0" destOrd="0" presId="urn:microsoft.com/office/officeart/2005/8/layout/default"/>
    <dgm:cxn modelId="{C66413AC-8F2F-7F4D-AFB9-29D5330C0B79}" type="presParOf" srcId="{5EC7BC08-99BB-0447-9FF7-D3AAA7C606AA}" destId="{8E9A6BEB-9168-4B4C-B9C1-677F57151A83}" srcOrd="1" destOrd="0" presId="urn:microsoft.com/office/officeart/2005/8/layout/default"/>
    <dgm:cxn modelId="{55BEFE4D-D31A-744A-BC67-17A1A7FB0E7D}" type="presParOf" srcId="{5EC7BC08-99BB-0447-9FF7-D3AAA7C606AA}" destId="{F1CA3FF0-ABDC-1142-A732-D21C37840E7E}" srcOrd="2" destOrd="0" presId="urn:microsoft.com/office/officeart/2005/8/layout/default"/>
    <dgm:cxn modelId="{241E33E0-9A98-6947-BA28-E5A88630E649}" type="presParOf" srcId="{5EC7BC08-99BB-0447-9FF7-D3AAA7C606AA}" destId="{BD51856F-F3B5-E04B-903A-487B89D9F08C}" srcOrd="3" destOrd="0" presId="urn:microsoft.com/office/officeart/2005/8/layout/default"/>
    <dgm:cxn modelId="{E620E077-5A09-6948-92C9-B0CFB7D49A81}" type="presParOf" srcId="{5EC7BC08-99BB-0447-9FF7-D3AAA7C606AA}" destId="{B8BCF9BD-BF76-8A42-ACF4-115E8CE4EDC2}" srcOrd="4" destOrd="0" presId="urn:microsoft.com/office/officeart/2005/8/layout/default"/>
    <dgm:cxn modelId="{099467BD-2E6D-AA44-A71E-364F8244426E}" type="presParOf" srcId="{5EC7BC08-99BB-0447-9FF7-D3AAA7C606AA}" destId="{5DC2AF4A-AFF4-374E-9E2E-F1C534BD31B5}" srcOrd="5" destOrd="0" presId="urn:microsoft.com/office/officeart/2005/8/layout/default"/>
    <dgm:cxn modelId="{25582B7C-D5D0-B748-805C-B7B46B38225E}" type="presParOf" srcId="{5EC7BC08-99BB-0447-9FF7-D3AAA7C606AA}" destId="{24D0E075-D4D8-F849-AAD4-00D6A53709F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071F47-126F-E045-8D91-46D8A95C3647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130E5F3-2B2B-194D-B085-DE888EAF5908}">
      <dgm:prSet phldrT="[Texto]"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Data and Research</a:t>
          </a:r>
          <a:endParaRPr lang="en-US" noProof="0" dirty="0"/>
        </a:p>
      </dgm:t>
    </dgm:pt>
    <dgm:pt modelId="{449A26E2-0655-D040-958B-05D40914E5E7}" type="parTrans" cxnId="{D063D4C7-5539-C949-957B-5D4A89056A06}">
      <dgm:prSet/>
      <dgm:spPr/>
      <dgm:t>
        <a:bodyPr/>
        <a:lstStyle/>
        <a:p>
          <a:endParaRPr lang="es-MX"/>
        </a:p>
      </dgm:t>
    </dgm:pt>
    <dgm:pt modelId="{4B1FD683-D753-254A-A541-1D6AB5436184}" type="sibTrans" cxnId="{D063D4C7-5539-C949-957B-5D4A89056A06}">
      <dgm:prSet/>
      <dgm:spPr/>
      <dgm:t>
        <a:bodyPr/>
        <a:lstStyle/>
        <a:p>
          <a:endParaRPr lang="es-MX"/>
        </a:p>
      </dgm:t>
    </dgm:pt>
    <dgm:pt modelId="{F75C3569-524B-C248-935E-5034202005F8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Studies</a:t>
          </a:r>
        </a:p>
      </dgm:t>
    </dgm:pt>
    <dgm:pt modelId="{ABBA5FE0-65AB-A447-A4DE-D14405456FF4}" type="parTrans" cxnId="{15E05FD0-F700-0E46-8AA0-8B054E49A1C1}">
      <dgm:prSet/>
      <dgm:spPr/>
      <dgm:t>
        <a:bodyPr/>
        <a:lstStyle/>
        <a:p>
          <a:endParaRPr lang="es-MX"/>
        </a:p>
      </dgm:t>
    </dgm:pt>
    <dgm:pt modelId="{2B34A9EB-7315-F54E-99F5-90513EE7D403}" type="sibTrans" cxnId="{15E05FD0-F700-0E46-8AA0-8B054E49A1C1}">
      <dgm:prSet/>
      <dgm:spPr/>
      <dgm:t>
        <a:bodyPr/>
        <a:lstStyle/>
        <a:p>
          <a:endParaRPr lang="es-MX"/>
        </a:p>
      </dgm:t>
    </dgm:pt>
    <dgm:pt modelId="{2FFC5C79-F8C6-CC48-8267-F65CEF13121D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Registers</a:t>
          </a:r>
        </a:p>
      </dgm:t>
    </dgm:pt>
    <dgm:pt modelId="{A3774F1B-43C1-1140-BE16-22838933DC16}" type="parTrans" cxnId="{D74C171F-768A-454C-9964-B5BEF6FD4895}">
      <dgm:prSet/>
      <dgm:spPr/>
      <dgm:t>
        <a:bodyPr/>
        <a:lstStyle/>
        <a:p>
          <a:endParaRPr lang="es-MX"/>
        </a:p>
      </dgm:t>
    </dgm:pt>
    <dgm:pt modelId="{BB94651B-3B6E-C240-8A85-423E1C7A2AC0}" type="sibTrans" cxnId="{D74C171F-768A-454C-9964-B5BEF6FD4895}">
      <dgm:prSet/>
      <dgm:spPr/>
      <dgm:t>
        <a:bodyPr/>
        <a:lstStyle/>
        <a:p>
          <a:endParaRPr lang="es-MX"/>
        </a:p>
      </dgm:t>
    </dgm:pt>
    <dgm:pt modelId="{C9628770-9C80-4140-9519-48900B080464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Capacity Development</a:t>
          </a:r>
        </a:p>
      </dgm:t>
    </dgm:pt>
    <dgm:pt modelId="{68E24B25-88A5-914B-9D1F-2F38F2CF63D8}" type="parTrans" cxnId="{ADE17C67-3B9A-9044-8C31-0FD0C6F3745C}">
      <dgm:prSet/>
      <dgm:spPr/>
      <dgm:t>
        <a:bodyPr/>
        <a:lstStyle/>
        <a:p>
          <a:endParaRPr lang="es-MX"/>
        </a:p>
      </dgm:t>
    </dgm:pt>
    <dgm:pt modelId="{DD29E3A5-FF9D-B747-A8B0-8FF67ACB703B}" type="sibTrans" cxnId="{ADE17C67-3B9A-9044-8C31-0FD0C6F3745C}">
      <dgm:prSet/>
      <dgm:spPr/>
      <dgm:t>
        <a:bodyPr/>
        <a:lstStyle/>
        <a:p>
          <a:endParaRPr lang="es-MX"/>
        </a:p>
      </dgm:t>
    </dgm:pt>
    <dgm:pt modelId="{84BCF487-D88D-8647-ACF3-C84DE9072DED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Support</a:t>
          </a:r>
        </a:p>
      </dgm:t>
    </dgm:pt>
    <dgm:pt modelId="{20DCA9C2-B04E-4C47-9881-8C07BDC765C6}" type="parTrans" cxnId="{C4E73DFC-B93E-AB4F-ACF1-DFE4BA8C99D9}">
      <dgm:prSet/>
      <dgm:spPr/>
      <dgm:t>
        <a:bodyPr/>
        <a:lstStyle/>
        <a:p>
          <a:endParaRPr lang="es-MX"/>
        </a:p>
      </dgm:t>
    </dgm:pt>
    <dgm:pt modelId="{9F1BF219-3CC3-CF43-9458-39ACED1EAC74}" type="sibTrans" cxnId="{C4E73DFC-B93E-AB4F-ACF1-DFE4BA8C99D9}">
      <dgm:prSet/>
      <dgm:spPr/>
      <dgm:t>
        <a:bodyPr/>
        <a:lstStyle/>
        <a:p>
          <a:endParaRPr lang="es-MX"/>
        </a:p>
      </dgm:t>
    </dgm:pt>
    <dgm:pt modelId="{1C5EEC1D-B892-874B-A97E-CD76238B5B7A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Networks</a:t>
          </a:r>
        </a:p>
      </dgm:t>
    </dgm:pt>
    <dgm:pt modelId="{023C3E1A-C6ED-884C-BF7D-A5F332A31CFF}" type="parTrans" cxnId="{FCA5D27A-0E73-3A40-BF8A-9EDBA8FA33DC}">
      <dgm:prSet/>
      <dgm:spPr/>
      <dgm:t>
        <a:bodyPr/>
        <a:lstStyle/>
        <a:p>
          <a:endParaRPr lang="es-MX"/>
        </a:p>
      </dgm:t>
    </dgm:pt>
    <dgm:pt modelId="{4FE4D313-7C42-C845-A70D-A533ADF914CE}" type="sibTrans" cxnId="{FCA5D27A-0E73-3A40-BF8A-9EDBA8FA33DC}">
      <dgm:prSet/>
      <dgm:spPr/>
      <dgm:t>
        <a:bodyPr/>
        <a:lstStyle/>
        <a:p>
          <a:endParaRPr lang="es-MX"/>
        </a:p>
      </dgm:t>
    </dgm:pt>
    <dgm:pt modelId="{3B39F395-CC21-4A42-8147-7610680D75B7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Study visits</a:t>
          </a:r>
        </a:p>
      </dgm:t>
    </dgm:pt>
    <dgm:pt modelId="{25177FF7-3A0F-AA46-9CB8-CD1B0CE4EC00}" type="parTrans" cxnId="{8C0F1093-2895-3B44-BAE3-7E0BEED23C25}">
      <dgm:prSet/>
      <dgm:spPr/>
      <dgm:t>
        <a:bodyPr/>
        <a:lstStyle/>
        <a:p>
          <a:endParaRPr lang="es-MX"/>
        </a:p>
      </dgm:t>
    </dgm:pt>
    <dgm:pt modelId="{0D70B3AD-4F3E-6042-9FC6-77C0CCFAB21F}" type="sibTrans" cxnId="{8C0F1093-2895-3B44-BAE3-7E0BEED23C25}">
      <dgm:prSet/>
      <dgm:spPr/>
      <dgm:t>
        <a:bodyPr/>
        <a:lstStyle/>
        <a:p>
          <a:endParaRPr lang="es-MX"/>
        </a:p>
      </dgm:t>
    </dgm:pt>
    <dgm:pt modelId="{DB9B9344-1635-584B-B5CC-06EC7F0DCCB1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South-South / North-North / North-South / South-North sharing of experiences</a:t>
          </a:r>
        </a:p>
      </dgm:t>
    </dgm:pt>
    <dgm:pt modelId="{98EB3AE0-E916-0A46-B5C6-C39545EE3DB9}" type="parTrans" cxnId="{8D16C357-2221-964D-8C12-FF829A3C5529}">
      <dgm:prSet/>
      <dgm:spPr/>
      <dgm:t>
        <a:bodyPr/>
        <a:lstStyle/>
        <a:p>
          <a:endParaRPr lang="es-MX"/>
        </a:p>
      </dgm:t>
    </dgm:pt>
    <dgm:pt modelId="{F8D01113-9077-0F4F-B8EE-36C92F1E81F4}" type="sibTrans" cxnId="{8D16C357-2221-964D-8C12-FF829A3C5529}">
      <dgm:prSet/>
      <dgm:spPr/>
      <dgm:t>
        <a:bodyPr/>
        <a:lstStyle/>
        <a:p>
          <a:endParaRPr lang="es-MX"/>
        </a:p>
      </dgm:t>
    </dgm:pt>
    <dgm:pt modelId="{29A59409-966E-0A47-8AC8-F964C587105A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Twinning</a:t>
          </a:r>
        </a:p>
      </dgm:t>
    </dgm:pt>
    <dgm:pt modelId="{C0C8A220-5161-3449-A97F-5091E2A382E1}" type="parTrans" cxnId="{288B4803-C460-764E-AB5A-C47BCBA9153A}">
      <dgm:prSet/>
      <dgm:spPr/>
      <dgm:t>
        <a:bodyPr/>
        <a:lstStyle/>
        <a:p>
          <a:endParaRPr lang="es-MX"/>
        </a:p>
      </dgm:t>
    </dgm:pt>
    <dgm:pt modelId="{531BF56C-F9B6-0349-BA3E-76241D3044CA}" type="sibTrans" cxnId="{288B4803-C460-764E-AB5A-C47BCBA9153A}">
      <dgm:prSet/>
      <dgm:spPr/>
      <dgm:t>
        <a:bodyPr/>
        <a:lstStyle/>
        <a:p>
          <a:endParaRPr lang="es-MX"/>
        </a:p>
      </dgm:t>
    </dgm:pt>
    <dgm:pt modelId="{87ECC24B-6A7E-D147-9448-4A1D421649C4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For policy makers</a:t>
          </a:r>
        </a:p>
      </dgm:t>
    </dgm:pt>
    <dgm:pt modelId="{D3E315BC-B1A8-DE4B-9444-F635B546B24D}" type="parTrans" cxnId="{8B5E4968-CE56-EC47-90CB-82AFC4FEAA4D}">
      <dgm:prSet/>
      <dgm:spPr/>
      <dgm:t>
        <a:bodyPr/>
        <a:lstStyle/>
        <a:p>
          <a:endParaRPr lang="es-MX"/>
        </a:p>
      </dgm:t>
    </dgm:pt>
    <dgm:pt modelId="{45C98875-4FF8-DA42-86BD-946F949E3EEB}" type="sibTrans" cxnId="{8B5E4968-CE56-EC47-90CB-82AFC4FEAA4D}">
      <dgm:prSet/>
      <dgm:spPr/>
      <dgm:t>
        <a:bodyPr/>
        <a:lstStyle/>
        <a:p>
          <a:endParaRPr lang="es-MX"/>
        </a:p>
      </dgm:t>
    </dgm:pt>
    <dgm:pt modelId="{6024C536-111F-BB40-A5F5-B0E50340C5D4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Communication/Advocacy for improving diabetes care</a:t>
          </a:r>
        </a:p>
      </dgm:t>
    </dgm:pt>
    <dgm:pt modelId="{FB9328D6-8CEC-5B47-9D96-8C7164CD791C}" type="parTrans" cxnId="{3F816241-2EBE-B04C-B6D6-2B9CC21A665E}">
      <dgm:prSet/>
      <dgm:spPr/>
      <dgm:t>
        <a:bodyPr/>
        <a:lstStyle/>
        <a:p>
          <a:endParaRPr lang="es-MX"/>
        </a:p>
      </dgm:t>
    </dgm:pt>
    <dgm:pt modelId="{F9E0866E-920E-7848-ABE8-CD4DC8200296}" type="sibTrans" cxnId="{3F816241-2EBE-B04C-B6D6-2B9CC21A665E}">
      <dgm:prSet/>
      <dgm:spPr/>
      <dgm:t>
        <a:bodyPr/>
        <a:lstStyle/>
        <a:p>
          <a:endParaRPr lang="es-MX"/>
        </a:p>
      </dgm:t>
    </dgm:pt>
    <dgm:pt modelId="{B117BE6E-C46F-C242-ADC3-C5C742EC93ED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gm:t>
    </dgm:pt>
    <dgm:pt modelId="{BF1BC478-7DE9-434D-B4F8-AF184004C45D}" type="parTrans" cxnId="{C9A47A3A-217A-7846-8482-A52EC97CB10D}">
      <dgm:prSet/>
      <dgm:spPr/>
      <dgm:t>
        <a:bodyPr/>
        <a:lstStyle/>
        <a:p>
          <a:endParaRPr lang="es-MX"/>
        </a:p>
      </dgm:t>
    </dgm:pt>
    <dgm:pt modelId="{E5DA6BC6-7BC6-754D-AA85-3FB88DFB088D}" type="sibTrans" cxnId="{C9A47A3A-217A-7846-8482-A52EC97CB10D}">
      <dgm:prSet/>
      <dgm:spPr/>
      <dgm:t>
        <a:bodyPr/>
        <a:lstStyle/>
        <a:p>
          <a:endParaRPr lang="es-MX"/>
        </a:p>
      </dgm:t>
    </dgm:pt>
    <dgm:pt modelId="{BA94ACC7-D0A3-FF47-B928-A8037B8FFC09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National</a:t>
          </a:r>
        </a:p>
      </dgm:t>
    </dgm:pt>
    <dgm:pt modelId="{06B87013-9031-DF4F-871E-6A63941CBBFE}" type="parTrans" cxnId="{4D874BC1-F95F-5441-8D30-05384D37C3A1}">
      <dgm:prSet/>
      <dgm:spPr/>
      <dgm:t>
        <a:bodyPr/>
        <a:lstStyle/>
        <a:p>
          <a:endParaRPr lang="es-MX"/>
        </a:p>
      </dgm:t>
    </dgm:pt>
    <dgm:pt modelId="{14A3282B-8A4E-BA42-9F18-DA8FE91F7B9B}" type="sibTrans" cxnId="{4D874BC1-F95F-5441-8D30-05384D37C3A1}">
      <dgm:prSet/>
      <dgm:spPr/>
      <dgm:t>
        <a:bodyPr/>
        <a:lstStyle/>
        <a:p>
          <a:endParaRPr lang="es-MX"/>
        </a:p>
      </dgm:t>
    </dgm:pt>
    <dgm:pt modelId="{64BAC902-6C46-0843-8A7F-BAE10F40FCB3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</a:p>
      </dgm:t>
    </dgm:pt>
    <dgm:pt modelId="{3C08C815-D53D-6646-AAF2-E71969C77688}" type="parTrans" cxnId="{4243AB81-FC0C-BC4F-9019-DD3D27917470}">
      <dgm:prSet/>
      <dgm:spPr/>
      <dgm:t>
        <a:bodyPr/>
        <a:lstStyle/>
        <a:p>
          <a:endParaRPr lang="es-MX"/>
        </a:p>
      </dgm:t>
    </dgm:pt>
    <dgm:pt modelId="{B889A63C-254E-284E-B9ED-069C666E0B3F}" type="sibTrans" cxnId="{4243AB81-FC0C-BC4F-9019-DD3D27917470}">
      <dgm:prSet/>
      <dgm:spPr/>
      <dgm:t>
        <a:bodyPr/>
        <a:lstStyle/>
        <a:p>
          <a:endParaRPr lang="es-MX"/>
        </a:p>
      </dgm:t>
    </dgm:pt>
    <dgm:pt modelId="{DAA00879-A310-1D4A-9387-FDCE11D7D82B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Publications and other scientific outputs</a:t>
          </a:r>
        </a:p>
      </dgm:t>
    </dgm:pt>
    <dgm:pt modelId="{98AC09CF-3FD1-5647-9744-9BD3A4A77E52}" type="parTrans" cxnId="{FAAA6B9B-6C1C-E949-A21F-E66AF2ABDA6D}">
      <dgm:prSet/>
      <dgm:spPr/>
      <dgm:t>
        <a:bodyPr/>
        <a:lstStyle/>
        <a:p>
          <a:endParaRPr lang="es-MX"/>
        </a:p>
      </dgm:t>
    </dgm:pt>
    <dgm:pt modelId="{FFA927FA-79E8-6F4F-BF66-B95319A27874}" type="sibTrans" cxnId="{FAAA6B9B-6C1C-E949-A21F-E66AF2ABDA6D}">
      <dgm:prSet/>
      <dgm:spPr/>
      <dgm:t>
        <a:bodyPr/>
        <a:lstStyle/>
        <a:p>
          <a:endParaRPr lang="es-MX"/>
        </a:p>
      </dgm:t>
    </dgm:pt>
    <dgm:pt modelId="{894A42C2-93BF-9249-AE59-9B815DB6DF08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Stakeholder engagement</a:t>
          </a:r>
        </a:p>
      </dgm:t>
    </dgm:pt>
    <dgm:pt modelId="{E65A5982-F403-F141-9C24-CD646B83B7CF}" type="parTrans" cxnId="{E84AE7D6-820F-5E42-9D71-0CBAB81E6497}">
      <dgm:prSet/>
      <dgm:spPr/>
      <dgm:t>
        <a:bodyPr/>
        <a:lstStyle/>
        <a:p>
          <a:endParaRPr lang="es-MX"/>
        </a:p>
      </dgm:t>
    </dgm:pt>
    <dgm:pt modelId="{B7A04549-8583-A448-AC6B-918AD76C3F7E}" type="sibTrans" cxnId="{E84AE7D6-820F-5E42-9D71-0CBAB81E6497}">
      <dgm:prSet/>
      <dgm:spPr/>
      <dgm:t>
        <a:bodyPr/>
        <a:lstStyle/>
        <a:p>
          <a:endParaRPr lang="es-MX"/>
        </a:p>
      </dgm:t>
    </dgm:pt>
    <dgm:pt modelId="{AFD2FD31-FB70-AF4B-BA8E-138C1ED5F5BC}">
      <dgm:prSet/>
      <dgm:spPr/>
      <dgm:t>
        <a:bodyPr/>
        <a:lstStyle/>
        <a:p>
          <a:r>
            <a:rPr lang="en-US" noProof="0" dirty="0">
              <a:latin typeface="Calibri" panose="020F0502020204030204" pitchFamily="34" charset="0"/>
              <a:cs typeface="Calibri" panose="020F0502020204030204" pitchFamily="34" charset="0"/>
            </a:rPr>
            <a:t>How data is presented</a:t>
          </a:r>
        </a:p>
      </dgm:t>
    </dgm:pt>
    <dgm:pt modelId="{B0CEC2D3-4CA8-0646-A866-439844862903}" type="parTrans" cxnId="{440CFE05-12DE-914C-B899-99FF38BCFA9F}">
      <dgm:prSet/>
      <dgm:spPr/>
      <dgm:t>
        <a:bodyPr/>
        <a:lstStyle/>
        <a:p>
          <a:endParaRPr lang="es-MX"/>
        </a:p>
      </dgm:t>
    </dgm:pt>
    <dgm:pt modelId="{1F3C294F-901C-6242-96BE-5D022E390726}" type="sibTrans" cxnId="{440CFE05-12DE-914C-B899-99FF38BCFA9F}">
      <dgm:prSet/>
      <dgm:spPr/>
      <dgm:t>
        <a:bodyPr/>
        <a:lstStyle/>
        <a:p>
          <a:endParaRPr lang="es-MX"/>
        </a:p>
      </dgm:t>
    </dgm:pt>
    <dgm:pt modelId="{67EBA6C8-5390-E640-B954-BEBA36B237E2}" type="pres">
      <dgm:prSet presAssocID="{6C071F47-126F-E045-8D91-46D8A95C3647}" presName="linear" presStyleCnt="0">
        <dgm:presLayoutVars>
          <dgm:animLvl val="lvl"/>
          <dgm:resizeHandles val="exact"/>
        </dgm:presLayoutVars>
      </dgm:prSet>
      <dgm:spPr/>
    </dgm:pt>
    <dgm:pt modelId="{67EB4A45-A739-2C4C-AD71-80D93A5A7226}" type="pres">
      <dgm:prSet presAssocID="{2130E5F3-2B2B-194D-B085-DE888EAF59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419C951-90B6-9E40-AF20-64231A550B21}" type="pres">
      <dgm:prSet presAssocID="{2130E5F3-2B2B-194D-B085-DE888EAF5908}" presName="childText" presStyleLbl="revTx" presStyleIdx="0" presStyleCnt="3">
        <dgm:presLayoutVars>
          <dgm:bulletEnabled val="1"/>
        </dgm:presLayoutVars>
      </dgm:prSet>
      <dgm:spPr/>
    </dgm:pt>
    <dgm:pt modelId="{1D7DF480-A514-564B-AC63-80A705D00C59}" type="pres">
      <dgm:prSet presAssocID="{C9628770-9C80-4140-9519-48900B0804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3418E7-1E30-1847-8961-3AD3A71C1C87}" type="pres">
      <dgm:prSet presAssocID="{C9628770-9C80-4140-9519-48900B080464}" presName="childText" presStyleLbl="revTx" presStyleIdx="1" presStyleCnt="3">
        <dgm:presLayoutVars>
          <dgm:bulletEnabled val="1"/>
        </dgm:presLayoutVars>
      </dgm:prSet>
      <dgm:spPr/>
    </dgm:pt>
    <dgm:pt modelId="{BB1FBCC0-4BF1-264F-83A5-0D49964D41D1}" type="pres">
      <dgm:prSet presAssocID="{6024C536-111F-BB40-A5F5-B0E50340C5D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B52996-9F42-BC4E-9CD4-FB645BD35AB0}" type="pres">
      <dgm:prSet presAssocID="{6024C536-111F-BB40-A5F5-B0E50340C5D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1A05A01-B9F8-7C42-A5DD-9552D06DC55D}" type="presOf" srcId="{DAA00879-A310-1D4A-9387-FDCE11D7D82B}" destId="{EEB52996-9F42-BC4E-9CD4-FB645BD35AB0}" srcOrd="0" destOrd="3" presId="urn:microsoft.com/office/officeart/2005/8/layout/vList2"/>
    <dgm:cxn modelId="{288B4803-C460-764E-AB5A-C47BCBA9153A}" srcId="{C9628770-9C80-4140-9519-48900B080464}" destId="{29A59409-966E-0A47-8AC8-F964C587105A}" srcOrd="4" destOrd="0" parTransId="{C0C8A220-5161-3449-A97F-5091E2A382E1}" sibTransId="{531BF56C-F9B6-0349-BA3E-76241D3044CA}"/>
    <dgm:cxn modelId="{440CFE05-12DE-914C-B899-99FF38BCFA9F}" srcId="{6024C536-111F-BB40-A5F5-B0E50340C5D4}" destId="{AFD2FD31-FB70-AF4B-BA8E-138C1ED5F5BC}" srcOrd="3" destOrd="0" parTransId="{B0CEC2D3-4CA8-0646-A866-439844862903}" sibTransId="{1F3C294F-901C-6242-96BE-5D022E390726}"/>
    <dgm:cxn modelId="{FB13C109-1280-DF4F-9501-330AA21ED05F}" type="presOf" srcId="{894A42C2-93BF-9249-AE59-9B815DB6DF08}" destId="{EEB52996-9F42-BC4E-9CD4-FB645BD35AB0}" srcOrd="0" destOrd="4" presId="urn:microsoft.com/office/officeart/2005/8/layout/vList2"/>
    <dgm:cxn modelId="{A0CE5E0C-8C5A-8640-9F70-4DC65EF5A600}" type="presOf" srcId="{F75C3569-524B-C248-935E-5034202005F8}" destId="{C419C951-90B6-9E40-AF20-64231A550B21}" srcOrd="0" destOrd="0" presId="urn:microsoft.com/office/officeart/2005/8/layout/vList2"/>
    <dgm:cxn modelId="{B9950711-2F41-D24B-AB3D-08D3E228CDEA}" type="presOf" srcId="{6024C536-111F-BB40-A5F5-B0E50340C5D4}" destId="{BB1FBCC0-4BF1-264F-83A5-0D49964D41D1}" srcOrd="0" destOrd="0" presId="urn:microsoft.com/office/officeart/2005/8/layout/vList2"/>
    <dgm:cxn modelId="{5521A11B-AA76-CF43-ACC7-1D777B6A98F7}" type="presOf" srcId="{87ECC24B-6A7E-D147-9448-4A1D421649C4}" destId="{383418E7-1E30-1847-8961-3AD3A71C1C87}" srcOrd="0" destOrd="5" presId="urn:microsoft.com/office/officeart/2005/8/layout/vList2"/>
    <dgm:cxn modelId="{D74C171F-768A-454C-9964-B5BEF6FD4895}" srcId="{2130E5F3-2B2B-194D-B085-DE888EAF5908}" destId="{2FFC5C79-F8C6-CC48-8267-F65CEF13121D}" srcOrd="1" destOrd="0" parTransId="{A3774F1B-43C1-1140-BE16-22838933DC16}" sibTransId="{BB94651B-3B6E-C240-8A85-423E1C7A2AC0}"/>
    <dgm:cxn modelId="{178C3A25-995C-A74F-BD6D-32F9AB8F9118}" type="presOf" srcId="{B117BE6E-C46F-C242-ADC3-C5C742EC93ED}" destId="{EEB52996-9F42-BC4E-9CD4-FB645BD35AB0}" srcOrd="0" destOrd="0" presId="urn:microsoft.com/office/officeart/2005/8/layout/vList2"/>
    <dgm:cxn modelId="{B5C00537-10CA-2847-8DDC-A0401AA9E6F3}" type="presOf" srcId="{2FFC5C79-F8C6-CC48-8267-F65CEF13121D}" destId="{C419C951-90B6-9E40-AF20-64231A550B21}" srcOrd="0" destOrd="1" presId="urn:microsoft.com/office/officeart/2005/8/layout/vList2"/>
    <dgm:cxn modelId="{C9A47A3A-217A-7846-8482-A52EC97CB10D}" srcId="{6024C536-111F-BB40-A5F5-B0E50340C5D4}" destId="{B117BE6E-C46F-C242-ADC3-C5C742EC93ED}" srcOrd="0" destOrd="0" parTransId="{BF1BC478-7DE9-434D-B4F8-AF184004C45D}" sibTransId="{E5DA6BC6-7BC6-754D-AA85-3FB88DFB088D}"/>
    <dgm:cxn modelId="{3F816241-2EBE-B04C-B6D6-2B9CC21A665E}" srcId="{6C071F47-126F-E045-8D91-46D8A95C3647}" destId="{6024C536-111F-BB40-A5F5-B0E50340C5D4}" srcOrd="2" destOrd="0" parTransId="{FB9328D6-8CEC-5B47-9D96-8C7164CD791C}" sibTransId="{F9E0866E-920E-7848-ABE8-CD4DC8200296}"/>
    <dgm:cxn modelId="{1D150E52-0D0E-1941-B67B-E87A792E8EA4}" type="presOf" srcId="{BA94ACC7-D0A3-FF47-B928-A8037B8FFC09}" destId="{EEB52996-9F42-BC4E-9CD4-FB645BD35AB0}" srcOrd="0" destOrd="1" presId="urn:microsoft.com/office/officeart/2005/8/layout/vList2"/>
    <dgm:cxn modelId="{8D16C357-2221-964D-8C12-FF829A3C5529}" srcId="{C9628770-9C80-4140-9519-48900B080464}" destId="{DB9B9344-1635-584B-B5CC-06EC7F0DCCB1}" srcOrd="3" destOrd="0" parTransId="{98EB3AE0-E916-0A46-B5C6-C39545EE3DB9}" sibTransId="{F8D01113-9077-0F4F-B8EE-36C92F1E81F4}"/>
    <dgm:cxn modelId="{ADE17C67-3B9A-9044-8C31-0FD0C6F3745C}" srcId="{6C071F47-126F-E045-8D91-46D8A95C3647}" destId="{C9628770-9C80-4140-9519-48900B080464}" srcOrd="1" destOrd="0" parTransId="{68E24B25-88A5-914B-9D1F-2F38F2CF63D8}" sibTransId="{DD29E3A5-FF9D-B747-A8B0-8FF67ACB703B}"/>
    <dgm:cxn modelId="{8B5E4968-CE56-EC47-90CB-82AFC4FEAA4D}" srcId="{C9628770-9C80-4140-9519-48900B080464}" destId="{87ECC24B-6A7E-D147-9448-4A1D421649C4}" srcOrd="5" destOrd="0" parTransId="{D3E315BC-B1A8-DE4B-9444-F635B546B24D}" sibTransId="{45C98875-4FF8-DA42-86BD-946F949E3EEB}"/>
    <dgm:cxn modelId="{99B56778-2B44-2E47-BAF8-33EBD95C594C}" type="presOf" srcId="{3B39F395-CC21-4A42-8147-7610680D75B7}" destId="{383418E7-1E30-1847-8961-3AD3A71C1C87}" srcOrd="0" destOrd="2" presId="urn:microsoft.com/office/officeart/2005/8/layout/vList2"/>
    <dgm:cxn modelId="{FCA5D27A-0E73-3A40-BF8A-9EDBA8FA33DC}" srcId="{C9628770-9C80-4140-9519-48900B080464}" destId="{1C5EEC1D-B892-874B-A97E-CD76238B5B7A}" srcOrd="1" destOrd="0" parTransId="{023C3E1A-C6ED-884C-BF7D-A5F332A31CFF}" sibTransId="{4FE4D313-7C42-C845-A70D-A533ADF914CE}"/>
    <dgm:cxn modelId="{4243AB81-FC0C-BC4F-9019-DD3D27917470}" srcId="{B117BE6E-C46F-C242-ADC3-C5C742EC93ED}" destId="{64BAC902-6C46-0843-8A7F-BAE10F40FCB3}" srcOrd="1" destOrd="0" parTransId="{3C08C815-D53D-6646-AAF2-E71969C77688}" sibTransId="{B889A63C-254E-284E-B9ED-069C666E0B3F}"/>
    <dgm:cxn modelId="{8C0F1093-2895-3B44-BAE3-7E0BEED23C25}" srcId="{C9628770-9C80-4140-9519-48900B080464}" destId="{3B39F395-CC21-4A42-8147-7610680D75B7}" srcOrd="2" destOrd="0" parTransId="{25177FF7-3A0F-AA46-9CB8-CD1B0CE4EC00}" sibTransId="{0D70B3AD-4F3E-6042-9FC6-77C0CCFAB21F}"/>
    <dgm:cxn modelId="{FAAA6B9B-6C1C-E949-A21F-E66AF2ABDA6D}" srcId="{6024C536-111F-BB40-A5F5-B0E50340C5D4}" destId="{DAA00879-A310-1D4A-9387-FDCE11D7D82B}" srcOrd="1" destOrd="0" parTransId="{98AC09CF-3FD1-5647-9744-9BD3A4A77E52}" sibTransId="{FFA927FA-79E8-6F4F-BF66-B95319A27874}"/>
    <dgm:cxn modelId="{70EF7D9D-0788-764E-8CDC-1D3BE87C407E}" type="presOf" srcId="{6C071F47-126F-E045-8D91-46D8A95C3647}" destId="{67EBA6C8-5390-E640-B954-BEBA36B237E2}" srcOrd="0" destOrd="0" presId="urn:microsoft.com/office/officeart/2005/8/layout/vList2"/>
    <dgm:cxn modelId="{3493CCA0-F9CD-4145-9169-A7D1DAB92E61}" type="presOf" srcId="{1C5EEC1D-B892-874B-A97E-CD76238B5B7A}" destId="{383418E7-1E30-1847-8961-3AD3A71C1C87}" srcOrd="0" destOrd="1" presId="urn:microsoft.com/office/officeart/2005/8/layout/vList2"/>
    <dgm:cxn modelId="{AF37CEAC-6EA3-2040-A207-10693AB1C17D}" type="presOf" srcId="{84BCF487-D88D-8647-ACF3-C84DE9072DED}" destId="{383418E7-1E30-1847-8961-3AD3A71C1C87}" srcOrd="0" destOrd="0" presId="urn:microsoft.com/office/officeart/2005/8/layout/vList2"/>
    <dgm:cxn modelId="{F3881FB7-C6D3-B14A-B379-27930759089D}" type="presOf" srcId="{2130E5F3-2B2B-194D-B085-DE888EAF5908}" destId="{67EB4A45-A739-2C4C-AD71-80D93A5A7226}" srcOrd="0" destOrd="0" presId="urn:microsoft.com/office/officeart/2005/8/layout/vList2"/>
    <dgm:cxn modelId="{B48EEFB7-C1F4-B940-BFBC-C4D8AF652E41}" type="presOf" srcId="{64BAC902-6C46-0843-8A7F-BAE10F40FCB3}" destId="{EEB52996-9F42-BC4E-9CD4-FB645BD35AB0}" srcOrd="0" destOrd="2" presId="urn:microsoft.com/office/officeart/2005/8/layout/vList2"/>
    <dgm:cxn modelId="{6C6FA2BF-C753-F347-A45A-8B23009D4FF6}" type="presOf" srcId="{C9628770-9C80-4140-9519-48900B080464}" destId="{1D7DF480-A514-564B-AC63-80A705D00C59}" srcOrd="0" destOrd="0" presId="urn:microsoft.com/office/officeart/2005/8/layout/vList2"/>
    <dgm:cxn modelId="{4D874BC1-F95F-5441-8D30-05384D37C3A1}" srcId="{B117BE6E-C46F-C242-ADC3-C5C742EC93ED}" destId="{BA94ACC7-D0A3-FF47-B928-A8037B8FFC09}" srcOrd="0" destOrd="0" parTransId="{06B87013-9031-DF4F-871E-6A63941CBBFE}" sibTransId="{14A3282B-8A4E-BA42-9F18-DA8FE91F7B9B}"/>
    <dgm:cxn modelId="{D063D4C7-5539-C949-957B-5D4A89056A06}" srcId="{6C071F47-126F-E045-8D91-46D8A95C3647}" destId="{2130E5F3-2B2B-194D-B085-DE888EAF5908}" srcOrd="0" destOrd="0" parTransId="{449A26E2-0655-D040-958B-05D40914E5E7}" sibTransId="{4B1FD683-D753-254A-A541-1D6AB5436184}"/>
    <dgm:cxn modelId="{15E05FD0-F700-0E46-8AA0-8B054E49A1C1}" srcId="{2130E5F3-2B2B-194D-B085-DE888EAF5908}" destId="{F75C3569-524B-C248-935E-5034202005F8}" srcOrd="0" destOrd="0" parTransId="{ABBA5FE0-65AB-A447-A4DE-D14405456FF4}" sibTransId="{2B34A9EB-7315-F54E-99F5-90513EE7D403}"/>
    <dgm:cxn modelId="{CC108CD1-B9D9-8445-8945-44D701F41635}" type="presOf" srcId="{DB9B9344-1635-584B-B5CC-06EC7F0DCCB1}" destId="{383418E7-1E30-1847-8961-3AD3A71C1C87}" srcOrd="0" destOrd="3" presId="urn:microsoft.com/office/officeart/2005/8/layout/vList2"/>
    <dgm:cxn modelId="{E84AE7D6-820F-5E42-9D71-0CBAB81E6497}" srcId="{6024C536-111F-BB40-A5F5-B0E50340C5D4}" destId="{894A42C2-93BF-9249-AE59-9B815DB6DF08}" srcOrd="2" destOrd="0" parTransId="{E65A5982-F403-F141-9C24-CD646B83B7CF}" sibTransId="{B7A04549-8583-A448-AC6B-918AD76C3F7E}"/>
    <dgm:cxn modelId="{BF1A00DE-E8DD-614D-915E-C6B18C3A7B3A}" type="presOf" srcId="{AFD2FD31-FB70-AF4B-BA8E-138C1ED5F5BC}" destId="{EEB52996-9F42-BC4E-9CD4-FB645BD35AB0}" srcOrd="0" destOrd="5" presId="urn:microsoft.com/office/officeart/2005/8/layout/vList2"/>
    <dgm:cxn modelId="{901585F4-62F6-7C4F-AFCC-FE37ED48238A}" type="presOf" srcId="{29A59409-966E-0A47-8AC8-F964C587105A}" destId="{383418E7-1E30-1847-8961-3AD3A71C1C87}" srcOrd="0" destOrd="4" presId="urn:microsoft.com/office/officeart/2005/8/layout/vList2"/>
    <dgm:cxn modelId="{C4E73DFC-B93E-AB4F-ACF1-DFE4BA8C99D9}" srcId="{C9628770-9C80-4140-9519-48900B080464}" destId="{84BCF487-D88D-8647-ACF3-C84DE9072DED}" srcOrd="0" destOrd="0" parTransId="{20DCA9C2-B04E-4C47-9881-8C07BDC765C6}" sibTransId="{9F1BF219-3CC3-CF43-9458-39ACED1EAC74}"/>
    <dgm:cxn modelId="{5BD674C5-1816-884A-AFF5-309DDAED5070}" type="presParOf" srcId="{67EBA6C8-5390-E640-B954-BEBA36B237E2}" destId="{67EB4A45-A739-2C4C-AD71-80D93A5A7226}" srcOrd="0" destOrd="0" presId="urn:microsoft.com/office/officeart/2005/8/layout/vList2"/>
    <dgm:cxn modelId="{D3589F55-5544-034E-8E43-CA3F7E721E81}" type="presParOf" srcId="{67EBA6C8-5390-E640-B954-BEBA36B237E2}" destId="{C419C951-90B6-9E40-AF20-64231A550B21}" srcOrd="1" destOrd="0" presId="urn:microsoft.com/office/officeart/2005/8/layout/vList2"/>
    <dgm:cxn modelId="{F51A2852-50F6-3A4A-80EA-0563EE5197F7}" type="presParOf" srcId="{67EBA6C8-5390-E640-B954-BEBA36B237E2}" destId="{1D7DF480-A514-564B-AC63-80A705D00C59}" srcOrd="2" destOrd="0" presId="urn:microsoft.com/office/officeart/2005/8/layout/vList2"/>
    <dgm:cxn modelId="{071882DE-FFF0-E64F-9251-A76E3E2D8DCE}" type="presParOf" srcId="{67EBA6C8-5390-E640-B954-BEBA36B237E2}" destId="{383418E7-1E30-1847-8961-3AD3A71C1C87}" srcOrd="3" destOrd="0" presId="urn:microsoft.com/office/officeart/2005/8/layout/vList2"/>
    <dgm:cxn modelId="{D480CD6A-64A0-9F4E-91A9-2B990A02FA78}" type="presParOf" srcId="{67EBA6C8-5390-E640-B954-BEBA36B237E2}" destId="{BB1FBCC0-4BF1-264F-83A5-0D49964D41D1}" srcOrd="4" destOrd="0" presId="urn:microsoft.com/office/officeart/2005/8/layout/vList2"/>
    <dgm:cxn modelId="{184C0A9F-149B-F94B-BE3F-FB690A4F48B6}" type="presParOf" srcId="{67EBA6C8-5390-E640-B954-BEBA36B237E2}" destId="{EEB52996-9F42-BC4E-9CD4-FB645BD35AB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D3C460-EBB0-DD49-A185-21E550381AD9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AFA0E56-AFF5-2A41-BBB3-8B6807104E8B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Data quality and standards:</a:t>
          </a:r>
          <a:endParaRPr lang="es-MX" dirty="0"/>
        </a:p>
      </dgm:t>
    </dgm:pt>
    <dgm:pt modelId="{966ECE6F-86C9-284E-880D-632DC5C8202F}" type="parTrans" cxnId="{A5C622A0-87B8-614A-8833-B014C08D31D2}">
      <dgm:prSet/>
      <dgm:spPr/>
      <dgm:t>
        <a:bodyPr/>
        <a:lstStyle/>
        <a:p>
          <a:endParaRPr lang="es-MX"/>
        </a:p>
      </dgm:t>
    </dgm:pt>
    <dgm:pt modelId="{A7A7BFD7-7B40-9E4E-87DC-2E43207AC6D2}" type="sibTrans" cxnId="{A5C622A0-87B8-614A-8833-B014C08D31D2}">
      <dgm:prSet/>
      <dgm:spPr/>
      <dgm:t>
        <a:bodyPr/>
        <a:lstStyle/>
        <a:p>
          <a:endParaRPr lang="es-MX"/>
        </a:p>
      </dgm:t>
    </dgm:pt>
    <dgm:pt modelId="{B73E0FC6-06D5-4A4B-879F-22C89B4B7424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Data security and preservation: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E132A0-AA02-CA49-9870-B800E05E1FBB}" type="parTrans" cxnId="{12E14F26-AAF3-CC4E-BD07-FE3D84B8AFC6}">
      <dgm:prSet/>
      <dgm:spPr/>
      <dgm:t>
        <a:bodyPr/>
        <a:lstStyle/>
        <a:p>
          <a:endParaRPr lang="es-MX"/>
        </a:p>
      </dgm:t>
    </dgm:pt>
    <dgm:pt modelId="{18277606-001D-ED4C-AB12-9E6AA37A975E}" type="sibTrans" cxnId="{12E14F26-AAF3-CC4E-BD07-FE3D84B8AFC6}">
      <dgm:prSet/>
      <dgm:spPr/>
      <dgm:t>
        <a:bodyPr/>
        <a:lstStyle/>
        <a:p>
          <a:endParaRPr lang="es-MX"/>
        </a:p>
      </dgm:t>
    </dgm:pt>
    <dgm:pt modelId="{8C384F45-CBD1-4B47-A26F-EE8E1A0AF5B1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Compliance with regulations: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A11B68-59DC-3447-9BA5-A2E356EA84E6}" type="parTrans" cxnId="{366705C4-AF65-C04C-BBA1-27008A566DFF}">
      <dgm:prSet/>
      <dgm:spPr/>
      <dgm:t>
        <a:bodyPr/>
        <a:lstStyle/>
        <a:p>
          <a:endParaRPr lang="es-MX"/>
        </a:p>
      </dgm:t>
    </dgm:pt>
    <dgm:pt modelId="{AE18B6F8-738D-7E4D-89C2-71EE75B916A8}" type="sibTrans" cxnId="{366705C4-AF65-C04C-BBA1-27008A566DFF}">
      <dgm:prSet/>
      <dgm:spPr/>
      <dgm:t>
        <a:bodyPr/>
        <a:lstStyle/>
        <a:p>
          <a:endParaRPr lang="es-MX"/>
        </a:p>
      </dgm:t>
    </dgm:pt>
    <dgm:pt modelId="{6B0955DD-D0F0-1347-8ECC-DE3A61E3AF39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Transparency: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4B7E1B-7B2D-EB4E-8F4F-DF632D5293A9}" type="parTrans" cxnId="{65AEE689-712C-4C46-8A7D-AA27D8C4514B}">
      <dgm:prSet/>
      <dgm:spPr/>
      <dgm:t>
        <a:bodyPr/>
        <a:lstStyle/>
        <a:p>
          <a:endParaRPr lang="es-MX"/>
        </a:p>
      </dgm:t>
    </dgm:pt>
    <dgm:pt modelId="{3DF7DBAA-22F7-744E-A110-EC41180D4CCF}" type="sibTrans" cxnId="{65AEE689-712C-4C46-8A7D-AA27D8C4514B}">
      <dgm:prSet/>
      <dgm:spPr/>
      <dgm:t>
        <a:bodyPr/>
        <a:lstStyle/>
        <a:p>
          <a:endParaRPr lang="es-MX"/>
        </a:p>
      </dgm:t>
    </dgm:pt>
    <dgm:pt modelId="{4ED02836-781C-2442-8A94-7F167919DEAF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Data ownership and intellectual property rights: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CFB0B6-8069-CA4B-BA29-FA6D6A650E38}" type="parTrans" cxnId="{AE474020-69A5-9B43-BA74-3390D3F2A527}">
      <dgm:prSet/>
      <dgm:spPr/>
      <dgm:t>
        <a:bodyPr/>
        <a:lstStyle/>
        <a:p>
          <a:endParaRPr lang="es-MX"/>
        </a:p>
      </dgm:t>
    </dgm:pt>
    <dgm:pt modelId="{BE0A1844-F859-A141-B6B5-EFD3B494D880}" type="sibTrans" cxnId="{AE474020-69A5-9B43-BA74-3390D3F2A527}">
      <dgm:prSet/>
      <dgm:spPr/>
      <dgm:t>
        <a:bodyPr/>
        <a:lstStyle/>
        <a:p>
          <a:endParaRPr lang="es-MX"/>
        </a:p>
      </dgm:t>
    </dgm:pt>
    <dgm:pt modelId="{77565A1C-B067-5046-B297-150741202699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Ethical considerations: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85C4F2-49A9-1D4E-B79F-8EFECDC7081C}" type="parTrans" cxnId="{7E8B615C-B234-6246-A18D-303223FE7F0E}">
      <dgm:prSet/>
      <dgm:spPr/>
      <dgm:t>
        <a:bodyPr/>
        <a:lstStyle/>
        <a:p>
          <a:endParaRPr lang="es-MX"/>
        </a:p>
      </dgm:t>
    </dgm:pt>
    <dgm:pt modelId="{DE8C6310-1561-DF44-B014-A54F5085EC62}" type="sibTrans" cxnId="{7E8B615C-B234-6246-A18D-303223FE7F0E}">
      <dgm:prSet/>
      <dgm:spPr/>
      <dgm:t>
        <a:bodyPr/>
        <a:lstStyle/>
        <a:p>
          <a:endParaRPr lang="es-MX"/>
        </a:p>
      </dgm:t>
    </dgm:pt>
    <dgm:pt modelId="{AA8D0A01-0883-1946-95FA-5B43A2C6C87B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Data accessibility: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D648F3-8DCF-914F-9E8A-BA32A3A9D67A}" type="parTrans" cxnId="{1A184AEE-9622-E841-B712-495123B3BA98}">
      <dgm:prSet/>
      <dgm:spPr/>
      <dgm:t>
        <a:bodyPr/>
        <a:lstStyle/>
        <a:p>
          <a:endParaRPr lang="es-MX"/>
        </a:p>
      </dgm:t>
    </dgm:pt>
    <dgm:pt modelId="{16022EC9-16AF-FD4A-AB47-48D21506525F}" type="sibTrans" cxnId="{1A184AEE-9622-E841-B712-495123B3BA98}">
      <dgm:prSet/>
      <dgm:spPr/>
      <dgm:t>
        <a:bodyPr/>
        <a:lstStyle/>
        <a:p>
          <a:endParaRPr lang="es-MX"/>
        </a:p>
      </dgm:t>
    </dgm:pt>
    <dgm:pt modelId="{2F17AC19-03BA-694F-8106-CCC95B0B24D8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Developing tools to ensure data quality standards for accurate, reliable, and consistent data</a:t>
          </a:r>
          <a:endParaRPr lang="es-MX" dirty="0"/>
        </a:p>
      </dgm:t>
    </dgm:pt>
    <dgm:pt modelId="{3AD8EEA3-1456-B94E-BC1F-BED4D2366B3B}" type="parTrans" cxnId="{12F53D6F-5B96-3748-9ED5-867A960EE8E2}">
      <dgm:prSet/>
      <dgm:spPr/>
      <dgm:t>
        <a:bodyPr/>
        <a:lstStyle/>
        <a:p>
          <a:endParaRPr lang="es-MX"/>
        </a:p>
      </dgm:t>
    </dgm:pt>
    <dgm:pt modelId="{2FE47F82-72E0-D74F-BAA3-EBC0BECE4D1D}" type="sibTrans" cxnId="{12F53D6F-5B96-3748-9ED5-867A960EE8E2}">
      <dgm:prSet/>
      <dgm:spPr/>
      <dgm:t>
        <a:bodyPr/>
        <a:lstStyle/>
        <a:p>
          <a:endParaRPr lang="es-MX"/>
        </a:p>
      </dgm:t>
    </dgm:pt>
    <dgm:pt modelId="{BF5D03D6-4DEE-1843-BB47-0E9C66A024A9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Measures to guarantee data security at all levels of the data collection, aggregation and use processes as well as back-up systems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E48041-EE4B-594C-B39E-B7E93E8E4C8E}" type="parTrans" cxnId="{35A89140-DF6F-7044-B878-BCA00E2903DE}">
      <dgm:prSet/>
      <dgm:spPr/>
      <dgm:t>
        <a:bodyPr/>
        <a:lstStyle/>
        <a:p>
          <a:endParaRPr lang="es-MX"/>
        </a:p>
      </dgm:t>
    </dgm:pt>
    <dgm:pt modelId="{C540E651-168C-E44B-8FA6-673F05988E34}" type="sibTrans" cxnId="{35A89140-DF6F-7044-B878-BCA00E2903DE}">
      <dgm:prSet/>
      <dgm:spPr/>
      <dgm:t>
        <a:bodyPr/>
        <a:lstStyle/>
        <a:p>
          <a:endParaRPr lang="es-MX"/>
        </a:p>
      </dgm:t>
    </dgm:pt>
    <dgm:pt modelId="{A22C98A7-7AAB-C348-A827-9F9C09A06186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Adherence to relevant data protection laws and regulations to ensure privacy and security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F3A17-CF9E-BC45-9695-C145E3F20676}" type="parTrans" cxnId="{8DD2400E-8741-B445-8341-F7FFA25CD118}">
      <dgm:prSet/>
      <dgm:spPr/>
      <dgm:t>
        <a:bodyPr/>
        <a:lstStyle/>
        <a:p>
          <a:endParaRPr lang="es-MX"/>
        </a:p>
      </dgm:t>
    </dgm:pt>
    <dgm:pt modelId="{23128751-28A1-8C42-8F73-71018B462103}" type="sibTrans" cxnId="{8DD2400E-8741-B445-8341-F7FFA25CD118}">
      <dgm:prSet/>
      <dgm:spPr/>
      <dgm:t>
        <a:bodyPr/>
        <a:lstStyle/>
        <a:p>
          <a:endParaRPr lang="es-MX"/>
        </a:p>
      </dgm:t>
    </dgm:pt>
    <dgm:pt modelId="{3920DA9F-B829-884B-956F-F3BD2A9BCD3A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Ownership remains with the country where data is collected. 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B6D224-F42E-894A-88B8-38305EB9612B}" type="parTrans" cxnId="{1CF17B26-6412-3941-883E-A32897CE377C}">
      <dgm:prSet/>
      <dgm:spPr/>
      <dgm:t>
        <a:bodyPr/>
        <a:lstStyle/>
        <a:p>
          <a:endParaRPr lang="es-MX"/>
        </a:p>
      </dgm:t>
    </dgm:pt>
    <dgm:pt modelId="{EDC5E092-09B1-4B4F-9522-07067C78A5BA}" type="sibTrans" cxnId="{1CF17B26-6412-3941-883E-A32897CE377C}">
      <dgm:prSet/>
      <dgm:spPr/>
      <dgm:t>
        <a:bodyPr/>
        <a:lstStyle/>
        <a:p>
          <a:endParaRPr lang="es-MX"/>
        </a:p>
      </dgm:t>
    </dgm:pt>
    <dgm:pt modelId="{04BD9E24-28CF-2444-A0AD-DA6F674CE6D7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About data sharing processes, including how data is collected, analyzed, shared and used in publications.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5DC837-9831-E340-B698-D4C706972882}" type="parTrans" cxnId="{3F743052-9A3E-3947-8064-634B8121AEDF}">
      <dgm:prSet/>
      <dgm:spPr/>
      <dgm:t>
        <a:bodyPr/>
        <a:lstStyle/>
        <a:p>
          <a:endParaRPr lang="es-MX"/>
        </a:p>
      </dgm:t>
    </dgm:pt>
    <dgm:pt modelId="{A83A8FB9-0903-B04F-A53D-7B8CDCF95457}" type="sibTrans" cxnId="{3F743052-9A3E-3947-8064-634B8121AEDF}">
      <dgm:prSet/>
      <dgm:spPr/>
      <dgm:t>
        <a:bodyPr/>
        <a:lstStyle/>
        <a:p>
          <a:endParaRPr lang="es-MX"/>
        </a:p>
      </dgm:t>
    </dgm:pt>
    <dgm:pt modelId="{38879732-9DA2-484E-A1A9-A32BA00F8953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Ethical principles in data collection, use and reporting  including: obtaining informed consent from participants and protecting vulnerable populations; and ensuring co-authorship and appropriate acknowledgements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1EED0E-9669-D743-96AD-FE3CCA7701F9}" type="parTrans" cxnId="{EF6B8172-EC4F-644C-8A38-13BF587105B4}">
      <dgm:prSet/>
      <dgm:spPr/>
      <dgm:t>
        <a:bodyPr/>
        <a:lstStyle/>
        <a:p>
          <a:endParaRPr lang="es-MX"/>
        </a:p>
      </dgm:t>
    </dgm:pt>
    <dgm:pt modelId="{F72F4CC9-C54A-854F-B6A8-E31A925CB1E5}" type="sibTrans" cxnId="{EF6B8172-EC4F-644C-8A38-13BF587105B4}">
      <dgm:prSet/>
      <dgm:spPr/>
      <dgm:t>
        <a:bodyPr/>
        <a:lstStyle/>
        <a:p>
          <a:endParaRPr lang="es-MX"/>
        </a:p>
      </dgm:t>
    </dgm:pt>
    <dgm:pt modelId="{8A11D1D7-D953-7A4E-8614-93F71D82E1BC}">
      <dgm:prSet/>
      <dgm:spPr/>
      <dgm:t>
        <a:bodyPr/>
        <a:lstStyle/>
        <a:p>
          <a:r>
            <a:rPr lang="en-US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Ensuring that data is easily accessible to other researchers for reuse, replication, and validation of research findings.</a:t>
          </a:r>
          <a:endParaRPr lang="en-US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D6C2FC-2290-5040-9073-07DE18E0799C}" type="parTrans" cxnId="{66302947-70CB-1744-861E-21D43F2A3C3A}">
      <dgm:prSet/>
      <dgm:spPr/>
      <dgm:t>
        <a:bodyPr/>
        <a:lstStyle/>
        <a:p>
          <a:endParaRPr lang="es-MX"/>
        </a:p>
      </dgm:t>
    </dgm:pt>
    <dgm:pt modelId="{73CCBAFA-7EB2-4447-938F-629BA78EAE72}" type="sibTrans" cxnId="{66302947-70CB-1744-861E-21D43F2A3C3A}">
      <dgm:prSet/>
      <dgm:spPr/>
      <dgm:t>
        <a:bodyPr/>
        <a:lstStyle/>
        <a:p>
          <a:endParaRPr lang="es-MX"/>
        </a:p>
      </dgm:t>
    </dgm:pt>
    <dgm:pt modelId="{848E3139-1142-B443-8F4E-E3CA9FBFB47A}" type="pres">
      <dgm:prSet presAssocID="{BFD3C460-EBB0-DD49-A185-21E550381AD9}" presName="linear" presStyleCnt="0">
        <dgm:presLayoutVars>
          <dgm:animLvl val="lvl"/>
          <dgm:resizeHandles val="exact"/>
        </dgm:presLayoutVars>
      </dgm:prSet>
      <dgm:spPr/>
    </dgm:pt>
    <dgm:pt modelId="{405E401B-80A5-294A-9AC1-75EDFD6DD808}" type="pres">
      <dgm:prSet presAssocID="{9AFA0E56-AFF5-2A41-BBB3-8B6807104E8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4497CFC-2862-CF44-B7A8-3821E4B0EE29}" type="pres">
      <dgm:prSet presAssocID="{9AFA0E56-AFF5-2A41-BBB3-8B6807104E8B}" presName="childText" presStyleLbl="revTx" presStyleIdx="0" presStyleCnt="7">
        <dgm:presLayoutVars>
          <dgm:bulletEnabled val="1"/>
        </dgm:presLayoutVars>
      </dgm:prSet>
      <dgm:spPr/>
    </dgm:pt>
    <dgm:pt modelId="{51F1CF99-7E09-9B46-9CA7-4DA1EC9EFE9E}" type="pres">
      <dgm:prSet presAssocID="{B73E0FC6-06D5-4A4B-879F-22C89B4B742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66B86FF-A92B-A946-BDBC-2797F5D3AFBD}" type="pres">
      <dgm:prSet presAssocID="{B73E0FC6-06D5-4A4B-879F-22C89B4B7424}" presName="childText" presStyleLbl="revTx" presStyleIdx="1" presStyleCnt="7">
        <dgm:presLayoutVars>
          <dgm:bulletEnabled val="1"/>
        </dgm:presLayoutVars>
      </dgm:prSet>
      <dgm:spPr/>
    </dgm:pt>
    <dgm:pt modelId="{54DF184F-052F-CB4E-866E-E2B15F4EBE33}" type="pres">
      <dgm:prSet presAssocID="{8C384F45-CBD1-4B47-A26F-EE8E1A0AF5B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6435F93-3282-DE42-9E12-F5611B31080C}" type="pres">
      <dgm:prSet presAssocID="{8C384F45-CBD1-4B47-A26F-EE8E1A0AF5B1}" presName="childText" presStyleLbl="revTx" presStyleIdx="2" presStyleCnt="7">
        <dgm:presLayoutVars>
          <dgm:bulletEnabled val="1"/>
        </dgm:presLayoutVars>
      </dgm:prSet>
      <dgm:spPr/>
    </dgm:pt>
    <dgm:pt modelId="{C5DC047E-3506-4D4F-B45B-54ED8372EAE3}" type="pres">
      <dgm:prSet presAssocID="{6B0955DD-D0F0-1347-8ECC-DE3A61E3AF3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5CFDB31-2D1F-7045-B7F2-15F9423A5C48}" type="pres">
      <dgm:prSet presAssocID="{6B0955DD-D0F0-1347-8ECC-DE3A61E3AF39}" presName="childText" presStyleLbl="revTx" presStyleIdx="3" presStyleCnt="7">
        <dgm:presLayoutVars>
          <dgm:bulletEnabled val="1"/>
        </dgm:presLayoutVars>
      </dgm:prSet>
      <dgm:spPr/>
    </dgm:pt>
    <dgm:pt modelId="{5168F6DB-304A-BB4F-8DCF-5088B2B154B2}" type="pres">
      <dgm:prSet presAssocID="{4ED02836-781C-2442-8A94-7F167919DEA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FC376DE-1A13-3B48-BB11-67AE70B69D62}" type="pres">
      <dgm:prSet presAssocID="{4ED02836-781C-2442-8A94-7F167919DEAF}" presName="childText" presStyleLbl="revTx" presStyleIdx="4" presStyleCnt="7">
        <dgm:presLayoutVars>
          <dgm:bulletEnabled val="1"/>
        </dgm:presLayoutVars>
      </dgm:prSet>
      <dgm:spPr/>
    </dgm:pt>
    <dgm:pt modelId="{B02B13FA-0473-3240-91B1-4BCE6835B1F7}" type="pres">
      <dgm:prSet presAssocID="{77565A1C-B067-5046-B297-15074120269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9D99FAA-7713-234B-8519-776D4889CDA8}" type="pres">
      <dgm:prSet presAssocID="{77565A1C-B067-5046-B297-150741202699}" presName="childText" presStyleLbl="revTx" presStyleIdx="5" presStyleCnt="7">
        <dgm:presLayoutVars>
          <dgm:bulletEnabled val="1"/>
        </dgm:presLayoutVars>
      </dgm:prSet>
      <dgm:spPr/>
    </dgm:pt>
    <dgm:pt modelId="{F1643541-3E73-7C4F-B7E8-70AD4847C5BC}" type="pres">
      <dgm:prSet presAssocID="{AA8D0A01-0883-1946-95FA-5B43A2C6C87B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985093B9-07D9-C345-BF81-9A05853B9B16}" type="pres">
      <dgm:prSet presAssocID="{AA8D0A01-0883-1946-95FA-5B43A2C6C87B}" presName="childText" presStyleLbl="revTx" presStyleIdx="6" presStyleCnt="7">
        <dgm:presLayoutVars>
          <dgm:bulletEnabled val="1"/>
        </dgm:presLayoutVars>
      </dgm:prSet>
      <dgm:spPr/>
    </dgm:pt>
  </dgm:ptLst>
  <dgm:cxnLst>
    <dgm:cxn modelId="{F7852003-1130-1D44-A72B-897385A03160}" type="presOf" srcId="{9AFA0E56-AFF5-2A41-BBB3-8B6807104E8B}" destId="{405E401B-80A5-294A-9AC1-75EDFD6DD808}" srcOrd="0" destOrd="0" presId="urn:microsoft.com/office/officeart/2005/8/layout/vList2"/>
    <dgm:cxn modelId="{8DD2400E-8741-B445-8341-F7FFA25CD118}" srcId="{8C384F45-CBD1-4B47-A26F-EE8E1A0AF5B1}" destId="{A22C98A7-7AAB-C348-A827-9F9C09A06186}" srcOrd="0" destOrd="0" parTransId="{830F3A17-CF9E-BC45-9695-C145E3F20676}" sibTransId="{23128751-28A1-8C42-8F73-71018B462103}"/>
    <dgm:cxn modelId="{DF2C9112-48D3-E243-89E9-C700B7F7FBF3}" type="presOf" srcId="{3920DA9F-B829-884B-956F-F3BD2A9BCD3A}" destId="{6FC376DE-1A13-3B48-BB11-67AE70B69D62}" srcOrd="0" destOrd="0" presId="urn:microsoft.com/office/officeart/2005/8/layout/vList2"/>
    <dgm:cxn modelId="{AE474020-69A5-9B43-BA74-3390D3F2A527}" srcId="{BFD3C460-EBB0-DD49-A185-21E550381AD9}" destId="{4ED02836-781C-2442-8A94-7F167919DEAF}" srcOrd="4" destOrd="0" parTransId="{F7CFB0B6-8069-CA4B-BA29-FA6D6A650E38}" sibTransId="{BE0A1844-F859-A141-B6B5-EFD3B494D880}"/>
    <dgm:cxn modelId="{12E14F26-AAF3-CC4E-BD07-FE3D84B8AFC6}" srcId="{BFD3C460-EBB0-DD49-A185-21E550381AD9}" destId="{B73E0FC6-06D5-4A4B-879F-22C89B4B7424}" srcOrd="1" destOrd="0" parTransId="{22E132A0-AA02-CA49-9870-B800E05E1FBB}" sibTransId="{18277606-001D-ED4C-AB12-9E6AA37A975E}"/>
    <dgm:cxn modelId="{1CF17B26-6412-3941-883E-A32897CE377C}" srcId="{4ED02836-781C-2442-8A94-7F167919DEAF}" destId="{3920DA9F-B829-884B-956F-F3BD2A9BCD3A}" srcOrd="0" destOrd="0" parTransId="{66B6D224-F42E-894A-88B8-38305EB9612B}" sibTransId="{EDC5E092-09B1-4B4F-9522-07067C78A5BA}"/>
    <dgm:cxn modelId="{AC80D03D-1CF4-594E-88DF-C664B5038574}" type="presOf" srcId="{B73E0FC6-06D5-4A4B-879F-22C89B4B7424}" destId="{51F1CF99-7E09-9B46-9CA7-4DA1EC9EFE9E}" srcOrd="0" destOrd="0" presId="urn:microsoft.com/office/officeart/2005/8/layout/vList2"/>
    <dgm:cxn modelId="{35A89140-DF6F-7044-B878-BCA00E2903DE}" srcId="{B73E0FC6-06D5-4A4B-879F-22C89B4B7424}" destId="{BF5D03D6-4DEE-1843-BB47-0E9C66A024A9}" srcOrd="0" destOrd="0" parTransId="{82E48041-EE4B-594C-B39E-B7E93E8E4C8E}" sibTransId="{C540E651-168C-E44B-8FA6-673F05988E34}"/>
    <dgm:cxn modelId="{66302947-70CB-1744-861E-21D43F2A3C3A}" srcId="{AA8D0A01-0883-1946-95FA-5B43A2C6C87B}" destId="{8A11D1D7-D953-7A4E-8614-93F71D82E1BC}" srcOrd="0" destOrd="0" parTransId="{09D6C2FC-2290-5040-9073-07DE18E0799C}" sibTransId="{73CCBAFA-7EB2-4447-938F-629BA78EAE72}"/>
    <dgm:cxn modelId="{3F743052-9A3E-3947-8064-634B8121AEDF}" srcId="{6B0955DD-D0F0-1347-8ECC-DE3A61E3AF39}" destId="{04BD9E24-28CF-2444-A0AD-DA6F674CE6D7}" srcOrd="0" destOrd="0" parTransId="{F45DC837-9831-E340-B698-D4C706972882}" sibTransId="{A83A8FB9-0903-B04F-A53D-7B8CDCF95457}"/>
    <dgm:cxn modelId="{4D4F2755-3BD4-AF44-A6EE-99F678CD80D2}" type="presOf" srcId="{4ED02836-781C-2442-8A94-7F167919DEAF}" destId="{5168F6DB-304A-BB4F-8DCF-5088B2B154B2}" srcOrd="0" destOrd="0" presId="urn:microsoft.com/office/officeart/2005/8/layout/vList2"/>
    <dgm:cxn modelId="{7E8B615C-B234-6246-A18D-303223FE7F0E}" srcId="{BFD3C460-EBB0-DD49-A185-21E550381AD9}" destId="{77565A1C-B067-5046-B297-150741202699}" srcOrd="5" destOrd="0" parTransId="{D985C4F2-49A9-1D4E-B79F-8EFECDC7081C}" sibTransId="{DE8C6310-1561-DF44-B014-A54F5085EC62}"/>
    <dgm:cxn modelId="{9676736A-00C4-E54C-9FF2-AFCAEEBBFDF2}" type="presOf" srcId="{BFD3C460-EBB0-DD49-A185-21E550381AD9}" destId="{848E3139-1142-B443-8F4E-E3CA9FBFB47A}" srcOrd="0" destOrd="0" presId="urn:microsoft.com/office/officeart/2005/8/layout/vList2"/>
    <dgm:cxn modelId="{12F53D6F-5B96-3748-9ED5-867A960EE8E2}" srcId="{9AFA0E56-AFF5-2A41-BBB3-8B6807104E8B}" destId="{2F17AC19-03BA-694F-8106-CCC95B0B24D8}" srcOrd="0" destOrd="0" parTransId="{3AD8EEA3-1456-B94E-BC1F-BED4D2366B3B}" sibTransId="{2FE47F82-72E0-D74F-BAA3-EBC0BECE4D1D}"/>
    <dgm:cxn modelId="{EF6B8172-EC4F-644C-8A38-13BF587105B4}" srcId="{77565A1C-B067-5046-B297-150741202699}" destId="{38879732-9DA2-484E-A1A9-A32BA00F8953}" srcOrd="0" destOrd="0" parTransId="{BD1EED0E-9669-D743-96AD-FE3CCA7701F9}" sibTransId="{F72F4CC9-C54A-854F-B6A8-E31A925CB1E5}"/>
    <dgm:cxn modelId="{F0BF7A76-0743-9A45-9833-D24A87596C8F}" type="presOf" srcId="{77565A1C-B067-5046-B297-150741202699}" destId="{B02B13FA-0473-3240-91B1-4BCE6835B1F7}" srcOrd="0" destOrd="0" presId="urn:microsoft.com/office/officeart/2005/8/layout/vList2"/>
    <dgm:cxn modelId="{59BC727C-B929-5E4A-B9FA-473153AB169D}" type="presOf" srcId="{8A11D1D7-D953-7A4E-8614-93F71D82E1BC}" destId="{985093B9-07D9-C345-BF81-9A05853B9B16}" srcOrd="0" destOrd="0" presId="urn:microsoft.com/office/officeart/2005/8/layout/vList2"/>
    <dgm:cxn modelId="{65AEE689-712C-4C46-8A7D-AA27D8C4514B}" srcId="{BFD3C460-EBB0-DD49-A185-21E550381AD9}" destId="{6B0955DD-D0F0-1347-8ECC-DE3A61E3AF39}" srcOrd="3" destOrd="0" parTransId="{E34B7E1B-7B2D-EB4E-8F4F-DF632D5293A9}" sibTransId="{3DF7DBAA-22F7-744E-A110-EC41180D4CCF}"/>
    <dgm:cxn modelId="{D9FFCD93-04DF-264E-A417-61228CA67D8D}" type="presOf" srcId="{8C384F45-CBD1-4B47-A26F-EE8E1A0AF5B1}" destId="{54DF184F-052F-CB4E-866E-E2B15F4EBE33}" srcOrd="0" destOrd="0" presId="urn:microsoft.com/office/officeart/2005/8/layout/vList2"/>
    <dgm:cxn modelId="{88035D9C-4497-274C-8AB0-63FD3B2376C2}" type="presOf" srcId="{AA8D0A01-0883-1946-95FA-5B43A2C6C87B}" destId="{F1643541-3E73-7C4F-B7E8-70AD4847C5BC}" srcOrd="0" destOrd="0" presId="urn:microsoft.com/office/officeart/2005/8/layout/vList2"/>
    <dgm:cxn modelId="{BB12879F-F57F-2049-9E8B-860E78FC4E2A}" type="presOf" srcId="{04BD9E24-28CF-2444-A0AD-DA6F674CE6D7}" destId="{05CFDB31-2D1F-7045-B7F2-15F9423A5C48}" srcOrd="0" destOrd="0" presId="urn:microsoft.com/office/officeart/2005/8/layout/vList2"/>
    <dgm:cxn modelId="{A5C622A0-87B8-614A-8833-B014C08D31D2}" srcId="{BFD3C460-EBB0-DD49-A185-21E550381AD9}" destId="{9AFA0E56-AFF5-2A41-BBB3-8B6807104E8B}" srcOrd="0" destOrd="0" parTransId="{966ECE6F-86C9-284E-880D-632DC5C8202F}" sibTransId="{A7A7BFD7-7B40-9E4E-87DC-2E43207AC6D2}"/>
    <dgm:cxn modelId="{366705C4-AF65-C04C-BBA1-27008A566DFF}" srcId="{BFD3C460-EBB0-DD49-A185-21E550381AD9}" destId="{8C384F45-CBD1-4B47-A26F-EE8E1A0AF5B1}" srcOrd="2" destOrd="0" parTransId="{FDA11B68-59DC-3447-9BA5-A2E356EA84E6}" sibTransId="{AE18B6F8-738D-7E4D-89C2-71EE75B916A8}"/>
    <dgm:cxn modelId="{585C22C7-4DE2-9748-8A73-1B4DE3001BEA}" type="presOf" srcId="{A22C98A7-7AAB-C348-A827-9F9C09A06186}" destId="{56435F93-3282-DE42-9E12-F5611B31080C}" srcOrd="0" destOrd="0" presId="urn:microsoft.com/office/officeart/2005/8/layout/vList2"/>
    <dgm:cxn modelId="{2C50A9C8-0B80-9C4B-A8C8-500F13346D21}" type="presOf" srcId="{2F17AC19-03BA-694F-8106-CCC95B0B24D8}" destId="{E4497CFC-2862-CF44-B7A8-3821E4B0EE29}" srcOrd="0" destOrd="0" presId="urn:microsoft.com/office/officeart/2005/8/layout/vList2"/>
    <dgm:cxn modelId="{08D4B3D9-0362-4448-B035-F92BE16B7B35}" type="presOf" srcId="{38879732-9DA2-484E-A1A9-A32BA00F8953}" destId="{C9D99FAA-7713-234B-8519-776D4889CDA8}" srcOrd="0" destOrd="0" presId="urn:microsoft.com/office/officeart/2005/8/layout/vList2"/>
    <dgm:cxn modelId="{1A184AEE-9622-E841-B712-495123B3BA98}" srcId="{BFD3C460-EBB0-DD49-A185-21E550381AD9}" destId="{AA8D0A01-0883-1946-95FA-5B43A2C6C87B}" srcOrd="6" destOrd="0" parTransId="{C9D648F3-8DCF-914F-9E8A-BA32A3A9D67A}" sibTransId="{16022EC9-16AF-FD4A-AB47-48D21506525F}"/>
    <dgm:cxn modelId="{84DAB8F3-471D-D047-9F32-C31D5A032A58}" type="presOf" srcId="{BF5D03D6-4DEE-1843-BB47-0E9C66A024A9}" destId="{466B86FF-A92B-A946-BDBC-2797F5D3AFBD}" srcOrd="0" destOrd="0" presId="urn:microsoft.com/office/officeart/2005/8/layout/vList2"/>
    <dgm:cxn modelId="{1AD148F5-FFE9-564A-8B6E-22A99F80451A}" type="presOf" srcId="{6B0955DD-D0F0-1347-8ECC-DE3A61E3AF39}" destId="{C5DC047E-3506-4D4F-B45B-54ED8372EAE3}" srcOrd="0" destOrd="0" presId="urn:microsoft.com/office/officeart/2005/8/layout/vList2"/>
    <dgm:cxn modelId="{C2FA4DEB-B6FA-D646-B000-698974D1A835}" type="presParOf" srcId="{848E3139-1142-B443-8F4E-E3CA9FBFB47A}" destId="{405E401B-80A5-294A-9AC1-75EDFD6DD808}" srcOrd="0" destOrd="0" presId="urn:microsoft.com/office/officeart/2005/8/layout/vList2"/>
    <dgm:cxn modelId="{F08C5D81-CA60-4D44-9BA4-4FACDB4E645F}" type="presParOf" srcId="{848E3139-1142-B443-8F4E-E3CA9FBFB47A}" destId="{E4497CFC-2862-CF44-B7A8-3821E4B0EE29}" srcOrd="1" destOrd="0" presId="urn:microsoft.com/office/officeart/2005/8/layout/vList2"/>
    <dgm:cxn modelId="{6BDC5099-546F-194C-B96E-B4D065F6A2E0}" type="presParOf" srcId="{848E3139-1142-B443-8F4E-E3CA9FBFB47A}" destId="{51F1CF99-7E09-9B46-9CA7-4DA1EC9EFE9E}" srcOrd="2" destOrd="0" presId="urn:microsoft.com/office/officeart/2005/8/layout/vList2"/>
    <dgm:cxn modelId="{59625DB7-7F3F-2544-B4AF-077B29FE656D}" type="presParOf" srcId="{848E3139-1142-B443-8F4E-E3CA9FBFB47A}" destId="{466B86FF-A92B-A946-BDBC-2797F5D3AFBD}" srcOrd="3" destOrd="0" presId="urn:microsoft.com/office/officeart/2005/8/layout/vList2"/>
    <dgm:cxn modelId="{EECD8AEE-8101-F64F-AECA-404A5600ADDC}" type="presParOf" srcId="{848E3139-1142-B443-8F4E-E3CA9FBFB47A}" destId="{54DF184F-052F-CB4E-866E-E2B15F4EBE33}" srcOrd="4" destOrd="0" presId="urn:microsoft.com/office/officeart/2005/8/layout/vList2"/>
    <dgm:cxn modelId="{C0EE4A64-E2A4-BA44-A1DD-D3FA42B24EA9}" type="presParOf" srcId="{848E3139-1142-B443-8F4E-E3CA9FBFB47A}" destId="{56435F93-3282-DE42-9E12-F5611B31080C}" srcOrd="5" destOrd="0" presId="urn:microsoft.com/office/officeart/2005/8/layout/vList2"/>
    <dgm:cxn modelId="{EB0DCBF6-58BB-A845-B296-9D94EF53253B}" type="presParOf" srcId="{848E3139-1142-B443-8F4E-E3CA9FBFB47A}" destId="{C5DC047E-3506-4D4F-B45B-54ED8372EAE3}" srcOrd="6" destOrd="0" presId="urn:microsoft.com/office/officeart/2005/8/layout/vList2"/>
    <dgm:cxn modelId="{87883448-4D97-3B4F-B846-781AE40BF476}" type="presParOf" srcId="{848E3139-1142-B443-8F4E-E3CA9FBFB47A}" destId="{05CFDB31-2D1F-7045-B7F2-15F9423A5C48}" srcOrd="7" destOrd="0" presId="urn:microsoft.com/office/officeart/2005/8/layout/vList2"/>
    <dgm:cxn modelId="{500D90D8-5E85-244A-922F-1028E26E1D53}" type="presParOf" srcId="{848E3139-1142-B443-8F4E-E3CA9FBFB47A}" destId="{5168F6DB-304A-BB4F-8DCF-5088B2B154B2}" srcOrd="8" destOrd="0" presId="urn:microsoft.com/office/officeart/2005/8/layout/vList2"/>
    <dgm:cxn modelId="{715BB75F-22CC-8242-9C57-A6950D90EC55}" type="presParOf" srcId="{848E3139-1142-B443-8F4E-E3CA9FBFB47A}" destId="{6FC376DE-1A13-3B48-BB11-67AE70B69D62}" srcOrd="9" destOrd="0" presId="urn:microsoft.com/office/officeart/2005/8/layout/vList2"/>
    <dgm:cxn modelId="{3E20B6E0-6473-BF4D-84A8-C6B7BF9D352C}" type="presParOf" srcId="{848E3139-1142-B443-8F4E-E3CA9FBFB47A}" destId="{B02B13FA-0473-3240-91B1-4BCE6835B1F7}" srcOrd="10" destOrd="0" presId="urn:microsoft.com/office/officeart/2005/8/layout/vList2"/>
    <dgm:cxn modelId="{78680C0E-35DD-3747-8BA9-251470242A11}" type="presParOf" srcId="{848E3139-1142-B443-8F4E-E3CA9FBFB47A}" destId="{C9D99FAA-7713-234B-8519-776D4889CDA8}" srcOrd="11" destOrd="0" presId="urn:microsoft.com/office/officeart/2005/8/layout/vList2"/>
    <dgm:cxn modelId="{0178212B-9954-2B4E-B9BE-EC2D6833CD6A}" type="presParOf" srcId="{848E3139-1142-B443-8F4E-E3CA9FBFB47A}" destId="{F1643541-3E73-7C4F-B7E8-70AD4847C5BC}" srcOrd="12" destOrd="0" presId="urn:microsoft.com/office/officeart/2005/8/layout/vList2"/>
    <dgm:cxn modelId="{1C7CF0C1-A70F-D445-B47D-FBD08B62CC46}" type="presParOf" srcId="{848E3139-1142-B443-8F4E-E3CA9FBFB47A}" destId="{985093B9-07D9-C345-BF81-9A05853B9B16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FBCD3-2A3E-F54B-8A84-703CE32F1921}">
      <dsp:nvSpPr>
        <dsp:cNvPr id="0" name=""/>
        <dsp:cNvSpPr/>
      </dsp:nvSpPr>
      <dsp:spPr>
        <a:xfrm>
          <a:off x="0" y="257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Global incidence of type 1 Diabetes</a:t>
          </a:r>
        </a:p>
      </dsp:txBody>
      <dsp:txXfrm>
        <a:off x="38381" y="64129"/>
        <a:ext cx="10438838" cy="709478"/>
      </dsp:txXfrm>
    </dsp:sp>
    <dsp:sp modelId="{A83B64CB-1B9E-9149-8B03-985D30C55E40}">
      <dsp:nvSpPr>
        <dsp:cNvPr id="0" name=""/>
        <dsp:cNvSpPr/>
      </dsp:nvSpPr>
      <dsp:spPr>
        <a:xfrm>
          <a:off x="0" y="90414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Background – The global picture </a:t>
          </a:r>
        </a:p>
      </dsp:txBody>
      <dsp:txXfrm>
        <a:off x="38381" y="942529"/>
        <a:ext cx="10438838" cy="709478"/>
      </dsp:txXfrm>
    </dsp:sp>
    <dsp:sp modelId="{6B9E8C27-A7BC-A345-AB3C-2643C505DB52}">
      <dsp:nvSpPr>
        <dsp:cNvPr id="0" name=""/>
        <dsp:cNvSpPr/>
      </dsp:nvSpPr>
      <dsp:spPr>
        <a:xfrm>
          <a:off x="0" y="17825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Moving the agenda forward for type 1 Diabetes </a:t>
          </a:r>
        </a:p>
      </dsp:txBody>
      <dsp:txXfrm>
        <a:off x="38381" y="1820930"/>
        <a:ext cx="10438838" cy="709478"/>
      </dsp:txXfrm>
    </dsp:sp>
    <dsp:sp modelId="{2B8DD91F-25CF-CB40-A417-2B3923B90C87}">
      <dsp:nvSpPr>
        <dsp:cNvPr id="0" name=""/>
        <dsp:cNvSpPr/>
      </dsp:nvSpPr>
      <dsp:spPr>
        <a:xfrm>
          <a:off x="0" y="2660949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Actions </a:t>
          </a:r>
        </a:p>
      </dsp:txBody>
      <dsp:txXfrm>
        <a:off x="38381" y="2699330"/>
        <a:ext cx="10438838" cy="709478"/>
      </dsp:txXfrm>
    </dsp:sp>
    <dsp:sp modelId="{A6BBEA4D-CFAC-2F49-BAD3-2A087948007C}">
      <dsp:nvSpPr>
        <dsp:cNvPr id="0" name=""/>
        <dsp:cNvSpPr/>
      </dsp:nvSpPr>
      <dsp:spPr>
        <a:xfrm>
          <a:off x="0" y="3565098"/>
          <a:ext cx="10515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/>
            <a:t>Joining the Diamond 2 Action Collaboration network!!</a:t>
          </a:r>
        </a:p>
      </dsp:txBody>
      <dsp:txXfrm>
        <a:off x="38381" y="3603479"/>
        <a:ext cx="10438838" cy="7094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34F5B-794A-4A60-91DB-C5751D382785}">
      <dsp:nvSpPr>
        <dsp:cNvPr id="0" name=""/>
        <dsp:cNvSpPr/>
      </dsp:nvSpPr>
      <dsp:spPr>
        <a:xfrm>
          <a:off x="823529" y="1456453"/>
          <a:ext cx="1072031" cy="1072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EA66A-B8DC-4B98-878B-E697B54A542E}">
      <dsp:nvSpPr>
        <dsp:cNvPr id="0" name=""/>
        <dsp:cNvSpPr/>
      </dsp:nvSpPr>
      <dsp:spPr>
        <a:xfrm>
          <a:off x="168399" y="2844762"/>
          <a:ext cx="2382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latin typeface="Calibri" panose="020F0502020204030204" pitchFamily="34" charset="0"/>
              <a:cs typeface="Calibri" panose="020F0502020204030204" pitchFamily="34" charset="0"/>
            </a:rPr>
            <a:t>Research Support</a:t>
          </a:r>
        </a:p>
      </dsp:txBody>
      <dsp:txXfrm>
        <a:off x="168399" y="2844762"/>
        <a:ext cx="2382291" cy="720000"/>
      </dsp:txXfrm>
    </dsp:sp>
    <dsp:sp modelId="{A399DE64-B1B4-4D5F-8C71-3FD835594EF8}">
      <dsp:nvSpPr>
        <dsp:cNvPr id="0" name=""/>
        <dsp:cNvSpPr/>
      </dsp:nvSpPr>
      <dsp:spPr>
        <a:xfrm>
          <a:off x="3622722" y="1456453"/>
          <a:ext cx="1072031" cy="1072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9E833-07C5-4104-8498-BDCF7276A0CC}">
      <dsp:nvSpPr>
        <dsp:cNvPr id="0" name=""/>
        <dsp:cNvSpPr/>
      </dsp:nvSpPr>
      <dsp:spPr>
        <a:xfrm>
          <a:off x="2967592" y="2844762"/>
          <a:ext cx="2382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latin typeface="Calibri" panose="020F0502020204030204" pitchFamily="34" charset="0"/>
              <a:cs typeface="Calibri" panose="020F0502020204030204" pitchFamily="34" charset="0"/>
            </a:rPr>
            <a:t>Research training and supervision</a:t>
          </a:r>
        </a:p>
      </dsp:txBody>
      <dsp:txXfrm>
        <a:off x="2967592" y="2844762"/>
        <a:ext cx="2382291" cy="720000"/>
      </dsp:txXfrm>
    </dsp:sp>
    <dsp:sp modelId="{2DFDDE9D-0951-40DC-858D-AA17D0EAF303}">
      <dsp:nvSpPr>
        <dsp:cNvPr id="0" name=""/>
        <dsp:cNvSpPr/>
      </dsp:nvSpPr>
      <dsp:spPr>
        <a:xfrm>
          <a:off x="6421915" y="1456453"/>
          <a:ext cx="1072031" cy="10720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AC58F-7902-4D89-AC7A-719BFF3AE688}">
      <dsp:nvSpPr>
        <dsp:cNvPr id="0" name=""/>
        <dsp:cNvSpPr/>
      </dsp:nvSpPr>
      <dsp:spPr>
        <a:xfrm>
          <a:off x="5766785" y="2844762"/>
          <a:ext cx="2382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latin typeface="Calibri" panose="020F0502020204030204" pitchFamily="34" charset="0"/>
              <a:cs typeface="Calibri" panose="020F0502020204030204" pitchFamily="34" charset="0"/>
            </a:rPr>
            <a:t>Clearing House Activities</a:t>
          </a:r>
        </a:p>
      </dsp:txBody>
      <dsp:txXfrm>
        <a:off x="5766785" y="2844762"/>
        <a:ext cx="2382291" cy="720000"/>
      </dsp:txXfrm>
    </dsp:sp>
    <dsp:sp modelId="{1CC74567-50AD-40D0-B031-D371D8D4FF36}">
      <dsp:nvSpPr>
        <dsp:cNvPr id="0" name=""/>
        <dsp:cNvSpPr/>
      </dsp:nvSpPr>
      <dsp:spPr>
        <a:xfrm>
          <a:off x="9221108" y="1456453"/>
          <a:ext cx="1072031" cy="10720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9435F-5E81-4E52-92C4-5A9BC2E32568}">
      <dsp:nvSpPr>
        <dsp:cNvPr id="0" name=""/>
        <dsp:cNvSpPr/>
      </dsp:nvSpPr>
      <dsp:spPr>
        <a:xfrm>
          <a:off x="8565978" y="2844762"/>
          <a:ext cx="2382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latin typeface="Calibri" panose="020F0502020204030204" pitchFamily="34" charset="0"/>
              <a:cs typeface="Calibri" panose="020F0502020204030204" pitchFamily="34" charset="0"/>
            </a:rPr>
            <a:t>Guidelines</a:t>
          </a:r>
        </a:p>
      </dsp:txBody>
      <dsp:txXfrm>
        <a:off x="8565978" y="2844762"/>
        <a:ext cx="2382291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FDA4C-3EE8-4026-8076-60551BB9A872}">
      <dsp:nvSpPr>
        <dsp:cNvPr id="0" name=""/>
        <dsp:cNvSpPr/>
      </dsp:nvSpPr>
      <dsp:spPr>
        <a:xfrm>
          <a:off x="1761651" y="37425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E1B46-7862-47E3-A6E5-518D33C3D1EB}">
      <dsp:nvSpPr>
        <dsp:cNvPr id="0" name=""/>
        <dsp:cNvSpPr/>
      </dsp:nvSpPr>
      <dsp:spPr>
        <a:xfrm>
          <a:off x="357651" y="204017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700" kern="1200">
              <a:latin typeface="Calibri" panose="020F0502020204030204" pitchFamily="34" charset="0"/>
              <a:cs typeface="Calibri" panose="020F0502020204030204" pitchFamily="34" charset="0"/>
            </a:rPr>
            <a:t>Communication and Advocacy</a:t>
          </a:r>
          <a:endParaRPr lang="en-US" sz="27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7651" y="2040175"/>
        <a:ext cx="4320000" cy="648000"/>
      </dsp:txXfrm>
    </dsp:sp>
    <dsp:sp modelId="{9E5F8409-8B8F-46D7-8494-764084EC67B3}">
      <dsp:nvSpPr>
        <dsp:cNvPr id="0" name=""/>
        <dsp:cNvSpPr/>
      </dsp:nvSpPr>
      <dsp:spPr>
        <a:xfrm>
          <a:off x="357651" y="2759764"/>
          <a:ext cx="4320000" cy="1193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 panose="020F0502020204030204" pitchFamily="34" charset="0"/>
              <a:cs typeface="Calibri" panose="020F0502020204030204" pitchFamily="34" charset="0"/>
            </a:rPr>
            <a:t>Making relevant information available for communication with decision-makers to support prioritization and policymaking concerning the diagnosis, monitoring and management of type 1 diabetes</a:t>
          </a:r>
        </a:p>
      </dsp:txBody>
      <dsp:txXfrm>
        <a:off x="357651" y="2759764"/>
        <a:ext cx="4320000" cy="1193940"/>
      </dsp:txXfrm>
    </dsp:sp>
    <dsp:sp modelId="{1FD78723-7754-488F-9319-C8502FF6A5A4}">
      <dsp:nvSpPr>
        <dsp:cNvPr id="0" name=""/>
        <dsp:cNvSpPr/>
      </dsp:nvSpPr>
      <dsp:spPr>
        <a:xfrm>
          <a:off x="6837651" y="37425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0D58B-E5E3-4409-881E-30CD8D55C58B}">
      <dsp:nvSpPr>
        <dsp:cNvPr id="0" name=""/>
        <dsp:cNvSpPr/>
      </dsp:nvSpPr>
      <dsp:spPr>
        <a:xfrm>
          <a:off x="5433651" y="204017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700" kern="1200">
              <a:latin typeface="Calibri" panose="020F0502020204030204" pitchFamily="34" charset="0"/>
              <a:cs typeface="Calibri" panose="020F0502020204030204" pitchFamily="34" charset="0"/>
            </a:rPr>
            <a:t>Empowerment</a:t>
          </a:r>
          <a:endParaRPr lang="en-US" sz="27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3651" y="2040175"/>
        <a:ext cx="4320000" cy="648000"/>
      </dsp:txXfrm>
    </dsp:sp>
    <dsp:sp modelId="{6166C2E0-A153-4A2E-A41A-C6B5893E3176}">
      <dsp:nvSpPr>
        <dsp:cNvPr id="0" name=""/>
        <dsp:cNvSpPr/>
      </dsp:nvSpPr>
      <dsp:spPr>
        <a:xfrm>
          <a:off x="5433651" y="2759764"/>
          <a:ext cx="4320000" cy="1193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 panose="020F0502020204030204" pitchFamily="34" charset="0"/>
              <a:cs typeface="Calibri" panose="020F0502020204030204" pitchFamily="34" charset="0"/>
            </a:rPr>
            <a:t>Supply key epidemiological and healthcare data for patient organizations and people with type 1 diabetes</a:t>
          </a:r>
        </a:p>
      </dsp:txBody>
      <dsp:txXfrm>
        <a:off x="5433651" y="2759764"/>
        <a:ext cx="4320000" cy="11939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6248D-3057-4B34-AE84-D7A2D96EF57E}">
      <dsp:nvSpPr>
        <dsp:cNvPr id="0" name=""/>
        <dsp:cNvSpPr/>
      </dsp:nvSpPr>
      <dsp:spPr>
        <a:xfrm>
          <a:off x="0" y="458"/>
          <a:ext cx="9696786" cy="10722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D1079-1E84-42C4-8F9C-BF70F9AAD173}">
      <dsp:nvSpPr>
        <dsp:cNvPr id="0" name=""/>
        <dsp:cNvSpPr/>
      </dsp:nvSpPr>
      <dsp:spPr>
        <a:xfrm>
          <a:off x="324355" y="241714"/>
          <a:ext cx="589737" cy="5897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DD84E-F832-4CF4-982D-A44C2A002FBB}">
      <dsp:nvSpPr>
        <dsp:cNvPr id="0" name=""/>
        <dsp:cNvSpPr/>
      </dsp:nvSpPr>
      <dsp:spPr>
        <a:xfrm>
          <a:off x="1238447" y="458"/>
          <a:ext cx="8458338" cy="1072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80" tIns="113480" rIns="113480" bIns="1134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500" kern="1200"/>
            <a:t>Are you interested in joining the DIAMOND 2 Action Collaboration?</a:t>
          </a:r>
          <a:endParaRPr lang="en-US" sz="2500" kern="1200"/>
        </a:p>
      </dsp:txBody>
      <dsp:txXfrm>
        <a:off x="1238447" y="458"/>
        <a:ext cx="8458338" cy="1072249"/>
      </dsp:txXfrm>
    </dsp:sp>
    <dsp:sp modelId="{6BBE63A4-C705-4C8B-9CD4-4545B7AE3012}">
      <dsp:nvSpPr>
        <dsp:cNvPr id="0" name=""/>
        <dsp:cNvSpPr/>
      </dsp:nvSpPr>
      <dsp:spPr>
        <a:xfrm>
          <a:off x="0" y="1340769"/>
          <a:ext cx="9696786" cy="10722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22083-C5BA-4EAF-98C1-9E831E0BAB45}">
      <dsp:nvSpPr>
        <dsp:cNvPr id="0" name=""/>
        <dsp:cNvSpPr/>
      </dsp:nvSpPr>
      <dsp:spPr>
        <a:xfrm>
          <a:off x="324355" y="1582025"/>
          <a:ext cx="589737" cy="5897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BF7E6-F939-4505-95FC-D3F7B67546DD}">
      <dsp:nvSpPr>
        <dsp:cNvPr id="0" name=""/>
        <dsp:cNvSpPr/>
      </dsp:nvSpPr>
      <dsp:spPr>
        <a:xfrm>
          <a:off x="1238447" y="1340769"/>
          <a:ext cx="8458338" cy="1072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80" tIns="113480" rIns="113480" bIns="1134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500" kern="1200"/>
            <a:t>Or simply following-up closely what is being achieved?</a:t>
          </a:r>
          <a:endParaRPr lang="en-US" sz="2500" kern="1200"/>
        </a:p>
      </dsp:txBody>
      <dsp:txXfrm>
        <a:off x="1238447" y="1340769"/>
        <a:ext cx="8458338" cy="1072249"/>
      </dsp:txXfrm>
    </dsp:sp>
    <dsp:sp modelId="{B38248E7-C332-44FB-BF2B-096B17C3D3C2}">
      <dsp:nvSpPr>
        <dsp:cNvPr id="0" name=""/>
        <dsp:cNvSpPr/>
      </dsp:nvSpPr>
      <dsp:spPr>
        <a:xfrm>
          <a:off x="0" y="2681081"/>
          <a:ext cx="9696786" cy="10722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66AC7-96A2-4A96-A21F-E475B8599997}">
      <dsp:nvSpPr>
        <dsp:cNvPr id="0" name=""/>
        <dsp:cNvSpPr/>
      </dsp:nvSpPr>
      <dsp:spPr>
        <a:xfrm>
          <a:off x="324355" y="2922337"/>
          <a:ext cx="589737" cy="5897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B6E77-4F2E-4919-B5C5-C1B926D31DB6}">
      <dsp:nvSpPr>
        <dsp:cNvPr id="0" name=""/>
        <dsp:cNvSpPr/>
      </dsp:nvSpPr>
      <dsp:spPr>
        <a:xfrm>
          <a:off x="1238447" y="2681081"/>
          <a:ext cx="8458338" cy="1072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80" tIns="113480" rIns="113480" bIns="11348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500" kern="1200"/>
            <a:t>Click on the Link &amp; fill-in the survey: </a:t>
          </a:r>
          <a:r>
            <a:rPr lang="fr-CH" sz="2500" kern="1200">
              <a:hlinkClick xmlns:r="http://schemas.openxmlformats.org/officeDocument/2006/relationships" r:id="rId7"/>
            </a:rPr>
            <a:t>https://forms.gle/uZASzmQYQg2CPTPW8</a:t>
          </a:r>
          <a:endParaRPr lang="en-US" sz="2500" kern="1200"/>
        </a:p>
      </dsp:txBody>
      <dsp:txXfrm>
        <a:off x="1238447" y="2681081"/>
        <a:ext cx="8458338" cy="1072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30F6D-04A7-1547-98FE-4748D237E424}">
      <dsp:nvSpPr>
        <dsp:cNvPr id="0" name=""/>
        <dsp:cNvSpPr/>
      </dsp:nvSpPr>
      <dsp:spPr>
        <a:xfrm>
          <a:off x="3286" y="82821"/>
          <a:ext cx="3203971" cy="11564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Specificities of type 1 diabetes</a:t>
          </a:r>
          <a:endParaRPr lang="es-MX" sz="2300" kern="1200" dirty="0"/>
        </a:p>
      </dsp:txBody>
      <dsp:txXfrm>
        <a:off x="3286" y="82821"/>
        <a:ext cx="3203971" cy="1156420"/>
      </dsp:txXfrm>
    </dsp:sp>
    <dsp:sp modelId="{9A364FFA-4656-364D-A173-5FD48F1197D9}">
      <dsp:nvSpPr>
        <dsp:cNvPr id="0" name=""/>
        <dsp:cNvSpPr/>
      </dsp:nvSpPr>
      <dsp:spPr>
        <a:xfrm>
          <a:off x="3286" y="1239242"/>
          <a:ext cx="3203971" cy="30304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" panose="020F0502020204030204" pitchFamily="34" charset="0"/>
              <a:cs typeface="Calibri" panose="020F0502020204030204" pitchFamily="34" charset="0"/>
            </a:rPr>
            <a:t>Common chronic disease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" panose="020F0502020204030204" pitchFamily="34" charset="0"/>
              <a:cs typeface="Calibri" panose="020F0502020204030204" pitchFamily="34" charset="0"/>
            </a:rPr>
            <a:t>Most frequently diagnosed in children and adolescents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" panose="020F0502020204030204" pitchFamily="34" charset="0"/>
              <a:cs typeface="Calibri" panose="020F0502020204030204" pitchFamily="34" charset="0"/>
            </a:rPr>
            <a:t>Most frequently occurring in adults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6" y="1239242"/>
        <a:ext cx="3203971" cy="3030479"/>
      </dsp:txXfrm>
    </dsp:sp>
    <dsp:sp modelId="{4DADCA5E-D56A-1D42-BA45-650CE834D42F}">
      <dsp:nvSpPr>
        <dsp:cNvPr id="0" name=""/>
        <dsp:cNvSpPr/>
      </dsp:nvSpPr>
      <dsp:spPr>
        <a:xfrm>
          <a:off x="3655814" y="82821"/>
          <a:ext cx="3203971" cy="11564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Need for insulin to ensure survival</a:t>
          </a:r>
        </a:p>
      </dsp:txBody>
      <dsp:txXfrm>
        <a:off x="3655814" y="82821"/>
        <a:ext cx="3203971" cy="1156420"/>
      </dsp:txXfrm>
    </dsp:sp>
    <dsp:sp modelId="{2C3B85A1-D353-C64B-9993-87DE4EA613D9}">
      <dsp:nvSpPr>
        <dsp:cNvPr id="0" name=""/>
        <dsp:cNvSpPr/>
      </dsp:nvSpPr>
      <dsp:spPr>
        <a:xfrm>
          <a:off x="3655814" y="1239242"/>
          <a:ext cx="3203971" cy="30304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" panose="020F0502020204030204" pitchFamily="34" charset="0"/>
              <a:cs typeface="Calibri" panose="020F0502020204030204" pitchFamily="34" charset="0"/>
            </a:rPr>
            <a:t>In parallel to need for support in general from health system and social system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55814" y="1239242"/>
        <a:ext cx="3203971" cy="3030479"/>
      </dsp:txXfrm>
    </dsp:sp>
    <dsp:sp modelId="{A9FF7136-C95F-4643-AD68-9D11B55D04F6}">
      <dsp:nvSpPr>
        <dsp:cNvPr id="0" name=""/>
        <dsp:cNvSpPr/>
      </dsp:nvSpPr>
      <dsp:spPr>
        <a:xfrm>
          <a:off x="7308342" y="82821"/>
          <a:ext cx="3203971" cy="11564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Increase in burden in low- and middle-income countries </a:t>
          </a:r>
        </a:p>
      </dsp:txBody>
      <dsp:txXfrm>
        <a:off x="7308342" y="82821"/>
        <a:ext cx="3203971" cy="1156420"/>
      </dsp:txXfrm>
    </dsp:sp>
    <dsp:sp modelId="{F8FECE9D-C57B-2C48-A19A-FE3CF9A52A04}">
      <dsp:nvSpPr>
        <dsp:cNvPr id="0" name=""/>
        <dsp:cNvSpPr/>
      </dsp:nvSpPr>
      <dsp:spPr>
        <a:xfrm>
          <a:off x="7308342" y="1239242"/>
          <a:ext cx="3203971" cy="30304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Health system capacity to respond</a:t>
          </a:r>
        </a:p>
      </dsp:txBody>
      <dsp:txXfrm>
        <a:off x="7308342" y="1239242"/>
        <a:ext cx="3203971" cy="3030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EFBAE-7528-9040-B6BB-A98E8F49BD20}">
      <dsp:nvSpPr>
        <dsp:cNvPr id="0" name=""/>
        <dsp:cNvSpPr/>
      </dsp:nvSpPr>
      <dsp:spPr>
        <a:xfrm>
          <a:off x="0" y="58054"/>
          <a:ext cx="10515600" cy="604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Global agenda</a:t>
          </a:r>
          <a:endParaRPr lang="es-MX" sz="2100" kern="1200" dirty="0"/>
        </a:p>
      </dsp:txBody>
      <dsp:txXfrm>
        <a:off x="0" y="58054"/>
        <a:ext cx="10515600" cy="604800"/>
      </dsp:txXfrm>
    </dsp:sp>
    <dsp:sp modelId="{F5308385-7BEF-B744-B41D-118CF217EB9F}">
      <dsp:nvSpPr>
        <dsp:cNvPr id="0" name=""/>
        <dsp:cNvSpPr/>
      </dsp:nvSpPr>
      <dsp:spPr>
        <a:xfrm>
          <a:off x="0" y="662854"/>
          <a:ext cx="10515600" cy="363163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Centenary of insulin’s discovery (2021) and its first use (2022)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Diabetes one of the five prioritized Noncommunicable Diseases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Most of the focus on type 2 diabetes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Global Diabetes Compact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World Health Assembly Resolution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Global targets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“100% of people with type 1 diabetes have access to affordable insulin treatment and blood glucose self-monitoring”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Lancet Diabetes and Endocrinology Commission on type 1 diabetes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D. </a:t>
          </a:r>
          <a:r>
            <a:rPr lang="en-US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Beran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, K. Ramaiya and J. Zafra-Tanaka co-leads</a:t>
          </a:r>
        </a:p>
      </dsp:txBody>
      <dsp:txXfrm>
        <a:off x="0" y="662854"/>
        <a:ext cx="10515600" cy="36316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5AFDC-0E70-A24A-B7DF-571B283F0A52}">
      <dsp:nvSpPr>
        <dsp:cNvPr id="0" name=""/>
        <dsp:cNvSpPr/>
      </dsp:nvSpPr>
      <dsp:spPr>
        <a:xfrm rot="5400000">
          <a:off x="2735194" y="1673496"/>
          <a:ext cx="1480063" cy="16850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9EFF1-710D-F84A-8100-3CF55A3EB6CF}">
      <dsp:nvSpPr>
        <dsp:cNvPr id="0" name=""/>
        <dsp:cNvSpPr/>
      </dsp:nvSpPr>
      <dsp:spPr>
        <a:xfrm>
          <a:off x="2343067" y="32816"/>
          <a:ext cx="2491555" cy="174400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Development of a core group of experts </a:t>
          </a:r>
          <a:endParaRPr lang="en-US" sz="24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2428218" y="117967"/>
        <a:ext cx="2321253" cy="1573706"/>
      </dsp:txXfrm>
    </dsp:sp>
    <dsp:sp modelId="{236765B9-8771-A947-931B-4B1308637B8F}">
      <dsp:nvSpPr>
        <dsp:cNvPr id="0" name=""/>
        <dsp:cNvSpPr/>
      </dsp:nvSpPr>
      <dsp:spPr>
        <a:xfrm>
          <a:off x="4834623" y="199147"/>
          <a:ext cx="1812120" cy="1409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Presentation and discussion in Dar es Salaam during East African Diabetes Study Group Meeting</a:t>
          </a:r>
        </a:p>
      </dsp:txBody>
      <dsp:txXfrm>
        <a:off x="4834623" y="199147"/>
        <a:ext cx="1812120" cy="1409584"/>
      </dsp:txXfrm>
    </dsp:sp>
    <dsp:sp modelId="{A9F1D4E3-8609-9F43-8C3D-679D250A257B}">
      <dsp:nvSpPr>
        <dsp:cNvPr id="0" name=""/>
        <dsp:cNvSpPr/>
      </dsp:nvSpPr>
      <dsp:spPr>
        <a:xfrm rot="5400000">
          <a:off x="4800959" y="3632593"/>
          <a:ext cx="1480063" cy="16850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C5300-48B3-044F-B576-5565075FB46F}">
      <dsp:nvSpPr>
        <dsp:cNvPr id="0" name=""/>
        <dsp:cNvSpPr/>
      </dsp:nvSpPr>
      <dsp:spPr>
        <a:xfrm>
          <a:off x="4408832" y="1991913"/>
          <a:ext cx="2491555" cy="174400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Meeting in Geneva in November 2023</a:t>
          </a:r>
        </a:p>
      </dsp:txBody>
      <dsp:txXfrm>
        <a:off x="4493983" y="2077064"/>
        <a:ext cx="2321253" cy="1573706"/>
      </dsp:txXfrm>
    </dsp:sp>
    <dsp:sp modelId="{9915CAD4-57B2-D746-8D37-EC0D58118183}">
      <dsp:nvSpPr>
        <dsp:cNvPr id="0" name=""/>
        <dsp:cNvSpPr/>
      </dsp:nvSpPr>
      <dsp:spPr>
        <a:xfrm>
          <a:off x="6900388" y="2158244"/>
          <a:ext cx="1812120" cy="1409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15 experts from 11 countries</a:t>
          </a:r>
          <a:endParaRPr lang="en-US" sz="1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Meeting supported by the Swiss Agency for Development and Cooperation as part of the NCD Policy Lab hosted at the University of Geneva</a:t>
          </a:r>
          <a:endParaRPr lang="en-US" sz="1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Development of concept</a:t>
          </a:r>
          <a:endParaRPr lang="en-US" sz="1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6900388" y="2158244"/>
        <a:ext cx="1812120" cy="1409584"/>
      </dsp:txXfrm>
    </dsp:sp>
    <dsp:sp modelId="{56EF96D3-C146-A94D-B828-7D1468E43398}">
      <dsp:nvSpPr>
        <dsp:cNvPr id="0" name=""/>
        <dsp:cNvSpPr/>
      </dsp:nvSpPr>
      <dsp:spPr>
        <a:xfrm>
          <a:off x="6474597" y="3951010"/>
          <a:ext cx="2491555" cy="174400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Re-launch of DIAMOND study as DIAMOND 2 Action</a:t>
          </a:r>
        </a:p>
      </dsp:txBody>
      <dsp:txXfrm>
        <a:off x="6559748" y="4036161"/>
        <a:ext cx="2321253" cy="1573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C0D75-6EE5-5349-9655-10133CB80082}">
      <dsp:nvSpPr>
        <dsp:cNvPr id="0" name=""/>
        <dsp:cNvSpPr/>
      </dsp:nvSpPr>
      <dsp:spPr>
        <a:xfrm>
          <a:off x="1101" y="245050"/>
          <a:ext cx="2577865" cy="1288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Grants</a:t>
          </a:r>
          <a:endParaRPr lang="es-MX" sz="3600" kern="1200" dirty="0"/>
        </a:p>
      </dsp:txBody>
      <dsp:txXfrm>
        <a:off x="38853" y="282802"/>
        <a:ext cx="2502361" cy="1213428"/>
      </dsp:txXfrm>
    </dsp:sp>
    <dsp:sp modelId="{E6EF1E13-1D41-814F-9532-DF19FADB7CE1}">
      <dsp:nvSpPr>
        <dsp:cNvPr id="0" name=""/>
        <dsp:cNvSpPr/>
      </dsp:nvSpPr>
      <dsp:spPr>
        <a:xfrm>
          <a:off x="258888" y="1533982"/>
          <a:ext cx="257786" cy="966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699"/>
              </a:lnTo>
              <a:lnTo>
                <a:pt x="257786" y="9666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136D7-DED1-374C-AEE4-9A00B699DC58}">
      <dsp:nvSpPr>
        <dsp:cNvPr id="0" name=""/>
        <dsp:cNvSpPr/>
      </dsp:nvSpPr>
      <dsp:spPr>
        <a:xfrm>
          <a:off x="516674" y="1856215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UK MRC - </a:t>
          </a:r>
          <a:r>
            <a:rPr lang="es-CO" sz="1600" b="0" i="0" u="none" strike="noStrike" kern="1200" dirty="0">
              <a:solidFill>
                <a:srgbClr val="1F1F1F"/>
              </a:solidFill>
              <a:effectLst/>
              <a:latin typeface="Google Sans"/>
            </a:rPr>
            <a:t>MRC </a:t>
          </a:r>
          <a:r>
            <a:rPr lang="es-CO" sz="1600" b="0" i="0" u="none" strike="noStrike" kern="1200" dirty="0" err="1">
              <a:solidFill>
                <a:srgbClr val="1F1F1F"/>
              </a:solidFill>
              <a:effectLst/>
              <a:latin typeface="Google Sans"/>
            </a:rPr>
            <a:t>Applied</a:t>
          </a:r>
          <a:r>
            <a:rPr lang="es-CO" sz="1600" b="0" i="0" u="none" strike="noStrike" kern="1200" dirty="0">
              <a:solidFill>
                <a:srgbClr val="1F1F1F"/>
              </a:solidFill>
              <a:effectLst/>
              <a:latin typeface="Google Sans"/>
            </a:rPr>
            <a:t> Global </a:t>
          </a:r>
          <a:r>
            <a:rPr lang="es-CO" sz="1600" b="0" i="0" u="none" strike="noStrike" kern="1200" dirty="0" err="1">
              <a:solidFill>
                <a:srgbClr val="1F1F1F"/>
              </a:solidFill>
              <a:effectLst/>
              <a:latin typeface="Google Sans"/>
            </a:rPr>
            <a:t>Health</a:t>
          </a:r>
          <a:r>
            <a:rPr lang="es-CO" sz="1600" b="0" i="0" u="none" strike="noStrike" kern="1200" dirty="0">
              <a:solidFill>
                <a:srgbClr val="1F1F1F"/>
              </a:solidFill>
              <a:effectLst/>
              <a:latin typeface="Google Sans"/>
            </a:rPr>
            <a:t> </a:t>
          </a:r>
          <a:r>
            <a:rPr lang="es-CO" sz="1600" b="0" i="0" u="none" strike="noStrike" kern="1200" dirty="0" err="1">
              <a:solidFill>
                <a:srgbClr val="1F1F1F"/>
              </a:solidFill>
              <a:effectLst/>
              <a:latin typeface="Google Sans"/>
            </a:rPr>
            <a:t>Research</a:t>
          </a:r>
          <a:r>
            <a:rPr lang="es-CO" sz="1600" b="0" i="0" u="none" strike="noStrike" kern="1200" dirty="0">
              <a:solidFill>
                <a:srgbClr val="1F1F1F"/>
              </a:solidFill>
              <a:effectLst/>
              <a:latin typeface="Google Sans"/>
            </a:rPr>
            <a:t> </a:t>
          </a:r>
          <a:r>
            <a:rPr lang="es-CO" sz="1600" b="0" i="0" u="none" strike="noStrike" kern="1200" dirty="0" err="1">
              <a:solidFill>
                <a:srgbClr val="1F1F1F"/>
              </a:solidFill>
              <a:effectLst/>
              <a:latin typeface="Google Sans"/>
            </a:rPr>
            <a:t>Board</a:t>
          </a:r>
          <a:r>
            <a:rPr lang="es-CO" sz="16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 </a:t>
          </a:r>
          <a:r>
            <a:rPr lang="en-US" sz="1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4426" y="1893967"/>
        <a:ext cx="1986788" cy="1213428"/>
      </dsp:txXfrm>
    </dsp:sp>
    <dsp:sp modelId="{8A71CA64-5331-D44A-809D-B25D2AD7A575}">
      <dsp:nvSpPr>
        <dsp:cNvPr id="0" name=""/>
        <dsp:cNvSpPr/>
      </dsp:nvSpPr>
      <dsp:spPr>
        <a:xfrm>
          <a:off x="258888" y="1533982"/>
          <a:ext cx="257786" cy="257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7865"/>
              </a:lnTo>
              <a:lnTo>
                <a:pt x="257786" y="25778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028D1-F9B3-E842-8554-9D469F5B7C84}">
      <dsp:nvSpPr>
        <dsp:cNvPr id="0" name=""/>
        <dsp:cNvSpPr/>
      </dsp:nvSpPr>
      <dsp:spPr>
        <a:xfrm>
          <a:off x="516674" y="3467381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noProof="0" dirty="0"/>
            <a:t>Global Science Summit </a:t>
          </a:r>
          <a:r>
            <a:rPr lang="en-US" sz="1600" b="0" i="0" u="none" kern="1200" noProof="0" dirty="0" err="1"/>
            <a:t>Programme</a:t>
          </a:r>
          <a:endParaRPr lang="en-US" sz="1600" b="0" i="0" u="none" kern="1200" noProof="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noProof="0" dirty="0"/>
            <a:t>Novo Nordisk Foundation </a:t>
          </a:r>
          <a: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- Denmark </a:t>
          </a:r>
        </a:p>
      </dsp:txBody>
      <dsp:txXfrm>
        <a:off x="554426" y="3505133"/>
        <a:ext cx="1986788" cy="1213428"/>
      </dsp:txXfrm>
    </dsp:sp>
    <dsp:sp modelId="{E7FD205F-A877-504F-A689-967AFDFDDBB4}">
      <dsp:nvSpPr>
        <dsp:cNvPr id="0" name=""/>
        <dsp:cNvSpPr/>
      </dsp:nvSpPr>
      <dsp:spPr>
        <a:xfrm>
          <a:off x="3223432" y="245050"/>
          <a:ext cx="2577865" cy="1288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Conferences </a:t>
          </a:r>
        </a:p>
      </dsp:txBody>
      <dsp:txXfrm>
        <a:off x="3261184" y="282802"/>
        <a:ext cx="2502361" cy="1213428"/>
      </dsp:txXfrm>
    </dsp:sp>
    <dsp:sp modelId="{908B9F72-E3F4-5743-828B-C3E2B34CC1BB}">
      <dsp:nvSpPr>
        <dsp:cNvPr id="0" name=""/>
        <dsp:cNvSpPr/>
      </dsp:nvSpPr>
      <dsp:spPr>
        <a:xfrm>
          <a:off x="3481219" y="1533982"/>
          <a:ext cx="257786" cy="966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699"/>
              </a:lnTo>
              <a:lnTo>
                <a:pt x="257786" y="9666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DE680-246F-974D-AA0B-148ACEAE0B0C}">
      <dsp:nvSpPr>
        <dsp:cNvPr id="0" name=""/>
        <dsp:cNvSpPr/>
      </dsp:nvSpPr>
      <dsp:spPr>
        <a:xfrm>
          <a:off x="3739005" y="1856215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11 WCPD, Mumbai 2024</a:t>
          </a:r>
        </a:p>
      </dsp:txBody>
      <dsp:txXfrm>
        <a:off x="3776757" y="1893967"/>
        <a:ext cx="1986788" cy="1213428"/>
      </dsp:txXfrm>
    </dsp:sp>
    <dsp:sp modelId="{E69EA3BB-21F5-8441-AB6C-5818F04AB50B}">
      <dsp:nvSpPr>
        <dsp:cNvPr id="0" name=""/>
        <dsp:cNvSpPr/>
      </dsp:nvSpPr>
      <dsp:spPr>
        <a:xfrm>
          <a:off x="3481219" y="1533982"/>
          <a:ext cx="257786" cy="257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7865"/>
              </a:lnTo>
              <a:lnTo>
                <a:pt x="257786" y="25778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43ED3-A6AA-B644-9704-27FDD2821823}">
      <dsp:nvSpPr>
        <dsp:cNvPr id="0" name=""/>
        <dsp:cNvSpPr/>
      </dsp:nvSpPr>
      <dsp:spPr>
        <a:xfrm>
          <a:off x="3739005" y="3467381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AMNET, Perú 2024 </a:t>
          </a:r>
          <a:endParaRPr lang="en-US" sz="1600" kern="1200" dirty="0"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3776757" y="3505133"/>
        <a:ext cx="1986788" cy="1213428"/>
      </dsp:txXfrm>
    </dsp:sp>
    <dsp:sp modelId="{FCBCEFD9-4BE9-8247-A652-41AEE44214F4}">
      <dsp:nvSpPr>
        <dsp:cNvPr id="0" name=""/>
        <dsp:cNvSpPr/>
      </dsp:nvSpPr>
      <dsp:spPr>
        <a:xfrm>
          <a:off x="6445764" y="245050"/>
          <a:ext cx="2577865" cy="1288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Sessions submitted 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83516" y="282802"/>
        <a:ext cx="2502361" cy="1213428"/>
      </dsp:txXfrm>
    </dsp:sp>
    <dsp:sp modelId="{0DCD465B-3E9A-1041-83C2-64DF3FC6ECDD}">
      <dsp:nvSpPr>
        <dsp:cNvPr id="0" name=""/>
        <dsp:cNvSpPr/>
      </dsp:nvSpPr>
      <dsp:spPr>
        <a:xfrm>
          <a:off x="6703550" y="1533982"/>
          <a:ext cx="257786" cy="966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6699"/>
              </a:lnTo>
              <a:lnTo>
                <a:pt x="257786" y="9666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8679A-6090-0345-B262-C46E66CC2B82}">
      <dsp:nvSpPr>
        <dsp:cNvPr id="0" name=""/>
        <dsp:cNvSpPr/>
      </dsp:nvSpPr>
      <dsp:spPr>
        <a:xfrm>
          <a:off x="6961337" y="1856215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EASD 2024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99089" y="1893967"/>
        <a:ext cx="1986788" cy="1213428"/>
      </dsp:txXfrm>
    </dsp:sp>
    <dsp:sp modelId="{40052045-FDF3-4D48-9D2E-362FC180DAF5}">
      <dsp:nvSpPr>
        <dsp:cNvPr id="0" name=""/>
        <dsp:cNvSpPr/>
      </dsp:nvSpPr>
      <dsp:spPr>
        <a:xfrm>
          <a:off x="6703550" y="1533982"/>
          <a:ext cx="257786" cy="257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7865"/>
              </a:lnTo>
              <a:lnTo>
                <a:pt x="257786" y="25778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61FD6-81BA-434C-8490-B393F93B44A3}">
      <dsp:nvSpPr>
        <dsp:cNvPr id="0" name=""/>
        <dsp:cNvSpPr/>
      </dsp:nvSpPr>
      <dsp:spPr>
        <a:xfrm>
          <a:off x="6961337" y="3467381"/>
          <a:ext cx="2062292" cy="128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IDF 2025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99089" y="3505133"/>
        <a:ext cx="1986788" cy="1213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82C91-362E-734D-A578-8E3981FAE491}">
      <dsp:nvSpPr>
        <dsp:cNvPr id="0" name=""/>
        <dsp:cNvSpPr/>
      </dsp:nvSpPr>
      <dsp:spPr>
        <a:xfrm>
          <a:off x="4206240" y="1487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00000"/>
            <a:buFont typeface="Arial" panose="020B0604020202020204" pitchFamily="34" charset="0"/>
            <a:buChar char="•"/>
          </a:pPr>
          <a:r>
            <a:rPr lang="en-US" sz="1300" kern="12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in </a:t>
          </a:r>
          <a:r>
            <a:rPr lang="en-US" sz="13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type 1 diabetes including, but not exclusively, epidemiology, health system research, health economic and outcome research, and health technology assessments</a:t>
          </a:r>
          <a:endParaRPr lang="es-MX" sz="1300" kern="1200" dirty="0"/>
        </a:p>
      </dsp:txBody>
      <dsp:txXfrm>
        <a:off x="4206240" y="102144"/>
        <a:ext cx="6007391" cy="603939"/>
      </dsp:txXfrm>
    </dsp:sp>
    <dsp:sp modelId="{F30697E4-F02F-674E-8F70-DB6D3E1FB111}">
      <dsp:nvSpPr>
        <dsp:cNvPr id="0" name=""/>
        <dsp:cNvSpPr/>
      </dsp:nvSpPr>
      <dsp:spPr>
        <a:xfrm>
          <a:off x="0" y="1487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Font typeface="+mj-lt"/>
            <a:buNone/>
          </a:pPr>
          <a:r>
            <a:rPr lang="en-US" sz="22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promote research</a:t>
          </a:r>
          <a:endParaRPr lang="es-MX" sz="2200" kern="1200" dirty="0"/>
        </a:p>
      </dsp:txBody>
      <dsp:txXfrm>
        <a:off x="39309" y="40796"/>
        <a:ext cx="4127622" cy="726634"/>
      </dsp:txXfrm>
    </dsp:sp>
    <dsp:sp modelId="{C8E34C57-11E8-8A4F-8D81-6923688E513C}">
      <dsp:nvSpPr>
        <dsp:cNvPr id="0" name=""/>
        <dsp:cNvSpPr/>
      </dsp:nvSpPr>
      <dsp:spPr>
        <a:xfrm>
          <a:off x="4206240" y="887265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of sustainable cost-effective health systems including access to essential supplies (particularly insulin and glucose monitoring tools) to improve outcomes for people with type 1 diabetes </a:t>
          </a:r>
          <a:endParaRPr lang="fr-CH" sz="13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206240" y="987922"/>
        <a:ext cx="6007391" cy="603939"/>
      </dsp:txXfrm>
    </dsp:sp>
    <dsp:sp modelId="{F155B762-6612-2749-8237-2DF5BDA8FB42}">
      <dsp:nvSpPr>
        <dsp:cNvPr id="0" name=""/>
        <dsp:cNvSpPr/>
      </dsp:nvSpPr>
      <dsp:spPr>
        <a:xfrm>
          <a:off x="0" y="887265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support development/ maintenance</a:t>
          </a:r>
          <a:endParaRPr lang="fr-CH" sz="22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9309" y="926574"/>
        <a:ext cx="4127622" cy="726634"/>
      </dsp:txXfrm>
    </dsp:sp>
    <dsp:sp modelId="{81824C2D-3EBF-5241-BFC2-A5362DAFA058}">
      <dsp:nvSpPr>
        <dsp:cNvPr id="0" name=""/>
        <dsp:cNvSpPr/>
      </dsp:nvSpPr>
      <dsp:spPr>
        <a:xfrm>
          <a:off x="4206240" y="1773042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especially in young researchers, in epidemiology and public health research skills linked with type 1 diabetes </a:t>
          </a:r>
          <a:endParaRPr lang="fr-CH" sz="13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206240" y="1873699"/>
        <a:ext cx="6007391" cy="603939"/>
      </dsp:txXfrm>
    </dsp:sp>
    <dsp:sp modelId="{5E276D9A-7C7C-DD41-8CCE-5256CD143C95}">
      <dsp:nvSpPr>
        <dsp:cNvPr id="0" name=""/>
        <dsp:cNvSpPr/>
      </dsp:nvSpPr>
      <dsp:spPr>
        <a:xfrm>
          <a:off x="0" y="1773042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strengthen capacity and the development of guidelines,</a:t>
          </a:r>
          <a:endParaRPr lang="fr-CH" sz="22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9309" y="1812351"/>
        <a:ext cx="4127622" cy="726634"/>
      </dsp:txXfrm>
    </dsp:sp>
    <dsp:sp modelId="{5CBF5E01-0891-954C-A3F4-8A8F9B1CAFA7}">
      <dsp:nvSpPr>
        <dsp:cNvPr id="0" name=""/>
        <dsp:cNvSpPr/>
      </dsp:nvSpPr>
      <dsp:spPr>
        <a:xfrm>
          <a:off x="4206240" y="2658820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on type 1 diabetes in dialogue with governments, healthcare providers and other stakeholders incl. patient organization</a:t>
          </a:r>
          <a:endParaRPr lang="fr-CH" sz="13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206240" y="2759477"/>
        <a:ext cx="6007391" cy="603939"/>
      </dsp:txXfrm>
    </dsp:sp>
    <dsp:sp modelId="{69A284FF-91D7-EA42-ACE2-E12CDC3E2DE5}">
      <dsp:nvSpPr>
        <dsp:cNvPr id="0" name=""/>
        <dsp:cNvSpPr/>
      </dsp:nvSpPr>
      <dsp:spPr>
        <a:xfrm>
          <a:off x="0" y="2658820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advance advocacy</a:t>
          </a:r>
          <a:endParaRPr lang="fr-CH" sz="22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9309" y="2698129"/>
        <a:ext cx="4127622" cy="726634"/>
      </dsp:txXfrm>
    </dsp:sp>
    <dsp:sp modelId="{F4E02F7C-3DFE-1E48-B578-03B3DFC23B71}">
      <dsp:nvSpPr>
        <dsp:cNvPr id="0" name=""/>
        <dsp:cNvSpPr/>
      </dsp:nvSpPr>
      <dsp:spPr>
        <a:xfrm>
          <a:off x="4206240" y="3544598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persons with type 1 diabetes</a:t>
          </a:r>
          <a:endParaRPr lang="fr-CH" sz="13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206240" y="3645255"/>
        <a:ext cx="6007391" cy="603939"/>
      </dsp:txXfrm>
    </dsp:sp>
    <dsp:sp modelId="{0EF692B8-295E-BC49-99F4-E53B9F656C1C}">
      <dsp:nvSpPr>
        <dsp:cNvPr id="0" name=""/>
        <dsp:cNvSpPr/>
      </dsp:nvSpPr>
      <dsp:spPr>
        <a:xfrm>
          <a:off x="0" y="3544598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To advance empowerment</a:t>
          </a:r>
          <a:endParaRPr lang="fr-CH" sz="22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9309" y="3583907"/>
        <a:ext cx="4127622" cy="7266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B1E2D-15AE-824B-8C3D-442BD114DAB9}">
      <dsp:nvSpPr>
        <dsp:cNvPr id="0" name=""/>
        <dsp:cNvSpPr/>
      </dsp:nvSpPr>
      <dsp:spPr>
        <a:xfrm>
          <a:off x="76661" y="1641"/>
          <a:ext cx="3628132" cy="2176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Promote</a:t>
          </a:r>
          <a:r>
            <a:rPr lang="en-US" sz="20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epidemiological, public health, health utilization and health economics </a:t>
          </a:r>
          <a:r>
            <a:rPr lang="en-US" sz="2000" b="1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research</a:t>
          </a:r>
          <a:r>
            <a:rPr lang="en-US" sz="20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in type 1 diabetes.</a:t>
          </a:r>
          <a:endParaRPr lang="es-MX" sz="2000" kern="1200" dirty="0"/>
        </a:p>
      </dsp:txBody>
      <dsp:txXfrm>
        <a:off x="76661" y="1641"/>
        <a:ext cx="3628132" cy="2176879"/>
      </dsp:txXfrm>
    </dsp:sp>
    <dsp:sp modelId="{F1CA3FF0-ABDC-1142-A732-D21C37840E7E}">
      <dsp:nvSpPr>
        <dsp:cNvPr id="0" name=""/>
        <dsp:cNvSpPr/>
      </dsp:nvSpPr>
      <dsp:spPr>
        <a:xfrm>
          <a:off x="4067606" y="1641"/>
          <a:ext cx="3628132" cy="2176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Support capacity-building </a:t>
          </a:r>
          <a:r>
            <a:rPr lang="en-US" sz="20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epidemiological, public health and multi-disciplinary health services research.</a:t>
          </a:r>
          <a:endParaRPr lang="fr-CH" sz="2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067606" y="1641"/>
        <a:ext cx="3628132" cy="2176879"/>
      </dsp:txXfrm>
    </dsp:sp>
    <dsp:sp modelId="{B8BCF9BD-BF76-8A42-ACF4-115E8CE4EDC2}">
      <dsp:nvSpPr>
        <dsp:cNvPr id="0" name=""/>
        <dsp:cNvSpPr/>
      </dsp:nvSpPr>
      <dsp:spPr>
        <a:xfrm>
          <a:off x="76661" y="2541334"/>
          <a:ext cx="3628132" cy="2176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Provide relevant information </a:t>
          </a:r>
          <a:r>
            <a:rPr lang="en-US" sz="20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for communication with decision-makers to support prioritization and policymaking concerning the diagnosis, monitoring, and management of type 1 diabetes globally and locally. </a:t>
          </a:r>
          <a:endParaRPr lang="fr-CH" sz="2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76661" y="2541334"/>
        <a:ext cx="3628132" cy="2176879"/>
      </dsp:txXfrm>
    </dsp:sp>
    <dsp:sp modelId="{24D0E075-D4D8-F849-AAD4-00D6A53709F4}">
      <dsp:nvSpPr>
        <dsp:cNvPr id="0" name=""/>
        <dsp:cNvSpPr/>
      </dsp:nvSpPr>
      <dsp:spPr>
        <a:xfrm>
          <a:off x="4067606" y="2541334"/>
          <a:ext cx="3628132" cy="2176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Supply key epidemiological and healthcare data</a:t>
          </a:r>
          <a:r>
            <a:rPr lang="en-US" sz="20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for patient organizations and people with type 1 diabetes.</a:t>
          </a:r>
          <a:endParaRPr lang="fr-CH" sz="2000" kern="1200" dirty="0"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4067606" y="2541334"/>
        <a:ext cx="3628132" cy="21768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B4A45-A739-2C4C-AD71-80D93A5A7226}">
      <dsp:nvSpPr>
        <dsp:cNvPr id="0" name=""/>
        <dsp:cNvSpPr/>
      </dsp:nvSpPr>
      <dsp:spPr>
        <a:xfrm>
          <a:off x="0" y="120428"/>
          <a:ext cx="5613400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Data and Research</a:t>
          </a:r>
          <a:endParaRPr lang="en-US" sz="1600" kern="1200" noProof="0" dirty="0"/>
        </a:p>
      </dsp:txBody>
      <dsp:txXfrm>
        <a:off x="19191" y="139619"/>
        <a:ext cx="5575018" cy="354738"/>
      </dsp:txXfrm>
    </dsp:sp>
    <dsp:sp modelId="{C419C951-90B6-9E40-AF20-64231A550B21}">
      <dsp:nvSpPr>
        <dsp:cNvPr id="0" name=""/>
        <dsp:cNvSpPr/>
      </dsp:nvSpPr>
      <dsp:spPr>
        <a:xfrm>
          <a:off x="0" y="513548"/>
          <a:ext cx="56134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Studies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Registers</a:t>
          </a:r>
        </a:p>
      </dsp:txBody>
      <dsp:txXfrm>
        <a:off x="0" y="513548"/>
        <a:ext cx="5613400" cy="414000"/>
      </dsp:txXfrm>
    </dsp:sp>
    <dsp:sp modelId="{1D7DF480-A514-564B-AC63-80A705D00C59}">
      <dsp:nvSpPr>
        <dsp:cNvPr id="0" name=""/>
        <dsp:cNvSpPr/>
      </dsp:nvSpPr>
      <dsp:spPr>
        <a:xfrm>
          <a:off x="0" y="927548"/>
          <a:ext cx="5613400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Capacity Development</a:t>
          </a:r>
        </a:p>
      </dsp:txBody>
      <dsp:txXfrm>
        <a:off x="19191" y="946739"/>
        <a:ext cx="5575018" cy="354738"/>
      </dsp:txXfrm>
    </dsp:sp>
    <dsp:sp modelId="{383418E7-1E30-1847-8961-3AD3A71C1C87}">
      <dsp:nvSpPr>
        <dsp:cNvPr id="0" name=""/>
        <dsp:cNvSpPr/>
      </dsp:nvSpPr>
      <dsp:spPr>
        <a:xfrm>
          <a:off x="0" y="1320668"/>
          <a:ext cx="5613400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Networks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Study visits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South-South / North-North / North-South / South-North sharing of experiences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Twinning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For policy makers</a:t>
          </a:r>
        </a:p>
      </dsp:txBody>
      <dsp:txXfrm>
        <a:off x="0" y="1320668"/>
        <a:ext cx="5613400" cy="1258560"/>
      </dsp:txXfrm>
    </dsp:sp>
    <dsp:sp modelId="{BB1FBCC0-4BF1-264F-83A5-0D49964D41D1}">
      <dsp:nvSpPr>
        <dsp:cNvPr id="0" name=""/>
        <dsp:cNvSpPr/>
      </dsp:nvSpPr>
      <dsp:spPr>
        <a:xfrm>
          <a:off x="0" y="2579229"/>
          <a:ext cx="5613400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Communication/Advocacy for improving diabetes care</a:t>
          </a:r>
        </a:p>
      </dsp:txBody>
      <dsp:txXfrm>
        <a:off x="19191" y="2598420"/>
        <a:ext cx="5575018" cy="354738"/>
      </dsp:txXfrm>
    </dsp:sp>
    <dsp:sp modelId="{EEB52996-9F42-BC4E-9CD4-FB645BD35AB0}">
      <dsp:nvSpPr>
        <dsp:cNvPr id="0" name=""/>
        <dsp:cNvSpPr/>
      </dsp:nvSpPr>
      <dsp:spPr>
        <a:xfrm>
          <a:off x="0" y="2972349"/>
          <a:ext cx="5613400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National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Publications and other scientific outputs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Stakeholder engagement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How data is presented</a:t>
          </a:r>
        </a:p>
      </dsp:txBody>
      <dsp:txXfrm>
        <a:off x="0" y="2972349"/>
        <a:ext cx="5613400" cy="12585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E401B-80A5-294A-9AC1-75EDFD6DD808}">
      <dsp:nvSpPr>
        <dsp:cNvPr id="0" name=""/>
        <dsp:cNvSpPr/>
      </dsp:nvSpPr>
      <dsp:spPr>
        <a:xfrm>
          <a:off x="0" y="8014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Data quality and standards:</a:t>
          </a:r>
          <a:endParaRPr lang="es-MX" sz="1800" kern="1200" dirty="0"/>
        </a:p>
      </dsp:txBody>
      <dsp:txXfrm>
        <a:off x="21589" y="101730"/>
        <a:ext cx="11287430" cy="399082"/>
      </dsp:txXfrm>
    </dsp:sp>
    <dsp:sp modelId="{E4497CFC-2862-CF44-B7A8-3821E4B0EE29}">
      <dsp:nvSpPr>
        <dsp:cNvPr id="0" name=""/>
        <dsp:cNvSpPr/>
      </dsp:nvSpPr>
      <dsp:spPr>
        <a:xfrm>
          <a:off x="0" y="522401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Developing tools to ensure data quality standards for accurate, reliable, and consistent data</a:t>
          </a:r>
          <a:endParaRPr lang="es-MX" sz="1400" kern="1200" dirty="0"/>
        </a:p>
      </dsp:txBody>
      <dsp:txXfrm>
        <a:off x="0" y="522401"/>
        <a:ext cx="11330608" cy="298080"/>
      </dsp:txXfrm>
    </dsp:sp>
    <dsp:sp modelId="{51F1CF99-7E09-9B46-9CA7-4DA1EC9EFE9E}">
      <dsp:nvSpPr>
        <dsp:cNvPr id="0" name=""/>
        <dsp:cNvSpPr/>
      </dsp:nvSpPr>
      <dsp:spPr>
        <a:xfrm>
          <a:off x="0" y="82048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Data security and preservation: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842070"/>
        <a:ext cx="11287430" cy="399082"/>
      </dsp:txXfrm>
    </dsp:sp>
    <dsp:sp modelId="{466B86FF-A92B-A946-BDBC-2797F5D3AFBD}">
      <dsp:nvSpPr>
        <dsp:cNvPr id="0" name=""/>
        <dsp:cNvSpPr/>
      </dsp:nvSpPr>
      <dsp:spPr>
        <a:xfrm>
          <a:off x="0" y="1262741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Measures to guarantee data security at all levels of the data collection, aggregation and use processes as well as back-up systems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262741"/>
        <a:ext cx="11330608" cy="298080"/>
      </dsp:txXfrm>
    </dsp:sp>
    <dsp:sp modelId="{54DF184F-052F-CB4E-866E-E2B15F4EBE33}">
      <dsp:nvSpPr>
        <dsp:cNvPr id="0" name=""/>
        <dsp:cNvSpPr/>
      </dsp:nvSpPr>
      <dsp:spPr>
        <a:xfrm>
          <a:off x="0" y="156082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Compliance with regulations: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1582410"/>
        <a:ext cx="11287430" cy="399082"/>
      </dsp:txXfrm>
    </dsp:sp>
    <dsp:sp modelId="{56435F93-3282-DE42-9E12-F5611B31080C}">
      <dsp:nvSpPr>
        <dsp:cNvPr id="0" name=""/>
        <dsp:cNvSpPr/>
      </dsp:nvSpPr>
      <dsp:spPr>
        <a:xfrm>
          <a:off x="0" y="2003081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Adherence to relevant data protection laws and regulations to ensure privacy and security 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003081"/>
        <a:ext cx="11330608" cy="298080"/>
      </dsp:txXfrm>
    </dsp:sp>
    <dsp:sp modelId="{C5DC047E-3506-4D4F-B45B-54ED8372EAE3}">
      <dsp:nvSpPr>
        <dsp:cNvPr id="0" name=""/>
        <dsp:cNvSpPr/>
      </dsp:nvSpPr>
      <dsp:spPr>
        <a:xfrm>
          <a:off x="0" y="230116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Transparency:</a:t>
          </a:r>
          <a:endParaRPr lang="en-US" sz="18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2322750"/>
        <a:ext cx="11287430" cy="399082"/>
      </dsp:txXfrm>
    </dsp:sp>
    <dsp:sp modelId="{05CFDB31-2D1F-7045-B7F2-15F9423A5C48}">
      <dsp:nvSpPr>
        <dsp:cNvPr id="0" name=""/>
        <dsp:cNvSpPr/>
      </dsp:nvSpPr>
      <dsp:spPr>
        <a:xfrm>
          <a:off x="0" y="2743421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About data sharing processes, including how data is collected, analyzed, shared and used in publications.</a:t>
          </a:r>
          <a:endParaRPr lang="en-US" sz="1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743421"/>
        <a:ext cx="11330608" cy="298080"/>
      </dsp:txXfrm>
    </dsp:sp>
    <dsp:sp modelId="{5168F6DB-304A-BB4F-8DCF-5088B2B154B2}">
      <dsp:nvSpPr>
        <dsp:cNvPr id="0" name=""/>
        <dsp:cNvSpPr/>
      </dsp:nvSpPr>
      <dsp:spPr>
        <a:xfrm>
          <a:off x="0" y="304150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Data ownership and intellectual property rights:</a:t>
          </a:r>
          <a:endParaRPr lang="en-US" sz="18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3063090"/>
        <a:ext cx="11287430" cy="399082"/>
      </dsp:txXfrm>
    </dsp:sp>
    <dsp:sp modelId="{6FC376DE-1A13-3B48-BB11-67AE70B69D62}">
      <dsp:nvSpPr>
        <dsp:cNvPr id="0" name=""/>
        <dsp:cNvSpPr/>
      </dsp:nvSpPr>
      <dsp:spPr>
        <a:xfrm>
          <a:off x="0" y="3483761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Ownership remains with the country where data is collected. </a:t>
          </a:r>
          <a:endParaRPr lang="en-US" sz="1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483761"/>
        <a:ext cx="11330608" cy="298080"/>
      </dsp:txXfrm>
    </dsp:sp>
    <dsp:sp modelId="{B02B13FA-0473-3240-91B1-4BCE6835B1F7}">
      <dsp:nvSpPr>
        <dsp:cNvPr id="0" name=""/>
        <dsp:cNvSpPr/>
      </dsp:nvSpPr>
      <dsp:spPr>
        <a:xfrm>
          <a:off x="0" y="3781841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Ethical considerations: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3803430"/>
        <a:ext cx="11287430" cy="399082"/>
      </dsp:txXfrm>
    </dsp:sp>
    <dsp:sp modelId="{C9D99FAA-7713-234B-8519-776D4889CDA8}">
      <dsp:nvSpPr>
        <dsp:cNvPr id="0" name=""/>
        <dsp:cNvSpPr/>
      </dsp:nvSpPr>
      <dsp:spPr>
        <a:xfrm>
          <a:off x="0" y="4224101"/>
          <a:ext cx="11330608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Ethical principles in data collection, use and reporting  including: obtaining informed consent from participants and protecting vulnerable populations; and ensuring co-authorship and appropriate acknowledgements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224101"/>
        <a:ext cx="11330608" cy="437805"/>
      </dsp:txXfrm>
    </dsp:sp>
    <dsp:sp modelId="{F1643541-3E73-7C4F-B7E8-70AD4847C5BC}">
      <dsp:nvSpPr>
        <dsp:cNvPr id="0" name=""/>
        <dsp:cNvSpPr/>
      </dsp:nvSpPr>
      <dsp:spPr>
        <a:xfrm>
          <a:off x="0" y="4661906"/>
          <a:ext cx="11330608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Data accessibility:</a:t>
          </a:r>
          <a:endParaRPr lang="en-US" sz="18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89" y="4683495"/>
        <a:ext cx="11287430" cy="399082"/>
      </dsp:txXfrm>
    </dsp:sp>
    <dsp:sp modelId="{985093B9-07D9-C345-BF81-9A05853B9B16}">
      <dsp:nvSpPr>
        <dsp:cNvPr id="0" name=""/>
        <dsp:cNvSpPr/>
      </dsp:nvSpPr>
      <dsp:spPr>
        <a:xfrm>
          <a:off x="0" y="5104166"/>
          <a:ext cx="1133060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47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Ensuring that data is easily accessible to other researchers for reuse, replication, and validation of research findings.</a:t>
          </a:r>
          <a:endParaRPr lang="en-US" sz="1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104166"/>
        <a:ext cx="11330608" cy="2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8CF0-3415-3C41-831B-C1D1F23D33B9}" type="datetimeFigureOut">
              <a:rPr lang="en-US" smtClean="0"/>
              <a:t>8/31/24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1982E-1B3E-E74B-889C-48BD8AF5DA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finingmomentscanada.ca/insulin100/timeline/early-patient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antinghousenhsc.wordpress.com/2018/09/27/the-long-life-of-one-of-bantings-first-patients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87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Publications par région du monde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UPMC-ED-393</a:t>
            </a:r>
          </a:p>
        </p:txBody>
      </p:sp>
    </p:spTree>
    <p:extLst>
      <p:ext uri="{BB962C8B-B14F-4D97-AF65-F5344CB8AC3E}">
        <p14:creationId xmlns:p14="http://schemas.microsoft.com/office/powerpoint/2010/main" val="414306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5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261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62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/>
              <a:t>Los datos con los cuales se estiman las prevalencias en el 2021 proceden de datos de publicaciones realizadas en la década de 1990. 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4326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dirty="0"/>
              <a:t>¡La prevalencia de diabetes es desconocida para la mayoría de la población global! </a:t>
            </a:r>
          </a:p>
          <a:p>
            <a:endParaRPr lang="es-ES_tradnl" sz="1200" b="1" dirty="0"/>
          </a:p>
          <a:p>
            <a:r>
              <a:rPr lang="es-ES_tradnl" sz="1200" b="1" dirty="0"/>
              <a:t>¡Conocer las tasas de incidencia es crucial para la toma de decisiones en salud!  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95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2873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África</a:t>
            </a:r>
          </a:p>
          <a:p>
            <a:r>
              <a:rPr lang="es-ES" sz="1200" dirty="0"/>
              <a:t>Europa</a:t>
            </a:r>
          </a:p>
          <a:p>
            <a:r>
              <a:rPr lang="es-CO" sz="1200" dirty="0"/>
              <a:t>Región de Medio Oriente y África del Norte</a:t>
            </a:r>
          </a:p>
          <a:p>
            <a:r>
              <a:rPr lang="es-CO" sz="1200" dirty="0"/>
              <a:t>Región de América del Norte y el Caribe</a:t>
            </a:r>
          </a:p>
          <a:p>
            <a:r>
              <a:rPr lang="es-CO" sz="1200" dirty="0"/>
              <a:t>Región de América del Sur y Central</a:t>
            </a:r>
          </a:p>
          <a:p>
            <a:r>
              <a:rPr lang="es-ES" sz="1200" dirty="0"/>
              <a:t>Región de Asia Sudoriental</a:t>
            </a:r>
          </a:p>
          <a:p>
            <a:endParaRPr lang="en-US" dirty="0"/>
          </a:p>
          <a:p>
            <a:r>
              <a:rPr lang="en-US" dirty="0"/>
              <a:t>SEA _ South East Asia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7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8383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976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3222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i="1" dirty="0">
                <a:effectLst/>
                <a:latin typeface="Helvetica" pitchFamily="2" charset="0"/>
              </a:rPr>
              <a:t>Harding J</a:t>
            </a:r>
            <a:r>
              <a:rPr lang="es-CO" i="0" dirty="0">
                <a:effectLst/>
                <a:latin typeface="Helvetica" pitchFamily="2" charset="0"/>
              </a:rPr>
              <a:t>. </a:t>
            </a:r>
            <a:r>
              <a:rPr lang="es-CO" i="1" dirty="0" err="1">
                <a:effectLst/>
                <a:latin typeface="Helvetica" pitchFamily="2" charset="0"/>
              </a:rPr>
              <a:t>Incidence</a:t>
            </a:r>
            <a:r>
              <a:rPr lang="es-CO" i="1" dirty="0">
                <a:effectLst/>
                <a:latin typeface="Helvetica" pitchFamily="2" charset="0"/>
              </a:rPr>
              <a:t> </a:t>
            </a:r>
            <a:r>
              <a:rPr lang="es-CO" i="1" dirty="0" err="1">
                <a:effectLst/>
                <a:latin typeface="Helvetica" pitchFamily="2" charset="0"/>
              </a:rPr>
              <a:t>of</a:t>
            </a:r>
            <a:r>
              <a:rPr lang="es-CO" i="1" dirty="0">
                <a:effectLst/>
                <a:latin typeface="Helvetica" pitchFamily="2" charset="0"/>
              </a:rPr>
              <a:t> </a:t>
            </a:r>
            <a:r>
              <a:rPr lang="es-CO" i="1" dirty="0" err="1">
                <a:effectLst/>
                <a:latin typeface="Helvetica" pitchFamily="2" charset="0"/>
              </a:rPr>
              <a:t>Adult-Onset</a:t>
            </a:r>
            <a:r>
              <a:rPr lang="es-CO" i="1" dirty="0">
                <a:effectLst/>
                <a:latin typeface="Helvetica" pitchFamily="2" charset="0"/>
              </a:rPr>
              <a:t> T1D </a:t>
            </a:r>
            <a:r>
              <a:rPr lang="es-CO" i="1" dirty="0" err="1">
                <a:effectLst/>
                <a:latin typeface="Helvetica" pitchFamily="2" charset="0"/>
              </a:rPr>
              <a:t>From</a:t>
            </a:r>
            <a:r>
              <a:rPr lang="es-CO" i="1" dirty="0">
                <a:effectLst/>
                <a:latin typeface="Helvetica" pitchFamily="2" charset="0"/>
              </a:rPr>
              <a:t> 32 </a:t>
            </a:r>
            <a:r>
              <a:rPr lang="es-CO" i="1" dirty="0" err="1">
                <a:effectLst/>
                <a:latin typeface="Helvetica" pitchFamily="2" charset="0"/>
              </a:rPr>
              <a:t>Regions</a:t>
            </a:r>
            <a:r>
              <a:rPr lang="es-CO" i="1" dirty="0">
                <a:effectLst/>
                <a:latin typeface="Helvetica" pitchFamily="2" charset="0"/>
              </a:rPr>
              <a:t> Diabetes Care </a:t>
            </a:r>
            <a:r>
              <a:rPr lang="es-CO" i="1" dirty="0" err="1">
                <a:effectLst/>
                <a:latin typeface="Helvetica" pitchFamily="2" charset="0"/>
              </a:rPr>
              <a:t>Volume</a:t>
            </a:r>
            <a:r>
              <a:rPr lang="es-CO" i="1" dirty="0">
                <a:effectLst/>
                <a:latin typeface="Helvetica" pitchFamily="2" charset="0"/>
              </a:rPr>
              <a:t> 45, April 2022</a:t>
            </a:r>
            <a:endParaRPr lang="es-CO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4626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Age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variation_graphic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dirty="0"/>
              <a:t>Sophie</a:t>
            </a:r>
            <a:r>
              <a:rPr lang="es-CO" baseline="0" dirty="0"/>
              <a:t> Valtat Map</a:t>
            </a:r>
          </a:p>
          <a:p>
            <a:endParaRPr lang="es-CO" dirty="0"/>
          </a:p>
          <a:p>
            <a:r>
              <a:rPr lang="es-CO" dirty="0"/>
              <a:t>https://public.tableau.com/profile/sophiev#!/vizhome/IncidenceT1DAdults/Feuille1#modal-signin</a:t>
            </a:r>
          </a:p>
          <a:p>
            <a:endParaRPr lang="es-CO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UPMC-ED-393</a:t>
            </a:r>
          </a:p>
        </p:txBody>
      </p:sp>
    </p:spTree>
    <p:extLst>
      <p:ext uri="{BB962C8B-B14F-4D97-AF65-F5344CB8AC3E}">
        <p14:creationId xmlns:p14="http://schemas.microsoft.com/office/powerpoint/2010/main" val="19252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38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66" name="Google Shape;16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806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6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3729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Left to right: Paula Diaz (Colombia)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David </a:t>
            </a: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Beran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(Switzerland)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Marina.Giachino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(Switzerland)</a:t>
            </a:r>
          </a:p>
          <a:p>
            <a:pPr algn="l"/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Hessa</a:t>
            </a:r>
            <a:r>
              <a:rPr lang="es-CO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Alkandari</a:t>
            </a:r>
            <a:r>
              <a:rPr lang="es-CO" b="0" i="0" u="none" strike="noStrike" dirty="0">
                <a:solidFill>
                  <a:srgbClr val="5F6368"/>
                </a:solidFill>
                <a:effectLst/>
                <a:latin typeface="Google Sans"/>
              </a:rPr>
              <a:t> (Kuwait)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Jaakko Tuomilehto (Finland)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0" i="0" u="none" strike="noStrike" dirty="0">
                <a:solidFill>
                  <a:srgbClr val="222222"/>
                </a:solidFill>
                <a:effectLst/>
                <a:latin typeface="Google Sans"/>
              </a:rPr>
              <a:t>Thomas </a:t>
            </a:r>
            <a:r>
              <a:rPr lang="es-CO" b="0" i="0" u="none" strike="noStrike" dirty="0" err="1">
                <a:solidFill>
                  <a:srgbClr val="131314"/>
                </a:solidFill>
                <a:effectLst/>
                <a:latin typeface="Manrope Var"/>
              </a:rPr>
              <a:t>Waldhör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(Austria)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Kaushik Ramaiya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(Tanzania)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Sarah Wild (UK)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Anders Green (Denmark)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Dana M </a:t>
            </a: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Dabelea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(US)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Morten </a:t>
            </a: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Bjerregaard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-Andersen</a:t>
            </a:r>
            <a:r>
              <a:rPr lang="en-US" b="0" i="0" u="none" strike="noStrike" noProof="0" dirty="0">
                <a:solidFill>
                  <a:srgbClr val="333333"/>
                </a:solidFill>
                <a:effectLst/>
                <a:latin typeface="-apple-system"/>
              </a:rPr>
              <a:t> (Denmark)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333333"/>
                </a:solidFill>
                <a:effectLst/>
                <a:latin typeface="-apple-system"/>
              </a:rPr>
              <a:t>Jessica Zafra (Perú)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333333"/>
                </a:solidFill>
                <a:effectLst/>
                <a:latin typeface="-apple-system"/>
              </a:rPr>
              <a:t>A. Ramachandran (India)</a:t>
            </a:r>
            <a:endParaRPr lang="en-US" b="0" i="0" u="none" strike="noStrike" noProof="0" dirty="0">
              <a:solidFill>
                <a:srgbClr val="2F2F33"/>
              </a:solidFill>
              <a:effectLst/>
              <a:latin typeface="Elsevier Display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>
                <a:solidFill>
                  <a:srgbClr val="2F2F33"/>
                </a:solidFill>
                <a:effectLst/>
                <a:latin typeface="Elsevier Display Light"/>
              </a:rPr>
              <a:t>Graham Ogle (Australia)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Gojka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</a:t>
            </a:r>
            <a:r>
              <a:rPr lang="en-US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Roglic</a:t>
            </a:r>
            <a:r>
              <a:rPr lang="en-US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 (Switzerland)</a:t>
            </a:r>
            <a:endParaRPr lang="en-US" b="0" i="0" u="none" strike="noStrike" noProof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noProof="0" dirty="0">
              <a:solidFill>
                <a:srgbClr val="2F2F33"/>
              </a:solidFill>
              <a:effectLst/>
              <a:latin typeface="Elsevier Display Light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27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8921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AFRO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EMRO 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PAHO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SEARO 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WIPRO </a:t>
            </a:r>
          </a:p>
          <a:p>
            <a:pPr marL="686094" marR="4607" lvl="1" indent="-310942">
              <a:lnSpc>
                <a:spcPct val="100000"/>
              </a:lnSpc>
              <a:spcBef>
                <a:spcPts val="0"/>
              </a:spcBef>
            </a:pPr>
            <a:r>
              <a:rPr lang="fr-CH" sz="2539" dirty="0" err="1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lang="fr-CH" sz="2539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730" marR="4607" lvl="2" indent="-310942">
              <a:lnSpc>
                <a:spcPct val="100000"/>
              </a:lnSpc>
              <a:spcBef>
                <a:spcPts val="0"/>
              </a:spcBef>
            </a:pPr>
            <a:r>
              <a:rPr lang="fr-CH" sz="222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Lusophone </a:t>
            </a:r>
          </a:p>
          <a:p>
            <a:pPr marL="1049730" marR="4607" lvl="2" indent="-310942">
              <a:lnSpc>
                <a:spcPct val="100000"/>
              </a:lnSpc>
              <a:spcBef>
                <a:spcPts val="0"/>
              </a:spcBef>
            </a:pPr>
            <a:r>
              <a:rPr lang="fr-CH" sz="222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13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Novo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Nordisk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Foundation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-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Enhancing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Type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 Diabetes Care in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Latin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America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Open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Data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Infrastructure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C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LatinDiab-1 Project</a:t>
            </a:r>
          </a:p>
          <a:p>
            <a:r>
              <a:rPr lang="es-CO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MRC </a:t>
            </a:r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Applied</a:t>
            </a:r>
            <a:r>
              <a:rPr lang="es-CO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Global </a:t>
            </a:r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Health</a:t>
            </a:r>
            <a:r>
              <a:rPr lang="es-CO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Research</a:t>
            </a:r>
            <a:r>
              <a:rPr lang="es-CO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s-CO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Board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Improving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care and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outcomes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diabetes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among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children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young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adults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low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middle-income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countries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C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DIAMOND-2 </a:t>
            </a:r>
            <a:r>
              <a:rPr lang="es-C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collaboration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0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6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42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461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67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74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31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6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84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30A9C-76D3-E941-AFC0-A46E0B13D4F6}" type="slidenum">
              <a:rPr lang="es-ES_tradnl" smtClean="0"/>
              <a:t>43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938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47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CO" b="0" i="0" u="none" strike="noStrike" dirty="0">
                <a:solidFill>
                  <a:srgbClr val="212121"/>
                </a:solidFill>
                <a:effectLst/>
                <a:latin typeface="Oswald" panose="020F0502020204030204" pitchFamily="34" charset="0"/>
              </a:rPr>
              <a:t>31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Oswald" panose="020F0502020204030204" pitchFamily="34" charset="0"/>
              </a:rPr>
              <a:t>October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Oswald" panose="020F0502020204030204" pitchFamily="34" charset="0"/>
              </a:rPr>
              <a:t> 1920 –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Oswald" panose="020F0502020204030204" pitchFamily="34" charset="0"/>
              </a:rPr>
              <a:t>Banting’s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Oswald" panose="020F0502020204030204" pitchFamily="34" charset="0"/>
              </a:rPr>
              <a:t> original idea</a:t>
            </a:r>
          </a:p>
          <a:p>
            <a:pPr algn="l"/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In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early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hours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October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31, 1920, in London, Ontario, 28-year-old Dr. Frederick G.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Banting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 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woke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up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suddenly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 He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had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had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 flash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insight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for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 novel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experiment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to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isolate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elusive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internal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secretion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pancreas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as a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means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treating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diabetes.</a:t>
            </a:r>
          </a:p>
          <a:p>
            <a:pPr algn="l"/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Banting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,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had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 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been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reading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about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carbohydrate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metabolism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and diabetes. After a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few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hours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disturbed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sleep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, he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awoke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with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compelling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idea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that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he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quickly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jotted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down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a notebook. 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1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February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1922,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six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more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diabetic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patients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at TGH has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been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successfully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treated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with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extract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,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along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with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Dr. Gilchrist.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Throughout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Spring, more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patients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would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be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treated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with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0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insulin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 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  <a:hlinkClick r:id="rId3"/>
              </a:rPr>
              <a:t>Read about some of them here.</a:t>
            </a:r>
            <a:endParaRPr lang="es-CO" b="0" i="0" u="none" strike="noStrike" dirty="0">
              <a:solidFill>
                <a:srgbClr val="212121"/>
              </a:solidFill>
              <a:effectLst/>
              <a:latin typeface="Lora" pitchFamily="2" charset="77"/>
            </a:endParaRPr>
          </a:p>
          <a:p>
            <a:endParaRPr lang="es-CO" b="0" i="0" u="none" strike="noStrike" dirty="0">
              <a:solidFill>
                <a:srgbClr val="212121"/>
              </a:solidFill>
              <a:effectLst/>
              <a:latin typeface="Lora" pitchFamily="2" charset="77"/>
            </a:endParaRPr>
          </a:p>
          <a:p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  <a:hlinkClick r:id="rId4"/>
              </a:rPr>
              <a:t>Teddy Ryder in his 70s. The Long Life of One of Banting’s First Patients, The Banting House Museum.</a:t>
            </a:r>
            <a:endParaRPr lang="es-CO" b="0" i="0" u="none" strike="noStrike" dirty="0">
              <a:solidFill>
                <a:srgbClr val="212121"/>
              </a:solidFill>
              <a:effectLst/>
              <a:latin typeface="Lora" pitchFamily="2" charset="77"/>
            </a:endParaRPr>
          </a:p>
          <a:p>
            <a:endParaRPr lang="es-CO" b="0" i="0" u="none" strike="noStrike" dirty="0">
              <a:solidFill>
                <a:srgbClr val="212121"/>
              </a:solidFill>
              <a:effectLst/>
              <a:latin typeface="Lora" pitchFamily="2" charset="77"/>
            </a:endParaRPr>
          </a:p>
          <a:p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“I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shall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always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follow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career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with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interest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and,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will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forgive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me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if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add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, a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little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pride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,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because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shall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always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remember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difficult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times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had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early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days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insulin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outstanding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thing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remember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was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strength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and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fortitude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observing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your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diet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and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manly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way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which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stood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up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to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punishment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hypodermic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injections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 I am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sure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that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will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be a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success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life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if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you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maintain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same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spirit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in meeting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rebuffs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of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the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 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world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.” (</a:t>
            </a:r>
            <a:r>
              <a:rPr lang="es-CO" b="0" i="1" u="none" strike="noStrike" dirty="0" err="1">
                <a:solidFill>
                  <a:srgbClr val="212121"/>
                </a:solidFill>
                <a:effectLst/>
                <a:latin typeface="Lora" pitchFamily="2" charset="77"/>
              </a:rPr>
              <a:t>Dec</a:t>
            </a:r>
            <a:r>
              <a:rPr lang="es-CO" b="0" i="1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. 27, 1938</a:t>
            </a:r>
            <a:r>
              <a:rPr lang="es-CO" b="0" i="0" u="none" strike="noStrike" dirty="0">
                <a:solidFill>
                  <a:srgbClr val="212121"/>
                </a:solidFill>
                <a:effectLst/>
                <a:latin typeface="Lora" pitchFamily="2" charset="77"/>
              </a:rPr>
              <a:t>)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8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Incidence of T1D per 100.000 per year in both sexes (0-14 years)</a:t>
            </a:r>
            <a:endParaRPr lang="es-C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/>
              <a:t>N = 298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982E-1B3E-E74B-889C-48BD8AF5D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1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04C01-001D-00D8-B121-6478D9C33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649B64-3693-930E-D1DF-A190A486B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5911C2-6802-F439-8E4A-EA90F2C0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2609F4-B489-600A-91EE-C9E1F142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B3C2DE-8E9F-512E-E0AE-A92CD8C0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6E296-AED6-4B2D-9116-CC562CBE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F90F36-C7CF-11FA-DE1B-79675345E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B0555D-30D1-1FF4-65B9-7D84DAA3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0288E-BC57-7E91-856C-8683EA5E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209EB-3C83-B569-2D7A-E2D9AFE1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B1B877-8DDC-9138-634A-948371610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31E835-A128-4B63-EF7B-338616898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2A8064-7D4A-7790-85B4-E086E419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BC193-76F8-048B-BC90-F2215FD3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0D8C68-9A6A-970B-9A3B-CFEFFE83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923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4" name="Google Shape;34;p31"/>
          <p:cNvSpPr>
            <a:spLocks noGrp="1"/>
          </p:cNvSpPr>
          <p:nvPr>
            <p:ph type="pic" idx="2"/>
          </p:nvPr>
        </p:nvSpPr>
        <p:spPr>
          <a:xfrm>
            <a:off x="1683179" y="2656471"/>
            <a:ext cx="1863900" cy="1844100"/>
          </a:xfrm>
          <a:prstGeom prst="ellipse">
            <a:avLst/>
          </a:prstGeom>
          <a:solidFill>
            <a:srgbClr val="DEDEDF"/>
          </a:solidFill>
          <a:ln>
            <a:noFill/>
          </a:ln>
        </p:spPr>
      </p:sp>
      <p:sp>
        <p:nvSpPr>
          <p:cNvPr id="35" name="Google Shape;35;p31"/>
          <p:cNvSpPr>
            <a:spLocks noGrp="1"/>
          </p:cNvSpPr>
          <p:nvPr>
            <p:ph type="pic" idx="3"/>
          </p:nvPr>
        </p:nvSpPr>
        <p:spPr>
          <a:xfrm>
            <a:off x="3948859" y="2656471"/>
            <a:ext cx="1863900" cy="1844100"/>
          </a:xfrm>
          <a:prstGeom prst="ellipse">
            <a:avLst/>
          </a:prstGeom>
          <a:solidFill>
            <a:srgbClr val="DEDED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07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5F4B2-A13F-5136-6DDF-D756B5497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B4ED5-61D5-4454-E318-3A68EA748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925457-68BF-9AE5-D675-9A8C4190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63307-6DBF-9C86-46D4-2D382447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F66636-75F5-5490-59DE-78391DE1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8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70D00-C786-548F-E87D-67C33A8A1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C453E1-BC79-5EB2-DD70-A7350E427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EED08-5DAF-A489-1B7D-441DB9FA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160594-4E4A-52BE-1013-9D04AE62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F38BAD-2B8E-835C-B786-ACE4E23E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AE426-DA10-8D83-78D2-83557773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C1C2F8-C82A-3738-EE23-418C8986B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9F3FC-95B5-BF44-1ACC-0B70327C8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95D130-98E0-D2DF-1673-69954BC4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D21D96-EE50-D814-F533-9DE08D1A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28541A-E097-D94F-D779-9D1101EA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3E124-34D6-BE1A-F2DB-8546D400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5A797-92D0-6E34-8CB4-36194E25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03BB76-25B1-0C0E-2733-29038078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1409B5-A40C-9F49-2FE3-6139800CA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5D9233-F23B-183A-4321-93F0E0C48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76BA057-8506-48CA-96AB-571CCDC7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21409E-B3F8-6B9E-744E-BF760232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64CCA4A-C7B5-4D3F-DC0A-2C33F976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4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FC3CB-8E2E-9CDF-BD9E-0DA3BF66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54D226-ADDF-FD23-AC2A-FD0B01CC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975FAA-CBB2-09B0-2639-36B681AE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1EA8E4-F12A-FDF6-532C-BCCE7491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1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5C0B02-C205-6833-D4AB-906F79C1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0725AA-096D-D68A-3CCA-7DA5988C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B521D3-2FE7-2CF5-4518-50041DF9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8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5C068-9D2E-9858-6993-F55DC830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36C782-1F68-3F37-8A50-FAC009E2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BAB09E-FD3E-3DBC-3A18-DBA4BB441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A1EC22-491B-4F03-932D-8501372F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79623-27A7-B6F0-207B-3C1DDD69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001080-0CC2-6030-02DA-86B6D95A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F9920-745E-12B4-AB04-31D8AABE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9D2BB1-7207-BC14-C053-63D5830DB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0A4C0F-CBE2-4FB3-C96A-CCAC0D6B6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789B27-A90A-F125-5BFD-6BFD8B03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699C5A-B304-5025-A69B-2106833F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27792F-BE72-102C-3246-D71D6000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A3005F-1C19-ED3B-8791-D63E01B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C69DEC-EDD3-53E5-1F61-969256E5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A08990-B327-57DF-325D-B7545C8EC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70C8F-33DA-264B-8A45-C24A8EC6A591}" type="datetimeFigureOut">
              <a:rPr lang="en-US" smtClean="0"/>
              <a:t>8/31/24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5D772-7388-DA72-743B-33ABBA129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FE95C9-7D91-A070-CFA3-CEA6ECB4B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2ECBC-7E6E-0A4F-8AE2-E765DCD2DF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ecovillage.org/our-work/education/gen-trainings/traumatransformation/children-smiling-in-a-huddl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horizon-meadow-sky-nature-blue-754119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idea-plan-action-success-concept-1855598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s/photo/121703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paula.diaz@udea.edu.c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227978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32101D-D0EE-7079-15E7-A2FD4C4B8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1753694"/>
            <a:ext cx="5163022" cy="2635993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Diamond 2 Action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Addressing the Global Landscape of </a:t>
            </a:r>
            <a:br>
              <a:rPr lang="en-US" sz="4000" dirty="0"/>
            </a:br>
            <a:r>
              <a:rPr lang="en-US" sz="4000" dirty="0"/>
              <a:t>Type 1 Diabetes</a:t>
            </a:r>
            <a:br>
              <a:rPr lang="en-US" sz="2400" dirty="0"/>
            </a:br>
            <a:endParaRPr lang="en-US" dirty="0"/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F97D16-5E29-E99A-1F21-587DAE5BC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1" y="4541263"/>
            <a:ext cx="6864291" cy="1995004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Paula A. Diaz V. MD, MPH, PhD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University of Antioquia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Colombia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On behalf of the Diamond 2 Action Collaboration</a:t>
            </a:r>
          </a:p>
        </p:txBody>
      </p:sp>
      <p:pic>
        <p:nvPicPr>
          <p:cNvPr id="6" name="Graphic 6" descr="Diamant">
            <a:extLst>
              <a:ext uri="{FF2B5EF4-FFF2-40B4-BE49-F238E27FC236}">
                <a16:creationId xmlns:a16="http://schemas.microsoft.com/office/drawing/2014/main" id="{457F70A5-9860-5611-57BA-EBEDD17B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3907" y="658489"/>
            <a:ext cx="5163022" cy="5163022"/>
          </a:xfrm>
          <a:prstGeom prst="rect">
            <a:avLst/>
          </a:prstGeom>
        </p:spPr>
      </p:pic>
      <p:sp>
        <p:nvSpPr>
          <p:cNvPr id="50" name="Rectangle 18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1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5DFAD-CEE2-2245-A6F4-1D2B3C76CC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93" y="1071362"/>
            <a:ext cx="8975677" cy="5251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1F272-7756-3B4F-9623-AF7F488BC547}"/>
              </a:ext>
            </a:extLst>
          </p:cNvPr>
          <p:cNvSpPr/>
          <p:nvPr/>
        </p:nvSpPr>
        <p:spPr>
          <a:xfrm>
            <a:off x="5081464" y="6396335"/>
            <a:ext cx="7110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Toumilehto</a:t>
            </a:r>
            <a:r>
              <a:rPr lang="en-US" sz="1200" dirty="0"/>
              <a:t> J, Ogle GD, Lund-Blix N, Stene LC. Epidemiology of childhood type 1 diabetes. </a:t>
            </a:r>
            <a:r>
              <a:rPr lang="en-US" sz="1200" dirty="0" err="1"/>
              <a:t>Pediatr</a:t>
            </a:r>
            <a:r>
              <a:rPr lang="en-US" sz="1200" dirty="0"/>
              <a:t> Endocrinol Rev 2020;17(Suppl 1):198-209.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7557CA-8939-4782-A27D-CA48165E29F0}"/>
              </a:ext>
            </a:extLst>
          </p:cNvPr>
          <p:cNvSpPr txBox="1"/>
          <p:nvPr/>
        </p:nvSpPr>
        <p:spPr>
          <a:xfrm>
            <a:off x="3352480" y="6334302"/>
            <a:ext cx="128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courtesy   Dr. </a:t>
            </a:r>
            <a:r>
              <a:rPr lang="en-US" sz="1200" dirty="0" err="1"/>
              <a:t>G.Ogle</a:t>
            </a:r>
            <a:endParaRPr lang="en-US" sz="12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C6B25A8-B67E-36A1-858B-0A9B68C6DDBD}"/>
              </a:ext>
            </a:extLst>
          </p:cNvPr>
          <p:cNvGrpSpPr/>
          <p:nvPr/>
        </p:nvGrpSpPr>
        <p:grpSpPr>
          <a:xfrm>
            <a:off x="9323342" y="279403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37AD3BA1-355F-2377-CF2D-FF2453905CF4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54F77CF-EA99-7779-019D-C31AE65CEB99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sp>
        <p:nvSpPr>
          <p:cNvPr id="9" name="Título 8">
            <a:extLst>
              <a:ext uri="{FF2B5EF4-FFF2-40B4-BE49-F238E27FC236}">
                <a16:creationId xmlns:a16="http://schemas.microsoft.com/office/drawing/2014/main" id="{91B2B521-4C26-A62E-36C7-8E7C4ADF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52" y="0"/>
            <a:ext cx="7744936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Incidence is increasing in many countries! </a:t>
            </a:r>
          </a:p>
        </p:txBody>
      </p:sp>
    </p:spTree>
    <p:extLst>
      <p:ext uri="{BB962C8B-B14F-4D97-AF65-F5344CB8AC3E}">
        <p14:creationId xmlns:p14="http://schemas.microsoft.com/office/powerpoint/2010/main" val="320180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00407" y="1657491"/>
            <a:ext cx="3392434" cy="353962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b="1" dirty="0">
                <a:solidFill>
                  <a:srgbClr val="FFFFFF"/>
                </a:solidFill>
              </a:rPr>
              <a:t>T1D Publications between  </a:t>
            </a:r>
            <a:br>
              <a:rPr lang="en-US" sz="2600" b="1" dirty="0">
                <a:solidFill>
                  <a:srgbClr val="FFFFFF"/>
                </a:solidFill>
              </a:rPr>
            </a:br>
            <a:r>
              <a:rPr lang="en-US" sz="2600" b="1" dirty="0">
                <a:solidFill>
                  <a:srgbClr val="FFFFFF"/>
                </a:solidFill>
              </a:rPr>
              <a:t>1980-2015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0016ED-5636-C849-BC6A-B1CDB2B4CEF1}" type="slidenum">
              <a:rPr lang="fr-FR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11</a:t>
            </a:fld>
            <a:endParaRPr lang="fr-FR" dirty="0">
              <a:solidFill>
                <a:srgbClr val="898989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358" y="961812"/>
            <a:ext cx="7010682" cy="49309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6A046C-32E3-5034-5B38-E730DF0BBD0A}"/>
              </a:ext>
            </a:extLst>
          </p:cNvPr>
          <p:cNvSpPr txBox="1"/>
          <p:nvPr/>
        </p:nvSpPr>
        <p:spPr>
          <a:xfrm>
            <a:off x="9669272" y="6338673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 Diaz, 2015</a:t>
            </a:r>
          </a:p>
          <a:p>
            <a:endParaRPr lang="en-U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46A4261-6298-DCBD-9010-3326BBFD3204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6D536BC2-FD88-E0A9-1167-C4D5DACF01FC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BF12A7E-BF23-BF16-A01B-1BFC75835C1E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02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1E10AA-84E9-0C43-B44C-C74214788D7C}"/>
              </a:ext>
            </a:extLst>
          </p:cNvPr>
          <p:cNvSpPr txBox="1"/>
          <p:nvPr/>
        </p:nvSpPr>
        <p:spPr>
          <a:xfrm>
            <a:off x="3949654" y="6073263"/>
            <a:ext cx="5040560" cy="720388"/>
          </a:xfrm>
          <a:prstGeom prst="rect">
            <a:avLst/>
          </a:prstGeom>
        </p:spPr>
        <p:txBody>
          <a:bodyPr vert="horz" wrap="square" lIns="68580" tIns="34290" rIns="68580" bIns="3429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/>
                <a:sym typeface="Arial"/>
              </a:rPr>
              <a:t>Ogle, James, Dabelea, Pihoker, Svensson, Maniam, Klatman, Patterson, </a:t>
            </a:r>
            <a:r>
              <a:rPr kumimoji="0" lang="en-A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/>
                <a:sym typeface="Arial"/>
              </a:rPr>
              <a:t>Diabet</a:t>
            </a: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/>
                <a:sym typeface="Arial"/>
              </a:rPr>
              <a:t> Res Clin Pract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C4919-299A-4B71-AF60-EBB6A79E1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24801" r="10657" b="25850"/>
          <a:stretch/>
        </p:blipFill>
        <p:spPr>
          <a:xfrm>
            <a:off x="911424" y="1156380"/>
            <a:ext cx="10369152" cy="47315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3992CB-7687-32C2-CD0E-FE51526D8064}"/>
              </a:ext>
            </a:extLst>
          </p:cNvPr>
          <p:cNvSpPr txBox="1"/>
          <p:nvPr/>
        </p:nvSpPr>
        <p:spPr>
          <a:xfrm>
            <a:off x="9939040" y="6433457"/>
            <a:ext cx="225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courtesy of  Dr. </a:t>
            </a:r>
            <a:r>
              <a:rPr lang="en-US" sz="1200" dirty="0" err="1"/>
              <a:t>G.Ogle</a:t>
            </a:r>
            <a:endParaRPr lang="en-US" sz="120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0A52EE7-B68B-C840-8384-3FF439993DE3}"/>
              </a:ext>
            </a:extLst>
          </p:cNvPr>
          <p:cNvGrpSpPr/>
          <p:nvPr/>
        </p:nvGrpSpPr>
        <p:grpSpPr>
          <a:xfrm>
            <a:off x="303311" y="5716876"/>
            <a:ext cx="3592286" cy="606119"/>
            <a:chOff x="5801921" y="3817513"/>
            <a:chExt cx="3738960" cy="536033"/>
          </a:xfrm>
        </p:grpSpPr>
        <p:sp>
          <p:nvSpPr>
            <p:cNvPr id="9" name="Graphic 6" descr="Diamant">
              <a:extLst>
                <a:ext uri="{FF2B5EF4-FFF2-40B4-BE49-F238E27FC236}">
                  <a16:creationId xmlns:a16="http://schemas.microsoft.com/office/drawing/2014/main" id="{1B87EFAB-F1A4-004A-24E1-623D957CACBB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22B61E7-C3DF-CBD7-4D3D-38F2529ECB87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sp>
        <p:nvSpPr>
          <p:cNvPr id="11" name="Título 10">
            <a:extLst>
              <a:ext uri="{FF2B5EF4-FFF2-40B4-BE49-F238E27FC236}">
                <a16:creationId xmlns:a16="http://schemas.microsoft.com/office/drawing/2014/main" id="{011F8D14-6421-6927-8504-59B30489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38" y="4004"/>
            <a:ext cx="10779324" cy="1152376"/>
          </a:xfrm>
        </p:spPr>
        <p:txBody>
          <a:bodyPr>
            <a:normAutofit/>
          </a:bodyPr>
          <a:lstStyle/>
          <a:p>
            <a:r>
              <a:rPr lang="en-US" sz="3600" b="1" dirty="0"/>
              <a:t>Year of publication of T1D incidence studies until 2021</a:t>
            </a:r>
          </a:p>
        </p:txBody>
      </p:sp>
    </p:spTree>
    <p:extLst>
      <p:ext uri="{BB962C8B-B14F-4D97-AF65-F5344CB8AC3E}">
        <p14:creationId xmlns:p14="http://schemas.microsoft.com/office/powerpoint/2010/main" val="240440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A268961-DFDC-1D2F-5258-C9CD5401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Geographical distribution of countries where T1D incidence has been reported in the literature 1975-2014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7A38FBBB-E61F-6546-B99A-50940ECC0DE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/>
          <a:stretch/>
        </p:blipFill>
        <p:spPr>
          <a:xfrm>
            <a:off x="4501896" y="630936"/>
            <a:ext cx="7334504" cy="4601464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C32A9A-0496-BD1E-8AE6-AAEF8B5F9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580733"/>
            <a:ext cx="6894576" cy="6463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Mean T1D incidence per 100.000 individuals aged 0-14 years per year is in color gradient.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E3E0B0-BDE5-397D-B065-9CCC6BC70FC2}"/>
              </a:ext>
            </a:extLst>
          </p:cNvPr>
          <p:cNvSpPr txBox="1"/>
          <p:nvPr/>
        </p:nvSpPr>
        <p:spPr>
          <a:xfrm>
            <a:off x="9669272" y="6338673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 Diaz, 2015</a:t>
            </a:r>
          </a:p>
          <a:p>
            <a:endParaRPr lang="en-US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C541C55-F926-5FA0-2BF9-9B567CF02FAF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8" name="Graphic 6" descr="Diamant">
              <a:extLst>
                <a:ext uri="{FF2B5EF4-FFF2-40B4-BE49-F238E27FC236}">
                  <a16:creationId xmlns:a16="http://schemas.microsoft.com/office/drawing/2014/main" id="{33097C5B-FBDC-D466-964B-932729ECAC3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2309EC0-6EDC-DF52-CD2C-8E70499E5A66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86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215D1A1-C0FA-41B5-8B40-E5744E51C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6" t="17569" r="7066" b="18052"/>
          <a:stretch/>
        </p:blipFill>
        <p:spPr>
          <a:xfrm>
            <a:off x="699720" y="808385"/>
            <a:ext cx="10026078" cy="524123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79736CF-7C3A-457C-8213-1AEFFB8BD3FC}"/>
              </a:ext>
            </a:extLst>
          </p:cNvPr>
          <p:cNvSpPr/>
          <p:nvPr/>
        </p:nvSpPr>
        <p:spPr>
          <a:xfrm>
            <a:off x="699720" y="6261555"/>
            <a:ext cx="94931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C. Patterson et al.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estimates of incidence, prevalence and mortality of type 1 diabetes in children and adolescents: Results from the International Diabetes Federation Diabetes Atlas, 9th edition</a:t>
            </a:r>
            <a:r>
              <a:rPr lang="es-CO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2019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06A6987-8D91-1979-4540-5F716A552606}"/>
              </a:ext>
            </a:extLst>
          </p:cNvPr>
          <p:cNvGrpSpPr/>
          <p:nvPr/>
        </p:nvGrpSpPr>
        <p:grpSpPr>
          <a:xfrm>
            <a:off x="8929655" y="202266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FDCEC881-60BB-BB69-16BB-16E82C3C07F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429ADF3-2FCF-FB66-BFBC-BF1A080DC978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88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2F2D78F-81C8-4673-8CC9-D13ABECFE0A3}"/>
              </a:ext>
            </a:extLst>
          </p:cNvPr>
          <p:cNvSpPr txBox="1">
            <a:spLocks/>
          </p:cNvSpPr>
          <p:nvPr/>
        </p:nvSpPr>
        <p:spPr>
          <a:xfrm>
            <a:off x="2676022" y="210950"/>
            <a:ext cx="6839956" cy="600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02060"/>
                </a:solidFill>
                <a:latin typeface="+mn-lt"/>
              </a:rPr>
              <a:t>Distribution of type 1 diabetes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D380E0-8047-40BF-8BAC-7BB4CF7B4B30}"/>
              </a:ext>
            </a:extLst>
          </p:cNvPr>
          <p:cNvSpPr txBox="1"/>
          <p:nvPr/>
        </p:nvSpPr>
        <p:spPr>
          <a:xfrm>
            <a:off x="0" y="64025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Christopher C. Patterson et al. Worldwide estimates of incidence, prevalence and mortality of type 1 diabetes in children and adolescents: Results from the International Diabetes Federation Diabetes Atlas, 9th edition. 2019</a:t>
            </a:r>
            <a:endParaRPr lang="es-ES" sz="1200" i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5148FD7-4CC4-48BA-9167-C4A2F7A73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5" t="13508" r="2793" b="6578"/>
          <a:stretch/>
        </p:blipFill>
        <p:spPr>
          <a:xfrm>
            <a:off x="1998941" y="1121243"/>
            <a:ext cx="8662131" cy="526702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8CC8CC2-A3CD-5E19-46F0-85B715A2E160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00D940BE-5DA1-9710-5881-73E1BBCB9C92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EEFCA9B-E01B-A672-AC43-AA81F3DEF0E9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0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DF958E-822D-63DD-0036-5706C0BA7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071"/>
          <a:stretch/>
        </p:blipFill>
        <p:spPr>
          <a:xfrm>
            <a:off x="1244487" y="1346200"/>
            <a:ext cx="5529281" cy="3951514"/>
          </a:xfrm>
          <a:prstGeom prst="rect">
            <a:avLst/>
          </a:prstGeom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B51622-E865-6F25-294E-675A781B222F}"/>
              </a:ext>
            </a:extLst>
          </p:cNvPr>
          <p:cNvSpPr txBox="1"/>
          <p:nvPr/>
        </p:nvSpPr>
        <p:spPr>
          <a:xfrm>
            <a:off x="1629563" y="6280407"/>
            <a:ext cx="6103620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1" dirty="0"/>
              <a:t>Fuente: https://</a:t>
            </a:r>
            <a:r>
              <a:rPr lang="en-US" sz="1051" dirty="0" err="1"/>
              <a:t>worlddiabetesfoundation.org</a:t>
            </a:r>
            <a:r>
              <a:rPr lang="en-US" sz="1051" dirty="0"/>
              <a:t>/what-we-do/</a:t>
            </a:r>
            <a:r>
              <a:rPr lang="en-US" sz="1051" dirty="0" err="1"/>
              <a:t>wdf</a:t>
            </a:r>
            <a:r>
              <a:rPr lang="en-US" sz="1051" dirty="0"/>
              <a:t>-s-impact-journey/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D0F4972-D224-EAF5-66A3-A0E2523D1EA2}"/>
              </a:ext>
            </a:extLst>
          </p:cNvPr>
          <p:cNvSpPr/>
          <p:nvPr/>
        </p:nvSpPr>
        <p:spPr>
          <a:xfrm>
            <a:off x="6976968" y="1371600"/>
            <a:ext cx="4240761" cy="39515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 and &gt;20 years later…. </a:t>
            </a:r>
          </a:p>
          <a:p>
            <a:pPr algn="ctr"/>
            <a:endParaRPr lang="en-US" dirty="0"/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! The Prevalence of diabetes is unknown for most of the global population ! 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B7FE06-C3DF-B69C-DC35-2FBBE45F7309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ED8BDA6B-B233-4AF1-4CAF-A15F1C514B7F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EB4B9F2-90A1-8570-43FF-63FEA61D1B1F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7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2F2D78F-81C8-4673-8CC9-D13ABECFE0A3}"/>
              </a:ext>
            </a:extLst>
          </p:cNvPr>
          <p:cNvSpPr txBox="1">
            <a:spLocks/>
          </p:cNvSpPr>
          <p:nvPr/>
        </p:nvSpPr>
        <p:spPr>
          <a:xfrm>
            <a:off x="685800" y="1022485"/>
            <a:ext cx="11118781" cy="600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T1D epidemiology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Distribution of the world incidence and Prevalence cases by region</a:t>
            </a:r>
            <a:endParaRPr lang="es-CO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D5FD7A-A930-410A-B024-F3EDFD56E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61" t="20524" r="9457" b="16698"/>
          <a:stretch/>
        </p:blipFill>
        <p:spPr>
          <a:xfrm>
            <a:off x="224813" y="1988952"/>
            <a:ext cx="5711688" cy="36799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3C79F6-9AAD-4704-AEF1-1419A4F84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9" t="23561" r="10108" b="11769"/>
          <a:stretch/>
        </p:blipFill>
        <p:spPr>
          <a:xfrm>
            <a:off x="6092893" y="1906832"/>
            <a:ext cx="5711688" cy="384416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A071B36-9636-4831-AAC6-FC59FBB23869}"/>
              </a:ext>
            </a:extLst>
          </p:cNvPr>
          <p:cNvSpPr/>
          <p:nvPr/>
        </p:nvSpPr>
        <p:spPr>
          <a:xfrm>
            <a:off x="1652990" y="2148891"/>
            <a:ext cx="728869" cy="36027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14ECFAC-1FE8-48DF-99C0-EAFEFBBE13AC}"/>
              </a:ext>
            </a:extLst>
          </p:cNvPr>
          <p:cNvSpPr/>
          <p:nvPr/>
        </p:nvSpPr>
        <p:spPr>
          <a:xfrm>
            <a:off x="7520610" y="2148890"/>
            <a:ext cx="728869" cy="36021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8B439A8-9797-4538-A1E0-4051039F4555}"/>
              </a:ext>
            </a:extLst>
          </p:cNvPr>
          <p:cNvSpPr/>
          <p:nvPr/>
        </p:nvSpPr>
        <p:spPr>
          <a:xfrm>
            <a:off x="-6212" y="6623589"/>
            <a:ext cx="121982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Tomado de: 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C. Patterson et al.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estimates of incidence, prevalence and mortality of type 1 diabetes in children and adolescents: Results from the International Diabetes Federation Diabetes Atlas, 9th edition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78F5A14-A664-FA46-E1CF-7664A8AE40C5}"/>
              </a:ext>
            </a:extLst>
          </p:cNvPr>
          <p:cNvGrpSpPr/>
          <p:nvPr/>
        </p:nvGrpSpPr>
        <p:grpSpPr>
          <a:xfrm>
            <a:off x="224813" y="5935350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4A6F5A68-97FE-3FE7-CA49-08458D05FD9E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18AE9BE-11D9-A4B0-9D8A-F13499896370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7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35CA9BC-5D6E-45AE-B34E-A6F53DE5B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26" t="18536" r="8478" b="13219"/>
          <a:stretch/>
        </p:blipFill>
        <p:spPr>
          <a:xfrm>
            <a:off x="2670313" y="1371616"/>
            <a:ext cx="6851374" cy="467799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16105F7-D528-49A7-8E14-FCE08DBD221E}"/>
              </a:ext>
            </a:extLst>
          </p:cNvPr>
          <p:cNvSpPr/>
          <p:nvPr/>
        </p:nvSpPr>
        <p:spPr>
          <a:xfrm>
            <a:off x="3511826" y="1736035"/>
            <a:ext cx="728869" cy="40154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7ECFB90-F490-4AF1-A576-6EF886659F51}"/>
              </a:ext>
            </a:extLst>
          </p:cNvPr>
          <p:cNvSpPr/>
          <p:nvPr/>
        </p:nvSpPr>
        <p:spPr>
          <a:xfrm>
            <a:off x="7586872" y="2646966"/>
            <a:ext cx="728869" cy="31044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B42ACE-212B-49FD-8932-C19BB66B3F1E}"/>
              </a:ext>
            </a:extLst>
          </p:cNvPr>
          <p:cNvSpPr/>
          <p:nvPr/>
        </p:nvSpPr>
        <p:spPr>
          <a:xfrm>
            <a:off x="-6212" y="6623589"/>
            <a:ext cx="121982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Tomado de: 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C. Patterson et al.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estimates of incidence, prevalence and mortality of type 1 diabetes in children and adolescents: Results from the International Diabetes Federation Diabetes Atlas, 9th edition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57C8AC-53BE-17CD-29C5-C2B47D6F2F9E}"/>
              </a:ext>
            </a:extLst>
          </p:cNvPr>
          <p:cNvSpPr txBox="1"/>
          <p:nvPr/>
        </p:nvSpPr>
        <p:spPr>
          <a:xfrm>
            <a:off x="-1" y="208798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T1D epidemiology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Distribution of the world </a:t>
            </a:r>
            <a:r>
              <a:rPr lang="en-US" sz="3600" b="1" dirty="0">
                <a:solidFill>
                  <a:srgbClr val="002060"/>
                </a:solidFill>
              </a:rPr>
              <a:t>deaths per year by region</a:t>
            </a:r>
            <a:endParaRPr lang="es-CO" sz="1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966036D-631E-5DDF-207B-16BB204C5AA1}"/>
              </a:ext>
            </a:extLst>
          </p:cNvPr>
          <p:cNvGrpSpPr/>
          <p:nvPr/>
        </p:nvGrpSpPr>
        <p:grpSpPr>
          <a:xfrm>
            <a:off x="224813" y="5935350"/>
            <a:ext cx="3592286" cy="606119"/>
            <a:chOff x="5801921" y="3817513"/>
            <a:chExt cx="3738960" cy="536033"/>
          </a:xfrm>
        </p:grpSpPr>
        <p:sp>
          <p:nvSpPr>
            <p:cNvPr id="4" name="Graphic 6" descr="Diamant">
              <a:extLst>
                <a:ext uri="{FF2B5EF4-FFF2-40B4-BE49-F238E27FC236}">
                  <a16:creationId xmlns:a16="http://schemas.microsoft.com/office/drawing/2014/main" id="{4C6DA1D5-1736-01B8-6467-0EFA6B02D18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37E7FC4-166B-577F-C117-401DE4CECA29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26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2F2D78F-81C8-4673-8CC9-D13ABECFE0A3}"/>
              </a:ext>
            </a:extLst>
          </p:cNvPr>
          <p:cNvSpPr txBox="1">
            <a:spLocks/>
          </p:cNvSpPr>
          <p:nvPr/>
        </p:nvSpPr>
        <p:spPr>
          <a:xfrm>
            <a:off x="718457" y="1046734"/>
            <a:ext cx="10450286" cy="600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T1D epidemiology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Distribution of the world incidence and Prevalence cases by income</a:t>
            </a:r>
            <a:endParaRPr lang="es-CO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1F1E97-8CB3-4BD4-B947-F1518F357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9" t="22209" r="12608" b="22305"/>
          <a:stretch/>
        </p:blipFill>
        <p:spPr>
          <a:xfrm>
            <a:off x="225288" y="1812241"/>
            <a:ext cx="5678376" cy="32335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7340AC-2A1C-4F76-9FF4-F99DFFE4C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9986" r="11739" b="16506"/>
          <a:stretch/>
        </p:blipFill>
        <p:spPr>
          <a:xfrm>
            <a:off x="6288338" y="1812241"/>
            <a:ext cx="5678376" cy="323351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CB0360A-9D56-4A80-BCEC-0118469994C0}"/>
              </a:ext>
            </a:extLst>
          </p:cNvPr>
          <p:cNvSpPr/>
          <p:nvPr/>
        </p:nvSpPr>
        <p:spPr>
          <a:xfrm>
            <a:off x="10793895" y="1945491"/>
            <a:ext cx="728869" cy="31002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03C03B0-9BA8-45B8-955A-7ABB6555E045}"/>
              </a:ext>
            </a:extLst>
          </p:cNvPr>
          <p:cNvSpPr/>
          <p:nvPr/>
        </p:nvSpPr>
        <p:spPr>
          <a:xfrm>
            <a:off x="-6212" y="6623589"/>
            <a:ext cx="121982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Tomado de: 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C. Patterson et al.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estimates of incidence, prevalence and mortality of type 1 diabetes in children and adolescents: Results from the International Diabetes Federation Diabetes Atlas, 9th edition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B8D40BC-01E9-4AC7-A8F6-BFD82B12B416}"/>
              </a:ext>
            </a:extLst>
          </p:cNvPr>
          <p:cNvSpPr/>
          <p:nvPr/>
        </p:nvSpPr>
        <p:spPr>
          <a:xfrm>
            <a:off x="4794260" y="1945126"/>
            <a:ext cx="728869" cy="31002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A2EC908-F337-71F7-5B25-D9F983C77C78}"/>
              </a:ext>
            </a:extLst>
          </p:cNvPr>
          <p:cNvGrpSpPr/>
          <p:nvPr/>
        </p:nvGrpSpPr>
        <p:grpSpPr>
          <a:xfrm>
            <a:off x="224813" y="5935350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10AEBB82-B4B3-4331-CCCD-49771DF2003C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6E56C4F-2991-26F7-0F73-55FFF909DBF0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65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8ABC452-6258-981E-8EF2-E5CF541D9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"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E8E282-2471-EF91-79DE-A9485D59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78" y="827534"/>
            <a:ext cx="5502730" cy="520293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/>
              <a:t>This presentation is dedicated with consideration and respect to children, adults, families and </a:t>
            </a:r>
            <a:r>
              <a:rPr lang="en-US" sz="3600" b="1" dirty="0">
                <a:solidFill>
                  <a:srgbClr val="5F750F"/>
                </a:solidFill>
              </a:rPr>
              <a:t>communities who have the experience of living with Diabetes.</a:t>
            </a:r>
            <a:br>
              <a:rPr lang="en-US" sz="3600" b="1" dirty="0">
                <a:solidFill>
                  <a:srgbClr val="5F750F"/>
                </a:solidFill>
              </a:rPr>
            </a:br>
            <a:br>
              <a:rPr lang="en-US" sz="3600" dirty="0"/>
            </a:br>
            <a:r>
              <a:rPr lang="en-US" sz="3600" dirty="0"/>
              <a:t>And to all those who believe that a world with less suffering due to diabetes is possible, </a:t>
            </a:r>
            <a:r>
              <a:rPr lang="en-US" sz="3600" b="1" dirty="0">
                <a:solidFill>
                  <a:srgbClr val="002060"/>
                </a:solidFill>
              </a:rPr>
              <a:t>together we can! </a:t>
            </a:r>
            <a:br>
              <a:rPr lang="en-US" sz="2900" b="1" dirty="0">
                <a:solidFill>
                  <a:srgbClr val="002060"/>
                </a:solidFill>
              </a:rPr>
            </a:br>
            <a:br>
              <a:rPr lang="en-US" sz="2900" dirty="0"/>
            </a:br>
            <a:r>
              <a:rPr lang="en-US" sz="2900" dirty="0"/>
              <a:t>No conflict of interest is declared.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7B6222E-ED6F-71B6-A8ED-6AE3B5A64FA5}"/>
              </a:ext>
            </a:extLst>
          </p:cNvPr>
          <p:cNvSpPr txBox="1"/>
          <p:nvPr/>
        </p:nvSpPr>
        <p:spPr>
          <a:xfrm>
            <a:off x="-2457087" y="6556386"/>
            <a:ext cx="60987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 dirty="0">
                <a:solidFill>
                  <a:srgbClr val="002060"/>
                </a:solidFill>
                <a:hlinkClick r:id="rId4" tooltip="https://ecovillage.org/our-work/education/gen-trainings/traumatransformation/children-smiling-in-a-hudd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800" dirty="0">
                <a:solidFill>
                  <a:srgbClr val="002060"/>
                </a:solidFill>
              </a:rPr>
              <a:t> de Autor </a:t>
            </a:r>
            <a:r>
              <a:rPr lang="en-US" sz="800" dirty="0" err="1">
                <a:solidFill>
                  <a:srgbClr val="002060"/>
                </a:solidFill>
              </a:rPr>
              <a:t>desconocido</a:t>
            </a:r>
            <a:r>
              <a:rPr lang="en-US" sz="800" dirty="0">
                <a:solidFill>
                  <a:srgbClr val="002060"/>
                </a:solidFill>
              </a:rPr>
              <a:t> </a:t>
            </a:r>
            <a:r>
              <a:rPr lang="en-US" sz="800" dirty="0" err="1">
                <a:solidFill>
                  <a:srgbClr val="002060"/>
                </a:solidFill>
              </a:rPr>
              <a:t>está</a:t>
            </a:r>
            <a:r>
              <a:rPr lang="en-US" sz="800" dirty="0">
                <a:solidFill>
                  <a:srgbClr val="002060"/>
                </a:solidFill>
              </a:rPr>
              <a:t> bajo </a:t>
            </a:r>
            <a:r>
              <a:rPr lang="en-US" sz="800" dirty="0" err="1">
                <a:solidFill>
                  <a:srgbClr val="002060"/>
                </a:solidFill>
              </a:rPr>
              <a:t>licencia</a:t>
            </a:r>
            <a:r>
              <a:rPr lang="en-US" sz="800" dirty="0">
                <a:solidFill>
                  <a:srgbClr val="002060"/>
                </a:solidFill>
              </a:rPr>
              <a:t> </a:t>
            </a:r>
            <a:r>
              <a:rPr lang="en-US" sz="800" dirty="0">
                <a:solidFill>
                  <a:srgbClr val="002060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2F2D78F-81C8-4673-8CC9-D13ABECFE0A3}"/>
              </a:ext>
            </a:extLst>
          </p:cNvPr>
          <p:cNvSpPr txBox="1">
            <a:spLocks/>
          </p:cNvSpPr>
          <p:nvPr/>
        </p:nvSpPr>
        <p:spPr>
          <a:xfrm>
            <a:off x="320743" y="647151"/>
            <a:ext cx="11544300" cy="600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T1D epidemiology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Distribution of the world </a:t>
            </a:r>
            <a:r>
              <a:rPr lang="en-US" sz="3600" b="1" dirty="0">
                <a:solidFill>
                  <a:srgbClr val="002060"/>
                </a:solidFill>
              </a:rPr>
              <a:t>deaths per year by income</a:t>
            </a:r>
            <a:endParaRPr lang="es-CO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ED3EEA-FF07-4988-B83B-84D98D81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7" t="25302" r="11630" b="15152"/>
          <a:stretch/>
        </p:blipFill>
        <p:spPr>
          <a:xfrm>
            <a:off x="2245962" y="1289202"/>
            <a:ext cx="7700076" cy="464113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FBB0AA-8409-44C8-AF8D-2CA7A2FD5A95}"/>
              </a:ext>
            </a:extLst>
          </p:cNvPr>
          <p:cNvSpPr/>
          <p:nvPr/>
        </p:nvSpPr>
        <p:spPr>
          <a:xfrm>
            <a:off x="5062332" y="1553390"/>
            <a:ext cx="1139686" cy="38769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AB05270-076E-46AB-B1A5-0BB312C864AC}"/>
              </a:ext>
            </a:extLst>
          </p:cNvPr>
          <p:cNvSpPr/>
          <p:nvPr/>
        </p:nvSpPr>
        <p:spPr>
          <a:xfrm>
            <a:off x="-6212" y="6623589"/>
            <a:ext cx="121982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Tomado de: 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C. Patterson et al.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estimates of incidence, prevalence and mortality of type 1 diabetes in children and adolescents: Results from the International Diabetes Federation Diabetes Atlas, 9th edition</a:t>
            </a:r>
            <a:r>
              <a:rPr lang="es-CO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91A1CAF-2790-E944-E48E-E9DECD6BEF7C}"/>
              </a:ext>
            </a:extLst>
          </p:cNvPr>
          <p:cNvGrpSpPr/>
          <p:nvPr/>
        </p:nvGrpSpPr>
        <p:grpSpPr>
          <a:xfrm>
            <a:off x="224813" y="5935350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2F200D19-E130-7E08-BBB6-4123714DCA2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2DAD336-2D24-639E-042F-5EC9C160628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09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D88E288-E42D-08DA-8363-4D1DEB8E4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T1D in adults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C76654C-ED1D-9A11-4125-F99D3908CAE8}"/>
              </a:ext>
            </a:extLst>
          </p:cNvPr>
          <p:cNvSpPr txBox="1"/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i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Harding J</a:t>
            </a:r>
            <a:r>
              <a:rPr lang="en-US" sz="140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400" i="1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Incidence of Adult-Onset T1D From 32 Regions Diabetes Care Volume 45, April 2022</a:t>
            </a:r>
            <a:endParaRPr lang="en-US" sz="1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932D301-7CB2-450E-BF35-CFA7F35E5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0715" y="1697754"/>
            <a:ext cx="6669735" cy="503565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05CA93F8-4A0E-BEDE-96D2-E5CA0DC2D5C6}"/>
              </a:ext>
            </a:extLst>
          </p:cNvPr>
          <p:cNvGrpSpPr/>
          <p:nvPr/>
        </p:nvGrpSpPr>
        <p:grpSpPr>
          <a:xfrm>
            <a:off x="224813" y="5935350"/>
            <a:ext cx="3592286" cy="606119"/>
            <a:chOff x="5801921" y="3817513"/>
            <a:chExt cx="3738960" cy="536033"/>
          </a:xfrm>
        </p:grpSpPr>
        <p:sp>
          <p:nvSpPr>
            <p:cNvPr id="9" name="Graphic 6" descr="Diamant">
              <a:extLst>
                <a:ext uri="{FF2B5EF4-FFF2-40B4-BE49-F238E27FC236}">
                  <a16:creationId xmlns:a16="http://schemas.microsoft.com/office/drawing/2014/main" id="{44FB8DAF-E2E7-E67F-66F9-085FDC0F8CF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5AA1CAB-79A7-7185-EAAF-FECA05D46CE3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360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T1D incidence in adults*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536" y="643466"/>
            <a:ext cx="6542259" cy="5568739"/>
          </a:xfrm>
          <a:prstGeom prst="rect">
            <a:avLst/>
          </a:prstGeom>
          <a:noFill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990016ED-5636-C849-BC6A-B1CDB2B4CEF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B16457-6D99-FBB8-EBDB-9C67831710B5}"/>
              </a:ext>
            </a:extLst>
          </p:cNvPr>
          <p:cNvSpPr txBox="1"/>
          <p:nvPr/>
        </p:nvSpPr>
        <p:spPr>
          <a:xfrm>
            <a:off x="4896536" y="6408107"/>
            <a:ext cx="2567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 Diaz. et al.  BMC Public Health, 2015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4C7179B-B340-AC91-A671-14F6D71E409F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FB89D459-692D-36E2-63C3-19E3D0092AD6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137097A-0C60-080F-3130-7AEAFD4BE9FA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46E6FAD-5561-057E-EF0B-CC5A93E50A93}"/>
              </a:ext>
            </a:extLst>
          </p:cNvPr>
          <p:cNvSpPr txBox="1"/>
          <p:nvPr/>
        </p:nvSpPr>
        <p:spPr>
          <a:xfrm>
            <a:off x="753205" y="5390007"/>
            <a:ext cx="372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*Studies reporting specific anti B cells proteins or C Peptide detection (14 of 70 papers between 1982 to 2014)</a:t>
            </a:r>
          </a:p>
        </p:txBody>
      </p:sp>
    </p:spTree>
    <p:extLst>
      <p:ext uri="{BB962C8B-B14F-4D97-AF65-F5344CB8AC3E}">
        <p14:creationId xmlns:p14="http://schemas.microsoft.com/office/powerpoint/2010/main" val="268060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5"/>
          <a:stretch/>
        </p:blipFill>
        <p:spPr bwMode="auto">
          <a:xfrm>
            <a:off x="1706851" y="144065"/>
            <a:ext cx="6903749" cy="64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16ED-5636-C849-BC6A-B1CDB2B4CEF1}" type="slidenum">
              <a:rPr lang="fr-FR" smtClean="0"/>
              <a:t>23</a:t>
            </a:fld>
            <a:endParaRPr lang="fr-F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401D19-464F-9094-BAEB-9DA5457930F4}"/>
              </a:ext>
            </a:extLst>
          </p:cNvPr>
          <p:cNvSpPr txBox="1"/>
          <p:nvPr/>
        </p:nvSpPr>
        <p:spPr>
          <a:xfrm>
            <a:off x="6980192" y="6596390"/>
            <a:ext cx="2567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 Diaz. et al.  BMC Public Health, 2015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996FC9A-8A21-27D2-3B4C-5E9379D39137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F6946ADB-F461-5F0F-844E-0FFA0F653D13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16177E7-18DF-B681-C3A8-6037791D4095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124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BD987-5CC6-FD89-DA72-5A4D5B1DD994}"/>
              </a:ext>
            </a:extLst>
          </p:cNvPr>
          <p:cNvSpPr txBox="1">
            <a:spLocks/>
          </p:cNvSpPr>
          <p:nvPr/>
        </p:nvSpPr>
        <p:spPr>
          <a:xfrm>
            <a:off x="2251529" y="1507980"/>
            <a:ext cx="4916714" cy="5115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8.7 million people 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worldwide are living with Type 1 Diabetes in 2022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0" dirty="0">
                <a:latin typeface="Calibri" panose="020F0502020204030204" pitchFamily="34" charset="0"/>
                <a:cs typeface="Calibri" panose="020F0502020204030204" pitchFamily="34" charset="0"/>
              </a:rPr>
              <a:t>Of these,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1.5 million </a:t>
            </a:r>
            <a:r>
              <a:rPr lang="en-US" sz="5400" kern="0" dirty="0">
                <a:latin typeface="Calibri" panose="020F0502020204030204" pitchFamily="34" charset="0"/>
                <a:cs typeface="Calibri" panose="020F0502020204030204" pitchFamily="34" charset="0"/>
              </a:rPr>
              <a:t>are less than 20 years old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Grupo">
            <a:extLst>
              <a:ext uri="{FF2B5EF4-FFF2-40B4-BE49-F238E27FC236}">
                <a16:creationId xmlns:a16="http://schemas.microsoft.com/office/drawing/2014/main" id="{4E8BF811-2C06-7CE8-460E-13283B520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Grupo">
            <a:extLst>
              <a:ext uri="{FF2B5EF4-FFF2-40B4-BE49-F238E27FC236}">
                <a16:creationId xmlns:a16="http://schemas.microsoft.com/office/drawing/2014/main" id="{66B95CE8-6555-452F-B23E-3C47848A8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FC4FEA-8050-6A95-2040-DFC279E0386D}"/>
              </a:ext>
            </a:extLst>
          </p:cNvPr>
          <p:cNvSpPr txBox="1"/>
          <p:nvPr/>
        </p:nvSpPr>
        <p:spPr>
          <a:xfrm>
            <a:off x="479376" y="6433457"/>
            <a:ext cx="225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Slide courtesy  Dr. </a:t>
            </a:r>
            <a:r>
              <a:rPr lang="en-US" sz="1200" dirty="0" err="1"/>
              <a:t>G.Ogle</a:t>
            </a:r>
            <a:endParaRPr lang="en-US" sz="120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13834E6-5E97-FA8A-AF29-551E3DC8CD91}"/>
              </a:ext>
            </a:extLst>
          </p:cNvPr>
          <p:cNvGrpSpPr/>
          <p:nvPr/>
        </p:nvGrpSpPr>
        <p:grpSpPr>
          <a:xfrm>
            <a:off x="8426872" y="6141593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581F23E2-EC0C-3CEA-23E5-4BA91169C0ED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B5C618A-D6DF-DF6F-BE5A-8B5A4135DAE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0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0D61EF-B09E-3162-09E5-6F98A57AC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A33D8A0-0A27-2A57-6281-BC9493FDE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4947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Moving the agenda for Type 1 Diabetes forward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B5381F1-2891-A8EB-D12A-189277295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Believing in utopias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4D266EC-1C5E-6274-9FF1-48226B6B8493}"/>
              </a:ext>
            </a:extLst>
          </p:cNvPr>
          <p:cNvGrpSpPr/>
          <p:nvPr/>
        </p:nvGrpSpPr>
        <p:grpSpPr>
          <a:xfrm>
            <a:off x="8627237" y="340407"/>
            <a:ext cx="3592286" cy="606119"/>
            <a:chOff x="5801921" y="3817513"/>
            <a:chExt cx="3738960" cy="536033"/>
          </a:xfrm>
        </p:grpSpPr>
        <p:sp>
          <p:nvSpPr>
            <p:cNvPr id="9" name="Graphic 6" descr="Diamant">
              <a:extLst>
                <a:ext uri="{FF2B5EF4-FFF2-40B4-BE49-F238E27FC236}">
                  <a16:creationId xmlns:a16="http://schemas.microsoft.com/office/drawing/2014/main" id="{A74C1B9D-2113-CD16-97BB-FFA7F0BF36DD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59596B9-454B-C2B0-9E23-C62DAB1B9119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336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DFAEAB2-B675-48B6-0810-472D35303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7" t="22175" r="8695" b="6724"/>
          <a:stretch/>
        </p:blipFill>
        <p:spPr>
          <a:xfrm>
            <a:off x="643467" y="780526"/>
            <a:ext cx="10905067" cy="5296949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3D32E6-E8D3-8245-9C7E-8BB761564B46}"/>
              </a:ext>
            </a:extLst>
          </p:cNvPr>
          <p:cNvSpPr txBox="1">
            <a:spLocks/>
          </p:cNvSpPr>
          <p:nvPr/>
        </p:nvSpPr>
        <p:spPr>
          <a:xfrm>
            <a:off x="368968" y="-545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Background – Moving the agenda forward</a:t>
            </a:r>
            <a:endParaRPr lang="en-U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6F62AFD-4AAE-DF0C-6B4A-B3B5D44D3D40}"/>
              </a:ext>
            </a:extLst>
          </p:cNvPr>
          <p:cNvGrpSpPr/>
          <p:nvPr/>
        </p:nvGrpSpPr>
        <p:grpSpPr>
          <a:xfrm>
            <a:off x="8426872" y="6141593"/>
            <a:ext cx="3592286" cy="606119"/>
            <a:chOff x="5801921" y="3817513"/>
            <a:chExt cx="3738960" cy="536033"/>
          </a:xfrm>
        </p:grpSpPr>
        <p:sp>
          <p:nvSpPr>
            <p:cNvPr id="4" name="Graphic 6" descr="Diamant">
              <a:extLst>
                <a:ext uri="{FF2B5EF4-FFF2-40B4-BE49-F238E27FC236}">
                  <a16:creationId xmlns:a16="http://schemas.microsoft.com/office/drawing/2014/main" id="{0DDBA042-CB0E-C427-DFCE-BD056EB4BA7A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84B38CE-0B22-1BD8-0E44-4F7B1CB02987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405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19ACFAB-DF98-7A2B-DB5A-4E325F927A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671373"/>
              </p:ext>
            </p:extLst>
          </p:nvPr>
        </p:nvGraphicFramePr>
        <p:xfrm>
          <a:off x="610037" y="284303"/>
          <a:ext cx="11309221" cy="572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86B05274-3EA9-2E66-D2E0-605164E869AF}"/>
              </a:ext>
            </a:extLst>
          </p:cNvPr>
          <p:cNvGrpSpPr/>
          <p:nvPr/>
        </p:nvGrpSpPr>
        <p:grpSpPr>
          <a:xfrm>
            <a:off x="1017249" y="5932874"/>
            <a:ext cx="9768523" cy="780496"/>
            <a:chOff x="1196864" y="5849616"/>
            <a:chExt cx="9768523" cy="780496"/>
          </a:xfrm>
        </p:grpSpPr>
        <p:pic>
          <p:nvPicPr>
            <p:cNvPr id="6" name="Image 18" descr="Une image contenant texte, Police, logo, symbole&#10;&#10;Description générée automatiquement">
              <a:extLst>
                <a:ext uri="{FF2B5EF4-FFF2-40B4-BE49-F238E27FC236}">
                  <a16:creationId xmlns:a16="http://schemas.microsoft.com/office/drawing/2014/main" id="{440B3300-01C8-EF2C-30CF-A9A24DEF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6864" y="5849616"/>
              <a:ext cx="1479812" cy="706610"/>
            </a:xfrm>
            <a:prstGeom prst="rect">
              <a:avLst/>
            </a:prstGeom>
          </p:spPr>
        </p:pic>
        <p:pic>
          <p:nvPicPr>
            <p:cNvPr id="7" name="Image 1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E8F0D53B-555F-189E-1A53-4A856DE9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30811" y="5854093"/>
              <a:ext cx="1695696" cy="697657"/>
            </a:xfrm>
            <a:prstGeom prst="rect">
              <a:avLst/>
            </a:prstGeom>
            <a:noFill/>
          </p:spPr>
        </p:pic>
        <p:pic>
          <p:nvPicPr>
            <p:cNvPr id="8" name="Image 20" descr="Une image contenant logo, Carmin, rouge, capture d’écran&#10;&#10;Description générée automatiquement">
              <a:extLst>
                <a:ext uri="{FF2B5EF4-FFF2-40B4-BE49-F238E27FC236}">
                  <a16:creationId xmlns:a16="http://schemas.microsoft.com/office/drawing/2014/main" id="{42470273-3ECC-B93B-3474-C5A14FB1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213" y="6044635"/>
              <a:ext cx="3509174" cy="585477"/>
            </a:xfrm>
            <a:prstGeom prst="rect">
              <a:avLst/>
            </a:prstGeom>
          </p:spPr>
        </p:pic>
        <p:grpSp>
          <p:nvGrpSpPr>
            <p:cNvPr id="9" name="object 4">
              <a:extLst>
                <a:ext uri="{FF2B5EF4-FFF2-40B4-BE49-F238E27FC236}">
                  <a16:creationId xmlns:a16="http://schemas.microsoft.com/office/drawing/2014/main" id="{C5C4DEBB-7853-C7DC-91C6-5403142E8271}"/>
                </a:ext>
              </a:extLst>
            </p:cNvPr>
            <p:cNvGrpSpPr/>
            <p:nvPr/>
          </p:nvGrpSpPr>
          <p:grpSpPr>
            <a:xfrm>
              <a:off x="5286958" y="6102537"/>
              <a:ext cx="1554115" cy="259609"/>
              <a:chOff x="1708002" y="5174795"/>
              <a:chExt cx="2201451" cy="434054"/>
            </a:xfrm>
          </p:grpSpPr>
          <p:pic>
            <p:nvPicPr>
              <p:cNvPr id="10" name="object 5">
                <a:extLst>
                  <a:ext uri="{FF2B5EF4-FFF2-40B4-BE49-F238E27FC236}">
                    <a16:creationId xmlns:a16="http://schemas.microsoft.com/office/drawing/2014/main" id="{5EBEC4EE-89B4-03F6-C743-B6C22C143AE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18854" y="5177915"/>
                <a:ext cx="123977" cy="164719"/>
              </a:xfrm>
              <a:prstGeom prst="rect">
                <a:avLst/>
              </a:prstGeom>
            </p:spPr>
          </p:pic>
          <p:pic>
            <p:nvPicPr>
              <p:cNvPr id="11" name="object 6">
                <a:extLst>
                  <a:ext uri="{FF2B5EF4-FFF2-40B4-BE49-F238E27FC236}">
                    <a16:creationId xmlns:a16="http://schemas.microsoft.com/office/drawing/2014/main" id="{163AC476-AA82-9A8B-692F-D1C72056709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168878" y="5174795"/>
                <a:ext cx="173850" cy="170954"/>
              </a:xfrm>
              <a:prstGeom prst="rect">
                <a:avLst/>
              </a:prstGeom>
            </p:spPr>
          </p:pic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6B5A1D2E-9A40-32F0-1501-AD91C2DFB0AC}"/>
                  </a:ext>
                </a:extLst>
              </p:cNvPr>
              <p:cNvSpPr/>
              <p:nvPr/>
            </p:nvSpPr>
            <p:spPr>
              <a:xfrm>
                <a:off x="3377666" y="5177535"/>
                <a:ext cx="16065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60654" h="165100">
                    <a:moveTo>
                      <a:pt x="90817" y="128270"/>
                    </a:moveTo>
                    <a:lnTo>
                      <a:pt x="42075" y="128270"/>
                    </a:lnTo>
                    <a:lnTo>
                      <a:pt x="42075" y="0"/>
                    </a:lnTo>
                    <a:lnTo>
                      <a:pt x="0" y="0"/>
                    </a:lnTo>
                    <a:lnTo>
                      <a:pt x="0" y="128270"/>
                    </a:lnTo>
                    <a:lnTo>
                      <a:pt x="0" y="165100"/>
                    </a:lnTo>
                    <a:lnTo>
                      <a:pt x="90817" y="165100"/>
                    </a:lnTo>
                    <a:lnTo>
                      <a:pt x="90817" y="128270"/>
                    </a:lnTo>
                    <a:close/>
                  </a:path>
                  <a:path w="160654" h="165100">
                    <a:moveTo>
                      <a:pt x="160477" y="381"/>
                    </a:moveTo>
                    <a:lnTo>
                      <a:pt x="118414" y="381"/>
                    </a:lnTo>
                    <a:lnTo>
                      <a:pt x="118414" y="165100"/>
                    </a:lnTo>
                    <a:lnTo>
                      <a:pt x="160477" y="165100"/>
                    </a:lnTo>
                    <a:lnTo>
                      <a:pt x="160477" y="381"/>
                    </a:lnTo>
                    <a:close/>
                  </a:path>
                </a:pathLst>
              </a:custGeom>
              <a:solidFill>
                <a:srgbClr val="123375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3" name="object 8">
                <a:extLst>
                  <a:ext uri="{FF2B5EF4-FFF2-40B4-BE49-F238E27FC236}">
                    <a16:creationId xmlns:a16="http://schemas.microsoft.com/office/drawing/2014/main" id="{03DBDDAA-A972-EC4E-167B-5B5C543B1F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572437" y="5174802"/>
                <a:ext cx="322308" cy="170941"/>
              </a:xfrm>
              <a:prstGeom prst="rect">
                <a:avLst/>
              </a:prstGeom>
            </p:spPr>
          </p:pic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6832C7BF-A5D3-41E5-6376-2BE3A947FF9E}"/>
                  </a:ext>
                </a:extLst>
              </p:cNvPr>
              <p:cNvSpPr/>
              <p:nvPr/>
            </p:nvSpPr>
            <p:spPr>
              <a:xfrm>
                <a:off x="3019958" y="5442623"/>
                <a:ext cx="9144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165100">
                    <a:moveTo>
                      <a:pt x="90817" y="128270"/>
                    </a:moveTo>
                    <a:lnTo>
                      <a:pt x="42075" y="128270"/>
                    </a:lnTo>
                    <a:lnTo>
                      <a:pt x="42075" y="0"/>
                    </a:lnTo>
                    <a:lnTo>
                      <a:pt x="0" y="0"/>
                    </a:lnTo>
                    <a:lnTo>
                      <a:pt x="0" y="128270"/>
                    </a:lnTo>
                    <a:lnTo>
                      <a:pt x="0" y="165100"/>
                    </a:lnTo>
                    <a:lnTo>
                      <a:pt x="90817" y="165100"/>
                    </a:lnTo>
                    <a:lnTo>
                      <a:pt x="90817" y="128270"/>
                    </a:lnTo>
                    <a:close/>
                  </a:path>
                </a:pathLst>
              </a:custGeom>
              <a:solidFill>
                <a:srgbClr val="123375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5" name="object 10">
                <a:extLst>
                  <a:ext uri="{FF2B5EF4-FFF2-40B4-BE49-F238E27FC236}">
                    <a16:creationId xmlns:a16="http://schemas.microsoft.com/office/drawing/2014/main" id="{EBEA7631-E117-2973-53D2-276F12CA5EC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132146" y="5442993"/>
                <a:ext cx="164719" cy="164719"/>
              </a:xfrm>
              <a:prstGeom prst="rect">
                <a:avLst/>
              </a:prstGeom>
            </p:spPr>
          </p:pic>
          <p:pic>
            <p:nvPicPr>
              <p:cNvPr id="16" name="object 11">
                <a:extLst>
                  <a:ext uri="{FF2B5EF4-FFF2-40B4-BE49-F238E27FC236}">
                    <a16:creationId xmlns:a16="http://schemas.microsoft.com/office/drawing/2014/main" id="{D48E6857-6240-8572-05C0-C16E0741774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324920" y="5443002"/>
                <a:ext cx="121310" cy="164706"/>
              </a:xfrm>
              <a:prstGeom prst="rect">
                <a:avLst/>
              </a:prstGeom>
            </p:spPr>
          </p:pic>
          <p:sp>
            <p:nvSpPr>
              <p:cNvPr id="17" name="object 12">
                <a:extLst>
                  <a:ext uri="{FF2B5EF4-FFF2-40B4-BE49-F238E27FC236}">
                    <a16:creationId xmlns:a16="http://schemas.microsoft.com/office/drawing/2014/main" id="{FB308C63-7C1A-1040-DAAF-74206131279E}"/>
                  </a:ext>
                </a:extLst>
              </p:cNvPr>
              <p:cNvSpPr/>
              <p:nvPr/>
            </p:nvSpPr>
            <p:spPr>
              <a:xfrm>
                <a:off x="1708002" y="5178319"/>
                <a:ext cx="430530" cy="430530"/>
              </a:xfrm>
              <a:custGeom>
                <a:avLst/>
                <a:gdLst/>
                <a:ahLst/>
                <a:cxnLst/>
                <a:rect l="l" t="t" r="r" b="b"/>
                <a:pathLst>
                  <a:path w="430530" h="430529">
                    <a:moveTo>
                      <a:pt x="215036" y="0"/>
                    </a:moveTo>
                    <a:lnTo>
                      <a:pt x="165791" y="5689"/>
                    </a:lnTo>
                    <a:lnTo>
                      <a:pt x="120553" y="21890"/>
                    </a:lnTo>
                    <a:lnTo>
                      <a:pt x="80623" y="47302"/>
                    </a:lnTo>
                    <a:lnTo>
                      <a:pt x="47302" y="80623"/>
                    </a:lnTo>
                    <a:lnTo>
                      <a:pt x="21890" y="120553"/>
                    </a:lnTo>
                    <a:lnTo>
                      <a:pt x="5689" y="165791"/>
                    </a:lnTo>
                    <a:lnTo>
                      <a:pt x="0" y="215036"/>
                    </a:lnTo>
                    <a:lnTo>
                      <a:pt x="0" y="404774"/>
                    </a:lnTo>
                    <a:lnTo>
                      <a:pt x="1988" y="414620"/>
                    </a:lnTo>
                    <a:lnTo>
                      <a:pt x="7410" y="422662"/>
                    </a:lnTo>
                    <a:lnTo>
                      <a:pt x="15451" y="428084"/>
                    </a:lnTo>
                    <a:lnTo>
                      <a:pt x="25298" y="430072"/>
                    </a:lnTo>
                    <a:lnTo>
                      <a:pt x="35144" y="428084"/>
                    </a:lnTo>
                    <a:lnTo>
                      <a:pt x="43186" y="422662"/>
                    </a:lnTo>
                    <a:lnTo>
                      <a:pt x="48608" y="414620"/>
                    </a:lnTo>
                    <a:lnTo>
                      <a:pt x="50596" y="404774"/>
                    </a:lnTo>
                    <a:lnTo>
                      <a:pt x="50596" y="215036"/>
                    </a:lnTo>
                    <a:lnTo>
                      <a:pt x="56480" y="171370"/>
                    </a:lnTo>
                    <a:lnTo>
                      <a:pt x="73078" y="132102"/>
                    </a:lnTo>
                    <a:lnTo>
                      <a:pt x="98812" y="98812"/>
                    </a:lnTo>
                    <a:lnTo>
                      <a:pt x="132102" y="73078"/>
                    </a:lnTo>
                    <a:lnTo>
                      <a:pt x="171370" y="56480"/>
                    </a:lnTo>
                    <a:lnTo>
                      <a:pt x="215036" y="50596"/>
                    </a:lnTo>
                    <a:lnTo>
                      <a:pt x="258703" y="56480"/>
                    </a:lnTo>
                    <a:lnTo>
                      <a:pt x="297973" y="73078"/>
                    </a:lnTo>
                    <a:lnTo>
                      <a:pt x="331266" y="98812"/>
                    </a:lnTo>
                    <a:lnTo>
                      <a:pt x="357003" y="132102"/>
                    </a:lnTo>
                    <a:lnTo>
                      <a:pt x="373604" y="171370"/>
                    </a:lnTo>
                    <a:lnTo>
                      <a:pt x="379488" y="215036"/>
                    </a:lnTo>
                    <a:lnTo>
                      <a:pt x="381475" y="224882"/>
                    </a:lnTo>
                    <a:lnTo>
                      <a:pt x="386892" y="232924"/>
                    </a:lnTo>
                    <a:lnTo>
                      <a:pt x="394929" y="238346"/>
                    </a:lnTo>
                    <a:lnTo>
                      <a:pt x="404774" y="240334"/>
                    </a:lnTo>
                    <a:lnTo>
                      <a:pt x="414620" y="238346"/>
                    </a:lnTo>
                    <a:lnTo>
                      <a:pt x="422662" y="232924"/>
                    </a:lnTo>
                    <a:lnTo>
                      <a:pt x="428084" y="224882"/>
                    </a:lnTo>
                    <a:lnTo>
                      <a:pt x="430072" y="215036"/>
                    </a:lnTo>
                    <a:lnTo>
                      <a:pt x="424383" y="165791"/>
                    </a:lnTo>
                    <a:lnTo>
                      <a:pt x="408182" y="120553"/>
                    </a:lnTo>
                    <a:lnTo>
                      <a:pt x="382770" y="80623"/>
                    </a:lnTo>
                    <a:lnTo>
                      <a:pt x="349449" y="47302"/>
                    </a:lnTo>
                    <a:lnTo>
                      <a:pt x="309519" y="21890"/>
                    </a:lnTo>
                    <a:lnTo>
                      <a:pt x="264281" y="5689"/>
                    </a:lnTo>
                    <a:lnTo>
                      <a:pt x="215036" y="0"/>
                    </a:lnTo>
                    <a:close/>
                  </a:path>
                </a:pathLst>
              </a:custGeom>
              <a:solidFill>
                <a:srgbClr val="123375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object 13">
                <a:extLst>
                  <a:ext uri="{FF2B5EF4-FFF2-40B4-BE49-F238E27FC236}">
                    <a16:creationId xmlns:a16="http://schemas.microsoft.com/office/drawing/2014/main" id="{AB637908-D3A2-C29B-F02D-55BE9DEC1A98}"/>
                  </a:ext>
                </a:extLst>
              </p:cNvPr>
              <p:cNvSpPr/>
              <p:nvPr/>
            </p:nvSpPr>
            <p:spPr>
              <a:xfrm>
                <a:off x="1780734" y="5251052"/>
                <a:ext cx="285115" cy="357505"/>
              </a:xfrm>
              <a:custGeom>
                <a:avLst/>
                <a:gdLst/>
                <a:ahLst/>
                <a:cxnLst/>
                <a:rect l="l" t="t" r="r" b="b"/>
                <a:pathLst>
                  <a:path w="285114" h="357504">
                    <a:moveTo>
                      <a:pt x="142303" y="0"/>
                    </a:moveTo>
                    <a:lnTo>
                      <a:pt x="97370" y="7267"/>
                    </a:lnTo>
                    <a:lnTo>
                      <a:pt x="58312" y="27494"/>
                    </a:lnTo>
                    <a:lnTo>
                      <a:pt x="27490" y="58317"/>
                    </a:lnTo>
                    <a:lnTo>
                      <a:pt x="7266" y="97375"/>
                    </a:lnTo>
                    <a:lnTo>
                      <a:pt x="0" y="142303"/>
                    </a:lnTo>
                    <a:lnTo>
                      <a:pt x="0" y="332041"/>
                    </a:lnTo>
                    <a:lnTo>
                      <a:pt x="1988" y="341887"/>
                    </a:lnTo>
                    <a:lnTo>
                      <a:pt x="7408" y="349929"/>
                    </a:lnTo>
                    <a:lnTo>
                      <a:pt x="15446" y="355351"/>
                    </a:lnTo>
                    <a:lnTo>
                      <a:pt x="25285" y="357339"/>
                    </a:lnTo>
                    <a:lnTo>
                      <a:pt x="35132" y="355351"/>
                    </a:lnTo>
                    <a:lnTo>
                      <a:pt x="43173" y="349929"/>
                    </a:lnTo>
                    <a:lnTo>
                      <a:pt x="48595" y="341887"/>
                    </a:lnTo>
                    <a:lnTo>
                      <a:pt x="50584" y="332041"/>
                    </a:lnTo>
                    <a:lnTo>
                      <a:pt x="50584" y="142303"/>
                    </a:lnTo>
                    <a:lnTo>
                      <a:pt x="57803" y="106637"/>
                    </a:lnTo>
                    <a:lnTo>
                      <a:pt x="77479" y="77479"/>
                    </a:lnTo>
                    <a:lnTo>
                      <a:pt x="106637" y="57803"/>
                    </a:lnTo>
                    <a:lnTo>
                      <a:pt x="142303" y="50584"/>
                    </a:lnTo>
                    <a:lnTo>
                      <a:pt x="177969" y="57803"/>
                    </a:lnTo>
                    <a:lnTo>
                      <a:pt x="207127" y="77479"/>
                    </a:lnTo>
                    <a:lnTo>
                      <a:pt x="226803" y="106637"/>
                    </a:lnTo>
                    <a:lnTo>
                      <a:pt x="234022" y="142303"/>
                    </a:lnTo>
                    <a:lnTo>
                      <a:pt x="234022" y="332041"/>
                    </a:lnTo>
                    <a:lnTo>
                      <a:pt x="236011" y="341887"/>
                    </a:lnTo>
                    <a:lnTo>
                      <a:pt x="241433" y="349929"/>
                    </a:lnTo>
                    <a:lnTo>
                      <a:pt x="249474" y="355351"/>
                    </a:lnTo>
                    <a:lnTo>
                      <a:pt x="259321" y="357339"/>
                    </a:lnTo>
                    <a:lnTo>
                      <a:pt x="269167" y="355351"/>
                    </a:lnTo>
                    <a:lnTo>
                      <a:pt x="277209" y="349929"/>
                    </a:lnTo>
                    <a:lnTo>
                      <a:pt x="282631" y="341887"/>
                    </a:lnTo>
                    <a:lnTo>
                      <a:pt x="284619" y="332041"/>
                    </a:lnTo>
                    <a:lnTo>
                      <a:pt x="284619" y="142303"/>
                    </a:lnTo>
                    <a:lnTo>
                      <a:pt x="277352" y="97375"/>
                    </a:lnTo>
                    <a:lnTo>
                      <a:pt x="257124" y="58317"/>
                    </a:lnTo>
                    <a:lnTo>
                      <a:pt x="226299" y="27494"/>
                    </a:lnTo>
                    <a:lnTo>
                      <a:pt x="187238" y="7267"/>
                    </a:lnTo>
                    <a:lnTo>
                      <a:pt x="142303" y="0"/>
                    </a:lnTo>
                    <a:close/>
                  </a:path>
                </a:pathLst>
              </a:custGeom>
              <a:solidFill>
                <a:srgbClr val="009AA9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bject 14">
                <a:extLst>
                  <a:ext uri="{FF2B5EF4-FFF2-40B4-BE49-F238E27FC236}">
                    <a16:creationId xmlns:a16="http://schemas.microsoft.com/office/drawing/2014/main" id="{C5D845D8-D791-A40F-D925-297C8DA3F8D2}"/>
                  </a:ext>
                </a:extLst>
              </p:cNvPr>
              <p:cNvSpPr/>
              <p:nvPr/>
            </p:nvSpPr>
            <p:spPr>
              <a:xfrm>
                <a:off x="2087481" y="5178319"/>
                <a:ext cx="430530" cy="430530"/>
              </a:xfrm>
              <a:custGeom>
                <a:avLst/>
                <a:gdLst/>
                <a:ahLst/>
                <a:cxnLst/>
                <a:rect l="l" t="t" r="r" b="b"/>
                <a:pathLst>
                  <a:path w="430530" h="430529">
                    <a:moveTo>
                      <a:pt x="215036" y="0"/>
                    </a:moveTo>
                    <a:lnTo>
                      <a:pt x="165791" y="5689"/>
                    </a:lnTo>
                    <a:lnTo>
                      <a:pt x="120553" y="21890"/>
                    </a:lnTo>
                    <a:lnTo>
                      <a:pt x="80623" y="47302"/>
                    </a:lnTo>
                    <a:lnTo>
                      <a:pt x="47302" y="80623"/>
                    </a:lnTo>
                    <a:lnTo>
                      <a:pt x="21890" y="120553"/>
                    </a:lnTo>
                    <a:lnTo>
                      <a:pt x="5689" y="165791"/>
                    </a:lnTo>
                    <a:lnTo>
                      <a:pt x="0" y="215036"/>
                    </a:lnTo>
                    <a:lnTo>
                      <a:pt x="5689" y="264281"/>
                    </a:lnTo>
                    <a:lnTo>
                      <a:pt x="21890" y="309519"/>
                    </a:lnTo>
                    <a:lnTo>
                      <a:pt x="47302" y="349449"/>
                    </a:lnTo>
                    <a:lnTo>
                      <a:pt x="80623" y="382770"/>
                    </a:lnTo>
                    <a:lnTo>
                      <a:pt x="120553" y="408182"/>
                    </a:lnTo>
                    <a:lnTo>
                      <a:pt x="165791" y="424383"/>
                    </a:lnTo>
                    <a:lnTo>
                      <a:pt x="215036" y="430072"/>
                    </a:lnTo>
                    <a:lnTo>
                      <a:pt x="264281" y="424383"/>
                    </a:lnTo>
                    <a:lnTo>
                      <a:pt x="309519" y="408182"/>
                    </a:lnTo>
                    <a:lnTo>
                      <a:pt x="349449" y="382770"/>
                    </a:lnTo>
                    <a:lnTo>
                      <a:pt x="382770" y="349449"/>
                    </a:lnTo>
                    <a:lnTo>
                      <a:pt x="408182" y="309519"/>
                    </a:lnTo>
                    <a:lnTo>
                      <a:pt x="424383" y="264281"/>
                    </a:lnTo>
                    <a:lnTo>
                      <a:pt x="430072" y="215036"/>
                    </a:lnTo>
                    <a:lnTo>
                      <a:pt x="428084" y="205191"/>
                    </a:lnTo>
                    <a:lnTo>
                      <a:pt x="386886" y="197154"/>
                    </a:lnTo>
                    <a:lnTo>
                      <a:pt x="373592" y="258703"/>
                    </a:lnTo>
                    <a:lnTo>
                      <a:pt x="356994" y="297973"/>
                    </a:lnTo>
                    <a:lnTo>
                      <a:pt x="331260" y="331266"/>
                    </a:lnTo>
                    <a:lnTo>
                      <a:pt x="297970" y="357003"/>
                    </a:lnTo>
                    <a:lnTo>
                      <a:pt x="258702" y="373604"/>
                    </a:lnTo>
                    <a:lnTo>
                      <a:pt x="215036" y="379488"/>
                    </a:lnTo>
                    <a:lnTo>
                      <a:pt x="171370" y="373604"/>
                    </a:lnTo>
                    <a:lnTo>
                      <a:pt x="132102" y="357003"/>
                    </a:lnTo>
                    <a:lnTo>
                      <a:pt x="98812" y="331266"/>
                    </a:lnTo>
                    <a:lnTo>
                      <a:pt x="73078" y="297973"/>
                    </a:lnTo>
                    <a:lnTo>
                      <a:pt x="56480" y="258703"/>
                    </a:lnTo>
                    <a:lnTo>
                      <a:pt x="50596" y="215036"/>
                    </a:lnTo>
                    <a:lnTo>
                      <a:pt x="56480" y="171370"/>
                    </a:lnTo>
                    <a:lnTo>
                      <a:pt x="73078" y="132102"/>
                    </a:lnTo>
                    <a:lnTo>
                      <a:pt x="98812" y="98812"/>
                    </a:lnTo>
                    <a:lnTo>
                      <a:pt x="132102" y="73078"/>
                    </a:lnTo>
                    <a:lnTo>
                      <a:pt x="171370" y="56480"/>
                    </a:lnTo>
                    <a:lnTo>
                      <a:pt x="215036" y="50596"/>
                    </a:lnTo>
                    <a:lnTo>
                      <a:pt x="245381" y="53403"/>
                    </a:lnTo>
                    <a:lnTo>
                      <a:pt x="274396" y="61648"/>
                    </a:lnTo>
                    <a:lnTo>
                      <a:pt x="301400" y="75071"/>
                    </a:lnTo>
                    <a:lnTo>
                      <a:pt x="325716" y="93408"/>
                    </a:lnTo>
                    <a:lnTo>
                      <a:pt x="334333" y="98568"/>
                    </a:lnTo>
                    <a:lnTo>
                      <a:pt x="368009" y="73521"/>
                    </a:lnTo>
                    <a:lnTo>
                      <a:pt x="365712" y="64101"/>
                    </a:lnTo>
                    <a:lnTo>
                      <a:pt x="359765" y="56007"/>
                    </a:lnTo>
                    <a:lnTo>
                      <a:pt x="327966" y="32018"/>
                    </a:lnTo>
                    <a:lnTo>
                      <a:pt x="292654" y="14458"/>
                    </a:lnTo>
                    <a:lnTo>
                      <a:pt x="254714" y="3671"/>
                    </a:lnTo>
                    <a:lnTo>
                      <a:pt x="215036" y="0"/>
                    </a:lnTo>
                    <a:close/>
                  </a:path>
                </a:pathLst>
              </a:custGeom>
              <a:solidFill>
                <a:srgbClr val="123375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D58D6C58-D240-EDCD-F9A4-73F1AB1DC70A}"/>
                  </a:ext>
                </a:extLst>
              </p:cNvPr>
              <p:cNvSpPr/>
              <p:nvPr/>
            </p:nvSpPr>
            <p:spPr>
              <a:xfrm>
                <a:off x="2160214" y="5251048"/>
                <a:ext cx="264795" cy="285115"/>
              </a:xfrm>
              <a:custGeom>
                <a:avLst/>
                <a:gdLst/>
                <a:ahLst/>
                <a:cxnLst/>
                <a:rect l="l" t="t" r="r" b="b"/>
                <a:pathLst>
                  <a:path w="264794" h="285114">
                    <a:moveTo>
                      <a:pt x="142303" y="0"/>
                    </a:moveTo>
                    <a:lnTo>
                      <a:pt x="97370" y="7267"/>
                    </a:lnTo>
                    <a:lnTo>
                      <a:pt x="58312" y="27494"/>
                    </a:lnTo>
                    <a:lnTo>
                      <a:pt x="27490" y="58320"/>
                    </a:lnTo>
                    <a:lnTo>
                      <a:pt x="7266" y="97381"/>
                    </a:lnTo>
                    <a:lnTo>
                      <a:pt x="0" y="142316"/>
                    </a:lnTo>
                    <a:lnTo>
                      <a:pt x="7266" y="187244"/>
                    </a:lnTo>
                    <a:lnTo>
                      <a:pt x="27490" y="226302"/>
                    </a:lnTo>
                    <a:lnTo>
                      <a:pt x="58312" y="257125"/>
                    </a:lnTo>
                    <a:lnTo>
                      <a:pt x="97370" y="277352"/>
                    </a:lnTo>
                    <a:lnTo>
                      <a:pt x="142303" y="284619"/>
                    </a:lnTo>
                    <a:lnTo>
                      <a:pt x="176981" y="280342"/>
                    </a:lnTo>
                    <a:lnTo>
                      <a:pt x="237322" y="248266"/>
                    </a:lnTo>
                    <a:lnTo>
                      <a:pt x="264159" y="212624"/>
                    </a:lnTo>
                    <a:lnTo>
                      <a:pt x="264167" y="202926"/>
                    </a:lnTo>
                    <a:lnTo>
                      <a:pt x="260540" y="193933"/>
                    </a:lnTo>
                    <a:lnTo>
                      <a:pt x="218376" y="193573"/>
                    </a:lnTo>
                    <a:lnTo>
                      <a:pt x="203559" y="210584"/>
                    </a:lnTo>
                    <a:lnTo>
                      <a:pt x="185364" y="223305"/>
                    </a:lnTo>
                    <a:lnTo>
                      <a:pt x="164657" y="231276"/>
                    </a:lnTo>
                    <a:lnTo>
                      <a:pt x="142303" y="234035"/>
                    </a:lnTo>
                    <a:lnTo>
                      <a:pt x="106637" y="226816"/>
                    </a:lnTo>
                    <a:lnTo>
                      <a:pt x="77479" y="207140"/>
                    </a:lnTo>
                    <a:lnTo>
                      <a:pt x="57803" y="177982"/>
                    </a:lnTo>
                    <a:lnTo>
                      <a:pt x="50584" y="142316"/>
                    </a:lnTo>
                    <a:lnTo>
                      <a:pt x="57803" y="106642"/>
                    </a:lnTo>
                    <a:lnTo>
                      <a:pt x="77479" y="77481"/>
                    </a:lnTo>
                    <a:lnTo>
                      <a:pt x="106637" y="57803"/>
                    </a:lnTo>
                    <a:lnTo>
                      <a:pt x="142303" y="50584"/>
                    </a:lnTo>
                    <a:lnTo>
                      <a:pt x="159722" y="52236"/>
                    </a:lnTo>
                    <a:lnTo>
                      <a:pt x="176309" y="57091"/>
                    </a:lnTo>
                    <a:lnTo>
                      <a:pt x="191679" y="64991"/>
                    </a:lnTo>
                    <a:lnTo>
                      <a:pt x="205447" y="75780"/>
                    </a:lnTo>
                    <a:lnTo>
                      <a:pt x="213952" y="81117"/>
                    </a:lnTo>
                    <a:lnTo>
                      <a:pt x="248145" y="56781"/>
                    </a:lnTo>
                    <a:lnTo>
                      <a:pt x="246045" y="47314"/>
                    </a:lnTo>
                    <a:lnTo>
                      <a:pt x="240271" y="39090"/>
                    </a:lnTo>
                    <a:lnTo>
                      <a:pt x="218916" y="22347"/>
                    </a:lnTo>
                    <a:lnTo>
                      <a:pt x="195068" y="10091"/>
                    </a:lnTo>
                    <a:lnTo>
                      <a:pt x="169330" y="2562"/>
                    </a:lnTo>
                    <a:lnTo>
                      <a:pt x="142303" y="0"/>
                    </a:lnTo>
                    <a:close/>
                  </a:path>
                </a:pathLst>
              </a:custGeom>
              <a:solidFill>
                <a:srgbClr val="009AA9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bject 16">
                <a:extLst>
                  <a:ext uri="{FF2B5EF4-FFF2-40B4-BE49-F238E27FC236}">
                    <a16:creationId xmlns:a16="http://schemas.microsoft.com/office/drawing/2014/main" id="{44AAC52B-3FC2-23C0-0FF2-3A3E34895BFD}"/>
                  </a:ext>
                </a:extLst>
              </p:cNvPr>
              <p:cNvSpPr/>
              <p:nvPr/>
            </p:nvSpPr>
            <p:spPr>
              <a:xfrm>
                <a:off x="2467149" y="5178319"/>
                <a:ext cx="428625" cy="430530"/>
              </a:xfrm>
              <a:custGeom>
                <a:avLst/>
                <a:gdLst/>
                <a:ahLst/>
                <a:cxnLst/>
                <a:rect l="l" t="t" r="r" b="b"/>
                <a:pathLst>
                  <a:path w="428625" h="430529">
                    <a:moveTo>
                      <a:pt x="213410" y="0"/>
                    </a:moveTo>
                    <a:lnTo>
                      <a:pt x="25298" y="0"/>
                    </a:lnTo>
                    <a:lnTo>
                      <a:pt x="15451" y="1988"/>
                    </a:lnTo>
                    <a:lnTo>
                      <a:pt x="7410" y="7410"/>
                    </a:lnTo>
                    <a:lnTo>
                      <a:pt x="1988" y="15451"/>
                    </a:lnTo>
                    <a:lnTo>
                      <a:pt x="0" y="25298"/>
                    </a:lnTo>
                    <a:lnTo>
                      <a:pt x="0" y="215036"/>
                    </a:lnTo>
                    <a:lnTo>
                      <a:pt x="1988" y="224882"/>
                    </a:lnTo>
                    <a:lnTo>
                      <a:pt x="7410" y="232924"/>
                    </a:lnTo>
                    <a:lnTo>
                      <a:pt x="15451" y="238346"/>
                    </a:lnTo>
                    <a:lnTo>
                      <a:pt x="25298" y="240334"/>
                    </a:lnTo>
                    <a:lnTo>
                      <a:pt x="35144" y="238346"/>
                    </a:lnTo>
                    <a:lnTo>
                      <a:pt x="43186" y="232924"/>
                    </a:lnTo>
                    <a:lnTo>
                      <a:pt x="48608" y="224882"/>
                    </a:lnTo>
                    <a:lnTo>
                      <a:pt x="50596" y="215036"/>
                    </a:lnTo>
                    <a:lnTo>
                      <a:pt x="50596" y="50596"/>
                    </a:lnTo>
                    <a:lnTo>
                      <a:pt x="213410" y="50596"/>
                    </a:lnTo>
                    <a:lnTo>
                      <a:pt x="257076" y="56480"/>
                    </a:lnTo>
                    <a:lnTo>
                      <a:pt x="296344" y="73078"/>
                    </a:lnTo>
                    <a:lnTo>
                      <a:pt x="329634" y="98812"/>
                    </a:lnTo>
                    <a:lnTo>
                      <a:pt x="355368" y="132102"/>
                    </a:lnTo>
                    <a:lnTo>
                      <a:pt x="371966" y="171370"/>
                    </a:lnTo>
                    <a:lnTo>
                      <a:pt x="377850" y="215036"/>
                    </a:lnTo>
                    <a:lnTo>
                      <a:pt x="371966" y="258703"/>
                    </a:lnTo>
                    <a:lnTo>
                      <a:pt x="355368" y="297973"/>
                    </a:lnTo>
                    <a:lnTo>
                      <a:pt x="329634" y="331266"/>
                    </a:lnTo>
                    <a:lnTo>
                      <a:pt x="296344" y="357003"/>
                    </a:lnTo>
                    <a:lnTo>
                      <a:pt x="257076" y="373604"/>
                    </a:lnTo>
                    <a:lnTo>
                      <a:pt x="213410" y="379488"/>
                    </a:lnTo>
                    <a:lnTo>
                      <a:pt x="94107" y="379488"/>
                    </a:lnTo>
                    <a:lnTo>
                      <a:pt x="84260" y="381475"/>
                    </a:lnTo>
                    <a:lnTo>
                      <a:pt x="76219" y="386892"/>
                    </a:lnTo>
                    <a:lnTo>
                      <a:pt x="70796" y="394929"/>
                    </a:lnTo>
                    <a:lnTo>
                      <a:pt x="68808" y="404774"/>
                    </a:lnTo>
                    <a:lnTo>
                      <a:pt x="70796" y="414620"/>
                    </a:lnTo>
                    <a:lnTo>
                      <a:pt x="76219" y="422662"/>
                    </a:lnTo>
                    <a:lnTo>
                      <a:pt x="84260" y="428084"/>
                    </a:lnTo>
                    <a:lnTo>
                      <a:pt x="94107" y="430072"/>
                    </a:lnTo>
                    <a:lnTo>
                      <a:pt x="213410" y="430072"/>
                    </a:lnTo>
                    <a:lnTo>
                      <a:pt x="262655" y="424383"/>
                    </a:lnTo>
                    <a:lnTo>
                      <a:pt x="307893" y="408182"/>
                    </a:lnTo>
                    <a:lnTo>
                      <a:pt x="347823" y="382770"/>
                    </a:lnTo>
                    <a:lnTo>
                      <a:pt x="381144" y="349449"/>
                    </a:lnTo>
                    <a:lnTo>
                      <a:pt x="406556" y="309519"/>
                    </a:lnTo>
                    <a:lnTo>
                      <a:pt x="422757" y="264281"/>
                    </a:lnTo>
                    <a:lnTo>
                      <a:pt x="428447" y="215036"/>
                    </a:lnTo>
                    <a:lnTo>
                      <a:pt x="422757" y="165791"/>
                    </a:lnTo>
                    <a:lnTo>
                      <a:pt x="406556" y="120553"/>
                    </a:lnTo>
                    <a:lnTo>
                      <a:pt x="381144" y="80623"/>
                    </a:lnTo>
                    <a:lnTo>
                      <a:pt x="347823" y="47302"/>
                    </a:lnTo>
                    <a:lnTo>
                      <a:pt x="307893" y="21890"/>
                    </a:lnTo>
                    <a:lnTo>
                      <a:pt x="262655" y="5689"/>
                    </a:lnTo>
                    <a:lnTo>
                      <a:pt x="213410" y="0"/>
                    </a:lnTo>
                    <a:close/>
                  </a:path>
                </a:pathLst>
              </a:custGeom>
              <a:solidFill>
                <a:srgbClr val="123375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bject 17">
                <a:extLst>
                  <a:ext uri="{FF2B5EF4-FFF2-40B4-BE49-F238E27FC236}">
                    <a16:creationId xmlns:a16="http://schemas.microsoft.com/office/drawing/2014/main" id="{D2C713CC-F42F-C2A7-FF07-E86B7ABB90FC}"/>
                  </a:ext>
                </a:extLst>
              </p:cNvPr>
              <p:cNvSpPr/>
              <p:nvPr/>
            </p:nvSpPr>
            <p:spPr>
              <a:xfrm>
                <a:off x="2535948" y="5251056"/>
                <a:ext cx="1373505" cy="285115"/>
              </a:xfrm>
              <a:custGeom>
                <a:avLst/>
                <a:gdLst/>
                <a:ahLst/>
                <a:cxnLst/>
                <a:rect l="l" t="t" r="r" b="b"/>
                <a:pathLst>
                  <a:path w="1373504" h="285114">
                    <a:moveTo>
                      <a:pt x="286918" y="142316"/>
                    </a:moveTo>
                    <a:lnTo>
                      <a:pt x="279654" y="97383"/>
                    </a:lnTo>
                    <a:lnTo>
                      <a:pt x="259422" y="58318"/>
                    </a:lnTo>
                    <a:lnTo>
                      <a:pt x="228600" y="27495"/>
                    </a:lnTo>
                    <a:lnTo>
                      <a:pt x="189534" y="7264"/>
                    </a:lnTo>
                    <a:lnTo>
                      <a:pt x="144602" y="0"/>
                    </a:lnTo>
                    <a:lnTo>
                      <a:pt x="25298" y="0"/>
                    </a:lnTo>
                    <a:lnTo>
                      <a:pt x="15455" y="1981"/>
                    </a:lnTo>
                    <a:lnTo>
                      <a:pt x="7416" y="7404"/>
                    </a:lnTo>
                    <a:lnTo>
                      <a:pt x="1993" y="15455"/>
                    </a:lnTo>
                    <a:lnTo>
                      <a:pt x="0" y="25298"/>
                    </a:lnTo>
                    <a:lnTo>
                      <a:pt x="1993" y="35140"/>
                    </a:lnTo>
                    <a:lnTo>
                      <a:pt x="7416" y="43180"/>
                    </a:lnTo>
                    <a:lnTo>
                      <a:pt x="15455" y="48590"/>
                    </a:lnTo>
                    <a:lnTo>
                      <a:pt x="25298" y="50584"/>
                    </a:lnTo>
                    <a:lnTo>
                      <a:pt x="144602" y="50584"/>
                    </a:lnTo>
                    <a:lnTo>
                      <a:pt x="180276" y="57797"/>
                    </a:lnTo>
                    <a:lnTo>
                      <a:pt x="209423" y="77482"/>
                    </a:lnTo>
                    <a:lnTo>
                      <a:pt x="229108" y="106641"/>
                    </a:lnTo>
                    <a:lnTo>
                      <a:pt x="236321" y="142316"/>
                    </a:lnTo>
                    <a:lnTo>
                      <a:pt x="229108" y="177977"/>
                    </a:lnTo>
                    <a:lnTo>
                      <a:pt x="209423" y="207137"/>
                    </a:lnTo>
                    <a:lnTo>
                      <a:pt x="180276" y="226809"/>
                    </a:lnTo>
                    <a:lnTo>
                      <a:pt x="144602" y="234035"/>
                    </a:lnTo>
                    <a:lnTo>
                      <a:pt x="50584" y="234035"/>
                    </a:lnTo>
                    <a:lnTo>
                      <a:pt x="50584" y="103505"/>
                    </a:lnTo>
                    <a:lnTo>
                      <a:pt x="48602" y="93662"/>
                    </a:lnTo>
                    <a:lnTo>
                      <a:pt x="43180" y="85610"/>
                    </a:lnTo>
                    <a:lnTo>
                      <a:pt x="35140" y="80187"/>
                    </a:lnTo>
                    <a:lnTo>
                      <a:pt x="25298" y="78206"/>
                    </a:lnTo>
                    <a:lnTo>
                      <a:pt x="15455" y="80187"/>
                    </a:lnTo>
                    <a:lnTo>
                      <a:pt x="7416" y="85610"/>
                    </a:lnTo>
                    <a:lnTo>
                      <a:pt x="1993" y="93662"/>
                    </a:lnTo>
                    <a:lnTo>
                      <a:pt x="0" y="103505"/>
                    </a:lnTo>
                    <a:lnTo>
                      <a:pt x="0" y="259321"/>
                    </a:lnTo>
                    <a:lnTo>
                      <a:pt x="1993" y="269163"/>
                    </a:lnTo>
                    <a:lnTo>
                      <a:pt x="7416" y="277202"/>
                    </a:lnTo>
                    <a:lnTo>
                      <a:pt x="15455" y="282625"/>
                    </a:lnTo>
                    <a:lnTo>
                      <a:pt x="25298" y="284619"/>
                    </a:lnTo>
                    <a:lnTo>
                      <a:pt x="144602" y="284619"/>
                    </a:lnTo>
                    <a:lnTo>
                      <a:pt x="189534" y="277355"/>
                    </a:lnTo>
                    <a:lnTo>
                      <a:pt x="228600" y="257124"/>
                    </a:lnTo>
                    <a:lnTo>
                      <a:pt x="259422" y="226301"/>
                    </a:lnTo>
                    <a:lnTo>
                      <a:pt x="279654" y="187248"/>
                    </a:lnTo>
                    <a:lnTo>
                      <a:pt x="286918" y="142316"/>
                    </a:lnTo>
                    <a:close/>
                  </a:path>
                  <a:path w="1373504" h="285114">
                    <a:moveTo>
                      <a:pt x="1373035" y="142189"/>
                    </a:moveTo>
                    <a:lnTo>
                      <a:pt x="1371600" y="135102"/>
                    </a:lnTo>
                    <a:lnTo>
                      <a:pt x="1367701" y="129311"/>
                    </a:lnTo>
                    <a:lnTo>
                      <a:pt x="1361909" y="125412"/>
                    </a:lnTo>
                    <a:lnTo>
                      <a:pt x="1354823" y="123977"/>
                    </a:lnTo>
                    <a:lnTo>
                      <a:pt x="482752" y="123977"/>
                    </a:lnTo>
                    <a:lnTo>
                      <a:pt x="475653" y="125412"/>
                    </a:lnTo>
                    <a:lnTo>
                      <a:pt x="469861" y="129311"/>
                    </a:lnTo>
                    <a:lnTo>
                      <a:pt x="465950" y="135102"/>
                    </a:lnTo>
                    <a:lnTo>
                      <a:pt x="464527" y="142189"/>
                    </a:lnTo>
                    <a:lnTo>
                      <a:pt x="465950" y="149288"/>
                    </a:lnTo>
                    <a:lnTo>
                      <a:pt x="469861" y="155067"/>
                    </a:lnTo>
                    <a:lnTo>
                      <a:pt x="475653" y="158978"/>
                    </a:lnTo>
                    <a:lnTo>
                      <a:pt x="482752" y="160401"/>
                    </a:lnTo>
                    <a:lnTo>
                      <a:pt x="1354823" y="160401"/>
                    </a:lnTo>
                    <a:lnTo>
                      <a:pt x="1361909" y="158978"/>
                    </a:lnTo>
                    <a:lnTo>
                      <a:pt x="1367701" y="155067"/>
                    </a:lnTo>
                    <a:lnTo>
                      <a:pt x="1371600" y="149288"/>
                    </a:lnTo>
                    <a:lnTo>
                      <a:pt x="1373035" y="142189"/>
                    </a:lnTo>
                    <a:close/>
                  </a:path>
                </a:pathLst>
              </a:custGeom>
              <a:solidFill>
                <a:srgbClr val="009AA9"/>
              </a:solidFill>
            </p:spPr>
            <p:txBody>
              <a:bodyPr wrap="square" lIns="0" tIns="0" rIns="0" bIns="0" rtlCol="0"/>
              <a:lstStyle/>
              <a:p>
                <a:endParaRPr sz="1632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6" name="Marcador de contenido 22">
            <a:extLst>
              <a:ext uri="{FF2B5EF4-FFF2-40B4-BE49-F238E27FC236}">
                <a16:creationId xmlns:a16="http://schemas.microsoft.com/office/drawing/2014/main" id="{837B5C75-BDDF-68B9-557D-88CDA3CB6E5A}"/>
              </a:ext>
            </a:extLst>
          </p:cNvPr>
          <p:cNvSpPr txBox="1">
            <a:spLocks/>
          </p:cNvSpPr>
          <p:nvPr/>
        </p:nvSpPr>
        <p:spPr>
          <a:xfrm>
            <a:off x="272742" y="2480355"/>
            <a:ext cx="2797029" cy="18972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Based on Correspondence in the Lancet Diabetes and Endocrinology</a:t>
            </a:r>
            <a:endParaRPr lang="es-MX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774AA01-2B56-20F5-0C08-1B1544CD3181}"/>
              </a:ext>
            </a:extLst>
          </p:cNvPr>
          <p:cNvGrpSpPr/>
          <p:nvPr/>
        </p:nvGrpSpPr>
        <p:grpSpPr>
          <a:xfrm>
            <a:off x="8326972" y="262959"/>
            <a:ext cx="3592286" cy="606119"/>
            <a:chOff x="5801921" y="3817513"/>
            <a:chExt cx="3738960" cy="536033"/>
          </a:xfrm>
        </p:grpSpPr>
        <p:sp>
          <p:nvSpPr>
            <p:cNvPr id="29" name="Graphic 6" descr="Diamant">
              <a:extLst>
                <a:ext uri="{FF2B5EF4-FFF2-40B4-BE49-F238E27FC236}">
                  <a16:creationId xmlns:a16="http://schemas.microsoft.com/office/drawing/2014/main" id="{BA0F290A-8BA4-3482-4205-D060B22E3B5D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1A7594D-6F16-71F9-B4E0-438B611D2788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83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2FD16-BB7C-D682-4797-1EDB013B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6"/>
            <a:ext cx="7461318" cy="1325563"/>
          </a:xfrm>
        </p:spPr>
        <p:txBody>
          <a:bodyPr/>
          <a:lstStyle/>
          <a:p>
            <a:r>
              <a:rPr lang="en-US" b="1" dirty="0"/>
              <a:t>First expert meeting  </a:t>
            </a:r>
            <a:br>
              <a:rPr lang="en-US" dirty="0"/>
            </a:br>
            <a:r>
              <a:rPr lang="en-US" sz="2800" dirty="0"/>
              <a:t>Geneva, Nov. 2023 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E7D22D-7C9F-64A8-328E-9428ABDC3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b="17594"/>
          <a:stretch/>
        </p:blipFill>
        <p:spPr>
          <a:xfrm>
            <a:off x="1061129" y="1353174"/>
            <a:ext cx="7011162" cy="4753428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59273D7A-8D59-BAC9-C329-5A8343689D52}"/>
              </a:ext>
            </a:extLst>
          </p:cNvPr>
          <p:cNvGrpSpPr/>
          <p:nvPr/>
        </p:nvGrpSpPr>
        <p:grpSpPr>
          <a:xfrm>
            <a:off x="8326972" y="262959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5F795904-8AF4-9D35-1456-B79D2D3B7298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86BF1CC-C451-4490-CC32-B2813224BFE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pic>
        <p:nvPicPr>
          <p:cNvPr id="8" name="Picture 2" descr="Dr. AR photo">
            <a:extLst>
              <a:ext uri="{FF2B5EF4-FFF2-40B4-BE49-F238E27FC236}">
                <a16:creationId xmlns:a16="http://schemas.microsoft.com/office/drawing/2014/main" id="{37FC2586-CA74-E566-360F-689C9CAD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494" y="1504045"/>
            <a:ext cx="1400426" cy="22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aham Ogle MBBS, FRACP">
            <a:extLst>
              <a:ext uri="{FF2B5EF4-FFF2-40B4-BE49-F238E27FC236}">
                <a16:creationId xmlns:a16="http://schemas.microsoft.com/office/drawing/2014/main" id="{1ADB135E-24CC-22CF-8B7A-373E2DFC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079" y="4072284"/>
            <a:ext cx="1462213" cy="18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HO officer speaks candidly about insulin crisis - Diabetes Voice">
            <a:extLst>
              <a:ext uri="{FF2B5EF4-FFF2-40B4-BE49-F238E27FC236}">
                <a16:creationId xmlns:a16="http://schemas.microsoft.com/office/drawing/2014/main" id="{E00B7FED-2CAB-5DAF-CAEB-0C7C53E9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621" y="2719920"/>
            <a:ext cx="1809637" cy="13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2F0E8F0-436D-43AD-E2C4-E37C15C57DD2}"/>
              </a:ext>
            </a:extLst>
          </p:cNvPr>
          <p:cNvSpPr txBox="1"/>
          <p:nvPr/>
        </p:nvSpPr>
        <p:spPr>
          <a:xfrm>
            <a:off x="152400" y="6167566"/>
            <a:ext cx="1188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Left to right: Paula Diaz (Colombia), David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Beran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(Switzerland),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Marina.Giachino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(Switzerland), </a:t>
            </a:r>
            <a:r>
              <a:rPr lang="es-CO" sz="1200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Hessa</a:t>
            </a:r>
            <a:r>
              <a:rPr lang="es-CO" sz="1200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s-CO" sz="1200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Alkandari</a:t>
            </a:r>
            <a:r>
              <a:rPr lang="es-CO" sz="1200" b="0" i="0" u="none" strike="noStrike" dirty="0">
                <a:solidFill>
                  <a:srgbClr val="5F6368"/>
                </a:solidFill>
                <a:effectLst/>
                <a:latin typeface="Google Sans"/>
              </a:rPr>
              <a:t> (Kuwait), 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Jaakko Tuomilehto (Finland), </a:t>
            </a:r>
            <a:r>
              <a:rPr lang="es-CO" sz="1200" b="0" i="0" u="none" strike="noStrike" dirty="0">
                <a:solidFill>
                  <a:srgbClr val="222222"/>
                </a:solidFill>
                <a:effectLst/>
                <a:latin typeface="Google Sans"/>
              </a:rPr>
              <a:t>Thomas </a:t>
            </a:r>
            <a:r>
              <a:rPr lang="es-CO" sz="1200" b="0" i="0" u="none" strike="noStrike" dirty="0" err="1">
                <a:solidFill>
                  <a:srgbClr val="131314"/>
                </a:solidFill>
                <a:effectLst/>
                <a:latin typeface="Manrope Var"/>
              </a:rPr>
              <a:t>Waldhör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(Austria), </a:t>
            </a:r>
            <a:r>
              <a:rPr lang="en-US" sz="1200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Kaushik Ramaiya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(Tanzania), Sarah Wild (UK), Anders Green (Denmark), Dana M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Dabelea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(US), Morten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Bjerregaard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-Andersen</a:t>
            </a:r>
            <a:r>
              <a:rPr lang="en-US" sz="1200" b="0" i="0" u="none" strike="noStrike" noProof="0" dirty="0">
                <a:solidFill>
                  <a:srgbClr val="333333"/>
                </a:solidFill>
                <a:effectLst/>
                <a:latin typeface="-apple-system"/>
              </a:rPr>
              <a:t> (Denmark), Jessica Zafra (Perú), A. Ramachandran (India)</a:t>
            </a:r>
            <a:r>
              <a:rPr lang="en-US" sz="1200" dirty="0">
                <a:solidFill>
                  <a:srgbClr val="2F2F33"/>
                </a:solidFill>
                <a:latin typeface="Elsevier Display Light"/>
              </a:rPr>
              <a:t>, </a:t>
            </a:r>
            <a:r>
              <a:rPr lang="en-US" sz="1200" b="0" i="0" u="none" strike="noStrike" noProof="0" dirty="0">
                <a:solidFill>
                  <a:srgbClr val="2F2F33"/>
                </a:solidFill>
                <a:effectLst/>
                <a:latin typeface="Elsevier Display Light"/>
              </a:rPr>
              <a:t>Graham Ogle (Australia),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Gojka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 </a:t>
            </a:r>
            <a:r>
              <a:rPr lang="en-US" sz="1200" b="0" i="0" u="none" strike="noStrike" noProof="0" dirty="0" err="1">
                <a:solidFill>
                  <a:srgbClr val="222222"/>
                </a:solidFill>
                <a:effectLst/>
                <a:latin typeface="Google Sans"/>
              </a:rPr>
              <a:t>Roglic</a:t>
            </a:r>
            <a:r>
              <a:rPr lang="en-US" sz="1200" b="0" i="0" u="none" strike="noStrike" noProof="0" dirty="0">
                <a:solidFill>
                  <a:srgbClr val="222222"/>
                </a:solidFill>
                <a:effectLst/>
                <a:latin typeface="Google Sans"/>
              </a:rPr>
              <a:t> (Switzerland)</a:t>
            </a:r>
            <a:endParaRPr lang="en-US" sz="1200" b="0" i="0" u="none" strike="noStrike" noProof="0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1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02C45-8BD5-7B21-2115-FE9981EB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Collaborators around the world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B0B5C53-4F03-833B-6A2C-F8E2F18F4F8B}"/>
              </a:ext>
            </a:extLst>
          </p:cNvPr>
          <p:cNvGrpSpPr/>
          <p:nvPr/>
        </p:nvGrpSpPr>
        <p:grpSpPr>
          <a:xfrm>
            <a:off x="8326972" y="262959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1702F1A3-08C5-4C20-2F27-54686435361F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358731F-1046-8792-7062-2B0CDEB6A70C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Gráfico 7">
                <a:extLst>
                  <a:ext uri="{FF2B5EF4-FFF2-40B4-BE49-F238E27FC236}">
                    <a16:creationId xmlns:a16="http://schemas.microsoft.com/office/drawing/2014/main" id="{37EFD0DB-9C33-3D5C-7FA4-C0A1921634E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75615829"/>
                  </p:ext>
                </p:extLst>
              </p:nvPr>
            </p:nvGraphicFramePr>
            <p:xfrm>
              <a:off x="440267" y="869078"/>
              <a:ext cx="10515600" cy="57046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37EFD0DB-9C33-3D5C-7FA4-C0A1921634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267" y="869078"/>
                <a:ext cx="10515600" cy="57046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445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CD978-F794-B572-4546-0116417A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Content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B872AAA-27F0-B328-6CF7-B42AC34C8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8616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6A81F0C9-AFFD-4287-1140-B81A6DA1EF2E}"/>
              </a:ext>
            </a:extLst>
          </p:cNvPr>
          <p:cNvGrpSpPr/>
          <p:nvPr/>
        </p:nvGrpSpPr>
        <p:grpSpPr>
          <a:xfrm>
            <a:off x="9144000" y="74918"/>
            <a:ext cx="3592286" cy="606119"/>
            <a:chOff x="5801921" y="3817513"/>
            <a:chExt cx="3738960" cy="536033"/>
          </a:xfrm>
        </p:grpSpPr>
        <p:sp>
          <p:nvSpPr>
            <p:cNvPr id="9" name="Graphic 6" descr="Diamant">
              <a:extLst>
                <a:ext uri="{FF2B5EF4-FFF2-40B4-BE49-F238E27FC236}">
                  <a16:creationId xmlns:a16="http://schemas.microsoft.com/office/drawing/2014/main" id="{23E0493B-B04A-FF1B-4CDB-844EBD8A916C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CFAD5F8-C4E3-D2A6-819F-94A76F968968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22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618BD1F-B813-57DD-AE40-0766E16DB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85292" y="888514"/>
            <a:ext cx="12677292" cy="5625548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DB748E86-546B-57C0-EC2F-F0093C3A6C2D}"/>
              </a:ext>
            </a:extLst>
          </p:cNvPr>
          <p:cNvGrpSpPr/>
          <p:nvPr/>
        </p:nvGrpSpPr>
        <p:grpSpPr>
          <a:xfrm>
            <a:off x="435302" y="322594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39449ADE-FAB5-6C71-9EAF-21DFF617963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B224EA-FA5A-AB1C-7584-9CED7F2E7F3B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539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7CD27-7B04-596C-A848-189601A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906"/>
            <a:ext cx="10515600" cy="132556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1. Regional Webinars – DIAMOND 2 Action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BC4113-3EAF-3B81-D5D6-1C709B87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1711" y="2656561"/>
            <a:ext cx="4134987" cy="24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1BF11-AFF2-BE78-E46C-1F0FD0CAD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02" y="1891681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Presentations in different languages</a:t>
            </a:r>
          </a:p>
          <a:p>
            <a:pPr marL="11516" marR="4607" indent="0">
              <a:lnSpc>
                <a:spcPct val="100000"/>
              </a:lnSpc>
              <a:spcBef>
                <a:spcPts val="544"/>
              </a:spcBef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16" marR="4607" indent="0">
              <a:lnSpc>
                <a:spcPct val="100000"/>
              </a:lnSpc>
              <a:spcBef>
                <a:spcPts val="544"/>
              </a:spcBef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Aim of the Webinars</a:t>
            </a:r>
            <a:endParaRPr lang="en-US" sz="2800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2458" marR="4607" indent="-310942">
              <a:lnSpc>
                <a:spcPct val="100000"/>
              </a:lnSpc>
              <a:spcBef>
                <a:spcPts val="544"/>
              </a:spcBef>
            </a:pPr>
            <a:r>
              <a:rPr lang="en-US" sz="2800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inform about DIAMOND 2 Action</a:t>
            </a:r>
          </a:p>
          <a:p>
            <a:pPr marL="322458" marR="4607" indent="-310942">
              <a:lnSpc>
                <a:spcPct val="100000"/>
              </a:lnSpc>
              <a:spcBef>
                <a:spcPts val="544"/>
              </a:spcBef>
            </a:pPr>
            <a:r>
              <a:rPr lang="en-US" sz="2800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directly involve other participants/Researchers</a:t>
            </a:r>
          </a:p>
          <a:p>
            <a:pPr marL="322458" marR="4607" indent="-310942">
              <a:lnSpc>
                <a:spcPct val="100000"/>
              </a:lnSpc>
              <a:spcBef>
                <a:spcPts val="544"/>
              </a:spcBef>
            </a:pPr>
            <a:r>
              <a:rPr lang="en-US" sz="2800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 and integrate other initiatives</a:t>
            </a:r>
          </a:p>
          <a:p>
            <a:pPr marL="322458" marR="4607" indent="-310942">
              <a:lnSpc>
                <a:spcPct val="100000"/>
              </a:lnSpc>
              <a:spcBef>
                <a:spcPts val="544"/>
              </a:spcBef>
            </a:pPr>
            <a:r>
              <a:rPr lang="en-US" sz="2800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a larger Network</a:t>
            </a:r>
          </a:p>
          <a:p>
            <a:endParaRPr lang="fr-CH" sz="2800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1B7E59A-58DF-3958-1849-D6BBA40CDEC0}"/>
              </a:ext>
            </a:extLst>
          </p:cNvPr>
          <p:cNvGrpSpPr/>
          <p:nvPr/>
        </p:nvGrpSpPr>
        <p:grpSpPr>
          <a:xfrm>
            <a:off x="435302" y="322594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E52797C1-E85A-17FA-22D0-B581DDC8A21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96E1DD1-F552-0B1D-BC11-7229E1266984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328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7CD27-7B04-596C-A848-189601A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945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 Dissemination – DIAMOND 2 Action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1BF11-AFF2-BE78-E46C-1F0FD0CAD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02" y="18916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H" sz="2800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1B7E59A-58DF-3958-1849-D6BBA40CDEC0}"/>
              </a:ext>
            </a:extLst>
          </p:cNvPr>
          <p:cNvGrpSpPr/>
          <p:nvPr/>
        </p:nvGrpSpPr>
        <p:grpSpPr>
          <a:xfrm>
            <a:off x="435302" y="322594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E52797C1-E85A-17FA-22D0-B581DDC8A21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96E1DD1-F552-0B1D-BC11-7229E1266984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991CF0D-B729-7243-92A4-CF4EA8074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07044"/>
              </p:ext>
            </p:extLst>
          </p:nvPr>
        </p:nvGraphicFramePr>
        <p:xfrm>
          <a:off x="1630017" y="1891681"/>
          <a:ext cx="9024731" cy="500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1335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153D3-A403-E8BB-37DF-AFBA0AB0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889"/>
            <a:ext cx="8363478" cy="1054273"/>
          </a:xfrm>
        </p:spPr>
        <p:txBody>
          <a:bodyPr>
            <a:normAutofit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Goals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0851D2E2-2BB0-5D23-F6AB-38FDD0A1D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6980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E1B0F63C-6C65-751C-CCC6-6D1DCDB93C6D}"/>
              </a:ext>
            </a:extLst>
          </p:cNvPr>
          <p:cNvGrpSpPr/>
          <p:nvPr/>
        </p:nvGrpSpPr>
        <p:grpSpPr>
          <a:xfrm>
            <a:off x="8326972" y="503295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883E0564-D38A-7B40-8BC9-FDA61635999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56A0D27-EC99-0EFA-C2BD-C95392915A14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240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153D3-A403-E8BB-37DF-AFBA0AB0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72" y="39918"/>
            <a:ext cx="8363478" cy="1054273"/>
          </a:xfrm>
        </p:spPr>
        <p:txBody>
          <a:bodyPr>
            <a:normAutofit/>
          </a:bodyPr>
          <a:lstStyle/>
          <a:p>
            <a:r>
              <a:rPr lang="en-US" sz="3627" b="1" dirty="0">
                <a:latin typeface="Arial" panose="020B0604020202020204" pitchFamily="34" charset="0"/>
                <a:cs typeface="Arial" panose="020B0604020202020204" pitchFamily="34" charset="0"/>
              </a:rPr>
              <a:t>DIAMOND 2 Action – Objectives</a:t>
            </a:r>
            <a:endParaRPr lang="fr-FR" sz="362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DAB86-8523-512C-CD31-D36384841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72" y="1094191"/>
            <a:ext cx="10207056" cy="346079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433"/>
              </a:spcAft>
              <a:buNone/>
            </a:pPr>
            <a:r>
              <a:rPr lang="en-US" sz="2539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create partnerships that, based on collaborative network activities, will:</a:t>
            </a:r>
            <a:endParaRPr lang="fr-CH" sz="2539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1B1126F-5F24-5BDC-46BF-25EB8A348CC0}"/>
              </a:ext>
            </a:extLst>
          </p:cNvPr>
          <p:cNvGrpSpPr/>
          <p:nvPr/>
        </p:nvGrpSpPr>
        <p:grpSpPr>
          <a:xfrm>
            <a:off x="9148250" y="174342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A2F3E2EF-029F-4C82-847A-6F30781AD416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F27D578-3F01-0A13-8BE7-FC0EACD851C3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87D4CEC-1FCB-665B-D4AD-33FCEFF5D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562262"/>
              </p:ext>
            </p:extLst>
          </p:nvPr>
        </p:nvGraphicFramePr>
        <p:xfrm>
          <a:off x="2209800" y="1747918"/>
          <a:ext cx="7772400" cy="471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985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2EAE0-97AC-B565-A9E2-663A4C70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251532"/>
            <a:ext cx="10515600" cy="132556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Components</a:t>
            </a:r>
            <a:endParaRPr lang="en-U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7462F2B-67C3-7013-EB3B-08F4256116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466575"/>
              </p:ext>
            </p:extLst>
          </p:nvPr>
        </p:nvGraphicFramePr>
        <p:xfrm>
          <a:off x="838200" y="1825625"/>
          <a:ext cx="5613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48E423A1-153A-9C0B-23EA-3ACE0BB93031}"/>
              </a:ext>
            </a:extLst>
          </p:cNvPr>
          <p:cNvGrpSpPr/>
          <p:nvPr/>
        </p:nvGrpSpPr>
        <p:grpSpPr>
          <a:xfrm>
            <a:off x="9042401" y="385627"/>
            <a:ext cx="3592286" cy="606119"/>
            <a:chOff x="5801921" y="3817513"/>
            <a:chExt cx="3738960" cy="536033"/>
          </a:xfrm>
        </p:grpSpPr>
        <p:sp>
          <p:nvSpPr>
            <p:cNvPr id="6" name="Graphic 6" descr="Diamant">
              <a:extLst>
                <a:ext uri="{FF2B5EF4-FFF2-40B4-BE49-F238E27FC236}">
                  <a16:creationId xmlns:a16="http://schemas.microsoft.com/office/drawing/2014/main" id="{F2012559-2E1F-8146-83DB-63F0C264073E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96CDA3D-85E7-6EB7-129E-29F473890E7A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699D90F-07F0-791B-2B3C-7848031A491C}"/>
              </a:ext>
            </a:extLst>
          </p:cNvPr>
          <p:cNvGrpSpPr/>
          <p:nvPr/>
        </p:nvGrpSpPr>
        <p:grpSpPr>
          <a:xfrm>
            <a:off x="6620636" y="1825625"/>
            <a:ext cx="4862666" cy="3865142"/>
            <a:chOff x="6291886" y="2109264"/>
            <a:chExt cx="4862666" cy="3865142"/>
          </a:xfrm>
        </p:grpSpPr>
        <p:sp>
          <p:nvSpPr>
            <p:cNvPr id="9" name="Ellipse 1">
              <a:extLst>
                <a:ext uri="{FF2B5EF4-FFF2-40B4-BE49-F238E27FC236}">
                  <a16:creationId xmlns:a16="http://schemas.microsoft.com/office/drawing/2014/main" id="{4FCEBE3C-0495-0823-4D5B-BDE3BF9D1613}"/>
                </a:ext>
              </a:extLst>
            </p:cNvPr>
            <p:cNvSpPr/>
            <p:nvPr/>
          </p:nvSpPr>
          <p:spPr>
            <a:xfrm>
              <a:off x="7647486" y="2109264"/>
              <a:ext cx="1946062" cy="147269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32" dirty="0">
                  <a:latin typeface="Calibri" panose="020F0502020204030204" pitchFamily="34" charset="0"/>
                  <a:cs typeface="Calibri" panose="020F0502020204030204" pitchFamily="34" charset="0"/>
                </a:rPr>
                <a:t>Epidemiology and Research</a:t>
              </a:r>
            </a:p>
          </p:txBody>
        </p:sp>
        <p:sp>
          <p:nvSpPr>
            <p:cNvPr id="10" name="Ellipse 4">
              <a:extLst>
                <a:ext uri="{FF2B5EF4-FFF2-40B4-BE49-F238E27FC236}">
                  <a16:creationId xmlns:a16="http://schemas.microsoft.com/office/drawing/2014/main" id="{95B742CA-5E28-114A-E19A-EB02EDAFABC4}"/>
                </a:ext>
              </a:extLst>
            </p:cNvPr>
            <p:cNvSpPr/>
            <p:nvPr/>
          </p:nvSpPr>
          <p:spPr>
            <a:xfrm>
              <a:off x="6291886" y="4501707"/>
              <a:ext cx="1946062" cy="1472699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32" dirty="0">
                  <a:latin typeface="Calibri" panose="020F0502020204030204" pitchFamily="34" charset="0"/>
                  <a:cs typeface="Calibri" panose="020F0502020204030204" pitchFamily="34" charset="0"/>
                </a:rPr>
                <a:t>Capacity Development</a:t>
              </a:r>
            </a:p>
          </p:txBody>
        </p:sp>
        <p:sp>
          <p:nvSpPr>
            <p:cNvPr id="11" name="Ellipse 5">
              <a:extLst>
                <a:ext uri="{FF2B5EF4-FFF2-40B4-BE49-F238E27FC236}">
                  <a16:creationId xmlns:a16="http://schemas.microsoft.com/office/drawing/2014/main" id="{813C1CE1-363C-8475-4252-5B81F6AB1BA0}"/>
                </a:ext>
              </a:extLst>
            </p:cNvPr>
            <p:cNvSpPr/>
            <p:nvPr/>
          </p:nvSpPr>
          <p:spPr>
            <a:xfrm>
              <a:off x="9081531" y="4501706"/>
              <a:ext cx="2073021" cy="147269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32" dirty="0">
                  <a:latin typeface="Calibri" panose="020F0502020204030204" pitchFamily="34" charset="0"/>
                  <a:cs typeface="Calibri" panose="020F0502020204030204" pitchFamily="34" charset="0"/>
                </a:rPr>
                <a:t>Communication and Advocacy</a:t>
              </a:r>
            </a:p>
          </p:txBody>
        </p:sp>
        <p:cxnSp>
          <p:nvCxnSpPr>
            <p:cNvPr id="12" name="Connecteur droit avec flèche 7">
              <a:extLst>
                <a:ext uri="{FF2B5EF4-FFF2-40B4-BE49-F238E27FC236}">
                  <a16:creationId xmlns:a16="http://schemas.microsoft.com/office/drawing/2014/main" id="{5F39AA41-5997-1F39-C762-8DC6903A2BFE}"/>
                </a:ext>
              </a:extLst>
            </p:cNvPr>
            <p:cNvCxnSpPr>
              <a:cxnSpLocks/>
              <a:stCxn id="10" idx="0"/>
              <a:endCxn id="9" idx="4"/>
            </p:cNvCxnSpPr>
            <p:nvPr/>
          </p:nvCxnSpPr>
          <p:spPr>
            <a:xfrm flipV="1">
              <a:off x="7264919" y="3581963"/>
              <a:ext cx="1355599" cy="91974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9">
              <a:extLst>
                <a:ext uri="{FF2B5EF4-FFF2-40B4-BE49-F238E27FC236}">
                  <a16:creationId xmlns:a16="http://schemas.microsoft.com/office/drawing/2014/main" id="{13356904-1FF9-A9A0-4D98-FFE4DDCDBC7C}"/>
                </a:ext>
              </a:extLst>
            </p:cNvPr>
            <p:cNvCxnSpPr>
              <a:cxnSpLocks/>
              <a:stCxn id="11" idx="0"/>
              <a:endCxn id="9" idx="4"/>
            </p:cNvCxnSpPr>
            <p:nvPr/>
          </p:nvCxnSpPr>
          <p:spPr>
            <a:xfrm flipH="1" flipV="1">
              <a:off x="8620517" y="3581963"/>
              <a:ext cx="1497525" cy="919743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3">
            <a:extLst>
              <a:ext uri="{FF2B5EF4-FFF2-40B4-BE49-F238E27FC236}">
                <a16:creationId xmlns:a16="http://schemas.microsoft.com/office/drawing/2014/main" id="{761EAE43-FC2B-D587-DB3F-CCF6EF170444}"/>
              </a:ext>
            </a:extLst>
          </p:cNvPr>
          <p:cNvCxnSpPr>
            <a:cxnSpLocks/>
          </p:cNvCxnSpPr>
          <p:nvPr/>
        </p:nvCxnSpPr>
        <p:spPr>
          <a:xfrm>
            <a:off x="8688098" y="5119523"/>
            <a:ext cx="63342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968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169356C-B3CE-BEC7-DF80-9787F659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07" y="204134"/>
            <a:ext cx="8363478" cy="1054273"/>
          </a:xfrm>
        </p:spPr>
        <p:txBody>
          <a:bodyPr>
            <a:normAutofit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Data and Research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8D87B4-E9ED-B060-75A3-1EC86BA0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624" y="1133883"/>
            <a:ext cx="9238752" cy="519679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6ED2D8A-100C-74C0-4C36-E8796910C0EE}"/>
              </a:ext>
            </a:extLst>
          </p:cNvPr>
          <p:cNvGrpSpPr/>
          <p:nvPr/>
        </p:nvGrpSpPr>
        <p:grpSpPr>
          <a:xfrm>
            <a:off x="8849085" y="527764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8BD2D25A-62DC-76FA-59F4-9BCA686AA849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DFF42E4-64F2-5F56-5155-83C665DFB10C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426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169356C-B3CE-BEC7-DF80-9787F659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7" y="25202"/>
            <a:ext cx="9696786" cy="1325563"/>
          </a:xfrm>
        </p:spPr>
        <p:txBody>
          <a:bodyPr>
            <a:normAutofit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Data and Research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486AC71-744D-F6C9-D8A5-C299FC12F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811" y="1350410"/>
            <a:ext cx="8706378" cy="5482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21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 of DIAMOND 2A with regards to data:</a:t>
            </a:r>
            <a:endParaRPr lang="en-US" b="0" i="0" u="none" strike="noStrike" dirty="0">
              <a:solidFill>
                <a:srgbClr val="12151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F53AC82-F72D-964D-7556-9194C625272B}"/>
              </a:ext>
            </a:extLst>
          </p:cNvPr>
          <p:cNvGrpSpPr/>
          <p:nvPr/>
        </p:nvGrpSpPr>
        <p:grpSpPr>
          <a:xfrm>
            <a:off x="8653046" y="384923"/>
            <a:ext cx="3592286" cy="606119"/>
            <a:chOff x="5801921" y="3817513"/>
            <a:chExt cx="3738960" cy="536033"/>
          </a:xfrm>
        </p:grpSpPr>
        <p:sp>
          <p:nvSpPr>
            <p:cNvPr id="4" name="Graphic 6" descr="Diamant">
              <a:extLst>
                <a:ext uri="{FF2B5EF4-FFF2-40B4-BE49-F238E27FC236}">
                  <a16:creationId xmlns:a16="http://schemas.microsoft.com/office/drawing/2014/main" id="{290E4315-F772-356D-6137-D36C36B2779B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E9AC63E-B2DB-41E6-E6D6-CF40DE205AD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7CE7941-6B8C-4E34-0717-81BF6DCA4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138864"/>
              </p:ext>
            </p:extLst>
          </p:nvPr>
        </p:nvGraphicFramePr>
        <p:xfrm>
          <a:off x="496957" y="1350410"/>
          <a:ext cx="11330608" cy="5482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8853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169356C-B3CE-BEC7-DF80-9787F659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55" y="268545"/>
            <a:ext cx="8363478" cy="1054273"/>
          </a:xfrm>
        </p:spPr>
        <p:txBody>
          <a:bodyPr>
            <a:normAutofit fontScale="90000"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Capacity Development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1B37EEB-519E-9BE4-7CB2-322188560B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2897133"/>
              </p:ext>
            </p:extLst>
          </p:nvPr>
        </p:nvGraphicFramePr>
        <p:xfrm>
          <a:off x="472356" y="1322819"/>
          <a:ext cx="11116670" cy="502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2EFFA8A3-064B-2277-A5C7-D37DEC011C88}"/>
              </a:ext>
            </a:extLst>
          </p:cNvPr>
          <p:cNvGrpSpPr/>
          <p:nvPr/>
        </p:nvGrpSpPr>
        <p:grpSpPr>
          <a:xfrm>
            <a:off x="8835833" y="492621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06E3253A-2974-6CDA-AF61-10FFDE37818B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A17EFEA-83A3-BA67-A372-7597D5C4F19E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0695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169356C-B3CE-BEC7-DF80-9787F659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40" y="275488"/>
            <a:ext cx="10481397" cy="1054273"/>
          </a:xfrm>
        </p:spPr>
        <p:txBody>
          <a:bodyPr>
            <a:noAutofit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Communication and Advocacy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5A5F7BC5-2719-70D6-C05F-D9FBEB6EA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182505"/>
              </p:ext>
            </p:extLst>
          </p:nvPr>
        </p:nvGraphicFramePr>
        <p:xfrm>
          <a:off x="974035" y="1669774"/>
          <a:ext cx="10111302" cy="432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9CD39321-165F-CEA1-854C-6DB5468CE34E}"/>
              </a:ext>
            </a:extLst>
          </p:cNvPr>
          <p:cNvGrpSpPr/>
          <p:nvPr/>
        </p:nvGrpSpPr>
        <p:grpSpPr>
          <a:xfrm>
            <a:off x="8823928" y="5997738"/>
            <a:ext cx="3592286" cy="60611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BE649DF6-CEA6-5306-DD79-9A7EB7866A2E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D96C512-F081-F037-C878-4989325FBE44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95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63984-AEE7-281E-3E5F-03D2D357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 – the global picture</a:t>
            </a:r>
            <a:endParaRPr lang="en-US" sz="52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E64452F-1676-4864-953E-F3922174408A}"/>
              </a:ext>
            </a:extLst>
          </p:cNvPr>
          <p:cNvGraphicFramePr/>
          <p:nvPr/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7" name="Grupo 46">
            <a:extLst>
              <a:ext uri="{FF2B5EF4-FFF2-40B4-BE49-F238E27FC236}">
                <a16:creationId xmlns:a16="http://schemas.microsoft.com/office/drawing/2014/main" id="{D1539B75-36BD-EA36-0767-43D4FC2E5F7B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49" name="Graphic 6" descr="Diamant">
              <a:extLst>
                <a:ext uri="{FF2B5EF4-FFF2-40B4-BE49-F238E27FC236}">
                  <a16:creationId xmlns:a16="http://schemas.microsoft.com/office/drawing/2014/main" id="{F85D7402-3961-845C-3BDF-46F31D187F1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F887C573-0A5D-DB82-BB89-14570E0927CA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940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88C8F6E-F2E2-2346-B516-F38863C6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8148" cy="1325563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An opportunity for collaboration</a:t>
            </a:r>
            <a:endParaRPr lang="fr-FR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4EDB6E-B523-C6C5-1BBB-AEB0B50A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6219" cy="451554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Aligned with multiple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global initiatives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Builds off previous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global studies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Complementary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expertise and networks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Builds off existing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strengths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each partner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Showcases Danish excellence in diabetes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Joint initiatives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EA5AC19-4B0A-4E5A-273A-80A5D560F372}"/>
              </a:ext>
            </a:extLst>
          </p:cNvPr>
          <p:cNvGrpSpPr/>
          <p:nvPr/>
        </p:nvGrpSpPr>
        <p:grpSpPr>
          <a:xfrm>
            <a:off x="7872773" y="3052925"/>
            <a:ext cx="3781052" cy="637969"/>
            <a:chOff x="5801921" y="3817513"/>
            <a:chExt cx="3738960" cy="536033"/>
          </a:xfrm>
        </p:grpSpPr>
        <p:sp>
          <p:nvSpPr>
            <p:cNvPr id="3" name="Graphic 6" descr="Diamant">
              <a:extLst>
                <a:ext uri="{FF2B5EF4-FFF2-40B4-BE49-F238E27FC236}">
                  <a16:creationId xmlns:a16="http://schemas.microsoft.com/office/drawing/2014/main" id="{0DF24EEF-2193-6F8B-2BEF-37EE84E98E4B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204ED4D-D916-52C9-F7F7-149BEB85023D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0120">
                <a:spcAft>
                  <a:spcPts val="600"/>
                </a:spcAft>
              </a:pPr>
              <a:r>
                <a:rPr lang="en-US" sz="1680" b="1" kern="1200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Diamond 2 Action </a:t>
              </a:r>
              <a:r>
                <a:rPr lang="en-US" sz="168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Collaboration 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492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F1700AD-D11B-1B9F-288E-CD275A25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07" y="442557"/>
            <a:ext cx="9696786" cy="941463"/>
          </a:xfrm>
        </p:spPr>
        <p:txBody>
          <a:bodyPr>
            <a:noAutofit/>
          </a:bodyPr>
          <a:lstStyle/>
          <a:p>
            <a:r>
              <a:rPr lang="en-US" sz="3627" b="1" dirty="0">
                <a:latin typeface="Calibri" panose="020F0502020204030204" pitchFamily="34" charset="0"/>
                <a:cs typeface="Calibri" panose="020F0502020204030204" pitchFamily="34" charset="0"/>
              </a:rPr>
              <a:t>DIAMOND 2 Action – Joining the network?</a:t>
            </a:r>
            <a:endParaRPr lang="fr-FR" sz="362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Espace réservé du texte 2">
            <a:extLst>
              <a:ext uri="{FF2B5EF4-FFF2-40B4-BE49-F238E27FC236}">
                <a16:creationId xmlns:a16="http://schemas.microsoft.com/office/drawing/2014/main" id="{CEEEF5C8-EEE5-C12E-7E3D-B9C146D23A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7607" y="1908839"/>
          <a:ext cx="9696786" cy="375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737AECF6-F960-5DE1-A37D-57D351CF1FA4}"/>
              </a:ext>
            </a:extLst>
          </p:cNvPr>
          <p:cNvGrpSpPr/>
          <p:nvPr/>
        </p:nvGrpSpPr>
        <p:grpSpPr>
          <a:xfrm>
            <a:off x="8599714" y="5830669"/>
            <a:ext cx="3592286" cy="606119"/>
            <a:chOff x="5801921" y="3817513"/>
            <a:chExt cx="3738960" cy="536033"/>
          </a:xfrm>
        </p:grpSpPr>
        <p:sp>
          <p:nvSpPr>
            <p:cNvPr id="4" name="Graphic 6" descr="Diamant">
              <a:extLst>
                <a:ext uri="{FF2B5EF4-FFF2-40B4-BE49-F238E27FC236}">
                  <a16:creationId xmlns:a16="http://schemas.microsoft.com/office/drawing/2014/main" id="{6992F97F-2867-5B2E-6653-F7F37122F510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EC8670D-59E6-E98A-8D0A-5476DF3664A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445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A4A838-1ABE-2ADA-3A6A-C1E1A53C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What is utopia for?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9E882D-74C8-9B9A-D584-11ADFF841F98}"/>
              </a:ext>
            </a:extLst>
          </p:cNvPr>
          <p:cNvSpPr txBox="1"/>
          <p:nvPr/>
        </p:nvSpPr>
        <p:spPr>
          <a:xfrm>
            <a:off x="8535977" y="5708374"/>
            <a:ext cx="201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Eduardo </a:t>
            </a:r>
            <a:r>
              <a:rPr lang="en-US" dirty="0" err="1"/>
              <a:t>Galeano</a:t>
            </a:r>
            <a:r>
              <a:rPr lang="en-US" dirty="0"/>
              <a:t>, poet, Uruguay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ED4BACE-3C9D-901A-5ECF-89D2A004ECFA}"/>
              </a:ext>
            </a:extLst>
          </p:cNvPr>
          <p:cNvGrpSpPr/>
          <p:nvPr/>
        </p:nvGrpSpPr>
        <p:grpSpPr>
          <a:xfrm>
            <a:off x="8326972" y="503295"/>
            <a:ext cx="3592286" cy="606119"/>
            <a:chOff x="5801921" y="3817513"/>
            <a:chExt cx="3738960" cy="536033"/>
          </a:xfrm>
        </p:grpSpPr>
        <p:sp>
          <p:nvSpPr>
            <p:cNvPr id="8" name="Graphic 6" descr="Diamant">
              <a:extLst>
                <a:ext uri="{FF2B5EF4-FFF2-40B4-BE49-F238E27FC236}">
                  <a16:creationId xmlns:a16="http://schemas.microsoft.com/office/drawing/2014/main" id="{8463BCDE-9FDF-1628-F3FA-0702D17016EB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0BEBA03-C468-2124-5ED7-145487843982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56339B7-3CD7-7E43-3E19-DAC7BA99F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661"/>
            <a:ext cx="6478842" cy="48021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She is on the horizon. </a:t>
            </a:r>
          </a:p>
          <a:p>
            <a:pPr marL="0" indent="0">
              <a:buNone/>
            </a:pPr>
            <a:endParaRPr lang="en-US" sz="3600" dirty="0">
              <a:solidFill>
                <a:srgbClr val="145C7D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I take two steps closer, she takes two more steps away. </a:t>
            </a:r>
          </a:p>
          <a:p>
            <a:pPr marL="0" indent="0">
              <a:buNone/>
            </a:pPr>
            <a:endParaRPr lang="en-US" sz="3600" dirty="0">
              <a:solidFill>
                <a:srgbClr val="145C7D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I walk ten steps and the horizon moves ten steps further. </a:t>
            </a:r>
          </a:p>
          <a:p>
            <a:pPr marL="0" indent="0">
              <a:buNone/>
            </a:pPr>
            <a:endParaRPr lang="en-US" sz="3600" dirty="0">
              <a:solidFill>
                <a:srgbClr val="145C7D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No matter how much I walk, I will never reach it. </a:t>
            </a:r>
          </a:p>
          <a:p>
            <a:pPr marL="0" indent="0">
              <a:buNone/>
            </a:pPr>
            <a:endParaRPr lang="en-US" sz="3600" dirty="0">
              <a:solidFill>
                <a:srgbClr val="145C7D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What is utopia for? </a:t>
            </a:r>
          </a:p>
          <a:p>
            <a:pPr marL="0" indent="0">
              <a:buNone/>
            </a:pPr>
            <a:endParaRPr lang="en-US" sz="3600" dirty="0">
              <a:solidFill>
                <a:srgbClr val="145C7D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145C7D"/>
                </a:solidFill>
              </a:rPr>
              <a:t>That's what it's for: walking.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7A28552-B343-4888-8125-FDEF98B8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29566" y="2063733"/>
            <a:ext cx="4012101" cy="30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5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CEB1FCB-11E6-1B3B-F2A6-0CCCC78F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 attention!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 comment or question please contact me at: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paula.diaz@udea.edu.co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LinkedIn: Paula Andrea Diaz Valencia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85B314-44CD-9DE2-C786-BBF05E742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544" y="422164"/>
            <a:ext cx="4087368" cy="577719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711981C-4225-AC21-2D68-79A53C3299F0}"/>
              </a:ext>
            </a:extLst>
          </p:cNvPr>
          <p:cNvGrpSpPr/>
          <p:nvPr/>
        </p:nvGrpSpPr>
        <p:grpSpPr>
          <a:xfrm>
            <a:off x="1587506" y="5593243"/>
            <a:ext cx="3592286" cy="606119"/>
            <a:chOff x="5801921" y="3817513"/>
            <a:chExt cx="3738960" cy="536033"/>
          </a:xfrm>
        </p:grpSpPr>
        <p:sp>
          <p:nvSpPr>
            <p:cNvPr id="5" name="Graphic 6" descr="Diamant">
              <a:extLst>
                <a:ext uri="{FF2B5EF4-FFF2-40B4-BE49-F238E27FC236}">
                  <a16:creationId xmlns:a16="http://schemas.microsoft.com/office/drawing/2014/main" id="{D4FA1DD5-2E8E-CBB7-3FCE-BBD0DE969A75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E8B5AF4-FF27-C557-E88E-440BCB1C839B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53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63984-AEE7-281E-3E5F-03D2D357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 – the global picture</a:t>
            </a:r>
            <a:endParaRPr lang="en-US" sz="52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E64452F-1676-4864-953E-F39221744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83606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392CD411-3479-2C07-CB4C-9F7CF5338973}"/>
              </a:ext>
            </a:extLst>
          </p:cNvPr>
          <p:cNvGrpSpPr/>
          <p:nvPr/>
        </p:nvGrpSpPr>
        <p:grpSpPr>
          <a:xfrm>
            <a:off x="9274629" y="70537"/>
            <a:ext cx="3592286" cy="606119"/>
            <a:chOff x="5801921" y="3817513"/>
            <a:chExt cx="3738960" cy="536033"/>
          </a:xfrm>
        </p:grpSpPr>
        <p:sp>
          <p:nvSpPr>
            <p:cNvPr id="8" name="Graphic 6" descr="Diamant">
              <a:extLst>
                <a:ext uri="{FF2B5EF4-FFF2-40B4-BE49-F238E27FC236}">
                  <a16:creationId xmlns:a16="http://schemas.microsoft.com/office/drawing/2014/main" id="{742DBAC9-0E6A-0D21-4973-D0459768ED03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1CB65B1-6FE5-316F-485C-40E3B488980F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50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2700" name="Rectangle 242694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F06480-62CA-A1E7-B7AB-B2739CDE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68459"/>
            <a:ext cx="6670854" cy="1209429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5300" b="1" dirty="0">
                <a:latin typeface="Calibri" panose="020F0502020204030204" pitchFamily="34" charset="0"/>
                <a:cs typeface="Calibri" panose="020F0502020204030204" pitchFamily="34" charset="0"/>
              </a:rPr>
              <a:t>The Discovery and Early Development of Insulin</a:t>
            </a:r>
            <a:br>
              <a:rPr lang="en-US" sz="2800" dirty="0"/>
            </a:br>
            <a:r>
              <a:rPr lang="en-US" sz="2800" dirty="0"/>
              <a:t>Banting’s original idea - 31 October 1920</a:t>
            </a:r>
          </a:p>
        </p:txBody>
      </p:sp>
      <p:sp>
        <p:nvSpPr>
          <p:cNvPr id="242701" name="Rectangle 242696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9DA58-9D27-7290-13FF-FCA4341E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343" y="2355264"/>
            <a:ext cx="5847780" cy="334787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3600" b="0" i="1" u="none" strike="noStrike" dirty="0">
                <a:effectLst/>
                <a:latin typeface="Lora" panose="020F0502020204030204" pitchFamily="34" charset="0"/>
              </a:rPr>
              <a:t>“</a:t>
            </a:r>
            <a:r>
              <a:rPr lang="en-US" sz="3600" b="0" i="1" u="none" strike="noStrike" dirty="0" err="1">
                <a:effectLst/>
                <a:latin typeface="Lora" panose="020F0502020204030204" pitchFamily="34" charset="0"/>
              </a:rPr>
              <a:t>Diabetus</a:t>
            </a:r>
            <a:r>
              <a:rPr lang="en-US" sz="3600" b="0" i="1" u="none" strike="noStrike" dirty="0">
                <a:effectLst/>
                <a:latin typeface="Lora" panose="020F0502020204030204" pitchFamily="34" charset="0"/>
              </a:rPr>
              <a:t> – Ligate pancreatic ducts of dog – Keep dogs alive till acini degenerate leaving Islets – Try to insolate the internal secretion of these to relieve glycosuria</a:t>
            </a:r>
            <a:r>
              <a:rPr lang="en-US" sz="3600" b="0" i="0" u="none" strike="noStrike" dirty="0">
                <a:effectLst/>
                <a:latin typeface="Lora" panose="020F0502020204030204" pitchFamily="34" charset="0"/>
              </a:rPr>
              <a:t>” </a:t>
            </a:r>
          </a:p>
        </p:txBody>
      </p:sp>
      <p:pic>
        <p:nvPicPr>
          <p:cNvPr id="242690" name="Picture 2" descr="Banting's original handwritten note about his idea, which reads: &quot;Diabetus - Ligate pancreatic ducts of dog - Keep dogs alive till acini degenerate leaving Islets - Try to insolate the internal secretion of these to relieve glycosuria&quot;">
            <a:extLst>
              <a:ext uri="{FF2B5EF4-FFF2-40B4-BE49-F238E27FC236}">
                <a16:creationId xmlns:a16="http://schemas.microsoft.com/office/drawing/2014/main" id="{29544AB4-49B2-7F63-B2E5-3A089F64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1961"/>
          <a:stretch/>
        </p:blipFill>
        <p:spPr bwMode="auto">
          <a:xfrm>
            <a:off x="7940040" y="10"/>
            <a:ext cx="425196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9" name="Rectangle 242698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C94FFB-49DE-8688-509A-7DA85C26229C}"/>
              </a:ext>
            </a:extLst>
          </p:cNvPr>
          <p:cNvSpPr txBox="1"/>
          <p:nvPr/>
        </p:nvSpPr>
        <p:spPr>
          <a:xfrm>
            <a:off x="485093" y="6224830"/>
            <a:ext cx="6969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b="0" i="0" u="none" strike="noStrike" dirty="0">
                <a:effectLst/>
                <a:latin typeface="Lora" pitchFamily="2" charset="77"/>
              </a:rPr>
              <a:t>Source: https://</a:t>
            </a:r>
            <a:r>
              <a:rPr lang="en-US" sz="1400" b="0" i="0" u="none" strike="noStrike" dirty="0" err="1">
                <a:effectLst/>
                <a:latin typeface="Lora" pitchFamily="2" charset="77"/>
              </a:rPr>
              <a:t>definingmomentscanada.ca</a:t>
            </a:r>
            <a:r>
              <a:rPr lang="en-US" sz="1400" b="0" i="0" u="none" strike="noStrike" dirty="0">
                <a:effectLst/>
                <a:latin typeface="Lora" pitchFamily="2" charset="77"/>
              </a:rPr>
              <a:t>/insulin100/timeline/</a:t>
            </a:r>
            <a:endParaRPr lang="en-US" sz="14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C0C25DF-02E6-0CF8-B0F6-76AAC7E76A92}"/>
              </a:ext>
            </a:extLst>
          </p:cNvPr>
          <p:cNvGrpSpPr/>
          <p:nvPr/>
        </p:nvGrpSpPr>
        <p:grpSpPr>
          <a:xfrm>
            <a:off x="8682502" y="5921770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690BF9B6-F47B-3B6C-B12A-4A484F400C61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DA17E1E-6423-C872-D6AF-28016C209866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04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DA960F-9731-8B36-D167-3BE1B094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93" y="4376057"/>
            <a:ext cx="3522399" cy="1786999"/>
          </a:xfrm>
        </p:spPr>
        <p:txBody>
          <a:bodyPr anchor="ctr">
            <a:normAutofit/>
          </a:bodyPr>
          <a:lstStyle/>
          <a:p>
            <a:r>
              <a:rPr lang="en-US" sz="2800" dirty="0"/>
              <a:t>Diabetic patient successfully treated since 1922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904F6F-6562-2B82-753A-F5CFD145B9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12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3F0756-6526-BF81-1829-67F20EB4C2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8" r="2" b="37789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336285-4FCD-726E-8411-BC228354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r>
              <a:rPr lang="en-US" sz="2200" b="0" i="0" u="none" strike="noStrike" dirty="0">
                <a:effectLst/>
                <a:latin typeface="Lora" pitchFamily="2" charset="77"/>
              </a:rPr>
              <a:t>Teddy Ryder, before and after insulin treatment an</a:t>
            </a:r>
            <a:r>
              <a:rPr lang="en-US" sz="2200" dirty="0">
                <a:latin typeface="Lora" pitchFamily="2" charset="77"/>
              </a:rPr>
              <a:t>d, in his 70s</a:t>
            </a:r>
            <a:r>
              <a:rPr lang="en-US" sz="2200" b="0" i="0" u="none" strike="noStrike" dirty="0">
                <a:effectLst/>
                <a:latin typeface="Lora" pitchFamily="2" charset="77"/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B33FFA-2A0F-67FB-0198-63FDECA4D9D3}"/>
              </a:ext>
            </a:extLst>
          </p:cNvPr>
          <p:cNvSpPr txBox="1"/>
          <p:nvPr/>
        </p:nvSpPr>
        <p:spPr>
          <a:xfrm>
            <a:off x="5971032" y="6290367"/>
            <a:ext cx="6848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b="0" i="0" u="none" strike="noStrike" dirty="0">
                <a:effectLst/>
                <a:latin typeface="Lora" pitchFamily="2" charset="77"/>
              </a:rPr>
              <a:t>Banting House National Historic Site. </a:t>
            </a:r>
          </a:p>
          <a:p>
            <a:pPr lvl="1"/>
            <a:r>
              <a:rPr lang="en-US" sz="1400" b="0" i="0" u="none" strike="noStrike" dirty="0">
                <a:effectLst/>
                <a:latin typeface="Lora" pitchFamily="2" charset="77"/>
              </a:rPr>
              <a:t>Source: https://</a:t>
            </a:r>
            <a:r>
              <a:rPr lang="en-US" sz="1400" b="0" i="0" u="none" strike="noStrike" dirty="0" err="1">
                <a:effectLst/>
                <a:latin typeface="Lora" pitchFamily="2" charset="77"/>
              </a:rPr>
              <a:t>definingmomentscanada.ca</a:t>
            </a:r>
            <a:r>
              <a:rPr lang="en-US" sz="1400" b="0" i="0" u="none" strike="noStrike" dirty="0">
                <a:effectLst/>
                <a:latin typeface="Lora" pitchFamily="2" charset="77"/>
              </a:rPr>
              <a:t>/insulin100/timeline/</a:t>
            </a:r>
            <a:endParaRPr lang="en-US" sz="14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7A5C6DD-C3AF-B8E1-C04E-34C75B95C75D}"/>
              </a:ext>
            </a:extLst>
          </p:cNvPr>
          <p:cNvGrpSpPr/>
          <p:nvPr/>
        </p:nvGrpSpPr>
        <p:grpSpPr>
          <a:xfrm>
            <a:off x="249503" y="6125987"/>
            <a:ext cx="3592286" cy="606119"/>
            <a:chOff x="5801921" y="3817513"/>
            <a:chExt cx="3738960" cy="536033"/>
          </a:xfrm>
        </p:grpSpPr>
        <p:sp>
          <p:nvSpPr>
            <p:cNvPr id="11" name="Graphic 6" descr="Diamant">
              <a:extLst>
                <a:ext uri="{FF2B5EF4-FFF2-40B4-BE49-F238E27FC236}">
                  <a16:creationId xmlns:a16="http://schemas.microsoft.com/office/drawing/2014/main" id="{66AD3BF0-5FFE-84B5-61CA-B30F04B75D56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771C7B5-FD1F-BB65-B06D-7F71B4D54511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8352A9EB-2B5C-4E1B-9C92-5E90BF1F6D31}"/>
              </a:ext>
            </a:extLst>
          </p:cNvPr>
          <p:cNvSpPr txBox="1">
            <a:spLocks/>
          </p:cNvSpPr>
          <p:nvPr/>
        </p:nvSpPr>
        <p:spPr>
          <a:xfrm>
            <a:off x="1371598" y="319314"/>
            <a:ext cx="9477377" cy="1030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T1D according to age presentation </a:t>
            </a:r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E3FFC90-1F22-43A9-BF24-E874E096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98" t="17606" r="8478" b="16698"/>
          <a:stretch/>
        </p:blipFill>
        <p:spPr>
          <a:xfrm>
            <a:off x="2083184" y="1672571"/>
            <a:ext cx="5929034" cy="460065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1F0E5F-4502-4B03-BABC-1237AFBC0488}"/>
              </a:ext>
            </a:extLst>
          </p:cNvPr>
          <p:cNvSpPr txBox="1"/>
          <p:nvPr/>
        </p:nvSpPr>
        <p:spPr>
          <a:xfrm>
            <a:off x="274397" y="6219308"/>
            <a:ext cx="3784062" cy="100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i="1" dirty="0" err="1"/>
              <a:t>Katsarou</a:t>
            </a:r>
            <a:r>
              <a:rPr lang="en-US" sz="1600" i="1" dirty="0"/>
              <a:t> et al. Type 1 diabetes mellitus. NATURE REVIEWS, 2017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6B63280-C71D-5A85-A0FD-7B21D21915F5}"/>
              </a:ext>
            </a:extLst>
          </p:cNvPr>
          <p:cNvGrpSpPr/>
          <p:nvPr/>
        </p:nvGrpSpPr>
        <p:grpSpPr>
          <a:xfrm>
            <a:off x="9052832" y="6251881"/>
            <a:ext cx="3592286" cy="606119"/>
            <a:chOff x="5801921" y="3817513"/>
            <a:chExt cx="3738960" cy="536033"/>
          </a:xfrm>
        </p:grpSpPr>
        <p:sp>
          <p:nvSpPr>
            <p:cNvPr id="7" name="Graphic 6" descr="Diamant">
              <a:extLst>
                <a:ext uri="{FF2B5EF4-FFF2-40B4-BE49-F238E27FC236}">
                  <a16:creationId xmlns:a16="http://schemas.microsoft.com/office/drawing/2014/main" id="{CA2B7C38-07C8-6981-80C7-8229161581E4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4EB48CD-D90C-D7CE-F58A-19346061F931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1E6906E3-6133-F9F8-80C9-EBF4B17C1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02504" y="2755832"/>
            <a:ext cx="1995008" cy="1994169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4DCBF32-27A5-04AE-ED01-1807C4BBE89D}"/>
              </a:ext>
            </a:extLst>
          </p:cNvPr>
          <p:cNvCxnSpPr/>
          <p:nvPr/>
        </p:nvCxnSpPr>
        <p:spPr>
          <a:xfrm>
            <a:off x="7840494" y="5642043"/>
            <a:ext cx="3369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6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1E07F-7203-C2CB-1B9B-579C7334B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270933"/>
            <a:ext cx="5291666" cy="3158067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T1D incidence studies published  between 1958 to 2009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47F80562-4515-772E-9A29-B3E352FD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b="3580"/>
          <a:stretch>
            <a:fillRect/>
          </a:stretch>
        </p:blipFill>
        <p:spPr bwMode="auto">
          <a:xfrm>
            <a:off x="6409160" y="59908"/>
            <a:ext cx="4978505" cy="6432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r 82">
            <a:extLst>
              <a:ext uri="{FF2B5EF4-FFF2-40B4-BE49-F238E27FC236}">
                <a16:creationId xmlns:a16="http://schemas.microsoft.com/office/drawing/2014/main" id="{7B11733E-8AF2-484B-EB39-BB7D91A951ED}"/>
              </a:ext>
            </a:extLst>
          </p:cNvPr>
          <p:cNvGrpSpPr/>
          <p:nvPr/>
        </p:nvGrpSpPr>
        <p:grpSpPr>
          <a:xfrm>
            <a:off x="6409160" y="5015230"/>
            <a:ext cx="4753611" cy="1842770"/>
            <a:chOff x="-740596" y="0"/>
            <a:chExt cx="4754264" cy="184277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F3B9E11-1066-AACF-57F9-C346099CF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810" y="0"/>
              <a:ext cx="589915" cy="101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 de texte 134">
              <a:extLst>
                <a:ext uri="{FF2B5EF4-FFF2-40B4-BE49-F238E27FC236}">
                  <a16:creationId xmlns:a16="http://schemas.microsoft.com/office/drawing/2014/main" id="{AC4ED258-D9AC-7355-27B1-5C073F819878}"/>
                </a:ext>
              </a:extLst>
            </p:cNvPr>
            <p:cNvSpPr txBox="1"/>
            <p:nvPr/>
          </p:nvSpPr>
          <p:spPr>
            <a:xfrm>
              <a:off x="-740596" y="1525270"/>
              <a:ext cx="4754264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Incidence of T1D per 100.000 per year in both sexes (0-14 years)</a:t>
              </a:r>
              <a:endParaRPr lang="es-CO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40C123EE-1A58-6545-4471-E778CBF53B21}"/>
              </a:ext>
            </a:extLst>
          </p:cNvPr>
          <p:cNvSpPr txBox="1"/>
          <p:nvPr/>
        </p:nvSpPr>
        <p:spPr>
          <a:xfrm>
            <a:off x="1072190" y="3429000"/>
            <a:ext cx="42575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 = 298</a:t>
            </a:r>
            <a:endParaRPr lang="en-US" b="1" dirty="0"/>
          </a:p>
          <a:p>
            <a:r>
              <a:rPr lang="en-US" dirty="0"/>
              <a:t>Triangles:  Diamond 114 studies</a:t>
            </a:r>
          </a:p>
          <a:p>
            <a:r>
              <a:rPr lang="en-US" dirty="0"/>
              <a:t>Squares: 87 </a:t>
            </a:r>
            <a:r>
              <a:rPr lang="en-US" dirty="0" err="1"/>
              <a:t>Eurodiab</a:t>
            </a:r>
            <a:endParaRPr lang="en-US" dirty="0"/>
          </a:p>
          <a:p>
            <a:r>
              <a:rPr lang="en-US" dirty="0"/>
              <a:t>Plus: 28 IDF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BE0B4E-5DB7-E5AB-9B0A-8AAE2841479D}"/>
              </a:ext>
            </a:extLst>
          </p:cNvPr>
          <p:cNvSpPr txBox="1"/>
          <p:nvPr/>
        </p:nvSpPr>
        <p:spPr>
          <a:xfrm>
            <a:off x="10934854" y="6547519"/>
            <a:ext cx="2567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 Diaz, 2015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3F880DD-531B-FE70-7672-C73405E962A5}"/>
              </a:ext>
            </a:extLst>
          </p:cNvPr>
          <p:cNvGrpSpPr/>
          <p:nvPr/>
        </p:nvGrpSpPr>
        <p:grpSpPr>
          <a:xfrm>
            <a:off x="657981" y="6094118"/>
            <a:ext cx="3592286" cy="606119"/>
            <a:chOff x="5801921" y="3817513"/>
            <a:chExt cx="3738960" cy="536033"/>
          </a:xfrm>
        </p:grpSpPr>
        <p:sp>
          <p:nvSpPr>
            <p:cNvPr id="11" name="Graphic 6" descr="Diamant">
              <a:extLst>
                <a:ext uri="{FF2B5EF4-FFF2-40B4-BE49-F238E27FC236}">
                  <a16:creationId xmlns:a16="http://schemas.microsoft.com/office/drawing/2014/main" id="{B1DCDB70-8606-DD68-444C-C62D45925A27}"/>
                </a:ext>
              </a:extLst>
            </p:cNvPr>
            <p:cNvSpPr/>
            <p:nvPr/>
          </p:nvSpPr>
          <p:spPr>
            <a:xfrm>
              <a:off x="5801921" y="3817513"/>
              <a:ext cx="722704" cy="517156"/>
            </a:xfrm>
            <a:custGeom>
              <a:avLst/>
              <a:gdLst>
                <a:gd name="connsiteX0" fmla="*/ 685800 w 857250"/>
                <a:gd name="connsiteY0" fmla="*/ 0 h 647700"/>
                <a:gd name="connsiteX1" fmla="*/ 171450 w 857250"/>
                <a:gd name="connsiteY1" fmla="*/ 0 h 647700"/>
                <a:gd name="connsiteX2" fmla="*/ 0 w 857250"/>
                <a:gd name="connsiteY2" fmla="*/ 219075 h 647700"/>
                <a:gd name="connsiteX3" fmla="*/ 428625 w 857250"/>
                <a:gd name="connsiteY3" fmla="*/ 647700 h 647700"/>
                <a:gd name="connsiteX4" fmla="*/ 428625 w 857250"/>
                <a:gd name="connsiteY4" fmla="*/ 647700 h 647700"/>
                <a:gd name="connsiteX5" fmla="*/ 857250 w 857250"/>
                <a:gd name="connsiteY5" fmla="*/ 219075 h 647700"/>
                <a:gd name="connsiteX6" fmla="*/ 263747 w 857250"/>
                <a:gd name="connsiteY6" fmla="*/ 238125 h 647700"/>
                <a:gd name="connsiteX7" fmla="*/ 388620 w 857250"/>
                <a:gd name="connsiteY7" fmla="*/ 526923 h 647700"/>
                <a:gd name="connsiteX8" fmla="*/ 99822 w 857250"/>
                <a:gd name="connsiteY8" fmla="*/ 238125 h 647700"/>
                <a:gd name="connsiteX9" fmla="*/ 552450 w 857250"/>
                <a:gd name="connsiteY9" fmla="*/ 238125 h 647700"/>
                <a:gd name="connsiteX10" fmla="*/ 428625 w 857250"/>
                <a:gd name="connsiteY10" fmla="*/ 523875 h 647700"/>
                <a:gd name="connsiteX11" fmla="*/ 304800 w 857250"/>
                <a:gd name="connsiteY11" fmla="*/ 238125 h 647700"/>
                <a:gd name="connsiteX12" fmla="*/ 302038 w 857250"/>
                <a:gd name="connsiteY12" fmla="*/ 200025 h 647700"/>
                <a:gd name="connsiteX13" fmla="*/ 345948 w 857250"/>
                <a:gd name="connsiteY13" fmla="*/ 57150 h 647700"/>
                <a:gd name="connsiteX14" fmla="*/ 511302 w 857250"/>
                <a:gd name="connsiteY14" fmla="*/ 57150 h 647700"/>
                <a:gd name="connsiteX15" fmla="*/ 555212 w 857250"/>
                <a:gd name="connsiteY15" fmla="*/ 200025 h 647700"/>
                <a:gd name="connsiteX16" fmla="*/ 593503 w 857250"/>
                <a:gd name="connsiteY16" fmla="*/ 238125 h 647700"/>
                <a:gd name="connsiteX17" fmla="*/ 757333 w 857250"/>
                <a:gd name="connsiteY17" fmla="*/ 238125 h 647700"/>
                <a:gd name="connsiteX18" fmla="*/ 468821 w 857250"/>
                <a:gd name="connsiteY18" fmla="*/ 526637 h 647700"/>
                <a:gd name="connsiteX19" fmla="*/ 769811 w 857250"/>
                <a:gd name="connsiteY19" fmla="*/ 200025 h 647700"/>
                <a:gd name="connsiteX20" fmla="*/ 595122 w 857250"/>
                <a:gd name="connsiteY20" fmla="*/ 200025 h 647700"/>
                <a:gd name="connsiteX21" fmla="*/ 551117 w 857250"/>
                <a:gd name="connsiteY21" fmla="*/ 57150 h 647700"/>
                <a:gd name="connsiteX22" fmla="*/ 657987 w 857250"/>
                <a:gd name="connsiteY22" fmla="*/ 57150 h 647700"/>
                <a:gd name="connsiteX23" fmla="*/ 199263 w 857250"/>
                <a:gd name="connsiteY23" fmla="*/ 57150 h 647700"/>
                <a:gd name="connsiteX24" fmla="*/ 306134 w 857250"/>
                <a:gd name="connsiteY24" fmla="*/ 57150 h 647700"/>
                <a:gd name="connsiteX25" fmla="*/ 262128 w 857250"/>
                <a:gd name="connsiteY25" fmla="*/ 200025 h 647700"/>
                <a:gd name="connsiteX26" fmla="*/ 87440 w 857250"/>
                <a:gd name="connsiteY26" fmla="*/ 2000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7250" h="647700">
                  <a:moveTo>
                    <a:pt x="685800" y="0"/>
                  </a:moveTo>
                  <a:lnTo>
                    <a:pt x="171450" y="0"/>
                  </a:lnTo>
                  <a:lnTo>
                    <a:pt x="0" y="219075"/>
                  </a:lnTo>
                  <a:lnTo>
                    <a:pt x="428625" y="647700"/>
                  </a:lnTo>
                  <a:lnTo>
                    <a:pt x="428625" y="647700"/>
                  </a:lnTo>
                  <a:lnTo>
                    <a:pt x="857250" y="219075"/>
                  </a:lnTo>
                  <a:close/>
                  <a:moveTo>
                    <a:pt x="263747" y="238125"/>
                  </a:moveTo>
                  <a:lnTo>
                    <a:pt x="388620" y="526923"/>
                  </a:lnTo>
                  <a:lnTo>
                    <a:pt x="99822" y="238125"/>
                  </a:lnTo>
                  <a:close/>
                  <a:moveTo>
                    <a:pt x="552450" y="238125"/>
                  </a:moveTo>
                  <a:lnTo>
                    <a:pt x="428625" y="523875"/>
                  </a:lnTo>
                  <a:lnTo>
                    <a:pt x="304800" y="238125"/>
                  </a:lnTo>
                  <a:close/>
                  <a:moveTo>
                    <a:pt x="302038" y="200025"/>
                  </a:moveTo>
                  <a:lnTo>
                    <a:pt x="345948" y="57150"/>
                  </a:lnTo>
                  <a:lnTo>
                    <a:pt x="511302" y="57150"/>
                  </a:lnTo>
                  <a:lnTo>
                    <a:pt x="555212" y="200025"/>
                  </a:lnTo>
                  <a:close/>
                  <a:moveTo>
                    <a:pt x="593503" y="238125"/>
                  </a:moveTo>
                  <a:lnTo>
                    <a:pt x="757333" y="238125"/>
                  </a:lnTo>
                  <a:lnTo>
                    <a:pt x="468821" y="526637"/>
                  </a:lnTo>
                  <a:close/>
                  <a:moveTo>
                    <a:pt x="769811" y="200025"/>
                  </a:moveTo>
                  <a:lnTo>
                    <a:pt x="595122" y="200025"/>
                  </a:lnTo>
                  <a:lnTo>
                    <a:pt x="551117" y="57150"/>
                  </a:lnTo>
                  <a:lnTo>
                    <a:pt x="657987" y="57150"/>
                  </a:lnTo>
                  <a:close/>
                  <a:moveTo>
                    <a:pt x="199263" y="57150"/>
                  </a:moveTo>
                  <a:lnTo>
                    <a:pt x="306134" y="57150"/>
                  </a:lnTo>
                  <a:lnTo>
                    <a:pt x="262128" y="200025"/>
                  </a:lnTo>
                  <a:lnTo>
                    <a:pt x="87440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748AB3C-9690-AE47-A007-441AFFC85F33}"/>
                </a:ext>
              </a:extLst>
            </p:cNvPr>
            <p:cNvSpPr txBox="1"/>
            <p:nvPr/>
          </p:nvSpPr>
          <p:spPr>
            <a:xfrm>
              <a:off x="6553200" y="3836389"/>
              <a:ext cx="2987681" cy="51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45C7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Diamond 2 Action </a:t>
              </a:r>
              <a:r>
                <a:rPr lang="en-US" sz="1600" dirty="0">
                  <a:latin typeface="Avenir Book" panose="02000503020000020003" pitchFamily="2" charset="0"/>
                </a:rPr>
                <a:t>Collaboration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82385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3716</TotalTime>
  <Words>2716</Words>
  <Application>Microsoft Macintosh PowerPoint</Application>
  <PresentationFormat>Panorámica</PresentationFormat>
  <Paragraphs>353</Paragraphs>
  <Slides>43</Slides>
  <Notes>40</Notes>
  <HiddenSlides>2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8" baseType="lpstr">
      <vt:lpstr>-apple-system</vt:lpstr>
      <vt:lpstr>Aptos</vt:lpstr>
      <vt:lpstr>Aptos Display</vt:lpstr>
      <vt:lpstr>Arial</vt:lpstr>
      <vt:lpstr>Avenir Book</vt:lpstr>
      <vt:lpstr>Calibri</vt:lpstr>
      <vt:lpstr>Elsevier Display Light</vt:lpstr>
      <vt:lpstr>Google Sans</vt:lpstr>
      <vt:lpstr>Helvetica</vt:lpstr>
      <vt:lpstr>Lora</vt:lpstr>
      <vt:lpstr>Manrope Var</vt:lpstr>
      <vt:lpstr>Oswald</vt:lpstr>
      <vt:lpstr>Times New Roman</vt:lpstr>
      <vt:lpstr>Verdana</vt:lpstr>
      <vt:lpstr>Tema de Office</vt:lpstr>
      <vt:lpstr>Diamond 2 Action  Addressing the Global Landscape of  Type 1 Diabetes </vt:lpstr>
      <vt:lpstr>This presentation is dedicated with consideration and respect to children, adults, families and communities who have the experience of living with Diabetes.  And to all those who believe that a world with less suffering due to diabetes is possible, together we can!   No conflict of interest is declared. </vt:lpstr>
      <vt:lpstr>Content</vt:lpstr>
      <vt:lpstr>Background – the global picture</vt:lpstr>
      <vt:lpstr>Background – the global picture</vt:lpstr>
      <vt:lpstr> The Discovery and Early Development of Insulin Banting’s original idea - 31 October 1920</vt:lpstr>
      <vt:lpstr>Diabetic patient successfully treated since 1922 </vt:lpstr>
      <vt:lpstr>Presentación de PowerPoint</vt:lpstr>
      <vt:lpstr>T1D incidence studies published  between 1958 to 2009  </vt:lpstr>
      <vt:lpstr>Incidence is increasing in many countries! </vt:lpstr>
      <vt:lpstr>T1D Publications between   1980-2015</vt:lpstr>
      <vt:lpstr>Year of publication of T1D incidence studies until 2021</vt:lpstr>
      <vt:lpstr>Geographical distribution of countries where T1D incidence has been reported in the literature 1975-2014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T1D in adults</vt:lpstr>
      <vt:lpstr>T1D incidence in adults*</vt:lpstr>
      <vt:lpstr>Presentación de PowerPoint</vt:lpstr>
      <vt:lpstr>Presentación de PowerPoint</vt:lpstr>
      <vt:lpstr>Moving the agenda for Type 1 Diabetes forward</vt:lpstr>
      <vt:lpstr>Presentación de PowerPoint</vt:lpstr>
      <vt:lpstr>Presentación de PowerPoint</vt:lpstr>
      <vt:lpstr>First expert meeting   Geneva, Nov. 2023 </vt:lpstr>
      <vt:lpstr>Collaborators around the world </vt:lpstr>
      <vt:lpstr>Presentación de PowerPoint</vt:lpstr>
      <vt:lpstr>1. Regional Webinars – DIAMOND 2 Action</vt:lpstr>
      <vt:lpstr>2. Dissemination – DIAMOND 2 Action</vt:lpstr>
      <vt:lpstr>DIAMOND 2 Action – Goals</vt:lpstr>
      <vt:lpstr>DIAMOND 2 Action – Objectives</vt:lpstr>
      <vt:lpstr>DIAMOND 2 Action – Components</vt:lpstr>
      <vt:lpstr>DIAMOND 2 Action – Data and Research</vt:lpstr>
      <vt:lpstr>DIAMOND 2 Action – Data and Research</vt:lpstr>
      <vt:lpstr>DIAMOND 2 Action – Capacity Development</vt:lpstr>
      <vt:lpstr>DIAMOND 2 Action – Communication and Advocacy</vt:lpstr>
      <vt:lpstr>DIAMOND 2 Action – An opportunity for collaboration</vt:lpstr>
      <vt:lpstr>DIAMOND 2 Action – Joining the network?</vt:lpstr>
      <vt:lpstr>What is utopia for?</vt:lpstr>
      <vt:lpstr>Thank you for your attention!  Any comment or question please contact me at: paula.diaz@udea.edu.co  LinkedIn: Paula Andrea Diaz Valencia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 ANDREA DIAZ VALENCIA</dc:creator>
  <cp:lastModifiedBy>PAULA ANDREA DIAZ VALENCIA</cp:lastModifiedBy>
  <cp:revision>27</cp:revision>
  <dcterms:created xsi:type="dcterms:W3CDTF">2024-08-29T15:17:32Z</dcterms:created>
  <dcterms:modified xsi:type="dcterms:W3CDTF">2024-09-01T05:20:33Z</dcterms:modified>
</cp:coreProperties>
</file>