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3"/>
  </p:notesMasterIdLst>
  <p:sldIdLst>
    <p:sldId id="256" r:id="rId2"/>
  </p:sldIdLst>
  <p:sldSz cx="6481763" cy="9718675"/>
  <p:notesSz cx="6858000" cy="9144000"/>
  <p:embeddedFontLst>
    <p:embeddedFont>
      <p:font typeface="Roboto" panose="02000000000000000000" pitchFamily="2" charset="0"/>
      <p:regular r:id="rId4"/>
    </p:embeddedFont>
  </p:embeddedFontLst>
  <p:defaultTextStyle>
    <a:defPPr>
      <a:defRPr lang="en-US"/>
    </a:defPPr>
    <a:lvl1pPr marL="0" algn="l" defTabSz="922695" rtl="0" eaLnBrk="1" latinLnBrk="0" hangingPunct="1">
      <a:defRPr sz="1816" kern="1200">
        <a:solidFill>
          <a:schemeClr val="tx1"/>
        </a:solidFill>
        <a:latin typeface="+mn-lt"/>
        <a:ea typeface="+mn-ea"/>
        <a:cs typeface="+mn-cs"/>
      </a:defRPr>
    </a:lvl1pPr>
    <a:lvl2pPr marL="461347" algn="l" defTabSz="922695" rtl="0" eaLnBrk="1" latinLnBrk="0" hangingPunct="1">
      <a:defRPr sz="1816" kern="1200">
        <a:solidFill>
          <a:schemeClr val="tx1"/>
        </a:solidFill>
        <a:latin typeface="+mn-lt"/>
        <a:ea typeface="+mn-ea"/>
        <a:cs typeface="+mn-cs"/>
      </a:defRPr>
    </a:lvl2pPr>
    <a:lvl3pPr marL="922695" algn="l" defTabSz="922695" rtl="0" eaLnBrk="1" latinLnBrk="0" hangingPunct="1">
      <a:defRPr sz="1816" kern="1200">
        <a:solidFill>
          <a:schemeClr val="tx1"/>
        </a:solidFill>
        <a:latin typeface="+mn-lt"/>
        <a:ea typeface="+mn-ea"/>
        <a:cs typeface="+mn-cs"/>
      </a:defRPr>
    </a:lvl3pPr>
    <a:lvl4pPr marL="1384040" algn="l" defTabSz="922695" rtl="0" eaLnBrk="1" latinLnBrk="0" hangingPunct="1">
      <a:defRPr sz="1816" kern="1200">
        <a:solidFill>
          <a:schemeClr val="tx1"/>
        </a:solidFill>
        <a:latin typeface="+mn-lt"/>
        <a:ea typeface="+mn-ea"/>
        <a:cs typeface="+mn-cs"/>
      </a:defRPr>
    </a:lvl4pPr>
    <a:lvl5pPr marL="1845388" algn="l" defTabSz="922695" rtl="0" eaLnBrk="1" latinLnBrk="0" hangingPunct="1">
      <a:defRPr sz="1816" kern="1200">
        <a:solidFill>
          <a:schemeClr val="tx1"/>
        </a:solidFill>
        <a:latin typeface="+mn-lt"/>
        <a:ea typeface="+mn-ea"/>
        <a:cs typeface="+mn-cs"/>
      </a:defRPr>
    </a:lvl5pPr>
    <a:lvl6pPr marL="2306735" algn="l" defTabSz="922695" rtl="0" eaLnBrk="1" latinLnBrk="0" hangingPunct="1">
      <a:defRPr sz="1816" kern="1200">
        <a:solidFill>
          <a:schemeClr val="tx1"/>
        </a:solidFill>
        <a:latin typeface="+mn-lt"/>
        <a:ea typeface="+mn-ea"/>
        <a:cs typeface="+mn-cs"/>
      </a:defRPr>
    </a:lvl6pPr>
    <a:lvl7pPr marL="2768082" algn="l" defTabSz="922695" rtl="0" eaLnBrk="1" latinLnBrk="0" hangingPunct="1">
      <a:defRPr sz="1816" kern="1200">
        <a:solidFill>
          <a:schemeClr val="tx1"/>
        </a:solidFill>
        <a:latin typeface="+mn-lt"/>
        <a:ea typeface="+mn-ea"/>
        <a:cs typeface="+mn-cs"/>
      </a:defRPr>
    </a:lvl7pPr>
    <a:lvl8pPr marL="3229429" algn="l" defTabSz="922695" rtl="0" eaLnBrk="1" latinLnBrk="0" hangingPunct="1">
      <a:defRPr sz="1816" kern="1200">
        <a:solidFill>
          <a:schemeClr val="tx1"/>
        </a:solidFill>
        <a:latin typeface="+mn-lt"/>
        <a:ea typeface="+mn-ea"/>
        <a:cs typeface="+mn-cs"/>
      </a:defRPr>
    </a:lvl8pPr>
    <a:lvl9pPr marL="3690775" algn="l" defTabSz="922695" rtl="0" eaLnBrk="1" latinLnBrk="0" hangingPunct="1">
      <a:defRPr sz="181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69" userDrawn="1">
          <p15:clr>
            <a:srgbClr val="A4A3A4"/>
          </p15:clr>
        </p15:guide>
        <p15:guide id="2" pos="191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4BC"/>
    <a:srgbClr val="026D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589" autoAdjust="0"/>
    <p:restoredTop sz="95628" autoAdjust="0"/>
  </p:normalViewPr>
  <p:slideViewPr>
    <p:cSldViewPr>
      <p:cViewPr varScale="1">
        <p:scale>
          <a:sx n="55" d="100"/>
          <a:sy n="55" d="100"/>
        </p:scale>
        <p:origin x="3029" y="62"/>
      </p:cViewPr>
      <p:guideLst>
        <p:guide orient="horz" pos="2869"/>
        <p:guide pos="1916"/>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font" Target="fonts/font1.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D9C848-191C-4E4F-A794-FE120928930C}" type="datetimeFigureOut">
              <a:rPr lang="es-CO" smtClean="0"/>
              <a:t>25/07/2024</a:t>
            </a:fld>
            <a:endParaRPr lang="es-CO"/>
          </a:p>
        </p:txBody>
      </p:sp>
      <p:sp>
        <p:nvSpPr>
          <p:cNvPr id="4" name="Marcador de imagen de diapositiva 3"/>
          <p:cNvSpPr>
            <a:spLocks noGrp="1" noRot="1" noChangeAspect="1"/>
          </p:cNvSpPr>
          <p:nvPr>
            <p:ph type="sldImg" idx="2"/>
          </p:nvPr>
        </p:nvSpPr>
        <p:spPr>
          <a:xfrm>
            <a:off x="2400300" y="1143000"/>
            <a:ext cx="2057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F238DD-6F57-4BFE-92E9-2408B4883875}" type="slidenum">
              <a:rPr lang="es-CO" smtClean="0"/>
              <a:t>‹Nº›</a:t>
            </a:fld>
            <a:endParaRPr lang="es-CO"/>
          </a:p>
        </p:txBody>
      </p:sp>
    </p:spTree>
    <p:extLst>
      <p:ext uri="{BB962C8B-B14F-4D97-AF65-F5344CB8AC3E}">
        <p14:creationId xmlns:p14="http://schemas.microsoft.com/office/powerpoint/2010/main" val="1747686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noProof="0" dirty="0"/>
          </a:p>
        </p:txBody>
      </p:sp>
      <p:sp>
        <p:nvSpPr>
          <p:cNvPr id="4" name="Marcador de número de diapositiva 3"/>
          <p:cNvSpPr>
            <a:spLocks noGrp="1"/>
          </p:cNvSpPr>
          <p:nvPr>
            <p:ph type="sldNum" sz="quarter" idx="5"/>
          </p:nvPr>
        </p:nvSpPr>
        <p:spPr/>
        <p:txBody>
          <a:bodyPr/>
          <a:lstStyle/>
          <a:p>
            <a:fld id="{78F238DD-6F57-4BFE-92E9-2408B4883875}" type="slidenum">
              <a:rPr lang="es-CO" smtClean="0"/>
              <a:t>1</a:t>
            </a:fld>
            <a:endParaRPr lang="es-CO"/>
          </a:p>
        </p:txBody>
      </p:sp>
    </p:spTree>
    <p:extLst>
      <p:ext uri="{BB962C8B-B14F-4D97-AF65-F5344CB8AC3E}">
        <p14:creationId xmlns:p14="http://schemas.microsoft.com/office/powerpoint/2010/main" val="9270867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5755" y="2830407"/>
            <a:ext cx="5165155" cy="1953015"/>
          </a:xfrm>
        </p:spPr>
        <p:txBody>
          <a:bodyPr/>
          <a:lstStyle/>
          <a:p>
            <a:r>
              <a:rPr lang="en-US"/>
              <a:t>Click to edit Master title style</a:t>
            </a:r>
          </a:p>
        </p:txBody>
      </p:sp>
      <p:sp>
        <p:nvSpPr>
          <p:cNvPr id="3" name="Subtitle 2"/>
          <p:cNvSpPr>
            <a:spLocks noGrp="1"/>
          </p:cNvSpPr>
          <p:nvPr>
            <p:ph type="subTitle" idx="1"/>
          </p:nvPr>
        </p:nvSpPr>
        <p:spPr>
          <a:xfrm>
            <a:off x="911498" y="5163059"/>
            <a:ext cx="4253658" cy="2328433"/>
          </a:xfrm>
        </p:spPr>
        <p:txBody>
          <a:bodyPr/>
          <a:lstStyle>
            <a:lvl1pPr marL="0" indent="0" algn="ctr">
              <a:buNone/>
              <a:defRPr>
                <a:solidFill>
                  <a:schemeClr val="tx1">
                    <a:tint val="75000"/>
                  </a:schemeClr>
                </a:solidFill>
              </a:defRPr>
            </a:lvl1pPr>
            <a:lvl2pPr marL="600954" indent="0" algn="ctr">
              <a:buNone/>
              <a:defRPr>
                <a:solidFill>
                  <a:schemeClr val="tx1">
                    <a:tint val="75000"/>
                  </a:schemeClr>
                </a:solidFill>
              </a:defRPr>
            </a:lvl2pPr>
            <a:lvl3pPr marL="1201907" indent="0" algn="ctr">
              <a:buNone/>
              <a:defRPr>
                <a:solidFill>
                  <a:schemeClr val="tx1">
                    <a:tint val="75000"/>
                  </a:schemeClr>
                </a:solidFill>
              </a:defRPr>
            </a:lvl3pPr>
            <a:lvl4pPr marL="1802859" indent="0" algn="ctr">
              <a:buNone/>
              <a:defRPr>
                <a:solidFill>
                  <a:schemeClr val="tx1">
                    <a:tint val="75000"/>
                  </a:schemeClr>
                </a:solidFill>
              </a:defRPr>
            </a:lvl4pPr>
            <a:lvl5pPr marL="2403811" indent="0" algn="ctr">
              <a:buNone/>
              <a:defRPr>
                <a:solidFill>
                  <a:schemeClr val="tx1">
                    <a:tint val="75000"/>
                  </a:schemeClr>
                </a:solidFill>
              </a:defRPr>
            </a:lvl5pPr>
            <a:lvl6pPr marL="3004766" indent="0" algn="ctr">
              <a:buNone/>
              <a:defRPr>
                <a:solidFill>
                  <a:schemeClr val="tx1">
                    <a:tint val="75000"/>
                  </a:schemeClr>
                </a:solidFill>
              </a:defRPr>
            </a:lvl6pPr>
            <a:lvl7pPr marL="3605722" indent="0" algn="ctr">
              <a:buNone/>
              <a:defRPr>
                <a:solidFill>
                  <a:schemeClr val="tx1">
                    <a:tint val="75000"/>
                  </a:schemeClr>
                </a:solidFill>
              </a:defRPr>
            </a:lvl7pPr>
            <a:lvl8pPr marL="4206673" indent="0" algn="ctr">
              <a:buNone/>
              <a:defRPr>
                <a:solidFill>
                  <a:schemeClr val="tx1">
                    <a:tint val="75000"/>
                  </a:schemeClr>
                </a:solidFill>
              </a:defRPr>
            </a:lvl8pPr>
            <a:lvl9pPr marL="4807625"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7/25/2024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05577" y="364885"/>
            <a:ext cx="1367246" cy="777409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3841" y="364885"/>
            <a:ext cx="4000462" cy="777409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80019" y="5854842"/>
            <a:ext cx="5165155" cy="1809597"/>
          </a:xfrm>
        </p:spPr>
        <p:txBody>
          <a:bodyPr anchor="t"/>
          <a:lstStyle>
            <a:lvl1pPr algn="l">
              <a:defRPr sz="5256" b="1" cap="all"/>
            </a:lvl1pPr>
          </a:lstStyle>
          <a:p>
            <a:r>
              <a:rPr lang="en-US"/>
              <a:t>Click to edit Master title style</a:t>
            </a:r>
          </a:p>
        </p:txBody>
      </p:sp>
      <p:sp>
        <p:nvSpPr>
          <p:cNvPr id="3" name="Text Placeholder 2"/>
          <p:cNvSpPr>
            <a:spLocks noGrp="1"/>
          </p:cNvSpPr>
          <p:nvPr>
            <p:ph type="body" idx="1"/>
          </p:nvPr>
        </p:nvSpPr>
        <p:spPr>
          <a:xfrm>
            <a:off x="480019" y="3861751"/>
            <a:ext cx="5165155" cy="1993084"/>
          </a:xfrm>
        </p:spPr>
        <p:txBody>
          <a:bodyPr anchor="b"/>
          <a:lstStyle>
            <a:lvl1pPr marL="0" indent="0">
              <a:buNone/>
              <a:defRPr sz="2629">
                <a:solidFill>
                  <a:schemeClr val="tx1">
                    <a:tint val="75000"/>
                  </a:schemeClr>
                </a:solidFill>
              </a:defRPr>
            </a:lvl1pPr>
            <a:lvl2pPr marL="600954" indent="0">
              <a:buNone/>
              <a:defRPr sz="2367">
                <a:solidFill>
                  <a:schemeClr val="tx1">
                    <a:tint val="75000"/>
                  </a:schemeClr>
                </a:solidFill>
              </a:defRPr>
            </a:lvl2pPr>
            <a:lvl3pPr marL="1201907" indent="0">
              <a:buNone/>
              <a:defRPr sz="2104">
                <a:solidFill>
                  <a:schemeClr val="tx1">
                    <a:tint val="75000"/>
                  </a:schemeClr>
                </a:solidFill>
              </a:defRPr>
            </a:lvl3pPr>
            <a:lvl4pPr marL="1802859" indent="0">
              <a:buNone/>
              <a:defRPr sz="1839">
                <a:solidFill>
                  <a:schemeClr val="tx1">
                    <a:tint val="75000"/>
                  </a:schemeClr>
                </a:solidFill>
              </a:defRPr>
            </a:lvl4pPr>
            <a:lvl5pPr marL="2403811" indent="0">
              <a:buNone/>
              <a:defRPr sz="1839">
                <a:solidFill>
                  <a:schemeClr val="tx1">
                    <a:tint val="75000"/>
                  </a:schemeClr>
                </a:solidFill>
              </a:defRPr>
            </a:lvl5pPr>
            <a:lvl6pPr marL="3004766" indent="0">
              <a:buNone/>
              <a:defRPr sz="1839">
                <a:solidFill>
                  <a:schemeClr val="tx1">
                    <a:tint val="75000"/>
                  </a:schemeClr>
                </a:solidFill>
              </a:defRPr>
            </a:lvl6pPr>
            <a:lvl7pPr marL="3605722" indent="0">
              <a:buNone/>
              <a:defRPr sz="1839">
                <a:solidFill>
                  <a:schemeClr val="tx1">
                    <a:tint val="75000"/>
                  </a:schemeClr>
                </a:solidFill>
              </a:defRPr>
            </a:lvl7pPr>
            <a:lvl8pPr marL="4206673" indent="0">
              <a:buNone/>
              <a:defRPr sz="1839">
                <a:solidFill>
                  <a:schemeClr val="tx1">
                    <a:tint val="75000"/>
                  </a:schemeClr>
                </a:solidFill>
              </a:defRPr>
            </a:lvl8pPr>
            <a:lvl9pPr marL="4807625" indent="0">
              <a:buNone/>
              <a:defRPr sz="183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3837" y="2125970"/>
            <a:ext cx="2683856" cy="6013009"/>
          </a:xfrm>
        </p:spPr>
        <p:txBody>
          <a:bodyPr/>
          <a:lstStyle>
            <a:lvl1pPr>
              <a:defRPr sz="3681"/>
            </a:lvl1pPr>
            <a:lvl2pPr>
              <a:defRPr sz="3152"/>
            </a:lvl2pPr>
            <a:lvl3pPr>
              <a:defRPr sz="2629"/>
            </a:lvl3pPr>
            <a:lvl4pPr>
              <a:defRPr sz="2367"/>
            </a:lvl4pPr>
            <a:lvl5pPr>
              <a:defRPr sz="2367"/>
            </a:lvl5pPr>
            <a:lvl6pPr>
              <a:defRPr sz="2367"/>
            </a:lvl6pPr>
            <a:lvl7pPr>
              <a:defRPr sz="2367"/>
            </a:lvl7pPr>
            <a:lvl8pPr>
              <a:defRPr sz="2367"/>
            </a:lvl8pPr>
            <a:lvl9pPr>
              <a:defRPr sz="23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088969" y="2125970"/>
            <a:ext cx="2683856" cy="6013009"/>
          </a:xfrm>
        </p:spPr>
        <p:txBody>
          <a:bodyPr/>
          <a:lstStyle>
            <a:lvl1pPr>
              <a:defRPr sz="3681"/>
            </a:lvl1pPr>
            <a:lvl2pPr>
              <a:defRPr sz="3152"/>
            </a:lvl2pPr>
            <a:lvl3pPr>
              <a:defRPr sz="2629"/>
            </a:lvl3pPr>
            <a:lvl4pPr>
              <a:defRPr sz="2367"/>
            </a:lvl4pPr>
            <a:lvl5pPr>
              <a:defRPr sz="2367"/>
            </a:lvl5pPr>
            <a:lvl6pPr>
              <a:defRPr sz="2367"/>
            </a:lvl6pPr>
            <a:lvl7pPr>
              <a:defRPr sz="2367"/>
            </a:lvl7pPr>
            <a:lvl8pPr>
              <a:defRPr sz="2367"/>
            </a:lvl8pPr>
            <a:lvl9pPr>
              <a:defRPr sz="23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7/25/2024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03838" y="2039493"/>
            <a:ext cx="2684911" cy="849962"/>
          </a:xfrm>
        </p:spPr>
        <p:txBody>
          <a:bodyPr anchor="b"/>
          <a:lstStyle>
            <a:lvl1pPr marL="0" indent="0">
              <a:buNone/>
              <a:defRPr sz="3152" b="1"/>
            </a:lvl1pPr>
            <a:lvl2pPr marL="600954" indent="0">
              <a:buNone/>
              <a:defRPr sz="2629" b="1"/>
            </a:lvl2pPr>
            <a:lvl3pPr marL="1201907" indent="0">
              <a:buNone/>
              <a:defRPr sz="2367" b="1"/>
            </a:lvl3pPr>
            <a:lvl4pPr marL="1802859" indent="0">
              <a:buNone/>
              <a:defRPr sz="2104" b="1"/>
            </a:lvl4pPr>
            <a:lvl5pPr marL="2403811" indent="0">
              <a:buNone/>
              <a:defRPr sz="2104" b="1"/>
            </a:lvl5pPr>
            <a:lvl6pPr marL="3004766" indent="0">
              <a:buNone/>
              <a:defRPr sz="2104" b="1"/>
            </a:lvl6pPr>
            <a:lvl7pPr marL="3605722" indent="0">
              <a:buNone/>
              <a:defRPr sz="2104" b="1"/>
            </a:lvl7pPr>
            <a:lvl8pPr marL="4206673" indent="0">
              <a:buNone/>
              <a:defRPr sz="2104" b="1"/>
            </a:lvl8pPr>
            <a:lvl9pPr marL="4807625" indent="0">
              <a:buNone/>
              <a:defRPr sz="2104" b="1"/>
            </a:lvl9pPr>
          </a:lstStyle>
          <a:p>
            <a:pPr lvl="0"/>
            <a:r>
              <a:rPr lang="en-US"/>
              <a:t>Click to edit Master text styles</a:t>
            </a:r>
          </a:p>
        </p:txBody>
      </p:sp>
      <p:sp>
        <p:nvSpPr>
          <p:cNvPr id="4" name="Content Placeholder 3"/>
          <p:cNvSpPr>
            <a:spLocks noGrp="1"/>
          </p:cNvSpPr>
          <p:nvPr>
            <p:ph sz="half" idx="2"/>
          </p:nvPr>
        </p:nvSpPr>
        <p:spPr>
          <a:xfrm>
            <a:off x="303838" y="2889462"/>
            <a:ext cx="2684911" cy="5249519"/>
          </a:xfrm>
        </p:spPr>
        <p:txBody>
          <a:bodyPr/>
          <a:lstStyle>
            <a:lvl1pPr>
              <a:defRPr sz="3152"/>
            </a:lvl1pPr>
            <a:lvl2pPr>
              <a:defRPr sz="2629"/>
            </a:lvl2pPr>
            <a:lvl3pPr>
              <a:defRPr sz="2367"/>
            </a:lvl3pPr>
            <a:lvl4pPr>
              <a:defRPr sz="2104"/>
            </a:lvl4pPr>
            <a:lvl5pPr>
              <a:defRPr sz="2104"/>
            </a:lvl5pPr>
            <a:lvl6pPr>
              <a:defRPr sz="2104"/>
            </a:lvl6pPr>
            <a:lvl7pPr>
              <a:defRPr sz="2104"/>
            </a:lvl7pPr>
            <a:lvl8pPr>
              <a:defRPr sz="2104"/>
            </a:lvl8pPr>
            <a:lvl9pPr>
              <a:defRPr sz="210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086857" y="2039493"/>
            <a:ext cx="2685966" cy="849962"/>
          </a:xfrm>
        </p:spPr>
        <p:txBody>
          <a:bodyPr anchor="b"/>
          <a:lstStyle>
            <a:lvl1pPr marL="0" indent="0">
              <a:buNone/>
              <a:defRPr sz="3152" b="1"/>
            </a:lvl1pPr>
            <a:lvl2pPr marL="600954" indent="0">
              <a:buNone/>
              <a:defRPr sz="2629" b="1"/>
            </a:lvl2pPr>
            <a:lvl3pPr marL="1201907" indent="0">
              <a:buNone/>
              <a:defRPr sz="2367" b="1"/>
            </a:lvl3pPr>
            <a:lvl4pPr marL="1802859" indent="0">
              <a:buNone/>
              <a:defRPr sz="2104" b="1"/>
            </a:lvl4pPr>
            <a:lvl5pPr marL="2403811" indent="0">
              <a:buNone/>
              <a:defRPr sz="2104" b="1"/>
            </a:lvl5pPr>
            <a:lvl6pPr marL="3004766" indent="0">
              <a:buNone/>
              <a:defRPr sz="2104" b="1"/>
            </a:lvl6pPr>
            <a:lvl7pPr marL="3605722" indent="0">
              <a:buNone/>
              <a:defRPr sz="2104" b="1"/>
            </a:lvl7pPr>
            <a:lvl8pPr marL="4206673" indent="0">
              <a:buNone/>
              <a:defRPr sz="2104" b="1"/>
            </a:lvl8pPr>
            <a:lvl9pPr marL="4807625" indent="0">
              <a:buNone/>
              <a:defRPr sz="2104" b="1"/>
            </a:lvl9pPr>
          </a:lstStyle>
          <a:p>
            <a:pPr lvl="0"/>
            <a:r>
              <a:rPr lang="en-US"/>
              <a:t>Click to edit Master text styles</a:t>
            </a:r>
          </a:p>
        </p:txBody>
      </p:sp>
      <p:sp>
        <p:nvSpPr>
          <p:cNvPr id="6" name="Content Placeholder 5"/>
          <p:cNvSpPr>
            <a:spLocks noGrp="1"/>
          </p:cNvSpPr>
          <p:nvPr>
            <p:ph sz="quarter" idx="4"/>
          </p:nvPr>
        </p:nvSpPr>
        <p:spPr>
          <a:xfrm>
            <a:off x="3086857" y="2889462"/>
            <a:ext cx="2685966" cy="5249519"/>
          </a:xfrm>
        </p:spPr>
        <p:txBody>
          <a:bodyPr/>
          <a:lstStyle>
            <a:lvl1pPr>
              <a:defRPr sz="3152"/>
            </a:lvl1pPr>
            <a:lvl2pPr>
              <a:defRPr sz="2629"/>
            </a:lvl2pPr>
            <a:lvl3pPr>
              <a:defRPr sz="2367"/>
            </a:lvl3pPr>
            <a:lvl4pPr>
              <a:defRPr sz="2104"/>
            </a:lvl4pPr>
            <a:lvl5pPr>
              <a:defRPr sz="2104"/>
            </a:lvl5pPr>
            <a:lvl6pPr>
              <a:defRPr sz="2104"/>
            </a:lvl6pPr>
            <a:lvl7pPr>
              <a:defRPr sz="2104"/>
            </a:lvl7pPr>
            <a:lvl8pPr>
              <a:defRPr sz="2104"/>
            </a:lvl8pPr>
            <a:lvl9pPr>
              <a:defRPr sz="210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7/25/2024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7/25/2024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3836" y="362772"/>
            <a:ext cx="1999177" cy="1543853"/>
          </a:xfrm>
        </p:spPr>
        <p:txBody>
          <a:bodyPr anchor="b"/>
          <a:lstStyle>
            <a:lvl1pPr algn="l">
              <a:defRPr sz="2629" b="1"/>
            </a:lvl1pPr>
          </a:lstStyle>
          <a:p>
            <a:r>
              <a:rPr lang="en-US"/>
              <a:t>Click to edit Master title style</a:t>
            </a:r>
          </a:p>
        </p:txBody>
      </p:sp>
      <p:sp>
        <p:nvSpPr>
          <p:cNvPr id="3" name="Content Placeholder 2"/>
          <p:cNvSpPr>
            <a:spLocks noGrp="1"/>
          </p:cNvSpPr>
          <p:nvPr>
            <p:ph idx="1"/>
          </p:nvPr>
        </p:nvSpPr>
        <p:spPr>
          <a:xfrm>
            <a:off x="2375808" y="362772"/>
            <a:ext cx="3397018" cy="7776204"/>
          </a:xfrm>
        </p:spPr>
        <p:txBody>
          <a:bodyPr/>
          <a:lstStyle>
            <a:lvl1pPr>
              <a:defRPr sz="4207"/>
            </a:lvl1pPr>
            <a:lvl2pPr>
              <a:defRPr sz="3681"/>
            </a:lvl2pPr>
            <a:lvl3pPr>
              <a:defRPr sz="3152"/>
            </a:lvl3pPr>
            <a:lvl4pPr>
              <a:defRPr sz="2629"/>
            </a:lvl4pPr>
            <a:lvl5pPr>
              <a:defRPr sz="2629"/>
            </a:lvl5pPr>
            <a:lvl6pPr>
              <a:defRPr sz="2629"/>
            </a:lvl6pPr>
            <a:lvl7pPr>
              <a:defRPr sz="2629"/>
            </a:lvl7pPr>
            <a:lvl8pPr>
              <a:defRPr sz="2629"/>
            </a:lvl8pPr>
            <a:lvl9pPr>
              <a:defRPr sz="262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3836" y="1906623"/>
            <a:ext cx="1999177" cy="6232353"/>
          </a:xfrm>
        </p:spPr>
        <p:txBody>
          <a:bodyPr/>
          <a:lstStyle>
            <a:lvl1pPr marL="0" indent="0">
              <a:buNone/>
              <a:defRPr sz="1839"/>
            </a:lvl1pPr>
            <a:lvl2pPr marL="600954" indent="0">
              <a:buNone/>
              <a:defRPr sz="1577"/>
            </a:lvl2pPr>
            <a:lvl3pPr marL="1201907" indent="0">
              <a:buNone/>
              <a:defRPr sz="1315"/>
            </a:lvl3pPr>
            <a:lvl4pPr marL="1802859" indent="0">
              <a:buNone/>
              <a:defRPr sz="1183"/>
            </a:lvl4pPr>
            <a:lvl5pPr marL="2403811" indent="0">
              <a:buNone/>
              <a:defRPr sz="1183"/>
            </a:lvl5pPr>
            <a:lvl6pPr marL="3004766" indent="0">
              <a:buNone/>
              <a:defRPr sz="1183"/>
            </a:lvl6pPr>
            <a:lvl7pPr marL="3605722" indent="0">
              <a:buNone/>
              <a:defRPr sz="1183"/>
            </a:lvl7pPr>
            <a:lvl8pPr marL="4206673" indent="0">
              <a:buNone/>
              <a:defRPr sz="1183"/>
            </a:lvl8pPr>
            <a:lvl9pPr marL="4807625" indent="0">
              <a:buNone/>
              <a:defRPr sz="1183"/>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1074" y="6377890"/>
            <a:ext cx="3645991" cy="752945"/>
          </a:xfrm>
        </p:spPr>
        <p:txBody>
          <a:bodyPr anchor="b"/>
          <a:lstStyle>
            <a:lvl1pPr algn="l">
              <a:defRPr sz="2629" b="1"/>
            </a:lvl1pPr>
          </a:lstStyle>
          <a:p>
            <a:r>
              <a:rPr lang="en-US"/>
              <a:t>Click to edit Master title style</a:t>
            </a:r>
          </a:p>
        </p:txBody>
      </p:sp>
      <p:sp>
        <p:nvSpPr>
          <p:cNvPr id="3" name="Picture Placeholder 2"/>
          <p:cNvSpPr>
            <a:spLocks noGrp="1"/>
          </p:cNvSpPr>
          <p:nvPr>
            <p:ph type="pic" idx="1"/>
          </p:nvPr>
        </p:nvSpPr>
        <p:spPr>
          <a:xfrm>
            <a:off x="1191074" y="814114"/>
            <a:ext cx="3645991" cy="5466754"/>
          </a:xfrm>
        </p:spPr>
        <p:txBody>
          <a:bodyPr/>
          <a:lstStyle>
            <a:lvl1pPr marL="0" indent="0">
              <a:buNone/>
              <a:defRPr sz="4207"/>
            </a:lvl1pPr>
            <a:lvl2pPr marL="600954" indent="0">
              <a:buNone/>
              <a:defRPr sz="3681"/>
            </a:lvl2pPr>
            <a:lvl3pPr marL="1201907" indent="0">
              <a:buNone/>
              <a:defRPr sz="3152"/>
            </a:lvl3pPr>
            <a:lvl4pPr marL="1802859" indent="0">
              <a:buNone/>
              <a:defRPr sz="2629"/>
            </a:lvl4pPr>
            <a:lvl5pPr marL="2403811" indent="0">
              <a:buNone/>
              <a:defRPr sz="2629"/>
            </a:lvl5pPr>
            <a:lvl6pPr marL="3004766" indent="0">
              <a:buNone/>
              <a:defRPr sz="2629"/>
            </a:lvl6pPr>
            <a:lvl7pPr marL="3605722" indent="0">
              <a:buNone/>
              <a:defRPr sz="2629"/>
            </a:lvl7pPr>
            <a:lvl8pPr marL="4206673" indent="0">
              <a:buNone/>
              <a:defRPr sz="2629"/>
            </a:lvl8pPr>
            <a:lvl9pPr marL="4807625" indent="0">
              <a:buNone/>
              <a:defRPr sz="2629"/>
            </a:lvl9pPr>
          </a:lstStyle>
          <a:p>
            <a:endParaRPr lang="en-US"/>
          </a:p>
        </p:txBody>
      </p:sp>
      <p:sp>
        <p:nvSpPr>
          <p:cNvPr id="4" name="Text Placeholder 3"/>
          <p:cNvSpPr>
            <a:spLocks noGrp="1"/>
          </p:cNvSpPr>
          <p:nvPr>
            <p:ph type="body" sz="half" idx="2"/>
          </p:nvPr>
        </p:nvSpPr>
        <p:spPr>
          <a:xfrm>
            <a:off x="1191074" y="7130835"/>
            <a:ext cx="3645991" cy="1069307"/>
          </a:xfrm>
        </p:spPr>
        <p:txBody>
          <a:bodyPr/>
          <a:lstStyle>
            <a:lvl1pPr marL="0" indent="0">
              <a:buNone/>
              <a:defRPr sz="1839"/>
            </a:lvl1pPr>
            <a:lvl2pPr marL="600954" indent="0">
              <a:buNone/>
              <a:defRPr sz="1577"/>
            </a:lvl2pPr>
            <a:lvl3pPr marL="1201907" indent="0">
              <a:buNone/>
              <a:defRPr sz="1315"/>
            </a:lvl3pPr>
            <a:lvl4pPr marL="1802859" indent="0">
              <a:buNone/>
              <a:defRPr sz="1183"/>
            </a:lvl4pPr>
            <a:lvl5pPr marL="2403811" indent="0">
              <a:buNone/>
              <a:defRPr sz="1183"/>
            </a:lvl5pPr>
            <a:lvl6pPr marL="3004766" indent="0">
              <a:buNone/>
              <a:defRPr sz="1183"/>
            </a:lvl6pPr>
            <a:lvl7pPr marL="3605722" indent="0">
              <a:buNone/>
              <a:defRPr sz="1183"/>
            </a:lvl7pPr>
            <a:lvl8pPr marL="4206673" indent="0">
              <a:buNone/>
              <a:defRPr sz="1183"/>
            </a:lvl8pPr>
            <a:lvl9pPr marL="4807625" indent="0">
              <a:buNone/>
              <a:defRPr sz="1183"/>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3841" y="364877"/>
            <a:ext cx="5468989" cy="1518544"/>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03841" y="2125970"/>
            <a:ext cx="5468989" cy="60130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3838" y="8444790"/>
            <a:ext cx="1417887" cy="485090"/>
          </a:xfrm>
          <a:prstGeom prst="rect">
            <a:avLst/>
          </a:prstGeom>
        </p:spPr>
        <p:txBody>
          <a:bodyPr vert="horz" lIns="91440" tIns="45720" rIns="91440" bIns="45720" rtlCol="0" anchor="ctr"/>
          <a:lstStyle>
            <a:lvl1pPr algn="l">
              <a:defRPr sz="1577">
                <a:solidFill>
                  <a:schemeClr val="tx1">
                    <a:tint val="75000"/>
                  </a:schemeClr>
                </a:solidFill>
              </a:defRPr>
            </a:lvl1pPr>
          </a:lstStyle>
          <a:p>
            <a:fld id="{1D8BD707-D9CF-40AE-B4C6-C98DA3205C09}" type="datetimeFigureOut">
              <a:rPr lang="en-US" smtClean="0"/>
              <a:pPr/>
              <a:t>7/25/2024</a:t>
            </a:fld>
            <a:endParaRPr lang="en-US"/>
          </a:p>
        </p:txBody>
      </p:sp>
      <p:sp>
        <p:nvSpPr>
          <p:cNvPr id="5" name="Footer Placeholder 4"/>
          <p:cNvSpPr>
            <a:spLocks noGrp="1"/>
          </p:cNvSpPr>
          <p:nvPr>
            <p:ph type="ftr" sz="quarter" idx="3"/>
          </p:nvPr>
        </p:nvSpPr>
        <p:spPr>
          <a:xfrm>
            <a:off x="2076196" y="8444790"/>
            <a:ext cx="1924274" cy="485090"/>
          </a:xfrm>
          <a:prstGeom prst="rect">
            <a:avLst/>
          </a:prstGeom>
        </p:spPr>
        <p:txBody>
          <a:bodyPr vert="horz" lIns="91440" tIns="45720" rIns="91440" bIns="45720" rtlCol="0" anchor="ctr"/>
          <a:lstStyle>
            <a:lvl1pPr algn="ctr">
              <a:defRPr sz="1577">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354940" y="8444790"/>
            <a:ext cx="1417887" cy="485090"/>
          </a:xfrm>
          <a:prstGeom prst="rect">
            <a:avLst/>
          </a:prstGeom>
        </p:spPr>
        <p:txBody>
          <a:bodyPr vert="horz" lIns="91440" tIns="45720" rIns="91440" bIns="45720" rtlCol="0" anchor="ctr"/>
          <a:lstStyle>
            <a:lvl1pPr algn="r">
              <a:defRPr sz="1577">
                <a:solidFill>
                  <a:schemeClr val="tx1">
                    <a:tint val="75000"/>
                  </a:schemeClr>
                </a:solidFill>
              </a:defRPr>
            </a:lvl1pPr>
          </a:lstStyle>
          <a:p>
            <a:fld id="{B6F15528-21DE-4FAA-801E-634DDDAF4B2B}" type="slidenum">
              <a:rPr lang="en-US" smtClean="0"/>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01907" rtl="0" eaLnBrk="1" latinLnBrk="0" hangingPunct="1">
        <a:spcBef>
          <a:spcPct val="0"/>
        </a:spcBef>
        <a:buNone/>
        <a:defRPr sz="5785" kern="1200">
          <a:solidFill>
            <a:schemeClr val="tx1"/>
          </a:solidFill>
          <a:latin typeface="+mj-lt"/>
          <a:ea typeface="+mj-ea"/>
          <a:cs typeface="+mj-cs"/>
        </a:defRPr>
      </a:lvl1pPr>
    </p:titleStyle>
    <p:bodyStyle>
      <a:lvl1pPr marL="450716" indent="-450716" algn="l" defTabSz="1201907" rtl="0" eaLnBrk="1" latinLnBrk="0" hangingPunct="1">
        <a:spcBef>
          <a:spcPct val="20000"/>
        </a:spcBef>
        <a:buFont typeface="Arial" pitchFamily="34" charset="0"/>
        <a:buChar char="•"/>
        <a:defRPr sz="4207" kern="1200">
          <a:solidFill>
            <a:schemeClr val="tx1"/>
          </a:solidFill>
          <a:latin typeface="+mn-lt"/>
          <a:ea typeface="+mn-ea"/>
          <a:cs typeface="+mn-cs"/>
        </a:defRPr>
      </a:lvl1pPr>
      <a:lvl2pPr marL="976547" indent="-375595" algn="l" defTabSz="1201907" rtl="0" eaLnBrk="1" latinLnBrk="0" hangingPunct="1">
        <a:spcBef>
          <a:spcPct val="20000"/>
        </a:spcBef>
        <a:buFont typeface="Arial" pitchFamily="34" charset="0"/>
        <a:buChar char="–"/>
        <a:defRPr sz="3681" kern="1200">
          <a:solidFill>
            <a:schemeClr val="tx1"/>
          </a:solidFill>
          <a:latin typeface="+mn-lt"/>
          <a:ea typeface="+mn-ea"/>
          <a:cs typeface="+mn-cs"/>
        </a:defRPr>
      </a:lvl2pPr>
      <a:lvl3pPr marL="1502381" indent="-300477" algn="l" defTabSz="1201907" rtl="0" eaLnBrk="1" latinLnBrk="0" hangingPunct="1">
        <a:spcBef>
          <a:spcPct val="20000"/>
        </a:spcBef>
        <a:buFont typeface="Arial" pitchFamily="34" charset="0"/>
        <a:buChar char="•"/>
        <a:defRPr sz="3152" kern="1200">
          <a:solidFill>
            <a:schemeClr val="tx1"/>
          </a:solidFill>
          <a:latin typeface="+mn-lt"/>
          <a:ea typeface="+mn-ea"/>
          <a:cs typeface="+mn-cs"/>
        </a:defRPr>
      </a:lvl3pPr>
      <a:lvl4pPr marL="2103334" indent="-300477" algn="l" defTabSz="1201907" rtl="0" eaLnBrk="1" latinLnBrk="0" hangingPunct="1">
        <a:spcBef>
          <a:spcPct val="20000"/>
        </a:spcBef>
        <a:buFont typeface="Arial" pitchFamily="34" charset="0"/>
        <a:buChar char="–"/>
        <a:defRPr sz="2629" kern="1200">
          <a:solidFill>
            <a:schemeClr val="tx1"/>
          </a:solidFill>
          <a:latin typeface="+mn-lt"/>
          <a:ea typeface="+mn-ea"/>
          <a:cs typeface="+mn-cs"/>
        </a:defRPr>
      </a:lvl4pPr>
      <a:lvl5pPr marL="2704288" indent="-300477" algn="l" defTabSz="1201907" rtl="0" eaLnBrk="1" latinLnBrk="0" hangingPunct="1">
        <a:spcBef>
          <a:spcPct val="20000"/>
        </a:spcBef>
        <a:buFont typeface="Arial" pitchFamily="34" charset="0"/>
        <a:buChar char="»"/>
        <a:defRPr sz="2629" kern="1200">
          <a:solidFill>
            <a:schemeClr val="tx1"/>
          </a:solidFill>
          <a:latin typeface="+mn-lt"/>
          <a:ea typeface="+mn-ea"/>
          <a:cs typeface="+mn-cs"/>
        </a:defRPr>
      </a:lvl5pPr>
      <a:lvl6pPr marL="3305240" indent="-300477" algn="l" defTabSz="1201907" rtl="0" eaLnBrk="1" latinLnBrk="0" hangingPunct="1">
        <a:spcBef>
          <a:spcPct val="20000"/>
        </a:spcBef>
        <a:buFont typeface="Arial" pitchFamily="34" charset="0"/>
        <a:buChar char="•"/>
        <a:defRPr sz="2629" kern="1200">
          <a:solidFill>
            <a:schemeClr val="tx1"/>
          </a:solidFill>
          <a:latin typeface="+mn-lt"/>
          <a:ea typeface="+mn-ea"/>
          <a:cs typeface="+mn-cs"/>
        </a:defRPr>
      </a:lvl6pPr>
      <a:lvl7pPr marL="3906196" indent="-300477" algn="l" defTabSz="1201907" rtl="0" eaLnBrk="1" latinLnBrk="0" hangingPunct="1">
        <a:spcBef>
          <a:spcPct val="20000"/>
        </a:spcBef>
        <a:buFont typeface="Arial" pitchFamily="34" charset="0"/>
        <a:buChar char="•"/>
        <a:defRPr sz="2629" kern="1200">
          <a:solidFill>
            <a:schemeClr val="tx1"/>
          </a:solidFill>
          <a:latin typeface="+mn-lt"/>
          <a:ea typeface="+mn-ea"/>
          <a:cs typeface="+mn-cs"/>
        </a:defRPr>
      </a:lvl7pPr>
      <a:lvl8pPr marL="4507149" indent="-300477" algn="l" defTabSz="1201907" rtl="0" eaLnBrk="1" latinLnBrk="0" hangingPunct="1">
        <a:spcBef>
          <a:spcPct val="20000"/>
        </a:spcBef>
        <a:buFont typeface="Arial" pitchFamily="34" charset="0"/>
        <a:buChar char="•"/>
        <a:defRPr sz="2629" kern="1200">
          <a:solidFill>
            <a:schemeClr val="tx1"/>
          </a:solidFill>
          <a:latin typeface="+mn-lt"/>
          <a:ea typeface="+mn-ea"/>
          <a:cs typeface="+mn-cs"/>
        </a:defRPr>
      </a:lvl8pPr>
      <a:lvl9pPr marL="5108103" indent="-300477" algn="l" defTabSz="1201907" rtl="0" eaLnBrk="1" latinLnBrk="0" hangingPunct="1">
        <a:spcBef>
          <a:spcPct val="20000"/>
        </a:spcBef>
        <a:buFont typeface="Arial" pitchFamily="34" charset="0"/>
        <a:buChar char="•"/>
        <a:defRPr sz="2629" kern="1200">
          <a:solidFill>
            <a:schemeClr val="tx1"/>
          </a:solidFill>
          <a:latin typeface="+mn-lt"/>
          <a:ea typeface="+mn-ea"/>
          <a:cs typeface="+mn-cs"/>
        </a:defRPr>
      </a:lvl9pPr>
    </p:bodyStyle>
    <p:otherStyle>
      <a:defPPr>
        <a:defRPr lang="en-US"/>
      </a:defPPr>
      <a:lvl1pPr marL="0" algn="l" defTabSz="1201907" rtl="0" eaLnBrk="1" latinLnBrk="0" hangingPunct="1">
        <a:defRPr sz="2367" kern="1200">
          <a:solidFill>
            <a:schemeClr val="tx1"/>
          </a:solidFill>
          <a:latin typeface="+mn-lt"/>
          <a:ea typeface="+mn-ea"/>
          <a:cs typeface="+mn-cs"/>
        </a:defRPr>
      </a:lvl1pPr>
      <a:lvl2pPr marL="600954" algn="l" defTabSz="1201907" rtl="0" eaLnBrk="1" latinLnBrk="0" hangingPunct="1">
        <a:defRPr sz="2367" kern="1200">
          <a:solidFill>
            <a:schemeClr val="tx1"/>
          </a:solidFill>
          <a:latin typeface="+mn-lt"/>
          <a:ea typeface="+mn-ea"/>
          <a:cs typeface="+mn-cs"/>
        </a:defRPr>
      </a:lvl2pPr>
      <a:lvl3pPr marL="1201907" algn="l" defTabSz="1201907" rtl="0" eaLnBrk="1" latinLnBrk="0" hangingPunct="1">
        <a:defRPr sz="2367" kern="1200">
          <a:solidFill>
            <a:schemeClr val="tx1"/>
          </a:solidFill>
          <a:latin typeface="+mn-lt"/>
          <a:ea typeface="+mn-ea"/>
          <a:cs typeface="+mn-cs"/>
        </a:defRPr>
      </a:lvl3pPr>
      <a:lvl4pPr marL="1802859" algn="l" defTabSz="1201907" rtl="0" eaLnBrk="1" latinLnBrk="0" hangingPunct="1">
        <a:defRPr sz="2367" kern="1200">
          <a:solidFill>
            <a:schemeClr val="tx1"/>
          </a:solidFill>
          <a:latin typeface="+mn-lt"/>
          <a:ea typeface="+mn-ea"/>
          <a:cs typeface="+mn-cs"/>
        </a:defRPr>
      </a:lvl4pPr>
      <a:lvl5pPr marL="2403811" algn="l" defTabSz="1201907" rtl="0" eaLnBrk="1" latinLnBrk="0" hangingPunct="1">
        <a:defRPr sz="2367" kern="1200">
          <a:solidFill>
            <a:schemeClr val="tx1"/>
          </a:solidFill>
          <a:latin typeface="+mn-lt"/>
          <a:ea typeface="+mn-ea"/>
          <a:cs typeface="+mn-cs"/>
        </a:defRPr>
      </a:lvl5pPr>
      <a:lvl6pPr marL="3004766" algn="l" defTabSz="1201907" rtl="0" eaLnBrk="1" latinLnBrk="0" hangingPunct="1">
        <a:defRPr sz="2367" kern="1200">
          <a:solidFill>
            <a:schemeClr val="tx1"/>
          </a:solidFill>
          <a:latin typeface="+mn-lt"/>
          <a:ea typeface="+mn-ea"/>
          <a:cs typeface="+mn-cs"/>
        </a:defRPr>
      </a:lvl6pPr>
      <a:lvl7pPr marL="3605722" algn="l" defTabSz="1201907" rtl="0" eaLnBrk="1" latinLnBrk="0" hangingPunct="1">
        <a:defRPr sz="2367" kern="1200">
          <a:solidFill>
            <a:schemeClr val="tx1"/>
          </a:solidFill>
          <a:latin typeface="+mn-lt"/>
          <a:ea typeface="+mn-ea"/>
          <a:cs typeface="+mn-cs"/>
        </a:defRPr>
      </a:lvl7pPr>
      <a:lvl8pPr marL="4206673" algn="l" defTabSz="1201907" rtl="0" eaLnBrk="1" latinLnBrk="0" hangingPunct="1">
        <a:defRPr sz="2367" kern="1200">
          <a:solidFill>
            <a:schemeClr val="tx1"/>
          </a:solidFill>
          <a:latin typeface="+mn-lt"/>
          <a:ea typeface="+mn-ea"/>
          <a:cs typeface="+mn-cs"/>
        </a:defRPr>
      </a:lvl8pPr>
      <a:lvl9pPr marL="4807625" algn="l" defTabSz="1201907" rtl="0" eaLnBrk="1" latinLnBrk="0" hangingPunct="1">
        <a:defRPr sz="236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jpeg"/><Relationship Id="rId7" Type="http://schemas.openxmlformats.org/officeDocument/2006/relationships/image" Target="../media/image5.png"/><Relationship Id="rId12" Type="http://schemas.openxmlformats.org/officeDocument/2006/relationships/image" Target="../media/image10.svg"/><Relationship Id="rId2" Type="http://schemas.openxmlformats.org/officeDocument/2006/relationships/notesSlide" Target="../notesSlides/notesSlide1.xml"/><Relationship Id="rId16"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sv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 name="Imagen 43" descr="Diagrama, Esquemático&#10;&#10;Descripción generada automáticamente">
            <a:extLst>
              <a:ext uri="{FF2B5EF4-FFF2-40B4-BE49-F238E27FC236}">
                <a16:creationId xmlns:a16="http://schemas.microsoft.com/office/drawing/2014/main" id="{4B46E7F0-955E-BB7E-F75A-9F63190830A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1831" t="6063" r="12502" b="5943"/>
          <a:stretch/>
        </p:blipFill>
        <p:spPr>
          <a:xfrm>
            <a:off x="1639885" y="7367213"/>
            <a:ext cx="2497100" cy="1572312"/>
          </a:xfrm>
          <a:prstGeom prst="rect">
            <a:avLst/>
          </a:prstGeom>
        </p:spPr>
      </p:pic>
      <p:sp>
        <p:nvSpPr>
          <p:cNvPr id="13" name="Freeform 46">
            <a:extLst>
              <a:ext uri="{FF2B5EF4-FFF2-40B4-BE49-F238E27FC236}">
                <a16:creationId xmlns:a16="http://schemas.microsoft.com/office/drawing/2014/main" id="{CB953332-F314-6B60-30FE-7FF21B2AF1F9}"/>
              </a:ext>
            </a:extLst>
          </p:cNvPr>
          <p:cNvSpPr/>
          <p:nvPr/>
        </p:nvSpPr>
        <p:spPr>
          <a:xfrm>
            <a:off x="42847" y="5659735"/>
            <a:ext cx="6331909" cy="3633730"/>
          </a:xfrm>
          <a:custGeom>
            <a:avLst/>
            <a:gdLst>
              <a:gd name="connsiteX0" fmla="*/ 0 w 6331909"/>
              <a:gd name="connsiteY0" fmla="*/ 605634 h 3633730"/>
              <a:gd name="connsiteX1" fmla="*/ 605634 w 6331909"/>
              <a:gd name="connsiteY1" fmla="*/ 0 h 3633730"/>
              <a:gd name="connsiteX2" fmla="*/ 1348127 w 6331909"/>
              <a:gd name="connsiteY2" fmla="*/ 0 h 3633730"/>
              <a:gd name="connsiteX3" fmla="*/ 1937001 w 6331909"/>
              <a:gd name="connsiteY3" fmla="*/ 0 h 3633730"/>
              <a:gd name="connsiteX4" fmla="*/ 2474668 w 6331909"/>
              <a:gd name="connsiteY4" fmla="*/ 0 h 3633730"/>
              <a:gd name="connsiteX5" fmla="*/ 3165955 w 6331909"/>
              <a:gd name="connsiteY5" fmla="*/ 0 h 3633730"/>
              <a:gd name="connsiteX6" fmla="*/ 3754828 w 6331909"/>
              <a:gd name="connsiteY6" fmla="*/ 0 h 3633730"/>
              <a:gd name="connsiteX7" fmla="*/ 4497321 w 6331909"/>
              <a:gd name="connsiteY7" fmla="*/ 0 h 3633730"/>
              <a:gd name="connsiteX8" fmla="*/ 5034988 w 6331909"/>
              <a:gd name="connsiteY8" fmla="*/ 0 h 3633730"/>
              <a:gd name="connsiteX9" fmla="*/ 5726275 w 6331909"/>
              <a:gd name="connsiteY9" fmla="*/ 0 h 3633730"/>
              <a:gd name="connsiteX10" fmla="*/ 6331909 w 6331909"/>
              <a:gd name="connsiteY10" fmla="*/ 605634 h 3633730"/>
              <a:gd name="connsiteX11" fmla="*/ 6331909 w 6331909"/>
              <a:gd name="connsiteY11" fmla="*/ 1211250 h 3633730"/>
              <a:gd name="connsiteX12" fmla="*/ 6331909 w 6331909"/>
              <a:gd name="connsiteY12" fmla="*/ 1792640 h 3633730"/>
              <a:gd name="connsiteX13" fmla="*/ 6331909 w 6331909"/>
              <a:gd name="connsiteY13" fmla="*/ 2446705 h 3633730"/>
              <a:gd name="connsiteX14" fmla="*/ 6331909 w 6331909"/>
              <a:gd name="connsiteY14" fmla="*/ 3028096 h 3633730"/>
              <a:gd name="connsiteX15" fmla="*/ 5726275 w 6331909"/>
              <a:gd name="connsiteY15" fmla="*/ 3633730 h 3633730"/>
              <a:gd name="connsiteX16" fmla="*/ 5034988 w 6331909"/>
              <a:gd name="connsiteY16" fmla="*/ 3633730 h 3633730"/>
              <a:gd name="connsiteX17" fmla="*/ 4394908 w 6331909"/>
              <a:gd name="connsiteY17" fmla="*/ 3633730 h 3633730"/>
              <a:gd name="connsiteX18" fmla="*/ 3908447 w 6331909"/>
              <a:gd name="connsiteY18" fmla="*/ 3633730 h 3633730"/>
              <a:gd name="connsiteX19" fmla="*/ 3370780 w 6331909"/>
              <a:gd name="connsiteY19" fmla="*/ 3633730 h 3633730"/>
              <a:gd name="connsiteX20" fmla="*/ 2628287 w 6331909"/>
              <a:gd name="connsiteY20" fmla="*/ 3633730 h 3633730"/>
              <a:gd name="connsiteX21" fmla="*/ 1988207 w 6331909"/>
              <a:gd name="connsiteY21" fmla="*/ 3633730 h 3633730"/>
              <a:gd name="connsiteX22" fmla="*/ 1450540 w 6331909"/>
              <a:gd name="connsiteY22" fmla="*/ 3633730 h 3633730"/>
              <a:gd name="connsiteX23" fmla="*/ 605634 w 6331909"/>
              <a:gd name="connsiteY23" fmla="*/ 3633730 h 3633730"/>
              <a:gd name="connsiteX24" fmla="*/ 0 w 6331909"/>
              <a:gd name="connsiteY24" fmla="*/ 3028096 h 3633730"/>
              <a:gd name="connsiteX25" fmla="*/ 0 w 6331909"/>
              <a:gd name="connsiteY25" fmla="*/ 2422481 h 3633730"/>
              <a:gd name="connsiteX26" fmla="*/ 0 w 6331909"/>
              <a:gd name="connsiteY26" fmla="*/ 1865314 h 3633730"/>
              <a:gd name="connsiteX27" fmla="*/ 0 w 6331909"/>
              <a:gd name="connsiteY27" fmla="*/ 1235474 h 3633730"/>
              <a:gd name="connsiteX28" fmla="*/ 0 w 6331909"/>
              <a:gd name="connsiteY28" fmla="*/ 605634 h 3633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6331909" h="3633730" extrusionOk="0">
                <a:moveTo>
                  <a:pt x="0" y="605634"/>
                </a:moveTo>
                <a:cubicBezTo>
                  <a:pt x="-68714" y="228768"/>
                  <a:pt x="237913" y="12475"/>
                  <a:pt x="605634" y="0"/>
                </a:cubicBezTo>
                <a:cubicBezTo>
                  <a:pt x="911766" y="13345"/>
                  <a:pt x="1059780" y="-29171"/>
                  <a:pt x="1348127" y="0"/>
                </a:cubicBezTo>
                <a:cubicBezTo>
                  <a:pt x="1636474" y="29171"/>
                  <a:pt x="1666271" y="-17190"/>
                  <a:pt x="1937001" y="0"/>
                </a:cubicBezTo>
                <a:cubicBezTo>
                  <a:pt x="2207731" y="17190"/>
                  <a:pt x="2249775" y="3047"/>
                  <a:pt x="2474668" y="0"/>
                </a:cubicBezTo>
                <a:cubicBezTo>
                  <a:pt x="2699561" y="-3047"/>
                  <a:pt x="2837554" y="-2665"/>
                  <a:pt x="3165955" y="0"/>
                </a:cubicBezTo>
                <a:cubicBezTo>
                  <a:pt x="3494356" y="2665"/>
                  <a:pt x="3534667" y="24920"/>
                  <a:pt x="3754828" y="0"/>
                </a:cubicBezTo>
                <a:cubicBezTo>
                  <a:pt x="3974989" y="-24920"/>
                  <a:pt x="4169776" y="-98"/>
                  <a:pt x="4497321" y="0"/>
                </a:cubicBezTo>
                <a:cubicBezTo>
                  <a:pt x="4824866" y="98"/>
                  <a:pt x="4783831" y="-782"/>
                  <a:pt x="5034988" y="0"/>
                </a:cubicBezTo>
                <a:cubicBezTo>
                  <a:pt x="5286145" y="782"/>
                  <a:pt x="5579445" y="27997"/>
                  <a:pt x="5726275" y="0"/>
                </a:cubicBezTo>
                <a:cubicBezTo>
                  <a:pt x="6072249" y="2763"/>
                  <a:pt x="6268386" y="260878"/>
                  <a:pt x="6331909" y="605634"/>
                </a:cubicBezTo>
                <a:cubicBezTo>
                  <a:pt x="6308004" y="727971"/>
                  <a:pt x="6341769" y="1000044"/>
                  <a:pt x="6331909" y="1211250"/>
                </a:cubicBezTo>
                <a:cubicBezTo>
                  <a:pt x="6322049" y="1422456"/>
                  <a:pt x="6316173" y="1503297"/>
                  <a:pt x="6331909" y="1792640"/>
                </a:cubicBezTo>
                <a:cubicBezTo>
                  <a:pt x="6347646" y="2081983"/>
                  <a:pt x="6309130" y="2257039"/>
                  <a:pt x="6331909" y="2446705"/>
                </a:cubicBezTo>
                <a:cubicBezTo>
                  <a:pt x="6354688" y="2636372"/>
                  <a:pt x="6339963" y="2784538"/>
                  <a:pt x="6331909" y="3028096"/>
                </a:cubicBezTo>
                <a:cubicBezTo>
                  <a:pt x="6289025" y="3369620"/>
                  <a:pt x="6040181" y="3619533"/>
                  <a:pt x="5726275" y="3633730"/>
                </a:cubicBezTo>
                <a:cubicBezTo>
                  <a:pt x="5470340" y="3623898"/>
                  <a:pt x="5364992" y="3620497"/>
                  <a:pt x="5034988" y="3633730"/>
                </a:cubicBezTo>
                <a:cubicBezTo>
                  <a:pt x="4704984" y="3646963"/>
                  <a:pt x="4607441" y="3606604"/>
                  <a:pt x="4394908" y="3633730"/>
                </a:cubicBezTo>
                <a:cubicBezTo>
                  <a:pt x="4182375" y="3660856"/>
                  <a:pt x="4027680" y="3647555"/>
                  <a:pt x="3908447" y="3633730"/>
                </a:cubicBezTo>
                <a:cubicBezTo>
                  <a:pt x="3789214" y="3619905"/>
                  <a:pt x="3583840" y="3637971"/>
                  <a:pt x="3370780" y="3633730"/>
                </a:cubicBezTo>
                <a:cubicBezTo>
                  <a:pt x="3157720" y="3629489"/>
                  <a:pt x="2939346" y="3605577"/>
                  <a:pt x="2628287" y="3633730"/>
                </a:cubicBezTo>
                <a:cubicBezTo>
                  <a:pt x="2317228" y="3661883"/>
                  <a:pt x="2152025" y="3603275"/>
                  <a:pt x="1988207" y="3633730"/>
                </a:cubicBezTo>
                <a:cubicBezTo>
                  <a:pt x="1824389" y="3664185"/>
                  <a:pt x="1574569" y="3640448"/>
                  <a:pt x="1450540" y="3633730"/>
                </a:cubicBezTo>
                <a:cubicBezTo>
                  <a:pt x="1326511" y="3627012"/>
                  <a:pt x="950264" y="3618852"/>
                  <a:pt x="605634" y="3633730"/>
                </a:cubicBezTo>
                <a:cubicBezTo>
                  <a:pt x="196871" y="3629526"/>
                  <a:pt x="44644" y="3401014"/>
                  <a:pt x="0" y="3028096"/>
                </a:cubicBezTo>
                <a:cubicBezTo>
                  <a:pt x="-13668" y="2869156"/>
                  <a:pt x="1291" y="2566051"/>
                  <a:pt x="0" y="2422481"/>
                </a:cubicBezTo>
                <a:cubicBezTo>
                  <a:pt x="-1291" y="2278911"/>
                  <a:pt x="-6784" y="2048842"/>
                  <a:pt x="0" y="1865314"/>
                </a:cubicBezTo>
                <a:cubicBezTo>
                  <a:pt x="6784" y="1681786"/>
                  <a:pt x="-4763" y="1524428"/>
                  <a:pt x="0" y="1235474"/>
                </a:cubicBezTo>
                <a:cubicBezTo>
                  <a:pt x="4763" y="946520"/>
                  <a:pt x="-15708" y="801142"/>
                  <a:pt x="0" y="605634"/>
                </a:cubicBezTo>
                <a:close/>
              </a:path>
            </a:pathLst>
          </a:custGeom>
          <a:noFill/>
          <a:ln w="19050">
            <a:solidFill>
              <a:srgbClr val="99C4BC"/>
            </a:solidFill>
            <a:extLst>
              <a:ext uri="{C807C97D-BFC1-408E-A445-0C87EB9F89A2}">
                <ask:lineSketchStyleProps xmlns:ask="http://schemas.microsoft.com/office/drawing/2018/sketchyshapes" sd="1219033472">
                  <a:prstGeom prst="roundRect">
                    <a:avLst/>
                  </a:prstGeom>
                  <ask:type>
                    <ask:lineSketchFreehand/>
                  </ask:type>
                </ask:lineSketchStyleProps>
              </a:ext>
            </a:extLst>
          </a:ln>
        </p:spPr>
        <p:txBody>
          <a:bodyPr/>
          <a:lstStyle/>
          <a:p>
            <a:endParaRPr lang="es-CO" dirty="0">
              <a:latin typeface="Times New Roman" panose="02020603050405020304" pitchFamily="18" charset="0"/>
              <a:cs typeface="Times New Roman" panose="02020603050405020304" pitchFamily="18" charset="0"/>
            </a:endParaRPr>
          </a:p>
        </p:txBody>
      </p:sp>
      <p:sp>
        <p:nvSpPr>
          <p:cNvPr id="65" name="TextBox 65"/>
          <p:cNvSpPr txBox="1"/>
          <p:nvPr/>
        </p:nvSpPr>
        <p:spPr>
          <a:xfrm>
            <a:off x="2629346" y="5515768"/>
            <a:ext cx="1060842" cy="242052"/>
          </a:xfrm>
          <a:prstGeom prst="roundRect">
            <a:avLst/>
          </a:prstGeom>
          <a:solidFill>
            <a:srgbClr val="99C4BC"/>
          </a:solidFill>
          <a:ln>
            <a:solidFill>
              <a:srgbClr val="99C4BC"/>
            </a:solidFill>
          </a:ln>
        </p:spPr>
        <p:txBody>
          <a:bodyPr wrap="square" lIns="0" tIns="0" rIns="0" bIns="0" rtlCol="0" anchor="t">
            <a:spAutoFit/>
          </a:bodyPr>
          <a:lstStyle/>
          <a:p>
            <a:pPr algn="ctr">
              <a:lnSpc>
                <a:spcPts val="1903"/>
              </a:lnSpc>
            </a:pPr>
            <a:r>
              <a:rPr lang="es-CO" sz="1200" b="1" dirty="0">
                <a:solidFill>
                  <a:srgbClr val="000000"/>
                </a:solidFill>
                <a:latin typeface="Times New Roman" panose="02020603050405020304" pitchFamily="18" charset="0"/>
                <a:cs typeface="Times New Roman" panose="02020603050405020304" pitchFamily="18" charset="0"/>
              </a:rPr>
              <a:t>Resultados</a:t>
            </a:r>
          </a:p>
        </p:txBody>
      </p:sp>
      <p:grpSp>
        <p:nvGrpSpPr>
          <p:cNvPr id="40" name="Group 40"/>
          <p:cNvGrpSpPr/>
          <p:nvPr/>
        </p:nvGrpSpPr>
        <p:grpSpPr>
          <a:xfrm>
            <a:off x="2263405" y="5447135"/>
            <a:ext cx="404674" cy="369658"/>
            <a:chOff x="0" y="0"/>
            <a:chExt cx="812800" cy="812800"/>
          </a:xfrm>
        </p:grpSpPr>
        <p:sp>
          <p:nvSpPr>
            <p:cNvPr id="41" name="Freeform 41"/>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E7774"/>
            </a:solidFill>
          </p:spPr>
          <p:txBody>
            <a:bodyPr/>
            <a:lstStyle/>
            <a:p>
              <a:endParaRPr lang="es-CO" dirty="0">
                <a:latin typeface="Times New Roman" panose="02020603050405020304" pitchFamily="18" charset="0"/>
                <a:cs typeface="Times New Roman" panose="02020603050405020304" pitchFamily="18" charset="0"/>
              </a:endParaRPr>
            </a:p>
          </p:txBody>
        </p:sp>
        <p:sp>
          <p:nvSpPr>
            <p:cNvPr id="42" name="TextBox 42"/>
            <p:cNvSpPr txBox="1"/>
            <p:nvPr/>
          </p:nvSpPr>
          <p:spPr>
            <a:xfrm>
              <a:off x="76200" y="66675"/>
              <a:ext cx="660400" cy="669925"/>
            </a:xfrm>
            <a:prstGeom prst="rect">
              <a:avLst/>
            </a:prstGeom>
          </p:spPr>
          <p:txBody>
            <a:bodyPr lIns="19570" tIns="19570" rIns="19570" bIns="19570" rtlCol="0" anchor="ctr"/>
            <a:lstStyle/>
            <a:p>
              <a:pPr algn="ctr">
                <a:lnSpc>
                  <a:spcPts val="1563"/>
                </a:lnSpc>
              </a:pPr>
              <a:endParaRPr sz="2367" dirty="0">
                <a:latin typeface="Times New Roman" panose="02020603050405020304" pitchFamily="18" charset="0"/>
                <a:cs typeface="Times New Roman" panose="02020603050405020304" pitchFamily="18" charset="0"/>
              </a:endParaRPr>
            </a:p>
          </p:txBody>
        </p:sp>
      </p:grpSp>
      <p:sp>
        <p:nvSpPr>
          <p:cNvPr id="43" name="Freeform 43"/>
          <p:cNvSpPr/>
          <p:nvPr/>
        </p:nvSpPr>
        <p:spPr>
          <a:xfrm>
            <a:off x="2313445" y="5472309"/>
            <a:ext cx="344688" cy="314978"/>
          </a:xfrm>
          <a:custGeom>
            <a:avLst/>
            <a:gdLst/>
            <a:ahLst/>
            <a:cxnLst/>
            <a:rect l="l" t="t" r="r" b="b"/>
            <a:pathLst>
              <a:path w="364428" h="364428">
                <a:moveTo>
                  <a:pt x="0" y="0"/>
                </a:moveTo>
                <a:lnTo>
                  <a:pt x="364428" y="0"/>
                </a:lnTo>
                <a:lnTo>
                  <a:pt x="364428" y="364428"/>
                </a:lnTo>
                <a:lnTo>
                  <a:pt x="0" y="364428"/>
                </a:lnTo>
                <a:lnTo>
                  <a:pt x="0" y="0"/>
                </a:lnTo>
                <a:close/>
              </a:path>
            </a:pathLst>
          </a:custGeom>
          <a:blipFill>
            <a:blip r:embed="rId4"/>
            <a:stretch>
              <a:fillRect/>
            </a:stretch>
          </a:blipFill>
        </p:spPr>
        <p:txBody>
          <a:bodyPr/>
          <a:lstStyle/>
          <a:p>
            <a:endParaRPr lang="es-CO" dirty="0">
              <a:latin typeface="Times New Roman" panose="02020603050405020304" pitchFamily="18" charset="0"/>
              <a:cs typeface="Times New Roman" panose="02020603050405020304" pitchFamily="18" charset="0"/>
            </a:endParaRPr>
          </a:p>
        </p:txBody>
      </p:sp>
      <p:grpSp>
        <p:nvGrpSpPr>
          <p:cNvPr id="2" name="Group 2"/>
          <p:cNvGrpSpPr/>
          <p:nvPr/>
        </p:nvGrpSpPr>
        <p:grpSpPr>
          <a:xfrm>
            <a:off x="-22551" y="-16223"/>
            <a:ext cx="6504314" cy="1801280"/>
            <a:chOff x="0" y="0"/>
            <a:chExt cx="2709333" cy="1028286"/>
          </a:xfrm>
        </p:grpSpPr>
        <p:sp>
          <p:nvSpPr>
            <p:cNvPr id="3" name="Freeform 3"/>
            <p:cNvSpPr/>
            <p:nvPr/>
          </p:nvSpPr>
          <p:spPr>
            <a:xfrm>
              <a:off x="0" y="0"/>
              <a:ext cx="2709333" cy="1028286"/>
            </a:xfrm>
            <a:custGeom>
              <a:avLst/>
              <a:gdLst/>
              <a:ahLst/>
              <a:cxnLst/>
              <a:rect l="l" t="t" r="r" b="b"/>
              <a:pathLst>
                <a:path w="2709333" h="1028286">
                  <a:moveTo>
                    <a:pt x="0" y="0"/>
                  </a:moveTo>
                  <a:lnTo>
                    <a:pt x="2709333" y="0"/>
                  </a:lnTo>
                  <a:lnTo>
                    <a:pt x="2709333" y="1028286"/>
                  </a:lnTo>
                  <a:lnTo>
                    <a:pt x="0" y="1028286"/>
                  </a:lnTo>
                  <a:close/>
                </a:path>
              </a:pathLst>
            </a:custGeom>
            <a:gradFill rotWithShape="1">
              <a:gsLst>
                <a:gs pos="0">
                  <a:srgbClr val="026937">
                    <a:alpha val="100000"/>
                  </a:srgbClr>
                </a:gs>
                <a:gs pos="33333">
                  <a:srgbClr val="069A7E">
                    <a:alpha val="100000"/>
                  </a:srgbClr>
                </a:gs>
                <a:gs pos="66667">
                  <a:srgbClr val="7ED957">
                    <a:alpha val="100000"/>
                  </a:srgbClr>
                </a:gs>
                <a:gs pos="100000">
                  <a:srgbClr val="FFFFFF">
                    <a:alpha val="100000"/>
                  </a:srgbClr>
                </a:gs>
              </a:gsLst>
              <a:lin ang="0"/>
            </a:gradFill>
          </p:spPr>
          <p:txBody>
            <a:bodyPr/>
            <a:lstStyle/>
            <a:p>
              <a:endParaRPr lang="es-CO" dirty="0">
                <a:cs typeface="Times New Roman" panose="02020603050405020304" pitchFamily="18" charset="0"/>
              </a:endParaRPr>
            </a:p>
          </p:txBody>
        </p:sp>
        <p:sp>
          <p:nvSpPr>
            <p:cNvPr id="4" name="TextBox 4"/>
            <p:cNvSpPr txBox="1"/>
            <p:nvPr/>
          </p:nvSpPr>
          <p:spPr>
            <a:xfrm>
              <a:off x="0" y="-9525"/>
              <a:ext cx="2709333" cy="1037811"/>
            </a:xfrm>
            <a:prstGeom prst="rect">
              <a:avLst/>
            </a:prstGeom>
          </p:spPr>
          <p:txBody>
            <a:bodyPr lIns="19570" tIns="19570" rIns="19570" bIns="19570" rtlCol="0" anchor="ctr"/>
            <a:lstStyle/>
            <a:p>
              <a:pPr algn="ctr">
                <a:lnSpc>
                  <a:spcPts val="1563"/>
                </a:lnSpc>
              </a:pPr>
              <a:endParaRPr sz="2367" dirty="0">
                <a:cs typeface="Times New Roman" panose="02020603050405020304" pitchFamily="18" charset="0"/>
              </a:endParaRPr>
            </a:p>
            <a:p>
              <a:pPr algn="ctr">
                <a:lnSpc>
                  <a:spcPts val="1563"/>
                </a:lnSpc>
              </a:pPr>
              <a:endParaRPr sz="2367" dirty="0">
                <a:cs typeface="Times New Roman" panose="02020603050405020304" pitchFamily="18" charset="0"/>
              </a:endParaRPr>
            </a:p>
            <a:p>
              <a:pPr algn="ctr">
                <a:lnSpc>
                  <a:spcPts val="1563"/>
                </a:lnSpc>
              </a:pPr>
              <a:endParaRPr sz="2367" dirty="0">
                <a:cs typeface="Times New Roman" panose="02020603050405020304" pitchFamily="18" charset="0"/>
              </a:endParaRPr>
            </a:p>
            <a:p>
              <a:pPr algn="ctr">
                <a:lnSpc>
                  <a:spcPts val="1563"/>
                </a:lnSpc>
              </a:pPr>
              <a:endParaRPr sz="2367" dirty="0">
                <a:cs typeface="Times New Roman" panose="02020603050405020304" pitchFamily="18" charset="0"/>
              </a:endParaRPr>
            </a:p>
          </p:txBody>
        </p:sp>
      </p:grpSp>
      <p:sp>
        <p:nvSpPr>
          <p:cNvPr id="5" name="Freeform 5"/>
          <p:cNvSpPr/>
          <p:nvPr/>
        </p:nvSpPr>
        <p:spPr>
          <a:xfrm>
            <a:off x="4434577" y="3730"/>
            <a:ext cx="1921129" cy="583863"/>
          </a:xfrm>
          <a:custGeom>
            <a:avLst/>
            <a:gdLst/>
            <a:ahLst/>
            <a:cxnLst/>
            <a:rect l="l" t="t" r="r" b="b"/>
            <a:pathLst>
              <a:path w="1603503" h="514869">
                <a:moveTo>
                  <a:pt x="0" y="0"/>
                </a:moveTo>
                <a:lnTo>
                  <a:pt x="1603503" y="0"/>
                </a:lnTo>
                <a:lnTo>
                  <a:pt x="1603503" y="514869"/>
                </a:lnTo>
                <a:lnTo>
                  <a:pt x="0" y="514869"/>
                </a:lnTo>
                <a:lnTo>
                  <a:pt x="0" y="0"/>
                </a:lnTo>
                <a:close/>
              </a:path>
            </a:pathLst>
          </a:custGeom>
          <a:blipFill>
            <a:blip r:embed="rId5"/>
            <a:stretch>
              <a:fillRect/>
            </a:stretch>
          </a:blipFill>
        </p:spPr>
        <p:txBody>
          <a:bodyPr/>
          <a:lstStyle/>
          <a:p>
            <a:endParaRPr lang="es-CO" dirty="0">
              <a:latin typeface="Times New Roman" panose="02020603050405020304" pitchFamily="18" charset="0"/>
              <a:cs typeface="Times New Roman" panose="02020603050405020304" pitchFamily="18" charset="0"/>
            </a:endParaRPr>
          </a:p>
        </p:txBody>
      </p:sp>
      <p:grpSp>
        <p:nvGrpSpPr>
          <p:cNvPr id="6" name="Group 6"/>
          <p:cNvGrpSpPr/>
          <p:nvPr/>
        </p:nvGrpSpPr>
        <p:grpSpPr>
          <a:xfrm rot="-10800000">
            <a:off x="-22551" y="1781167"/>
            <a:ext cx="6504314" cy="710703"/>
            <a:chOff x="0" y="-9525"/>
            <a:chExt cx="2709333" cy="401651"/>
          </a:xfrm>
        </p:grpSpPr>
        <p:sp>
          <p:nvSpPr>
            <p:cNvPr id="7" name="Freeform 7"/>
            <p:cNvSpPr/>
            <p:nvPr/>
          </p:nvSpPr>
          <p:spPr>
            <a:xfrm>
              <a:off x="0" y="84413"/>
              <a:ext cx="2709333" cy="307713"/>
            </a:xfrm>
            <a:custGeom>
              <a:avLst/>
              <a:gdLst/>
              <a:ahLst/>
              <a:cxnLst/>
              <a:rect l="l" t="t" r="r" b="b"/>
              <a:pathLst>
                <a:path w="2709333" h="392126">
                  <a:moveTo>
                    <a:pt x="0" y="0"/>
                  </a:moveTo>
                  <a:lnTo>
                    <a:pt x="2709333" y="0"/>
                  </a:lnTo>
                  <a:lnTo>
                    <a:pt x="2709333" y="392126"/>
                  </a:lnTo>
                  <a:lnTo>
                    <a:pt x="0" y="392126"/>
                  </a:lnTo>
                  <a:close/>
                </a:path>
              </a:pathLst>
            </a:custGeom>
            <a:solidFill>
              <a:srgbClr val="069A7E"/>
            </a:solidFill>
          </p:spPr>
          <p:txBody>
            <a:bodyPr/>
            <a:lstStyle/>
            <a:p>
              <a:endParaRPr lang="es-CO" dirty="0">
                <a:latin typeface="Times New Roman" panose="02020603050405020304" pitchFamily="18" charset="0"/>
                <a:cs typeface="Times New Roman" panose="02020603050405020304" pitchFamily="18" charset="0"/>
              </a:endParaRPr>
            </a:p>
          </p:txBody>
        </p:sp>
        <p:sp>
          <p:nvSpPr>
            <p:cNvPr id="8" name="TextBox 8"/>
            <p:cNvSpPr txBox="1"/>
            <p:nvPr/>
          </p:nvSpPr>
          <p:spPr>
            <a:xfrm>
              <a:off x="0" y="-9525"/>
              <a:ext cx="2709333" cy="401651"/>
            </a:xfrm>
            <a:prstGeom prst="rect">
              <a:avLst/>
            </a:prstGeom>
          </p:spPr>
          <p:txBody>
            <a:bodyPr lIns="19570" tIns="19570" rIns="19570" bIns="19570" rtlCol="0" anchor="ctr"/>
            <a:lstStyle/>
            <a:p>
              <a:pPr algn="ctr">
                <a:lnSpc>
                  <a:spcPts val="1563"/>
                </a:lnSpc>
              </a:pPr>
              <a:endParaRPr sz="2367" dirty="0">
                <a:latin typeface="Times New Roman" panose="02020603050405020304" pitchFamily="18" charset="0"/>
                <a:cs typeface="Times New Roman" panose="02020603050405020304" pitchFamily="18" charset="0"/>
              </a:endParaRPr>
            </a:p>
            <a:p>
              <a:pPr algn="ctr">
                <a:lnSpc>
                  <a:spcPts val="1563"/>
                </a:lnSpc>
              </a:pPr>
              <a:endParaRPr sz="2367" dirty="0">
                <a:latin typeface="Times New Roman" panose="02020603050405020304" pitchFamily="18" charset="0"/>
                <a:cs typeface="Times New Roman" panose="02020603050405020304" pitchFamily="18" charset="0"/>
              </a:endParaRPr>
            </a:p>
            <a:p>
              <a:pPr algn="ctr">
                <a:lnSpc>
                  <a:spcPts val="1563"/>
                </a:lnSpc>
              </a:pPr>
              <a:endParaRPr sz="2367" dirty="0">
                <a:latin typeface="Times New Roman" panose="02020603050405020304" pitchFamily="18" charset="0"/>
                <a:cs typeface="Times New Roman" panose="02020603050405020304" pitchFamily="18" charset="0"/>
              </a:endParaRPr>
            </a:p>
            <a:p>
              <a:pPr algn="ctr">
                <a:lnSpc>
                  <a:spcPts val="1563"/>
                </a:lnSpc>
              </a:pPr>
              <a:endParaRPr sz="2367" dirty="0">
                <a:latin typeface="Times New Roman" panose="02020603050405020304" pitchFamily="18" charset="0"/>
                <a:cs typeface="Times New Roman" panose="02020603050405020304" pitchFamily="18" charset="0"/>
              </a:endParaRPr>
            </a:p>
          </p:txBody>
        </p:sp>
      </p:grpSp>
      <p:grpSp>
        <p:nvGrpSpPr>
          <p:cNvPr id="9" name="Group 9"/>
          <p:cNvGrpSpPr/>
          <p:nvPr/>
        </p:nvGrpSpPr>
        <p:grpSpPr>
          <a:xfrm>
            <a:off x="-14727" y="9348551"/>
            <a:ext cx="6496490" cy="370124"/>
            <a:chOff x="0" y="0"/>
            <a:chExt cx="2917124" cy="414973"/>
          </a:xfrm>
        </p:grpSpPr>
        <p:sp>
          <p:nvSpPr>
            <p:cNvPr id="10" name="Freeform 10"/>
            <p:cNvSpPr/>
            <p:nvPr/>
          </p:nvSpPr>
          <p:spPr>
            <a:xfrm>
              <a:off x="0" y="0"/>
              <a:ext cx="2917124" cy="414973"/>
            </a:xfrm>
            <a:custGeom>
              <a:avLst/>
              <a:gdLst/>
              <a:ahLst/>
              <a:cxnLst/>
              <a:rect l="l" t="t" r="r" b="b"/>
              <a:pathLst>
                <a:path w="2917124" h="414973">
                  <a:moveTo>
                    <a:pt x="0" y="0"/>
                  </a:moveTo>
                  <a:lnTo>
                    <a:pt x="2917124" y="0"/>
                  </a:lnTo>
                  <a:lnTo>
                    <a:pt x="2917124" y="414973"/>
                  </a:lnTo>
                  <a:lnTo>
                    <a:pt x="0" y="414973"/>
                  </a:lnTo>
                  <a:close/>
                </a:path>
              </a:pathLst>
            </a:custGeom>
            <a:gradFill rotWithShape="1">
              <a:gsLst>
                <a:gs pos="0">
                  <a:srgbClr val="026937">
                    <a:alpha val="100000"/>
                  </a:srgbClr>
                </a:gs>
                <a:gs pos="33333">
                  <a:srgbClr val="069A7E">
                    <a:alpha val="100000"/>
                  </a:srgbClr>
                </a:gs>
                <a:gs pos="66667">
                  <a:srgbClr val="7ED957">
                    <a:alpha val="100000"/>
                  </a:srgbClr>
                </a:gs>
                <a:gs pos="100000">
                  <a:srgbClr val="FFFFFF">
                    <a:alpha val="100000"/>
                  </a:srgbClr>
                </a:gs>
              </a:gsLst>
              <a:lin ang="0"/>
            </a:gradFill>
          </p:spPr>
          <p:txBody>
            <a:bodyPr/>
            <a:lstStyle/>
            <a:p>
              <a:endParaRPr lang="es-CO" dirty="0">
                <a:latin typeface="Times New Roman" panose="02020603050405020304" pitchFamily="18" charset="0"/>
                <a:cs typeface="Times New Roman" panose="02020603050405020304" pitchFamily="18" charset="0"/>
              </a:endParaRPr>
            </a:p>
          </p:txBody>
        </p:sp>
        <p:sp>
          <p:nvSpPr>
            <p:cNvPr id="11" name="TextBox 11"/>
            <p:cNvSpPr txBox="1"/>
            <p:nvPr/>
          </p:nvSpPr>
          <p:spPr>
            <a:xfrm>
              <a:off x="0" y="-9525"/>
              <a:ext cx="2917124" cy="424498"/>
            </a:xfrm>
            <a:prstGeom prst="rect">
              <a:avLst/>
            </a:prstGeom>
          </p:spPr>
          <p:txBody>
            <a:bodyPr lIns="19570" tIns="19570" rIns="19570" bIns="19570" rtlCol="0" anchor="ctr"/>
            <a:lstStyle/>
            <a:p>
              <a:pPr algn="ctr">
                <a:lnSpc>
                  <a:spcPts val="1563"/>
                </a:lnSpc>
              </a:pPr>
              <a:endParaRPr sz="2367" dirty="0">
                <a:latin typeface="Times New Roman" panose="02020603050405020304" pitchFamily="18" charset="0"/>
                <a:cs typeface="Times New Roman" panose="02020603050405020304" pitchFamily="18" charset="0"/>
              </a:endParaRPr>
            </a:p>
            <a:p>
              <a:pPr algn="ctr">
                <a:lnSpc>
                  <a:spcPts val="1563"/>
                </a:lnSpc>
              </a:pPr>
              <a:endParaRPr sz="2367" dirty="0">
                <a:latin typeface="Times New Roman" panose="02020603050405020304" pitchFamily="18" charset="0"/>
                <a:cs typeface="Times New Roman" panose="02020603050405020304" pitchFamily="18" charset="0"/>
              </a:endParaRPr>
            </a:p>
            <a:p>
              <a:pPr algn="ctr">
                <a:lnSpc>
                  <a:spcPts val="1563"/>
                </a:lnSpc>
              </a:pPr>
              <a:endParaRPr sz="2367" dirty="0">
                <a:latin typeface="Times New Roman" panose="02020603050405020304" pitchFamily="18" charset="0"/>
                <a:cs typeface="Times New Roman" panose="02020603050405020304" pitchFamily="18" charset="0"/>
              </a:endParaRPr>
            </a:p>
            <a:p>
              <a:pPr algn="ctr">
                <a:lnSpc>
                  <a:spcPts val="1563"/>
                </a:lnSpc>
              </a:pPr>
              <a:endParaRPr sz="2367" dirty="0">
                <a:latin typeface="Times New Roman" panose="02020603050405020304" pitchFamily="18" charset="0"/>
                <a:cs typeface="Times New Roman" panose="02020603050405020304" pitchFamily="18" charset="0"/>
              </a:endParaRPr>
            </a:p>
          </p:txBody>
        </p:sp>
      </p:grpSp>
      <p:grpSp>
        <p:nvGrpSpPr>
          <p:cNvPr id="15" name="Group 15"/>
          <p:cNvGrpSpPr/>
          <p:nvPr/>
        </p:nvGrpSpPr>
        <p:grpSpPr>
          <a:xfrm>
            <a:off x="289141" y="2356152"/>
            <a:ext cx="420215" cy="369658"/>
            <a:chOff x="0" y="0"/>
            <a:chExt cx="812800" cy="812800"/>
          </a:xfrm>
        </p:grpSpPr>
        <p:sp>
          <p:nvSpPr>
            <p:cNvPr id="16" name="Freeform 16"/>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E7774"/>
            </a:solidFill>
          </p:spPr>
          <p:txBody>
            <a:bodyPr/>
            <a:lstStyle/>
            <a:p>
              <a:endParaRPr lang="es-CO" dirty="0">
                <a:latin typeface="Times New Roman" panose="02020603050405020304" pitchFamily="18" charset="0"/>
                <a:cs typeface="Times New Roman" panose="02020603050405020304" pitchFamily="18" charset="0"/>
              </a:endParaRPr>
            </a:p>
          </p:txBody>
        </p:sp>
        <p:sp>
          <p:nvSpPr>
            <p:cNvPr id="17" name="TextBox 17"/>
            <p:cNvSpPr txBox="1"/>
            <p:nvPr/>
          </p:nvSpPr>
          <p:spPr>
            <a:xfrm>
              <a:off x="76200" y="66675"/>
              <a:ext cx="660400" cy="669925"/>
            </a:xfrm>
            <a:prstGeom prst="rect">
              <a:avLst/>
            </a:prstGeom>
          </p:spPr>
          <p:txBody>
            <a:bodyPr lIns="19570" tIns="19570" rIns="19570" bIns="19570" rtlCol="0" anchor="ctr"/>
            <a:lstStyle/>
            <a:p>
              <a:pPr algn="ctr">
                <a:lnSpc>
                  <a:spcPts val="1563"/>
                </a:lnSpc>
              </a:pPr>
              <a:endParaRPr sz="2367" dirty="0">
                <a:latin typeface="Times New Roman" panose="02020603050405020304" pitchFamily="18" charset="0"/>
                <a:cs typeface="Times New Roman" panose="02020603050405020304" pitchFamily="18" charset="0"/>
              </a:endParaRPr>
            </a:p>
          </p:txBody>
        </p:sp>
      </p:grpSp>
      <p:sp>
        <p:nvSpPr>
          <p:cNvPr id="18" name="Freeform 18"/>
          <p:cNvSpPr/>
          <p:nvPr/>
        </p:nvSpPr>
        <p:spPr>
          <a:xfrm>
            <a:off x="382270" y="2397915"/>
            <a:ext cx="261130" cy="244859"/>
          </a:xfrm>
          <a:custGeom>
            <a:avLst/>
            <a:gdLst/>
            <a:ahLst/>
            <a:cxnLst/>
            <a:rect l="l" t="t" r="r" b="b"/>
            <a:pathLst>
              <a:path w="232542" h="247874">
                <a:moveTo>
                  <a:pt x="0" y="0"/>
                </a:moveTo>
                <a:lnTo>
                  <a:pt x="232541" y="0"/>
                </a:lnTo>
                <a:lnTo>
                  <a:pt x="232541" y="247874"/>
                </a:lnTo>
                <a:lnTo>
                  <a:pt x="0" y="247874"/>
                </a:lnTo>
                <a:lnTo>
                  <a:pt x="0" y="0"/>
                </a:lnTo>
                <a:close/>
              </a:path>
            </a:pathLst>
          </a:custGeom>
          <a:blipFill>
            <a:blip r:embed="rId6"/>
            <a:stretch>
              <a:fillRect/>
            </a:stretch>
          </a:blipFill>
        </p:spPr>
        <p:txBody>
          <a:bodyPr/>
          <a:lstStyle/>
          <a:p>
            <a:endParaRPr lang="es-CO" dirty="0">
              <a:latin typeface="Times New Roman" panose="02020603050405020304" pitchFamily="18" charset="0"/>
              <a:cs typeface="Times New Roman" panose="02020603050405020304" pitchFamily="18" charset="0"/>
            </a:endParaRPr>
          </a:p>
        </p:txBody>
      </p:sp>
      <p:grpSp>
        <p:nvGrpSpPr>
          <p:cNvPr id="19" name="Group 19"/>
          <p:cNvGrpSpPr/>
          <p:nvPr/>
        </p:nvGrpSpPr>
        <p:grpSpPr>
          <a:xfrm>
            <a:off x="303403" y="4035614"/>
            <a:ext cx="365072" cy="393677"/>
            <a:chOff x="0" y="0"/>
            <a:chExt cx="812800" cy="812800"/>
          </a:xfrm>
        </p:grpSpPr>
        <p:sp>
          <p:nvSpPr>
            <p:cNvPr id="20" name="Freeform 20"/>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E7774"/>
            </a:solidFill>
          </p:spPr>
          <p:txBody>
            <a:bodyPr/>
            <a:lstStyle/>
            <a:p>
              <a:endParaRPr lang="es-CO" dirty="0">
                <a:latin typeface="Times New Roman" panose="02020603050405020304" pitchFamily="18" charset="0"/>
                <a:cs typeface="Times New Roman" panose="02020603050405020304" pitchFamily="18" charset="0"/>
              </a:endParaRPr>
            </a:p>
          </p:txBody>
        </p:sp>
        <p:sp>
          <p:nvSpPr>
            <p:cNvPr id="21" name="TextBox 21"/>
            <p:cNvSpPr txBox="1"/>
            <p:nvPr/>
          </p:nvSpPr>
          <p:spPr>
            <a:xfrm>
              <a:off x="76200" y="66675"/>
              <a:ext cx="660400" cy="669925"/>
            </a:xfrm>
            <a:prstGeom prst="rect">
              <a:avLst/>
            </a:prstGeom>
          </p:spPr>
          <p:txBody>
            <a:bodyPr lIns="19570" tIns="19570" rIns="19570" bIns="19570" rtlCol="0" anchor="ctr"/>
            <a:lstStyle/>
            <a:p>
              <a:pPr algn="ctr">
                <a:lnSpc>
                  <a:spcPts val="1563"/>
                </a:lnSpc>
              </a:pPr>
              <a:endParaRPr sz="2367" dirty="0">
                <a:latin typeface="Times New Roman" panose="02020603050405020304" pitchFamily="18" charset="0"/>
                <a:cs typeface="Times New Roman" panose="02020603050405020304" pitchFamily="18" charset="0"/>
              </a:endParaRPr>
            </a:p>
          </p:txBody>
        </p:sp>
      </p:grpSp>
      <p:sp>
        <p:nvSpPr>
          <p:cNvPr id="22" name="Freeform 22"/>
          <p:cNvSpPr/>
          <p:nvPr/>
        </p:nvSpPr>
        <p:spPr>
          <a:xfrm>
            <a:off x="386927" y="4108504"/>
            <a:ext cx="241119" cy="260012"/>
          </a:xfrm>
          <a:custGeom>
            <a:avLst/>
            <a:gdLst/>
            <a:ahLst/>
            <a:cxnLst/>
            <a:rect l="l" t="t" r="r" b="b"/>
            <a:pathLst>
              <a:path w="247154" h="247154">
                <a:moveTo>
                  <a:pt x="0" y="0"/>
                </a:moveTo>
                <a:lnTo>
                  <a:pt x="247154" y="0"/>
                </a:lnTo>
                <a:lnTo>
                  <a:pt x="247154" y="247154"/>
                </a:lnTo>
                <a:lnTo>
                  <a:pt x="0" y="247154"/>
                </a:lnTo>
                <a:lnTo>
                  <a:pt x="0" y="0"/>
                </a:lnTo>
                <a:close/>
              </a:path>
            </a:pathLst>
          </a:custGeom>
          <a:blipFill>
            <a:blip r:embed="rId7"/>
            <a:stretch>
              <a:fillRect/>
            </a:stretch>
          </a:blipFill>
        </p:spPr>
        <p:txBody>
          <a:bodyPr/>
          <a:lstStyle/>
          <a:p>
            <a:endParaRPr lang="es-CO" dirty="0">
              <a:latin typeface="Times New Roman" panose="02020603050405020304" pitchFamily="18" charset="0"/>
              <a:cs typeface="Times New Roman" panose="02020603050405020304" pitchFamily="18" charset="0"/>
            </a:endParaRPr>
          </a:p>
        </p:txBody>
      </p:sp>
      <p:grpSp>
        <p:nvGrpSpPr>
          <p:cNvPr id="27" name="Group 27"/>
          <p:cNvGrpSpPr/>
          <p:nvPr/>
        </p:nvGrpSpPr>
        <p:grpSpPr>
          <a:xfrm>
            <a:off x="2251381" y="2457306"/>
            <a:ext cx="2103067" cy="2977986"/>
            <a:chOff x="0" y="-9525"/>
            <a:chExt cx="886663" cy="1524021"/>
          </a:xfrm>
        </p:grpSpPr>
        <p:sp>
          <p:nvSpPr>
            <p:cNvPr id="28" name="Freeform 28"/>
            <p:cNvSpPr/>
            <p:nvPr/>
          </p:nvSpPr>
          <p:spPr>
            <a:xfrm>
              <a:off x="0" y="0"/>
              <a:ext cx="886663" cy="1514496"/>
            </a:xfrm>
            <a:custGeom>
              <a:avLst/>
              <a:gdLst/>
              <a:ahLst/>
              <a:cxnLst/>
              <a:rect l="l" t="t" r="r" b="b"/>
              <a:pathLst>
                <a:path w="886663" h="1514496">
                  <a:moveTo>
                    <a:pt x="104948" y="0"/>
                  </a:moveTo>
                  <a:lnTo>
                    <a:pt x="781715" y="0"/>
                  </a:lnTo>
                  <a:cubicBezTo>
                    <a:pt x="809549" y="0"/>
                    <a:pt x="836243" y="11057"/>
                    <a:pt x="855924" y="30739"/>
                  </a:cubicBezTo>
                  <a:cubicBezTo>
                    <a:pt x="875606" y="50420"/>
                    <a:pt x="886663" y="77114"/>
                    <a:pt x="886663" y="104948"/>
                  </a:cubicBezTo>
                  <a:lnTo>
                    <a:pt x="886663" y="1409548"/>
                  </a:lnTo>
                  <a:cubicBezTo>
                    <a:pt x="886663" y="1437382"/>
                    <a:pt x="875606" y="1464076"/>
                    <a:pt x="855924" y="1483757"/>
                  </a:cubicBezTo>
                  <a:cubicBezTo>
                    <a:pt x="836243" y="1503439"/>
                    <a:pt x="809549" y="1514496"/>
                    <a:pt x="781715" y="1514496"/>
                  </a:cubicBezTo>
                  <a:lnTo>
                    <a:pt x="104948" y="1514496"/>
                  </a:lnTo>
                  <a:cubicBezTo>
                    <a:pt x="77114" y="1514496"/>
                    <a:pt x="50420" y="1503439"/>
                    <a:pt x="30739" y="1483757"/>
                  </a:cubicBezTo>
                  <a:cubicBezTo>
                    <a:pt x="11057" y="1464076"/>
                    <a:pt x="0" y="1437382"/>
                    <a:pt x="0" y="1409548"/>
                  </a:cubicBezTo>
                  <a:lnTo>
                    <a:pt x="0" y="104948"/>
                  </a:lnTo>
                  <a:cubicBezTo>
                    <a:pt x="0" y="77114"/>
                    <a:pt x="11057" y="50420"/>
                    <a:pt x="30739" y="30739"/>
                  </a:cubicBezTo>
                  <a:cubicBezTo>
                    <a:pt x="50420" y="11057"/>
                    <a:pt x="77114" y="0"/>
                    <a:pt x="104948" y="0"/>
                  </a:cubicBezTo>
                  <a:close/>
                </a:path>
              </a:pathLst>
            </a:custGeom>
            <a:solidFill>
              <a:srgbClr val="069A7E"/>
            </a:solidFill>
          </p:spPr>
          <p:txBody>
            <a:bodyPr/>
            <a:lstStyle/>
            <a:p>
              <a:endParaRPr lang="es-CO" dirty="0">
                <a:latin typeface="Times New Roman" panose="02020603050405020304" pitchFamily="18" charset="0"/>
                <a:cs typeface="Times New Roman" panose="02020603050405020304" pitchFamily="18" charset="0"/>
              </a:endParaRPr>
            </a:p>
          </p:txBody>
        </p:sp>
        <p:sp>
          <p:nvSpPr>
            <p:cNvPr id="29" name="TextBox 29"/>
            <p:cNvSpPr txBox="1"/>
            <p:nvPr/>
          </p:nvSpPr>
          <p:spPr>
            <a:xfrm>
              <a:off x="0" y="-9525"/>
              <a:ext cx="886663" cy="1524021"/>
            </a:xfrm>
            <a:prstGeom prst="rect">
              <a:avLst/>
            </a:prstGeom>
          </p:spPr>
          <p:txBody>
            <a:bodyPr lIns="19570" tIns="19570" rIns="19570" bIns="19570" rtlCol="0" anchor="ctr"/>
            <a:lstStyle/>
            <a:p>
              <a:pPr algn="ctr">
                <a:lnSpc>
                  <a:spcPts val="1563"/>
                </a:lnSpc>
              </a:pPr>
              <a:endParaRPr sz="2367" dirty="0">
                <a:latin typeface="Times New Roman" panose="02020603050405020304" pitchFamily="18" charset="0"/>
                <a:cs typeface="Times New Roman" panose="02020603050405020304" pitchFamily="18" charset="0"/>
              </a:endParaRPr>
            </a:p>
          </p:txBody>
        </p:sp>
      </p:grpSp>
      <p:grpSp>
        <p:nvGrpSpPr>
          <p:cNvPr id="30" name="Group 30"/>
          <p:cNvGrpSpPr/>
          <p:nvPr/>
        </p:nvGrpSpPr>
        <p:grpSpPr>
          <a:xfrm>
            <a:off x="2677250" y="2485855"/>
            <a:ext cx="427177" cy="373678"/>
            <a:chOff x="0" y="0"/>
            <a:chExt cx="812800" cy="812800"/>
          </a:xfrm>
        </p:grpSpPr>
        <p:sp>
          <p:nvSpPr>
            <p:cNvPr id="31" name="Freeform 31"/>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E7774"/>
            </a:solidFill>
          </p:spPr>
          <p:txBody>
            <a:bodyPr/>
            <a:lstStyle/>
            <a:p>
              <a:endParaRPr lang="es-CO" dirty="0">
                <a:latin typeface="Times New Roman" panose="02020603050405020304" pitchFamily="18" charset="0"/>
                <a:cs typeface="Times New Roman" panose="02020603050405020304" pitchFamily="18" charset="0"/>
              </a:endParaRPr>
            </a:p>
          </p:txBody>
        </p:sp>
        <p:sp>
          <p:nvSpPr>
            <p:cNvPr id="32" name="TextBox 32"/>
            <p:cNvSpPr txBox="1"/>
            <p:nvPr/>
          </p:nvSpPr>
          <p:spPr>
            <a:xfrm>
              <a:off x="76200" y="66675"/>
              <a:ext cx="660400" cy="669925"/>
            </a:xfrm>
            <a:prstGeom prst="rect">
              <a:avLst/>
            </a:prstGeom>
          </p:spPr>
          <p:txBody>
            <a:bodyPr lIns="19570" tIns="19570" rIns="19570" bIns="19570" rtlCol="0" anchor="ctr"/>
            <a:lstStyle/>
            <a:p>
              <a:pPr algn="ctr">
                <a:lnSpc>
                  <a:spcPts val="1563"/>
                </a:lnSpc>
              </a:pPr>
              <a:endParaRPr sz="2367" dirty="0">
                <a:latin typeface="Times New Roman" panose="02020603050405020304" pitchFamily="18" charset="0"/>
                <a:cs typeface="Times New Roman" panose="02020603050405020304" pitchFamily="18" charset="0"/>
              </a:endParaRPr>
            </a:p>
          </p:txBody>
        </p:sp>
      </p:grpSp>
      <p:sp>
        <p:nvSpPr>
          <p:cNvPr id="33" name="Freeform 33"/>
          <p:cNvSpPr/>
          <p:nvPr/>
        </p:nvSpPr>
        <p:spPr>
          <a:xfrm>
            <a:off x="2641618" y="2519482"/>
            <a:ext cx="538490" cy="284406"/>
          </a:xfrm>
          <a:custGeom>
            <a:avLst/>
            <a:gdLst/>
            <a:ahLst/>
            <a:cxnLst/>
            <a:rect l="l" t="t" r="r" b="b"/>
            <a:pathLst>
              <a:path w="445285" h="254127">
                <a:moveTo>
                  <a:pt x="0" y="0"/>
                </a:moveTo>
                <a:lnTo>
                  <a:pt x="445284" y="0"/>
                </a:lnTo>
                <a:lnTo>
                  <a:pt x="445284" y="254127"/>
                </a:lnTo>
                <a:lnTo>
                  <a:pt x="0" y="254127"/>
                </a:lnTo>
                <a:lnTo>
                  <a:pt x="0" y="0"/>
                </a:lnTo>
                <a:close/>
              </a:path>
            </a:pathLst>
          </a:custGeom>
          <a:blipFill>
            <a:blip r:embed="rId8"/>
            <a:stretch>
              <a:fillRect/>
            </a:stretch>
          </a:blipFill>
        </p:spPr>
        <p:txBody>
          <a:bodyPr/>
          <a:lstStyle/>
          <a:p>
            <a:endParaRPr lang="es-CO" dirty="0">
              <a:latin typeface="Times New Roman" panose="02020603050405020304" pitchFamily="18" charset="0"/>
              <a:cs typeface="Times New Roman" panose="02020603050405020304" pitchFamily="18" charset="0"/>
            </a:endParaRPr>
          </a:p>
        </p:txBody>
      </p:sp>
      <p:sp>
        <p:nvSpPr>
          <p:cNvPr id="34" name="AutoShape 34"/>
          <p:cNvSpPr/>
          <p:nvPr/>
        </p:nvSpPr>
        <p:spPr>
          <a:xfrm>
            <a:off x="2301574" y="3654108"/>
            <a:ext cx="1903340" cy="0"/>
          </a:xfrm>
          <a:prstGeom prst="line">
            <a:avLst/>
          </a:prstGeom>
          <a:ln w="9525" cap="flat">
            <a:solidFill>
              <a:srgbClr val="FFFFFF"/>
            </a:solidFill>
            <a:prstDash val="solid"/>
            <a:headEnd type="none" w="sm" len="sm"/>
            <a:tailEnd type="none" w="sm" len="sm"/>
          </a:ln>
        </p:spPr>
        <p:txBody>
          <a:bodyPr/>
          <a:lstStyle/>
          <a:p>
            <a:endParaRPr lang="es-CO" dirty="0">
              <a:latin typeface="Times New Roman" panose="02020603050405020304" pitchFamily="18" charset="0"/>
              <a:cs typeface="Times New Roman" panose="02020603050405020304" pitchFamily="18" charset="0"/>
            </a:endParaRPr>
          </a:p>
        </p:txBody>
      </p:sp>
      <p:sp>
        <p:nvSpPr>
          <p:cNvPr id="36" name="Freeform 36"/>
          <p:cNvSpPr/>
          <p:nvPr/>
        </p:nvSpPr>
        <p:spPr>
          <a:xfrm>
            <a:off x="2291748" y="2796081"/>
            <a:ext cx="251598" cy="251598"/>
          </a:xfrm>
          <a:custGeom>
            <a:avLst/>
            <a:gdLst/>
            <a:ahLst/>
            <a:cxnLst/>
            <a:rect l="l" t="t" r="r" b="b"/>
            <a:pathLst>
              <a:path w="191389" h="191389">
                <a:moveTo>
                  <a:pt x="0" y="0"/>
                </a:moveTo>
                <a:lnTo>
                  <a:pt x="191389" y="0"/>
                </a:lnTo>
                <a:lnTo>
                  <a:pt x="191389" y="191389"/>
                </a:lnTo>
                <a:lnTo>
                  <a:pt x="0" y="191389"/>
                </a:lnTo>
                <a:lnTo>
                  <a:pt x="0" y="0"/>
                </a:lnTo>
                <a:close/>
              </a:path>
            </a:pathLst>
          </a:custGeom>
          <a:blipFill>
            <a:blip r:embed="rId9">
              <a:extLst>
                <a:ext uri="{96DAC541-7B7A-43D3-8B79-37D633B846F1}">
                  <asvg:svgBlip xmlns:asvg="http://schemas.microsoft.com/office/drawing/2016/SVG/main" r:embed="rId10"/>
                </a:ext>
              </a:extLst>
            </a:blip>
            <a:stretch>
              <a:fillRect/>
            </a:stretch>
          </a:blipFill>
        </p:spPr>
        <p:txBody>
          <a:bodyPr/>
          <a:lstStyle/>
          <a:p>
            <a:endParaRPr lang="es-CO" dirty="0">
              <a:latin typeface="Times New Roman" panose="02020603050405020304" pitchFamily="18" charset="0"/>
              <a:cs typeface="Times New Roman" panose="02020603050405020304" pitchFamily="18" charset="0"/>
            </a:endParaRPr>
          </a:p>
        </p:txBody>
      </p:sp>
      <p:sp>
        <p:nvSpPr>
          <p:cNvPr id="37" name="Freeform 37"/>
          <p:cNvSpPr/>
          <p:nvPr/>
        </p:nvSpPr>
        <p:spPr>
          <a:xfrm>
            <a:off x="2278928" y="3933796"/>
            <a:ext cx="251598" cy="251598"/>
          </a:xfrm>
          <a:custGeom>
            <a:avLst/>
            <a:gdLst/>
            <a:ahLst/>
            <a:cxnLst/>
            <a:rect l="l" t="t" r="r" b="b"/>
            <a:pathLst>
              <a:path w="191389" h="191389">
                <a:moveTo>
                  <a:pt x="0" y="0"/>
                </a:moveTo>
                <a:lnTo>
                  <a:pt x="191389" y="0"/>
                </a:lnTo>
                <a:lnTo>
                  <a:pt x="191389" y="191389"/>
                </a:lnTo>
                <a:lnTo>
                  <a:pt x="0" y="191389"/>
                </a:lnTo>
                <a:lnTo>
                  <a:pt x="0" y="0"/>
                </a:lnTo>
                <a:close/>
              </a:path>
            </a:pathLst>
          </a:custGeom>
          <a:blipFill>
            <a:blip r:embed="rId9">
              <a:extLst>
                <a:ext uri="{96DAC541-7B7A-43D3-8B79-37D633B846F1}">
                  <asvg:svgBlip xmlns:asvg="http://schemas.microsoft.com/office/drawing/2016/SVG/main" r:embed="rId10"/>
                </a:ext>
              </a:extLst>
            </a:blip>
            <a:stretch>
              <a:fillRect/>
            </a:stretch>
          </a:blipFill>
        </p:spPr>
        <p:txBody>
          <a:bodyPr/>
          <a:lstStyle/>
          <a:p>
            <a:endParaRPr lang="es-CO" dirty="0">
              <a:latin typeface="Times New Roman" panose="02020603050405020304" pitchFamily="18" charset="0"/>
              <a:cs typeface="Times New Roman" panose="02020603050405020304" pitchFamily="18" charset="0"/>
            </a:endParaRPr>
          </a:p>
        </p:txBody>
      </p:sp>
      <p:sp>
        <p:nvSpPr>
          <p:cNvPr id="38" name="Freeform 38"/>
          <p:cNvSpPr/>
          <p:nvPr/>
        </p:nvSpPr>
        <p:spPr>
          <a:xfrm>
            <a:off x="2263570" y="4786590"/>
            <a:ext cx="251598" cy="251598"/>
          </a:xfrm>
          <a:custGeom>
            <a:avLst/>
            <a:gdLst/>
            <a:ahLst/>
            <a:cxnLst/>
            <a:rect l="l" t="t" r="r" b="b"/>
            <a:pathLst>
              <a:path w="191389" h="191389">
                <a:moveTo>
                  <a:pt x="0" y="0"/>
                </a:moveTo>
                <a:lnTo>
                  <a:pt x="191389" y="0"/>
                </a:lnTo>
                <a:lnTo>
                  <a:pt x="191389" y="191389"/>
                </a:lnTo>
                <a:lnTo>
                  <a:pt x="0" y="191389"/>
                </a:lnTo>
                <a:lnTo>
                  <a:pt x="0" y="0"/>
                </a:lnTo>
                <a:close/>
              </a:path>
            </a:pathLst>
          </a:custGeom>
          <a:blipFill>
            <a:blip r:embed="rId9">
              <a:extLst>
                <a:ext uri="{96DAC541-7B7A-43D3-8B79-37D633B846F1}">
                  <asvg:svgBlip xmlns:asvg="http://schemas.microsoft.com/office/drawing/2016/SVG/main" r:embed="rId10"/>
                </a:ext>
              </a:extLst>
            </a:blip>
            <a:stretch>
              <a:fillRect/>
            </a:stretch>
          </a:blipFill>
        </p:spPr>
        <p:txBody>
          <a:bodyPr/>
          <a:lstStyle/>
          <a:p>
            <a:endParaRPr lang="es-CO" dirty="0">
              <a:latin typeface="Times New Roman" panose="02020603050405020304" pitchFamily="18" charset="0"/>
              <a:cs typeface="Times New Roman" panose="02020603050405020304" pitchFamily="18" charset="0"/>
            </a:endParaRPr>
          </a:p>
        </p:txBody>
      </p:sp>
      <p:grpSp>
        <p:nvGrpSpPr>
          <p:cNvPr id="45" name="Group 45"/>
          <p:cNvGrpSpPr/>
          <p:nvPr/>
        </p:nvGrpSpPr>
        <p:grpSpPr>
          <a:xfrm>
            <a:off x="4555861" y="2491041"/>
            <a:ext cx="1761607" cy="275977"/>
            <a:chOff x="0" y="0"/>
            <a:chExt cx="789109" cy="115011"/>
          </a:xfrm>
        </p:grpSpPr>
        <p:sp>
          <p:nvSpPr>
            <p:cNvPr id="46" name="Freeform 46"/>
            <p:cNvSpPr/>
            <p:nvPr/>
          </p:nvSpPr>
          <p:spPr>
            <a:xfrm>
              <a:off x="0" y="0"/>
              <a:ext cx="789109" cy="115011"/>
            </a:xfrm>
            <a:prstGeom prst="roundRect">
              <a:avLst/>
            </a:prstGeom>
            <a:solidFill>
              <a:srgbClr val="99C4BC"/>
            </a:solidFill>
          </p:spPr>
          <p:txBody>
            <a:bodyPr/>
            <a:lstStyle/>
            <a:p>
              <a:endParaRPr lang="es-CO" dirty="0">
                <a:latin typeface="Times New Roman" panose="02020603050405020304" pitchFamily="18" charset="0"/>
                <a:cs typeface="Times New Roman" panose="02020603050405020304" pitchFamily="18" charset="0"/>
              </a:endParaRPr>
            </a:p>
          </p:txBody>
        </p:sp>
        <p:sp>
          <p:nvSpPr>
            <p:cNvPr id="47" name="TextBox 47"/>
            <p:cNvSpPr txBox="1"/>
            <p:nvPr/>
          </p:nvSpPr>
          <p:spPr>
            <a:xfrm>
              <a:off x="0" y="-9525"/>
              <a:ext cx="789109" cy="124536"/>
            </a:xfrm>
            <a:prstGeom prst="roundRect">
              <a:avLst/>
            </a:prstGeom>
          </p:spPr>
          <p:txBody>
            <a:bodyPr lIns="19570" tIns="19570" rIns="19570" bIns="19570" rtlCol="0" anchor="ctr"/>
            <a:lstStyle/>
            <a:p>
              <a:pPr algn="ctr">
                <a:lnSpc>
                  <a:spcPts val="1563"/>
                </a:lnSpc>
              </a:pPr>
              <a:endParaRPr sz="2367" dirty="0">
                <a:latin typeface="Times New Roman" panose="02020603050405020304" pitchFamily="18" charset="0"/>
                <a:cs typeface="Times New Roman" panose="02020603050405020304" pitchFamily="18" charset="0"/>
              </a:endParaRPr>
            </a:p>
          </p:txBody>
        </p:sp>
      </p:grpSp>
      <p:sp>
        <p:nvSpPr>
          <p:cNvPr id="48" name="Freeform 48"/>
          <p:cNvSpPr/>
          <p:nvPr/>
        </p:nvSpPr>
        <p:spPr>
          <a:xfrm>
            <a:off x="4396934" y="2799705"/>
            <a:ext cx="251598" cy="251598"/>
          </a:xfrm>
          <a:custGeom>
            <a:avLst/>
            <a:gdLst/>
            <a:ahLst/>
            <a:cxnLst/>
            <a:rect l="l" t="t" r="r" b="b"/>
            <a:pathLst>
              <a:path w="191389" h="191389">
                <a:moveTo>
                  <a:pt x="0" y="0"/>
                </a:moveTo>
                <a:lnTo>
                  <a:pt x="191389" y="0"/>
                </a:lnTo>
                <a:lnTo>
                  <a:pt x="191389" y="191389"/>
                </a:lnTo>
                <a:lnTo>
                  <a:pt x="0" y="191389"/>
                </a:lnTo>
                <a:lnTo>
                  <a:pt x="0" y="0"/>
                </a:lnTo>
                <a:close/>
              </a:path>
            </a:pathLst>
          </a:custGeom>
          <a:blipFill>
            <a:blip r:embed="rId11">
              <a:extLst>
                <a:ext uri="{96DAC541-7B7A-43D3-8B79-37D633B846F1}">
                  <asvg:svgBlip xmlns:asvg="http://schemas.microsoft.com/office/drawing/2016/SVG/main" r:embed="rId12"/>
                </a:ext>
              </a:extLst>
            </a:blip>
            <a:stretch>
              <a:fillRect/>
            </a:stretch>
          </a:blipFill>
        </p:spPr>
        <p:txBody>
          <a:bodyPr/>
          <a:lstStyle/>
          <a:p>
            <a:endParaRPr lang="es-CO" dirty="0">
              <a:latin typeface="Times New Roman" panose="02020603050405020304" pitchFamily="18" charset="0"/>
              <a:cs typeface="Times New Roman" panose="02020603050405020304" pitchFamily="18" charset="0"/>
            </a:endParaRPr>
          </a:p>
        </p:txBody>
      </p:sp>
      <p:sp>
        <p:nvSpPr>
          <p:cNvPr id="49" name="Freeform 49"/>
          <p:cNvSpPr/>
          <p:nvPr/>
        </p:nvSpPr>
        <p:spPr>
          <a:xfrm>
            <a:off x="4356479" y="3389223"/>
            <a:ext cx="248043" cy="251598"/>
          </a:xfrm>
          <a:custGeom>
            <a:avLst/>
            <a:gdLst/>
            <a:ahLst/>
            <a:cxnLst/>
            <a:rect l="l" t="t" r="r" b="b"/>
            <a:pathLst>
              <a:path w="191389" h="191389">
                <a:moveTo>
                  <a:pt x="0" y="0"/>
                </a:moveTo>
                <a:lnTo>
                  <a:pt x="191389" y="0"/>
                </a:lnTo>
                <a:lnTo>
                  <a:pt x="191389" y="191390"/>
                </a:lnTo>
                <a:lnTo>
                  <a:pt x="0" y="191390"/>
                </a:lnTo>
                <a:lnTo>
                  <a:pt x="0" y="0"/>
                </a:lnTo>
                <a:close/>
              </a:path>
            </a:pathLst>
          </a:custGeom>
          <a:blipFill>
            <a:blip r:embed="rId11">
              <a:extLst>
                <a:ext uri="{96DAC541-7B7A-43D3-8B79-37D633B846F1}">
                  <asvg:svgBlip xmlns:asvg="http://schemas.microsoft.com/office/drawing/2016/SVG/main" r:embed="rId12"/>
                </a:ext>
              </a:extLst>
            </a:blip>
            <a:stretch>
              <a:fillRect/>
            </a:stretch>
          </a:blipFill>
        </p:spPr>
        <p:txBody>
          <a:bodyPr/>
          <a:lstStyle/>
          <a:p>
            <a:endParaRPr lang="es-CO" dirty="0">
              <a:latin typeface="Times New Roman" panose="02020603050405020304" pitchFamily="18" charset="0"/>
              <a:cs typeface="Times New Roman" panose="02020603050405020304" pitchFamily="18" charset="0"/>
            </a:endParaRPr>
          </a:p>
        </p:txBody>
      </p:sp>
      <p:sp>
        <p:nvSpPr>
          <p:cNvPr id="50" name="Freeform 50"/>
          <p:cNvSpPr/>
          <p:nvPr/>
        </p:nvSpPr>
        <p:spPr>
          <a:xfrm>
            <a:off x="4381324" y="3878869"/>
            <a:ext cx="244273" cy="251598"/>
          </a:xfrm>
          <a:custGeom>
            <a:avLst/>
            <a:gdLst/>
            <a:ahLst/>
            <a:cxnLst/>
            <a:rect l="l" t="t" r="r" b="b"/>
            <a:pathLst>
              <a:path w="191389" h="191389">
                <a:moveTo>
                  <a:pt x="0" y="0"/>
                </a:moveTo>
                <a:lnTo>
                  <a:pt x="191389" y="0"/>
                </a:lnTo>
                <a:lnTo>
                  <a:pt x="191389" y="191389"/>
                </a:lnTo>
                <a:lnTo>
                  <a:pt x="0" y="191389"/>
                </a:lnTo>
                <a:lnTo>
                  <a:pt x="0" y="0"/>
                </a:lnTo>
                <a:close/>
              </a:path>
            </a:pathLst>
          </a:custGeom>
          <a:blipFill>
            <a:blip r:embed="rId11">
              <a:extLst>
                <a:ext uri="{96DAC541-7B7A-43D3-8B79-37D633B846F1}">
                  <asvg:svgBlip xmlns:asvg="http://schemas.microsoft.com/office/drawing/2016/SVG/main" r:embed="rId12"/>
                </a:ext>
              </a:extLst>
            </a:blip>
            <a:stretch>
              <a:fillRect/>
            </a:stretch>
          </a:blipFill>
        </p:spPr>
        <p:txBody>
          <a:bodyPr/>
          <a:lstStyle/>
          <a:p>
            <a:endParaRPr lang="es-CO" dirty="0">
              <a:latin typeface="Times New Roman" panose="02020603050405020304" pitchFamily="18" charset="0"/>
              <a:cs typeface="Times New Roman" panose="02020603050405020304" pitchFamily="18" charset="0"/>
            </a:endParaRPr>
          </a:p>
        </p:txBody>
      </p:sp>
      <p:sp>
        <p:nvSpPr>
          <p:cNvPr id="52" name="Freeform 52"/>
          <p:cNvSpPr/>
          <p:nvPr/>
        </p:nvSpPr>
        <p:spPr>
          <a:xfrm>
            <a:off x="80049" y="9423512"/>
            <a:ext cx="257580" cy="257580"/>
          </a:xfrm>
          <a:custGeom>
            <a:avLst/>
            <a:gdLst/>
            <a:ahLst/>
            <a:cxnLst/>
            <a:rect l="l" t="t" r="r" b="b"/>
            <a:pathLst>
              <a:path w="195937" h="195937">
                <a:moveTo>
                  <a:pt x="0" y="0"/>
                </a:moveTo>
                <a:lnTo>
                  <a:pt x="195937" y="0"/>
                </a:lnTo>
                <a:lnTo>
                  <a:pt x="195937" y="195937"/>
                </a:lnTo>
                <a:lnTo>
                  <a:pt x="0" y="195937"/>
                </a:lnTo>
                <a:lnTo>
                  <a:pt x="0" y="0"/>
                </a:lnTo>
                <a:close/>
              </a:path>
            </a:pathLst>
          </a:custGeom>
          <a:blipFill>
            <a:blip r:embed="rId13">
              <a:extLst>
                <a:ext uri="{96DAC541-7B7A-43D3-8B79-37D633B846F1}">
                  <asvg:svgBlip xmlns:asvg="http://schemas.microsoft.com/office/drawing/2016/SVG/main" r:embed="rId14"/>
                </a:ext>
              </a:extLst>
            </a:blip>
            <a:stretch>
              <a:fillRect/>
            </a:stretch>
          </a:blipFill>
        </p:spPr>
        <p:txBody>
          <a:bodyPr/>
          <a:lstStyle/>
          <a:p>
            <a:endParaRPr lang="es-CO" dirty="0">
              <a:latin typeface="Times New Roman" panose="02020603050405020304" pitchFamily="18" charset="0"/>
              <a:cs typeface="Times New Roman" panose="02020603050405020304" pitchFamily="18" charset="0"/>
            </a:endParaRPr>
          </a:p>
        </p:txBody>
      </p:sp>
      <p:sp>
        <p:nvSpPr>
          <p:cNvPr id="53" name="TextBox 53"/>
          <p:cNvSpPr txBox="1"/>
          <p:nvPr/>
        </p:nvSpPr>
        <p:spPr>
          <a:xfrm>
            <a:off x="369160" y="688513"/>
            <a:ext cx="5679281" cy="861774"/>
          </a:xfrm>
          <a:prstGeom prst="rect">
            <a:avLst/>
          </a:prstGeom>
        </p:spPr>
        <p:txBody>
          <a:bodyPr wrap="square" lIns="0" tIns="0" rIns="0" bIns="0" rtlCol="0" anchor="t">
            <a:spAutoFit/>
          </a:bodyPr>
          <a:lstStyle/>
          <a:p>
            <a:pPr algn="ctr">
              <a:spcBef>
                <a:spcPct val="0"/>
              </a:spcBef>
            </a:pPr>
            <a:r>
              <a:rPr lang="es-ES" sz="1400" b="1" dirty="0">
                <a:solidFill>
                  <a:srgbClr val="FFFFFF"/>
                </a:solidFill>
                <a:ea typeface="Roboto" panose="02000000000000000000" pitchFamily="2" charset="0"/>
                <a:cs typeface="Times New Roman" panose="02020603050405020304" pitchFamily="18" charset="0"/>
              </a:rPr>
              <a:t>MEJORAMIENTO Y FORTALECIMIENTO DEL APOYO INSTITUCIONAL QUE REALIZA LA GOBERNACIÓN DE ANTIOQUIA A LOS MUNICIPIOS EN LOS PROCESOS DE REVISIÓN DE LOS INSTRUMENTOS PARA EL ORDENAMIENTO TERRITORIAL LOCAL</a:t>
            </a:r>
            <a:endParaRPr lang="en-US" sz="1400" b="1" dirty="0">
              <a:solidFill>
                <a:srgbClr val="FFFFFF"/>
              </a:solidFill>
              <a:ea typeface="Roboto" panose="02000000000000000000" pitchFamily="2" charset="0"/>
              <a:cs typeface="Times New Roman" panose="02020603050405020304" pitchFamily="18" charset="0"/>
            </a:endParaRPr>
          </a:p>
        </p:txBody>
      </p:sp>
      <p:sp>
        <p:nvSpPr>
          <p:cNvPr id="54" name="TextBox 54"/>
          <p:cNvSpPr txBox="1"/>
          <p:nvPr/>
        </p:nvSpPr>
        <p:spPr>
          <a:xfrm>
            <a:off x="42847" y="1827803"/>
            <a:ext cx="3428830" cy="461665"/>
          </a:xfrm>
          <a:prstGeom prst="rect">
            <a:avLst/>
          </a:prstGeom>
        </p:spPr>
        <p:txBody>
          <a:bodyPr wrap="square" lIns="0" tIns="0" rIns="0" bIns="0" rtlCol="0" anchor="t">
            <a:spAutoFit/>
          </a:bodyPr>
          <a:lstStyle/>
          <a:p>
            <a:r>
              <a:rPr lang="es-CO" sz="1000" dirty="0">
                <a:solidFill>
                  <a:srgbClr val="FFFFFF"/>
                </a:solidFill>
                <a:cs typeface="Times New Roman" panose="02020603050405020304" pitchFamily="18" charset="0"/>
              </a:rPr>
              <a:t>Estudiante:  Yuliana Andrea Rojas Hoyos</a:t>
            </a:r>
          </a:p>
          <a:p>
            <a:pPr>
              <a:spcBef>
                <a:spcPct val="0"/>
              </a:spcBef>
            </a:pPr>
            <a:r>
              <a:rPr lang="es-CO" sz="1000" dirty="0">
                <a:solidFill>
                  <a:srgbClr val="FFFFFF"/>
                </a:solidFill>
                <a:cs typeface="Times New Roman" panose="02020603050405020304" pitchFamily="18" charset="0"/>
              </a:rPr>
              <a:t>Asesores:      Claudia Marcela Aldana Ramírez</a:t>
            </a:r>
          </a:p>
          <a:p>
            <a:pPr>
              <a:spcBef>
                <a:spcPct val="0"/>
              </a:spcBef>
            </a:pPr>
            <a:r>
              <a:rPr lang="es-CO" sz="1000" dirty="0">
                <a:solidFill>
                  <a:srgbClr val="FFFFFF"/>
                </a:solidFill>
                <a:cs typeface="Times New Roman" panose="02020603050405020304" pitchFamily="18" charset="0"/>
              </a:rPr>
              <a:t>                           </a:t>
            </a:r>
          </a:p>
        </p:txBody>
      </p:sp>
      <p:sp>
        <p:nvSpPr>
          <p:cNvPr id="55" name="TextBox 55"/>
          <p:cNvSpPr txBox="1"/>
          <p:nvPr/>
        </p:nvSpPr>
        <p:spPr>
          <a:xfrm>
            <a:off x="4004186" y="1875552"/>
            <a:ext cx="2291838" cy="307777"/>
          </a:xfrm>
          <a:prstGeom prst="rect">
            <a:avLst/>
          </a:prstGeom>
        </p:spPr>
        <p:txBody>
          <a:bodyPr wrap="square" lIns="0" tIns="0" rIns="0" bIns="0" rtlCol="0" anchor="t">
            <a:spAutoFit/>
          </a:bodyPr>
          <a:lstStyle/>
          <a:p>
            <a:pPr>
              <a:spcBef>
                <a:spcPct val="0"/>
              </a:spcBef>
            </a:pPr>
            <a:r>
              <a:rPr lang="en-US" sz="1000" dirty="0">
                <a:solidFill>
                  <a:srgbClr val="FFFFFF"/>
                </a:solidFill>
                <a:cs typeface="Times New Roman" panose="02020603050405020304" pitchFamily="18" charset="0"/>
              </a:rPr>
              <a:t>Programa: </a:t>
            </a:r>
            <a:r>
              <a:rPr lang="es-CO" sz="1000" dirty="0">
                <a:solidFill>
                  <a:srgbClr val="FFFFFF"/>
                </a:solidFill>
                <a:cs typeface="Times New Roman" panose="02020603050405020304" pitchFamily="18" charset="0"/>
              </a:rPr>
              <a:t>Ingeniería</a:t>
            </a:r>
            <a:r>
              <a:rPr lang="en-US" sz="1000" dirty="0">
                <a:solidFill>
                  <a:srgbClr val="FFFFFF"/>
                </a:solidFill>
                <a:cs typeface="Times New Roman" panose="02020603050405020304" pitchFamily="18" charset="0"/>
              </a:rPr>
              <a:t> Urbana</a:t>
            </a:r>
          </a:p>
          <a:p>
            <a:r>
              <a:rPr lang="en-US" sz="1000" dirty="0">
                <a:solidFill>
                  <a:srgbClr val="FFFFFF"/>
                </a:solidFill>
                <a:cs typeface="Times New Roman" panose="02020603050405020304" pitchFamily="18" charset="0"/>
              </a:rPr>
              <a:t>Semestre: 2024-I</a:t>
            </a:r>
          </a:p>
        </p:txBody>
      </p:sp>
      <p:sp>
        <p:nvSpPr>
          <p:cNvPr id="56" name="TextBox 56"/>
          <p:cNvSpPr txBox="1"/>
          <p:nvPr/>
        </p:nvSpPr>
        <p:spPr>
          <a:xfrm>
            <a:off x="595714" y="2413041"/>
            <a:ext cx="1129914" cy="226280"/>
          </a:xfrm>
          <a:prstGeom prst="rect">
            <a:avLst/>
          </a:prstGeom>
        </p:spPr>
        <p:txBody>
          <a:bodyPr wrap="square" lIns="0" tIns="0" rIns="0" bIns="0" rtlCol="0" anchor="t">
            <a:spAutoFit/>
          </a:bodyPr>
          <a:lstStyle/>
          <a:p>
            <a:pPr algn="ctr">
              <a:lnSpc>
                <a:spcPts val="1903"/>
              </a:lnSpc>
            </a:pPr>
            <a:r>
              <a:rPr lang="es-CO" sz="1200" b="1" dirty="0">
                <a:solidFill>
                  <a:srgbClr val="000000"/>
                </a:solidFill>
                <a:cs typeface="Times New Roman" panose="02020603050405020304" pitchFamily="18" charset="0"/>
              </a:rPr>
              <a:t>Introducción</a:t>
            </a:r>
          </a:p>
        </p:txBody>
      </p:sp>
      <p:sp>
        <p:nvSpPr>
          <p:cNvPr id="57" name="TextBox 57"/>
          <p:cNvSpPr txBox="1"/>
          <p:nvPr/>
        </p:nvSpPr>
        <p:spPr>
          <a:xfrm>
            <a:off x="124573" y="2766188"/>
            <a:ext cx="2000755" cy="1346522"/>
          </a:xfrm>
          <a:prstGeom prst="rect">
            <a:avLst/>
          </a:prstGeom>
        </p:spPr>
        <p:txBody>
          <a:bodyPr wrap="square" lIns="0" tIns="0" rIns="0" bIns="0" rtlCol="0" anchor="t">
            <a:spAutoFit/>
          </a:bodyPr>
          <a:lstStyle/>
          <a:p>
            <a:pPr algn="just">
              <a:lnSpc>
                <a:spcPts val="715"/>
              </a:lnSpc>
              <a:spcBef>
                <a:spcPct val="0"/>
              </a:spcBef>
            </a:pPr>
            <a:r>
              <a:rPr lang="es-CO" sz="800" dirty="0">
                <a:solidFill>
                  <a:srgbClr val="000000"/>
                </a:solidFill>
                <a:cs typeface="Times New Roman" panose="02020603050405020304" pitchFamily="18" charset="0"/>
              </a:rPr>
              <a:t>En Colombia, el ordenamiento territorial posee varios instrumentos basados en diferentes normativas las cuales establecen los principios, objetivos y procedimientos. Sin embargo, se enfrentan dificultades en la implementación de los instrumentos, debidos al desconocimiento de las realidades del territorio y falta de control nacional, con carencias en la coordinación y armonización entre los aspectos físicos, ecosistémicos y las dinámicas sociales y los diferentes niveles de instrumentos. Un claro ejemplo, son los casos que llegan a la Gobernación de Antioquia solicitando acompañamiento para la revisión de los POT. </a:t>
            </a:r>
          </a:p>
          <a:p>
            <a:pPr algn="just">
              <a:lnSpc>
                <a:spcPts val="715"/>
              </a:lnSpc>
              <a:spcBef>
                <a:spcPct val="0"/>
              </a:spcBef>
            </a:pPr>
            <a:endParaRPr lang="en-US" sz="600" dirty="0">
              <a:solidFill>
                <a:srgbClr val="000000"/>
              </a:solidFill>
              <a:cs typeface="Times New Roman" panose="02020603050405020304" pitchFamily="18" charset="0"/>
            </a:endParaRPr>
          </a:p>
        </p:txBody>
      </p:sp>
      <p:sp>
        <p:nvSpPr>
          <p:cNvPr id="59" name="TextBox 59"/>
          <p:cNvSpPr txBox="1"/>
          <p:nvPr/>
        </p:nvSpPr>
        <p:spPr>
          <a:xfrm>
            <a:off x="628046" y="4112710"/>
            <a:ext cx="977533" cy="226280"/>
          </a:xfrm>
          <a:prstGeom prst="rect">
            <a:avLst/>
          </a:prstGeom>
        </p:spPr>
        <p:txBody>
          <a:bodyPr wrap="square" lIns="0" tIns="0" rIns="0" bIns="0" rtlCol="0" anchor="t">
            <a:spAutoFit/>
          </a:bodyPr>
          <a:lstStyle/>
          <a:p>
            <a:pPr algn="ctr">
              <a:lnSpc>
                <a:spcPts val="1903"/>
              </a:lnSpc>
            </a:pPr>
            <a:r>
              <a:rPr lang="es-CO" sz="1200" b="1" dirty="0">
                <a:solidFill>
                  <a:srgbClr val="000000"/>
                </a:solidFill>
                <a:latin typeface="Times New Roman" panose="02020603050405020304" pitchFamily="18" charset="0"/>
                <a:cs typeface="Times New Roman" panose="02020603050405020304" pitchFamily="18" charset="0"/>
              </a:rPr>
              <a:t>Metodología</a:t>
            </a:r>
          </a:p>
        </p:txBody>
      </p:sp>
      <p:sp>
        <p:nvSpPr>
          <p:cNvPr id="60" name="TextBox 60"/>
          <p:cNvSpPr txBox="1"/>
          <p:nvPr/>
        </p:nvSpPr>
        <p:spPr>
          <a:xfrm>
            <a:off x="134286" y="4436311"/>
            <a:ext cx="2000754" cy="1167051"/>
          </a:xfrm>
          <a:prstGeom prst="rect">
            <a:avLst/>
          </a:prstGeom>
        </p:spPr>
        <p:txBody>
          <a:bodyPr wrap="square" lIns="0" tIns="0" rIns="0" bIns="0" rtlCol="0" anchor="t">
            <a:spAutoFit/>
          </a:bodyPr>
          <a:lstStyle/>
          <a:p>
            <a:pPr algn="just">
              <a:lnSpc>
                <a:spcPts val="715"/>
              </a:lnSpc>
              <a:spcBef>
                <a:spcPct val="0"/>
              </a:spcBef>
            </a:pPr>
            <a:r>
              <a:rPr lang="es-ES" sz="800" dirty="0">
                <a:solidFill>
                  <a:srgbClr val="000000"/>
                </a:solidFill>
                <a:latin typeface="+mj-lt"/>
                <a:cs typeface="Times New Roman" panose="02020603050405020304" pitchFamily="18" charset="0"/>
              </a:rPr>
              <a:t>La parte inicial del proyecto, como una investigación y recolección de información, es descriptiva, ya que tiene como objetivo reseñar y caracterizar los diferentes procesos de acompañamiento. Además, la metodología es mixta, con información primaria y segundaría, datos cuantitativos y cualitativos.</a:t>
            </a:r>
          </a:p>
          <a:p>
            <a:pPr algn="just">
              <a:lnSpc>
                <a:spcPts val="715"/>
              </a:lnSpc>
              <a:spcBef>
                <a:spcPct val="0"/>
              </a:spcBef>
            </a:pPr>
            <a:r>
              <a:rPr lang="es-ES" sz="800" dirty="0">
                <a:solidFill>
                  <a:srgbClr val="000000"/>
                </a:solidFill>
                <a:latin typeface="+mj-lt"/>
                <a:cs typeface="Times New Roman" panose="02020603050405020304" pitchFamily="18" charset="0"/>
              </a:rPr>
              <a:t>El proyecto se desarrolla en fases: </a:t>
            </a:r>
          </a:p>
          <a:p>
            <a:pPr marL="228600" indent="-228600" algn="just">
              <a:lnSpc>
                <a:spcPts val="715"/>
              </a:lnSpc>
              <a:spcBef>
                <a:spcPct val="0"/>
              </a:spcBef>
              <a:buAutoNum type="arabicPeriod"/>
            </a:pPr>
            <a:r>
              <a:rPr lang="es-ES" sz="800" dirty="0">
                <a:solidFill>
                  <a:srgbClr val="000000"/>
                </a:solidFill>
                <a:latin typeface="+mj-lt"/>
                <a:cs typeface="Times New Roman" panose="02020603050405020304" pitchFamily="18" charset="0"/>
              </a:rPr>
              <a:t>Dialogo y entrevistas con Funcionarios.</a:t>
            </a:r>
          </a:p>
          <a:p>
            <a:pPr marL="228600" indent="-228600" algn="just">
              <a:lnSpc>
                <a:spcPts val="715"/>
              </a:lnSpc>
              <a:spcBef>
                <a:spcPct val="0"/>
              </a:spcBef>
              <a:buAutoNum type="arabicPeriod"/>
            </a:pPr>
            <a:r>
              <a:rPr lang="es-ES" sz="800" dirty="0">
                <a:solidFill>
                  <a:srgbClr val="000000"/>
                </a:solidFill>
                <a:latin typeface="+mj-lt"/>
                <a:cs typeface="Times New Roman" panose="02020603050405020304" pitchFamily="18" charset="0"/>
              </a:rPr>
              <a:t>Revisión bibliográfica y documental.</a:t>
            </a:r>
          </a:p>
          <a:p>
            <a:pPr marL="228600" indent="-228600" algn="just">
              <a:lnSpc>
                <a:spcPts val="715"/>
              </a:lnSpc>
              <a:spcBef>
                <a:spcPct val="0"/>
              </a:spcBef>
              <a:buAutoNum type="arabicPeriod"/>
            </a:pPr>
            <a:r>
              <a:rPr lang="es-ES" sz="800" dirty="0">
                <a:solidFill>
                  <a:srgbClr val="000000"/>
                </a:solidFill>
                <a:latin typeface="+mj-lt"/>
                <a:cs typeface="Times New Roman" panose="02020603050405020304" pitchFamily="18" charset="0"/>
              </a:rPr>
              <a:t>Propuestas para el mejoramiento y fortalecimiento de los procesos de acompañamiento.</a:t>
            </a:r>
          </a:p>
        </p:txBody>
      </p:sp>
      <p:sp>
        <p:nvSpPr>
          <p:cNvPr id="61" name="TextBox 61"/>
          <p:cNvSpPr txBox="1"/>
          <p:nvPr/>
        </p:nvSpPr>
        <p:spPr>
          <a:xfrm>
            <a:off x="2923297" y="2546183"/>
            <a:ext cx="1082570" cy="224870"/>
          </a:xfrm>
          <a:prstGeom prst="rect">
            <a:avLst/>
          </a:prstGeom>
        </p:spPr>
        <p:txBody>
          <a:bodyPr wrap="square" lIns="0" tIns="0" rIns="0" bIns="0" rtlCol="0" anchor="t">
            <a:spAutoFit/>
          </a:bodyPr>
          <a:lstStyle/>
          <a:p>
            <a:pPr algn="ctr">
              <a:lnSpc>
                <a:spcPts val="1903"/>
              </a:lnSpc>
            </a:pPr>
            <a:r>
              <a:rPr lang="es-CO" sz="1300" b="1" dirty="0">
                <a:solidFill>
                  <a:srgbClr val="FFFFFF"/>
                </a:solidFill>
                <a:cs typeface="Times New Roman" panose="02020603050405020304" pitchFamily="18" charset="0"/>
              </a:rPr>
              <a:t>Objetivos</a:t>
            </a:r>
          </a:p>
        </p:txBody>
      </p:sp>
      <p:sp>
        <p:nvSpPr>
          <p:cNvPr id="62" name="TextBox 62"/>
          <p:cNvSpPr txBox="1"/>
          <p:nvPr/>
        </p:nvSpPr>
        <p:spPr>
          <a:xfrm>
            <a:off x="2301574" y="3068536"/>
            <a:ext cx="2034009" cy="543290"/>
          </a:xfrm>
          <a:prstGeom prst="rect">
            <a:avLst/>
          </a:prstGeom>
        </p:spPr>
        <p:txBody>
          <a:bodyPr wrap="square" lIns="0" tIns="0" rIns="0" bIns="0" rtlCol="0" anchor="t">
            <a:spAutoFit/>
          </a:bodyPr>
          <a:lstStyle/>
          <a:p>
            <a:pPr algn="just">
              <a:lnSpc>
                <a:spcPts val="715"/>
              </a:lnSpc>
              <a:spcBef>
                <a:spcPct val="0"/>
              </a:spcBef>
            </a:pPr>
            <a:r>
              <a:rPr lang="es-ES" sz="800" dirty="0">
                <a:solidFill>
                  <a:srgbClr val="000000"/>
                </a:solidFill>
                <a:cs typeface="Times New Roman" panose="02020603050405020304" pitchFamily="18" charset="0"/>
              </a:rPr>
              <a:t>Plantear mejoras a los procesos de apoyo que realiza la Gobernación de Antioquia, por medio del Departamento Administrativo de Planeación, a los municipios del departamento, fortaleciendo la revisión y ajuste de los instrumentos de ordenamiento territorial.</a:t>
            </a:r>
            <a:endParaRPr lang="en-US" sz="800" dirty="0">
              <a:solidFill>
                <a:srgbClr val="000000"/>
              </a:solidFill>
              <a:cs typeface="Times New Roman" panose="02020603050405020304" pitchFamily="18" charset="0"/>
            </a:endParaRPr>
          </a:p>
        </p:txBody>
      </p:sp>
      <p:sp>
        <p:nvSpPr>
          <p:cNvPr id="63" name="TextBox 63"/>
          <p:cNvSpPr txBox="1"/>
          <p:nvPr/>
        </p:nvSpPr>
        <p:spPr>
          <a:xfrm>
            <a:off x="2545923" y="3983779"/>
            <a:ext cx="1683792" cy="719749"/>
          </a:xfrm>
          <a:prstGeom prst="rect">
            <a:avLst/>
          </a:prstGeom>
        </p:spPr>
        <p:txBody>
          <a:bodyPr wrap="square" lIns="0" tIns="0" rIns="0" bIns="0" rtlCol="0" anchor="t">
            <a:spAutoFit/>
          </a:bodyPr>
          <a:lstStyle/>
          <a:p>
            <a:pPr algn="just">
              <a:lnSpc>
                <a:spcPts val="715"/>
              </a:lnSpc>
              <a:spcBef>
                <a:spcPct val="0"/>
              </a:spcBef>
            </a:pPr>
            <a:r>
              <a:rPr lang="es-ES" sz="800" dirty="0">
                <a:solidFill>
                  <a:srgbClr val="000000"/>
                </a:solidFill>
                <a:cs typeface="Times New Roman" panose="02020603050405020304" pitchFamily="18" charset="0"/>
              </a:rPr>
              <a:t>Documentar los procesos de acompañamiento a los municipios por parte de la Gobernación de Antioquia, desde el 2016 hasta el 2023, a través de recolección de información primaria y secundaria, con el fin de tener una línea base de la forma como se ha venido realizando la asistencia.</a:t>
            </a:r>
            <a:endParaRPr lang="en-US" sz="800" dirty="0">
              <a:solidFill>
                <a:srgbClr val="000000"/>
              </a:solidFill>
              <a:cs typeface="Times New Roman" panose="02020603050405020304" pitchFamily="18" charset="0"/>
            </a:endParaRPr>
          </a:p>
        </p:txBody>
      </p:sp>
      <p:sp>
        <p:nvSpPr>
          <p:cNvPr id="64" name="TextBox 64"/>
          <p:cNvSpPr txBox="1"/>
          <p:nvPr/>
        </p:nvSpPr>
        <p:spPr>
          <a:xfrm>
            <a:off x="2534681" y="4778464"/>
            <a:ext cx="1689044" cy="538609"/>
          </a:xfrm>
          <a:prstGeom prst="rect">
            <a:avLst/>
          </a:prstGeom>
        </p:spPr>
        <p:txBody>
          <a:bodyPr wrap="square" lIns="0" tIns="0" rIns="0" bIns="0" rtlCol="0" anchor="t">
            <a:spAutoFit/>
          </a:bodyPr>
          <a:lstStyle>
            <a:defPPr>
              <a:defRPr lang="en-US"/>
            </a:defPPr>
            <a:lvl1pPr algn="just">
              <a:lnSpc>
                <a:spcPts val="715"/>
              </a:lnSpc>
              <a:spcBef>
                <a:spcPct val="0"/>
              </a:spcBef>
              <a:defRPr sz="800">
                <a:solidFill>
                  <a:srgbClr val="000000"/>
                </a:solidFill>
                <a:cs typeface="Times New Roman" panose="02020603050405020304" pitchFamily="18" charset="0"/>
              </a:defRPr>
            </a:lvl1pPr>
          </a:lstStyle>
          <a:p>
            <a:r>
              <a:rPr lang="es-ES" dirty="0"/>
              <a:t>Proponer estrategias para mejorar el acompañamiento que hace el DAP a los municipios para realizar un proceso adecuado en la revisión y ajuste, seguimiento y evaluación de los instrumentos de planificación territorial.</a:t>
            </a:r>
            <a:endParaRPr lang="en-US" dirty="0"/>
          </a:p>
        </p:txBody>
      </p:sp>
      <p:sp>
        <p:nvSpPr>
          <p:cNvPr id="66" name="TextBox 66"/>
          <p:cNvSpPr txBox="1"/>
          <p:nvPr/>
        </p:nvSpPr>
        <p:spPr>
          <a:xfrm>
            <a:off x="124572" y="5872817"/>
            <a:ext cx="1685249" cy="1341329"/>
          </a:xfrm>
          <a:prstGeom prst="rect">
            <a:avLst/>
          </a:prstGeom>
        </p:spPr>
        <p:txBody>
          <a:bodyPr wrap="square" lIns="0" tIns="0" rIns="0" bIns="0" rtlCol="0" anchor="t">
            <a:spAutoFit/>
          </a:bodyPr>
          <a:lstStyle/>
          <a:p>
            <a:pPr algn="ctr">
              <a:lnSpc>
                <a:spcPts val="715"/>
              </a:lnSpc>
              <a:spcBef>
                <a:spcPct val="0"/>
              </a:spcBef>
            </a:pPr>
            <a:r>
              <a:rPr lang="en-US" sz="800" b="1" dirty="0">
                <a:solidFill>
                  <a:srgbClr val="000000"/>
                </a:solidFill>
                <a:latin typeface="+mj-lt"/>
                <a:cs typeface="Times New Roman" panose="02020603050405020304" pitchFamily="18" charset="0"/>
              </a:rPr>
              <a:t>FASE 1.</a:t>
            </a:r>
          </a:p>
          <a:p>
            <a:pPr algn="just">
              <a:lnSpc>
                <a:spcPts val="715"/>
              </a:lnSpc>
              <a:spcBef>
                <a:spcPct val="0"/>
              </a:spcBef>
            </a:pPr>
            <a:r>
              <a:rPr lang="es-ES" sz="800" dirty="0">
                <a:solidFill>
                  <a:srgbClr val="000000"/>
                </a:solidFill>
                <a:latin typeface="+mj-lt"/>
                <a:cs typeface="Times New Roman" panose="02020603050405020304" pitchFamily="18" charset="0"/>
              </a:rPr>
              <a:t>Entre la información que se obtuvo en esta etapa se encuentra que el DAP realiza acompañamiento, el cual no tiene un proceso definido y se realiza mayormente a demanda de los municipios, cumpliendo con las funciones definidas en el Sistema Integrado de Gestión de la Gobernación, sin embargo, no se tiene definido si la dirección debe realizar una Asesoría o Asistencia Técnica, adicional que no realiza el registro adecuado de estas actividades en ISOLUCION. </a:t>
            </a:r>
            <a:endParaRPr lang="en-US" sz="800" dirty="0">
              <a:solidFill>
                <a:srgbClr val="000000"/>
              </a:solidFill>
              <a:latin typeface="+mj-lt"/>
              <a:cs typeface="Times New Roman" panose="02020603050405020304" pitchFamily="18" charset="0"/>
            </a:endParaRPr>
          </a:p>
          <a:p>
            <a:pPr algn="just">
              <a:lnSpc>
                <a:spcPts val="715"/>
              </a:lnSpc>
              <a:spcBef>
                <a:spcPct val="0"/>
              </a:spcBef>
            </a:pPr>
            <a:endParaRPr lang="en-US" sz="509" dirty="0">
              <a:solidFill>
                <a:srgbClr val="000000"/>
              </a:solidFill>
              <a:latin typeface="+mj-lt"/>
              <a:cs typeface="Times New Roman" panose="02020603050405020304" pitchFamily="18" charset="0"/>
            </a:endParaRPr>
          </a:p>
        </p:txBody>
      </p:sp>
      <p:sp>
        <p:nvSpPr>
          <p:cNvPr id="67" name="TextBox 67"/>
          <p:cNvSpPr txBox="1"/>
          <p:nvPr/>
        </p:nvSpPr>
        <p:spPr>
          <a:xfrm>
            <a:off x="4910374" y="2498067"/>
            <a:ext cx="1050972" cy="226280"/>
          </a:xfrm>
          <a:prstGeom prst="rect">
            <a:avLst/>
          </a:prstGeom>
        </p:spPr>
        <p:txBody>
          <a:bodyPr wrap="square" lIns="0" tIns="0" rIns="0" bIns="0" rtlCol="0" anchor="t">
            <a:spAutoFit/>
          </a:bodyPr>
          <a:lstStyle/>
          <a:p>
            <a:pPr algn="ctr">
              <a:lnSpc>
                <a:spcPts val="1903"/>
              </a:lnSpc>
            </a:pPr>
            <a:r>
              <a:rPr lang="es-CO" sz="1200" b="1" dirty="0">
                <a:solidFill>
                  <a:srgbClr val="000000"/>
                </a:solidFill>
                <a:latin typeface="+mj-lt"/>
                <a:cs typeface="Times New Roman" panose="02020603050405020304" pitchFamily="18" charset="0"/>
              </a:rPr>
              <a:t>Conclusiones</a:t>
            </a:r>
          </a:p>
        </p:txBody>
      </p:sp>
      <p:sp>
        <p:nvSpPr>
          <p:cNvPr id="68" name="TextBox 68"/>
          <p:cNvSpPr txBox="1"/>
          <p:nvPr/>
        </p:nvSpPr>
        <p:spPr>
          <a:xfrm>
            <a:off x="4663831" y="2812403"/>
            <a:ext cx="1691875" cy="540212"/>
          </a:xfrm>
          <a:prstGeom prst="rect">
            <a:avLst/>
          </a:prstGeom>
        </p:spPr>
        <p:txBody>
          <a:bodyPr wrap="square" lIns="0" tIns="0" rIns="0" bIns="0" rtlCol="0" anchor="t">
            <a:spAutoFit/>
          </a:bodyPr>
          <a:lstStyle/>
          <a:p>
            <a:pPr algn="just">
              <a:lnSpc>
                <a:spcPts val="715"/>
              </a:lnSpc>
              <a:spcBef>
                <a:spcPct val="0"/>
              </a:spcBef>
            </a:pPr>
            <a:r>
              <a:rPr lang="es-ES" sz="800" dirty="0">
                <a:solidFill>
                  <a:srgbClr val="000000"/>
                </a:solidFill>
                <a:latin typeface="Times New Roman" panose="02020603050405020304" pitchFamily="18" charset="0"/>
                <a:cs typeface="Times New Roman" panose="02020603050405020304" pitchFamily="18" charset="0"/>
              </a:rPr>
              <a:t>Como conclusión general queda la necesidad de la Estandarización de procedimiento para el acompañamiento a los municipios por parte de la Gobernación en los procesos de revisión de sus IOT.</a:t>
            </a:r>
            <a:endParaRPr lang="en-US" sz="800" dirty="0">
              <a:solidFill>
                <a:srgbClr val="000000"/>
              </a:solidFill>
              <a:latin typeface="Times New Roman" panose="02020603050405020304" pitchFamily="18" charset="0"/>
              <a:cs typeface="Times New Roman" panose="02020603050405020304" pitchFamily="18" charset="0"/>
            </a:endParaRPr>
          </a:p>
        </p:txBody>
      </p:sp>
      <p:sp>
        <p:nvSpPr>
          <p:cNvPr id="69" name="TextBox 69"/>
          <p:cNvSpPr txBox="1"/>
          <p:nvPr/>
        </p:nvSpPr>
        <p:spPr>
          <a:xfrm>
            <a:off x="4665270" y="3450552"/>
            <a:ext cx="1667967" cy="359137"/>
          </a:xfrm>
          <a:prstGeom prst="rect">
            <a:avLst/>
          </a:prstGeom>
        </p:spPr>
        <p:txBody>
          <a:bodyPr wrap="square" lIns="0" tIns="0" rIns="0" bIns="0" rtlCol="0" anchor="t">
            <a:spAutoFit/>
          </a:bodyPr>
          <a:lstStyle/>
          <a:p>
            <a:pPr algn="just">
              <a:lnSpc>
                <a:spcPts val="715"/>
              </a:lnSpc>
              <a:spcBef>
                <a:spcPct val="0"/>
              </a:spcBef>
            </a:pPr>
            <a:r>
              <a:rPr lang="es-ES" sz="800" dirty="0">
                <a:solidFill>
                  <a:srgbClr val="000000"/>
                </a:solidFill>
                <a:latin typeface="Times New Roman" panose="02020603050405020304" pitchFamily="18" charset="0"/>
                <a:cs typeface="Times New Roman" panose="02020603050405020304" pitchFamily="18" charset="0"/>
              </a:rPr>
              <a:t>No existe una metodología para definir los temas estratégicos y prioritarios del territorio que deberán hacer parte de la revisión del POT.</a:t>
            </a:r>
            <a:endParaRPr lang="en-US" sz="800" dirty="0">
              <a:solidFill>
                <a:srgbClr val="000000"/>
              </a:solidFill>
              <a:latin typeface="Times New Roman" panose="02020603050405020304" pitchFamily="18" charset="0"/>
              <a:cs typeface="Times New Roman" panose="02020603050405020304" pitchFamily="18" charset="0"/>
            </a:endParaRPr>
          </a:p>
        </p:txBody>
      </p:sp>
      <p:sp>
        <p:nvSpPr>
          <p:cNvPr id="70" name="TextBox 70"/>
          <p:cNvSpPr txBox="1"/>
          <p:nvPr/>
        </p:nvSpPr>
        <p:spPr>
          <a:xfrm>
            <a:off x="4663831" y="3863227"/>
            <a:ext cx="1691875" cy="628442"/>
          </a:xfrm>
          <a:prstGeom prst="rect">
            <a:avLst/>
          </a:prstGeom>
        </p:spPr>
        <p:txBody>
          <a:bodyPr wrap="square" lIns="0" tIns="0" rIns="0" bIns="0" rtlCol="0" anchor="t">
            <a:spAutoFit/>
          </a:bodyPr>
          <a:lstStyle/>
          <a:p>
            <a:pPr algn="just">
              <a:lnSpc>
                <a:spcPts val="715"/>
              </a:lnSpc>
              <a:spcBef>
                <a:spcPct val="0"/>
              </a:spcBef>
            </a:pPr>
            <a:r>
              <a:rPr lang="es-ES" sz="800" dirty="0">
                <a:solidFill>
                  <a:srgbClr val="000000"/>
                </a:solidFill>
                <a:latin typeface="Times New Roman" panose="02020603050405020304" pitchFamily="18" charset="0"/>
                <a:cs typeface="Times New Roman" panose="02020603050405020304" pitchFamily="18" charset="0"/>
              </a:rPr>
              <a:t>En los municipios se requiere capacidad técnica y jurídica para la elaboración de estudios previos, términos de referencia y pliegos de condiciones, para la contratación de la revisión del POT, de forma tal que garantice la entrega de los productos exigidos por Ley.</a:t>
            </a:r>
            <a:endParaRPr lang="en-US" sz="800" dirty="0">
              <a:solidFill>
                <a:srgbClr val="000000"/>
              </a:solidFill>
              <a:latin typeface="Times New Roman" panose="02020603050405020304" pitchFamily="18" charset="0"/>
              <a:cs typeface="Times New Roman" panose="02020603050405020304" pitchFamily="18" charset="0"/>
            </a:endParaRPr>
          </a:p>
        </p:txBody>
      </p:sp>
      <p:sp>
        <p:nvSpPr>
          <p:cNvPr id="72" name="TextBox 72"/>
          <p:cNvSpPr txBox="1"/>
          <p:nvPr/>
        </p:nvSpPr>
        <p:spPr>
          <a:xfrm>
            <a:off x="160397" y="9481383"/>
            <a:ext cx="2468949" cy="153119"/>
          </a:xfrm>
          <a:prstGeom prst="rect">
            <a:avLst/>
          </a:prstGeom>
        </p:spPr>
        <p:txBody>
          <a:bodyPr wrap="square" lIns="0" tIns="0" rIns="0" bIns="0" rtlCol="0" anchor="t">
            <a:spAutoFit/>
          </a:bodyPr>
          <a:lstStyle/>
          <a:p>
            <a:pPr algn="ctr">
              <a:lnSpc>
                <a:spcPts val="1310"/>
              </a:lnSpc>
            </a:pPr>
            <a:r>
              <a:rPr lang="en-US" sz="935" b="1" dirty="0">
                <a:solidFill>
                  <a:srgbClr val="FFFFFF"/>
                </a:solidFill>
                <a:latin typeface="Times New Roman" panose="02020603050405020304" pitchFamily="18" charset="0"/>
                <a:cs typeface="Times New Roman" panose="02020603050405020304" pitchFamily="18" charset="0"/>
              </a:rPr>
              <a:t>DATOS DE CONTACTO DEL AUTOR:</a:t>
            </a:r>
          </a:p>
        </p:txBody>
      </p:sp>
      <p:sp>
        <p:nvSpPr>
          <p:cNvPr id="73" name="TextBox 73"/>
          <p:cNvSpPr txBox="1"/>
          <p:nvPr/>
        </p:nvSpPr>
        <p:spPr>
          <a:xfrm>
            <a:off x="2515168" y="9490647"/>
            <a:ext cx="1252154" cy="130357"/>
          </a:xfrm>
          <a:prstGeom prst="rect">
            <a:avLst/>
          </a:prstGeom>
        </p:spPr>
        <p:txBody>
          <a:bodyPr wrap="square" lIns="0" tIns="0" rIns="0" bIns="0" rtlCol="0" anchor="t">
            <a:spAutoFit/>
          </a:bodyPr>
          <a:lstStyle/>
          <a:p>
            <a:pPr>
              <a:lnSpc>
                <a:spcPts val="1070"/>
              </a:lnSpc>
              <a:spcBef>
                <a:spcPct val="0"/>
              </a:spcBef>
            </a:pPr>
            <a:r>
              <a:rPr lang="en-US" sz="765" dirty="0">
                <a:solidFill>
                  <a:srgbClr val="FFFFFF"/>
                </a:solidFill>
                <a:latin typeface="Times New Roman" panose="02020603050405020304" pitchFamily="18" charset="0"/>
                <a:cs typeface="Times New Roman" panose="02020603050405020304" pitchFamily="18" charset="0"/>
              </a:rPr>
              <a:t>yandrea.rojas@udea.edu.co</a:t>
            </a:r>
          </a:p>
        </p:txBody>
      </p:sp>
      <p:sp>
        <p:nvSpPr>
          <p:cNvPr id="74" name="TextBox 74"/>
          <p:cNvSpPr txBox="1"/>
          <p:nvPr/>
        </p:nvSpPr>
        <p:spPr>
          <a:xfrm>
            <a:off x="-121267" y="89231"/>
            <a:ext cx="1433962" cy="194156"/>
          </a:xfrm>
          <a:prstGeom prst="rect">
            <a:avLst/>
          </a:prstGeom>
        </p:spPr>
        <p:txBody>
          <a:bodyPr wrap="square" lIns="0" tIns="0" rIns="0" bIns="0" rtlCol="0" anchor="t">
            <a:spAutoFit/>
          </a:bodyPr>
          <a:lstStyle/>
          <a:p>
            <a:pPr algn="ctr">
              <a:lnSpc>
                <a:spcPts val="1773"/>
              </a:lnSpc>
            </a:pPr>
            <a:r>
              <a:rPr lang="en-US" sz="700" dirty="0">
                <a:latin typeface="Times New Roman" panose="02020603050405020304" pitchFamily="18" charset="0"/>
                <a:cs typeface="Times New Roman" panose="02020603050405020304" pitchFamily="18" charset="0"/>
              </a:rPr>
              <a:t>Escuela Ambiental</a:t>
            </a:r>
          </a:p>
        </p:txBody>
      </p:sp>
      <p:sp>
        <p:nvSpPr>
          <p:cNvPr id="75" name="TextBox 61">
            <a:extLst>
              <a:ext uri="{FF2B5EF4-FFF2-40B4-BE49-F238E27FC236}">
                <a16:creationId xmlns:a16="http://schemas.microsoft.com/office/drawing/2014/main" id="{8698187C-FCB6-7F3E-2289-75A7EE7C8905}"/>
              </a:ext>
            </a:extLst>
          </p:cNvPr>
          <p:cNvSpPr txBox="1"/>
          <p:nvPr/>
        </p:nvSpPr>
        <p:spPr>
          <a:xfrm>
            <a:off x="2224505" y="3689011"/>
            <a:ext cx="1060716" cy="226280"/>
          </a:xfrm>
          <a:prstGeom prst="rect">
            <a:avLst/>
          </a:prstGeom>
        </p:spPr>
        <p:txBody>
          <a:bodyPr wrap="square" lIns="0" tIns="0" rIns="0" bIns="0" rtlCol="0" anchor="t">
            <a:spAutoFit/>
          </a:bodyPr>
          <a:lstStyle/>
          <a:p>
            <a:pPr algn="ctr">
              <a:lnSpc>
                <a:spcPts val="1903"/>
              </a:lnSpc>
            </a:pPr>
            <a:r>
              <a:rPr lang="es-CO" sz="1200" dirty="0">
                <a:solidFill>
                  <a:srgbClr val="FFFFFF"/>
                </a:solidFill>
                <a:latin typeface="+mj-lt"/>
                <a:cs typeface="Times New Roman" panose="02020603050405020304" pitchFamily="18" charset="0"/>
              </a:rPr>
              <a:t>Específicos</a:t>
            </a:r>
            <a:r>
              <a:rPr lang="en-US" sz="1200" dirty="0">
                <a:solidFill>
                  <a:srgbClr val="FFFFFF"/>
                </a:solidFill>
                <a:latin typeface="+mj-lt"/>
                <a:cs typeface="Times New Roman" panose="02020603050405020304" pitchFamily="18" charset="0"/>
              </a:rPr>
              <a:t> </a:t>
            </a:r>
          </a:p>
        </p:txBody>
      </p:sp>
      <p:sp>
        <p:nvSpPr>
          <p:cNvPr id="76" name="TextBox 61">
            <a:extLst>
              <a:ext uri="{FF2B5EF4-FFF2-40B4-BE49-F238E27FC236}">
                <a16:creationId xmlns:a16="http://schemas.microsoft.com/office/drawing/2014/main" id="{D16505B1-C245-7309-D609-39D4203B8559}"/>
              </a:ext>
            </a:extLst>
          </p:cNvPr>
          <p:cNvSpPr txBox="1"/>
          <p:nvPr/>
        </p:nvSpPr>
        <p:spPr>
          <a:xfrm>
            <a:off x="2440205" y="2791204"/>
            <a:ext cx="732548" cy="226280"/>
          </a:xfrm>
          <a:prstGeom prst="rect">
            <a:avLst/>
          </a:prstGeom>
        </p:spPr>
        <p:txBody>
          <a:bodyPr wrap="square" lIns="0" tIns="0" rIns="0" bIns="0" rtlCol="0" anchor="t">
            <a:spAutoFit/>
          </a:bodyPr>
          <a:lstStyle/>
          <a:p>
            <a:pPr algn="ctr">
              <a:lnSpc>
                <a:spcPts val="1903"/>
              </a:lnSpc>
            </a:pPr>
            <a:r>
              <a:rPr lang="en-US" sz="1200" dirty="0">
                <a:solidFill>
                  <a:srgbClr val="FFFFFF"/>
                </a:solidFill>
                <a:latin typeface="+mj-lt"/>
                <a:cs typeface="Times New Roman" panose="02020603050405020304" pitchFamily="18" charset="0"/>
              </a:rPr>
              <a:t>General</a:t>
            </a:r>
          </a:p>
        </p:txBody>
      </p:sp>
      <p:pic>
        <p:nvPicPr>
          <p:cNvPr id="80" name="Imagen 79" descr="Texto, Chat o mensaje de texto&#10;&#10;Descripción generada automáticamente">
            <a:extLst>
              <a:ext uri="{FF2B5EF4-FFF2-40B4-BE49-F238E27FC236}">
                <a16:creationId xmlns:a16="http://schemas.microsoft.com/office/drawing/2014/main" id="{7B78DBBF-5BC0-F0A7-B8E4-4B2CFA51C32D}"/>
              </a:ext>
            </a:extLst>
          </p:cNvPr>
          <p:cNvPicPr>
            <a:picLocks noChangeAspect="1"/>
          </p:cNvPicPr>
          <p:nvPr/>
        </p:nvPicPr>
        <p:blipFill rotWithShape="1">
          <a:blip r:embed="rId15" cstate="print">
            <a:extLst>
              <a:ext uri="{28A0092B-C50C-407E-A947-70E740481C1C}">
                <a14:useLocalDpi xmlns:a14="http://schemas.microsoft.com/office/drawing/2010/main" val="0"/>
              </a:ext>
            </a:extLst>
          </a:blip>
          <a:srcRect l="2201" r="2652"/>
          <a:stretch/>
        </p:blipFill>
        <p:spPr>
          <a:xfrm>
            <a:off x="4101974" y="6620294"/>
            <a:ext cx="2096262" cy="1431385"/>
          </a:xfrm>
          <a:prstGeom prst="rect">
            <a:avLst/>
          </a:prstGeom>
        </p:spPr>
      </p:pic>
      <p:sp>
        <p:nvSpPr>
          <p:cNvPr id="86" name="TextBox 66">
            <a:extLst>
              <a:ext uri="{FF2B5EF4-FFF2-40B4-BE49-F238E27FC236}">
                <a16:creationId xmlns:a16="http://schemas.microsoft.com/office/drawing/2014/main" id="{A76EB0C9-BB78-D08D-E195-5E2CD74AA18B}"/>
              </a:ext>
            </a:extLst>
          </p:cNvPr>
          <p:cNvSpPr txBox="1"/>
          <p:nvPr/>
        </p:nvSpPr>
        <p:spPr>
          <a:xfrm>
            <a:off x="1947901" y="5873783"/>
            <a:ext cx="1871226" cy="1171667"/>
          </a:xfrm>
          <a:prstGeom prst="rect">
            <a:avLst/>
          </a:prstGeom>
        </p:spPr>
        <p:txBody>
          <a:bodyPr wrap="square" lIns="0" tIns="0" rIns="0" bIns="0" rtlCol="0" anchor="t">
            <a:spAutoFit/>
          </a:bodyPr>
          <a:lstStyle/>
          <a:p>
            <a:pPr algn="ctr">
              <a:lnSpc>
                <a:spcPts val="715"/>
              </a:lnSpc>
              <a:spcBef>
                <a:spcPct val="0"/>
              </a:spcBef>
            </a:pPr>
            <a:r>
              <a:rPr lang="en-US" sz="800" b="1" dirty="0">
                <a:solidFill>
                  <a:srgbClr val="000000"/>
                </a:solidFill>
                <a:latin typeface="+mj-lt"/>
                <a:cs typeface="Times New Roman" panose="02020603050405020304" pitchFamily="18" charset="0"/>
              </a:rPr>
              <a:t>FASE 2.</a:t>
            </a:r>
          </a:p>
          <a:p>
            <a:pPr algn="just">
              <a:lnSpc>
                <a:spcPts val="715"/>
              </a:lnSpc>
              <a:spcBef>
                <a:spcPct val="0"/>
              </a:spcBef>
            </a:pPr>
            <a:r>
              <a:rPr lang="es-ES" sz="800" dirty="0">
                <a:solidFill>
                  <a:srgbClr val="000000"/>
                </a:solidFill>
                <a:latin typeface="+mj-lt"/>
                <a:cs typeface="Times New Roman" panose="02020603050405020304" pitchFamily="18" charset="0"/>
              </a:rPr>
              <a:t>En esta fase se procedió a la revisión de archivos de la DPTD con el fin de dar cuenta si existe o no, registro documental de los procesos de acompañamiento. Los registros hallados en archivo corresponden a un trabajo propio de cada funcionario, para el cumplimento de sus obligaciones. Donde se encuentra el número de acompañamientos por programa, pero no se hace observa evidencia del tema del encuentro con cada municipio y si hay continuidad o no en los procesos.</a:t>
            </a:r>
            <a:endParaRPr lang="en-US" sz="509" dirty="0">
              <a:solidFill>
                <a:srgbClr val="000000"/>
              </a:solidFill>
              <a:latin typeface="+mj-lt"/>
              <a:cs typeface="Times New Roman" panose="02020603050405020304" pitchFamily="18" charset="0"/>
            </a:endParaRPr>
          </a:p>
        </p:txBody>
      </p:sp>
      <p:sp>
        <p:nvSpPr>
          <p:cNvPr id="87" name="TextBox 66">
            <a:extLst>
              <a:ext uri="{FF2B5EF4-FFF2-40B4-BE49-F238E27FC236}">
                <a16:creationId xmlns:a16="http://schemas.microsoft.com/office/drawing/2014/main" id="{6F990CE8-EB7A-52D2-4D53-F6691C3BE15F}"/>
              </a:ext>
            </a:extLst>
          </p:cNvPr>
          <p:cNvSpPr txBox="1"/>
          <p:nvPr/>
        </p:nvSpPr>
        <p:spPr>
          <a:xfrm>
            <a:off x="4063975" y="5874623"/>
            <a:ext cx="2065933" cy="623184"/>
          </a:xfrm>
          <a:prstGeom prst="rect">
            <a:avLst/>
          </a:prstGeom>
        </p:spPr>
        <p:txBody>
          <a:bodyPr wrap="square" lIns="0" tIns="0" rIns="0" bIns="0" rtlCol="0" anchor="t">
            <a:spAutoFit/>
          </a:bodyPr>
          <a:lstStyle/>
          <a:p>
            <a:pPr algn="ctr">
              <a:lnSpc>
                <a:spcPts val="715"/>
              </a:lnSpc>
              <a:spcBef>
                <a:spcPct val="0"/>
              </a:spcBef>
            </a:pPr>
            <a:r>
              <a:rPr lang="en-US" sz="800" b="1" dirty="0">
                <a:solidFill>
                  <a:srgbClr val="000000"/>
                </a:solidFill>
                <a:latin typeface="+mj-lt"/>
                <a:cs typeface="Times New Roman" panose="02020603050405020304" pitchFamily="18" charset="0"/>
              </a:rPr>
              <a:t>FASE 3.</a:t>
            </a:r>
          </a:p>
          <a:p>
            <a:pPr algn="just">
              <a:lnSpc>
                <a:spcPts val="715"/>
              </a:lnSpc>
              <a:spcBef>
                <a:spcPct val="0"/>
              </a:spcBef>
            </a:pPr>
            <a:r>
              <a:rPr lang="es-CO" sz="800" dirty="0">
                <a:solidFill>
                  <a:srgbClr val="000000"/>
                </a:solidFill>
                <a:latin typeface="+mj-lt"/>
                <a:cs typeface="Times New Roman" panose="02020603050405020304" pitchFamily="18" charset="0"/>
              </a:rPr>
              <a:t>Se hacen tres propuestas específicas:</a:t>
            </a:r>
          </a:p>
          <a:p>
            <a:pPr marL="228600" indent="-228600" algn="just">
              <a:lnSpc>
                <a:spcPts val="715"/>
              </a:lnSpc>
              <a:spcBef>
                <a:spcPct val="0"/>
              </a:spcBef>
              <a:buAutoNum type="arabicPeriod"/>
            </a:pPr>
            <a:r>
              <a:rPr lang="es-CO" sz="800" dirty="0">
                <a:solidFill>
                  <a:srgbClr val="000000"/>
                </a:solidFill>
                <a:latin typeface="+mj-lt"/>
                <a:cs typeface="Times New Roman" panose="02020603050405020304" pitchFamily="18" charset="0"/>
              </a:rPr>
              <a:t>Ruta de procedimiento revisión POT.</a:t>
            </a:r>
          </a:p>
          <a:p>
            <a:pPr marL="228600" indent="-228600" algn="just">
              <a:lnSpc>
                <a:spcPts val="715"/>
              </a:lnSpc>
              <a:spcBef>
                <a:spcPct val="0"/>
              </a:spcBef>
              <a:buAutoNum type="arabicPeriod"/>
            </a:pPr>
            <a:r>
              <a:rPr lang="es-CO" sz="800" dirty="0">
                <a:solidFill>
                  <a:srgbClr val="000000"/>
                </a:solidFill>
                <a:latin typeface="+mj-lt"/>
                <a:cs typeface="Times New Roman" panose="02020603050405020304" pitchFamily="18" charset="0"/>
              </a:rPr>
              <a:t>Ruta para incorporar determinantes del OT.</a:t>
            </a:r>
          </a:p>
          <a:p>
            <a:pPr marL="228600" indent="-228600" algn="just">
              <a:lnSpc>
                <a:spcPts val="715"/>
              </a:lnSpc>
              <a:spcBef>
                <a:spcPct val="0"/>
              </a:spcBef>
              <a:buAutoNum type="arabicPeriod"/>
            </a:pPr>
            <a:r>
              <a:rPr lang="es-CO" sz="800" dirty="0">
                <a:solidFill>
                  <a:srgbClr val="000000"/>
                </a:solidFill>
                <a:latin typeface="+mj-lt"/>
                <a:cs typeface="Times New Roman" panose="02020603050405020304" pitchFamily="18" charset="0"/>
              </a:rPr>
              <a:t>Instrumento de seguimiento de los procesos de acompañamiento. </a:t>
            </a:r>
            <a:endParaRPr lang="en-US" sz="800" dirty="0">
              <a:solidFill>
                <a:srgbClr val="000000"/>
              </a:solidFill>
              <a:latin typeface="+mj-lt"/>
              <a:cs typeface="Times New Roman" panose="02020603050405020304" pitchFamily="18" charset="0"/>
            </a:endParaRPr>
          </a:p>
          <a:p>
            <a:pPr algn="just">
              <a:lnSpc>
                <a:spcPts val="715"/>
              </a:lnSpc>
              <a:spcBef>
                <a:spcPct val="0"/>
              </a:spcBef>
            </a:pPr>
            <a:endParaRPr lang="en-US" sz="509" dirty="0">
              <a:solidFill>
                <a:srgbClr val="000000"/>
              </a:solidFill>
              <a:latin typeface="+mj-lt"/>
              <a:cs typeface="Times New Roman" panose="02020603050405020304" pitchFamily="18" charset="0"/>
            </a:endParaRPr>
          </a:p>
        </p:txBody>
      </p:sp>
      <p:pic>
        <p:nvPicPr>
          <p:cNvPr id="24" name="Imagen 23">
            <a:extLst>
              <a:ext uri="{FF2B5EF4-FFF2-40B4-BE49-F238E27FC236}">
                <a16:creationId xmlns:a16="http://schemas.microsoft.com/office/drawing/2014/main" id="{5EEA03FE-02EA-2857-858D-AA6547D96EF8}"/>
              </a:ext>
            </a:extLst>
          </p:cNvPr>
          <p:cNvPicPr>
            <a:picLocks noChangeAspect="1"/>
          </p:cNvPicPr>
          <p:nvPr/>
        </p:nvPicPr>
        <p:blipFill>
          <a:blip r:embed="rId16"/>
          <a:stretch>
            <a:fillRect/>
          </a:stretch>
        </p:blipFill>
        <p:spPr>
          <a:xfrm>
            <a:off x="4101974" y="8377812"/>
            <a:ext cx="2202200" cy="684200"/>
          </a:xfrm>
          <a:prstGeom prst="rect">
            <a:avLst/>
          </a:prstGeom>
        </p:spPr>
      </p:pic>
      <p:sp>
        <p:nvSpPr>
          <p:cNvPr id="25" name="TextBox 66">
            <a:extLst>
              <a:ext uri="{FF2B5EF4-FFF2-40B4-BE49-F238E27FC236}">
                <a16:creationId xmlns:a16="http://schemas.microsoft.com/office/drawing/2014/main" id="{9D0C8824-50B2-3A7E-8C74-899422116928}"/>
              </a:ext>
            </a:extLst>
          </p:cNvPr>
          <p:cNvSpPr txBox="1"/>
          <p:nvPr/>
        </p:nvSpPr>
        <p:spPr>
          <a:xfrm>
            <a:off x="4278619" y="8097169"/>
            <a:ext cx="1636643" cy="174343"/>
          </a:xfrm>
          <a:prstGeom prst="rect">
            <a:avLst/>
          </a:prstGeom>
        </p:spPr>
        <p:txBody>
          <a:bodyPr wrap="square" lIns="0" tIns="0" rIns="0" bIns="0" rtlCol="0" anchor="t">
            <a:spAutoFit/>
          </a:bodyPr>
          <a:lstStyle/>
          <a:p>
            <a:pPr algn="ctr">
              <a:lnSpc>
                <a:spcPts val="715"/>
              </a:lnSpc>
              <a:spcBef>
                <a:spcPct val="0"/>
              </a:spcBef>
            </a:pPr>
            <a:r>
              <a:rPr lang="es-CO" sz="800" i="1" u="sng" dirty="0">
                <a:solidFill>
                  <a:srgbClr val="000000"/>
                </a:solidFill>
                <a:latin typeface="+mj-lt"/>
                <a:cs typeface="Times New Roman" panose="02020603050405020304" pitchFamily="18" charset="0"/>
              </a:rPr>
              <a:t>Propuesta 2.</a:t>
            </a:r>
            <a:endParaRPr lang="en-US" sz="800" i="1" u="sng" dirty="0">
              <a:solidFill>
                <a:srgbClr val="000000"/>
              </a:solidFill>
              <a:latin typeface="+mj-lt"/>
              <a:cs typeface="Times New Roman" panose="02020603050405020304" pitchFamily="18" charset="0"/>
            </a:endParaRPr>
          </a:p>
          <a:p>
            <a:pPr algn="just">
              <a:lnSpc>
                <a:spcPts val="715"/>
              </a:lnSpc>
              <a:spcBef>
                <a:spcPct val="0"/>
              </a:spcBef>
            </a:pPr>
            <a:endParaRPr lang="en-US" sz="400" dirty="0">
              <a:solidFill>
                <a:srgbClr val="000000"/>
              </a:solidFill>
              <a:latin typeface="+mj-lt"/>
              <a:cs typeface="Times New Roman" panose="02020603050405020304" pitchFamily="18" charset="0"/>
            </a:endParaRPr>
          </a:p>
        </p:txBody>
      </p:sp>
      <p:sp>
        <p:nvSpPr>
          <p:cNvPr id="26" name="TextBox 66">
            <a:extLst>
              <a:ext uri="{FF2B5EF4-FFF2-40B4-BE49-F238E27FC236}">
                <a16:creationId xmlns:a16="http://schemas.microsoft.com/office/drawing/2014/main" id="{3075A165-3CD4-AC5B-D29C-60775905203C}"/>
              </a:ext>
            </a:extLst>
          </p:cNvPr>
          <p:cNvSpPr txBox="1"/>
          <p:nvPr/>
        </p:nvSpPr>
        <p:spPr>
          <a:xfrm>
            <a:off x="4331783" y="9100269"/>
            <a:ext cx="1636643" cy="174343"/>
          </a:xfrm>
          <a:prstGeom prst="rect">
            <a:avLst/>
          </a:prstGeom>
        </p:spPr>
        <p:txBody>
          <a:bodyPr wrap="square" lIns="0" tIns="0" rIns="0" bIns="0" rtlCol="0" anchor="t">
            <a:spAutoFit/>
          </a:bodyPr>
          <a:lstStyle/>
          <a:p>
            <a:pPr algn="ctr">
              <a:lnSpc>
                <a:spcPts val="715"/>
              </a:lnSpc>
              <a:spcBef>
                <a:spcPct val="0"/>
              </a:spcBef>
            </a:pPr>
            <a:r>
              <a:rPr lang="es-CO" sz="800" i="1" u="sng" dirty="0">
                <a:solidFill>
                  <a:srgbClr val="000000"/>
                </a:solidFill>
                <a:latin typeface="+mj-lt"/>
                <a:cs typeface="Times New Roman" panose="02020603050405020304" pitchFamily="18" charset="0"/>
              </a:rPr>
              <a:t>Propuesta 3.</a:t>
            </a:r>
            <a:endParaRPr lang="en-US" sz="800" i="1" u="sng" dirty="0">
              <a:solidFill>
                <a:srgbClr val="000000"/>
              </a:solidFill>
              <a:latin typeface="+mj-lt"/>
              <a:cs typeface="Times New Roman" panose="02020603050405020304" pitchFamily="18" charset="0"/>
            </a:endParaRPr>
          </a:p>
          <a:p>
            <a:pPr algn="just">
              <a:lnSpc>
                <a:spcPts val="715"/>
              </a:lnSpc>
              <a:spcBef>
                <a:spcPct val="0"/>
              </a:spcBef>
            </a:pPr>
            <a:endParaRPr lang="en-US" sz="509" dirty="0">
              <a:solidFill>
                <a:srgbClr val="000000"/>
              </a:solidFill>
              <a:latin typeface="+mj-lt"/>
              <a:cs typeface="Times New Roman" panose="02020603050405020304" pitchFamily="18" charset="0"/>
            </a:endParaRPr>
          </a:p>
        </p:txBody>
      </p:sp>
      <p:sp>
        <p:nvSpPr>
          <p:cNvPr id="35" name="TextBox 66">
            <a:extLst>
              <a:ext uri="{FF2B5EF4-FFF2-40B4-BE49-F238E27FC236}">
                <a16:creationId xmlns:a16="http://schemas.microsoft.com/office/drawing/2014/main" id="{49FFF020-24E1-6504-82FF-E5F1DDD0A219}"/>
              </a:ext>
            </a:extLst>
          </p:cNvPr>
          <p:cNvSpPr txBox="1"/>
          <p:nvPr/>
        </p:nvSpPr>
        <p:spPr>
          <a:xfrm>
            <a:off x="136301" y="7260736"/>
            <a:ext cx="1528753" cy="1296313"/>
          </a:xfrm>
          <a:prstGeom prst="roundRect">
            <a:avLst/>
          </a:prstGeom>
          <a:solidFill>
            <a:schemeClr val="accent3">
              <a:lumMod val="20000"/>
              <a:lumOff val="80000"/>
            </a:schemeClr>
          </a:solidFill>
          <a:ln w="12700">
            <a:solidFill>
              <a:schemeClr val="accent3">
                <a:lumMod val="40000"/>
                <a:lumOff val="60000"/>
              </a:schemeClr>
            </a:solidFill>
          </a:ln>
        </p:spPr>
        <p:txBody>
          <a:bodyPr wrap="square" lIns="0" tIns="0" rIns="0" bIns="0" rtlCol="0" anchor="t">
            <a:spAutoFit/>
          </a:bodyPr>
          <a:lstStyle/>
          <a:p>
            <a:pPr algn="ctr">
              <a:lnSpc>
                <a:spcPts val="715"/>
              </a:lnSpc>
              <a:spcBef>
                <a:spcPct val="0"/>
              </a:spcBef>
            </a:pPr>
            <a:r>
              <a:rPr lang="es-CO" sz="800" i="1" u="sng" dirty="0">
                <a:solidFill>
                  <a:srgbClr val="000000"/>
                </a:solidFill>
                <a:latin typeface="+mj-lt"/>
                <a:cs typeface="Times New Roman" panose="02020603050405020304" pitchFamily="18" charset="0"/>
              </a:rPr>
              <a:t>Propuesta 1.</a:t>
            </a:r>
          </a:p>
          <a:p>
            <a:pPr algn="ctr">
              <a:lnSpc>
                <a:spcPts val="715"/>
              </a:lnSpc>
              <a:spcBef>
                <a:spcPct val="0"/>
              </a:spcBef>
            </a:pPr>
            <a:endParaRPr lang="es-CO" sz="800" i="1" u="sng" dirty="0">
              <a:solidFill>
                <a:srgbClr val="000000"/>
              </a:solidFill>
              <a:latin typeface="+mj-lt"/>
              <a:cs typeface="Times New Roman" panose="02020603050405020304" pitchFamily="18" charset="0"/>
            </a:endParaRPr>
          </a:p>
          <a:p>
            <a:pPr algn="just">
              <a:lnSpc>
                <a:spcPts val="715"/>
              </a:lnSpc>
              <a:spcBef>
                <a:spcPct val="0"/>
              </a:spcBef>
            </a:pPr>
            <a:r>
              <a:rPr lang="es-CO" sz="800" dirty="0">
                <a:solidFill>
                  <a:srgbClr val="000000"/>
                </a:solidFill>
                <a:latin typeface="+mj-lt"/>
                <a:cs typeface="Times New Roman" panose="02020603050405020304" pitchFamily="18" charset="0"/>
              </a:rPr>
              <a:t>Mapa de procesos donde se compilan las diferentes normativas para todas las etapas: Diagnostico, formulación, adopción, seguimiento y evaluación.</a:t>
            </a:r>
          </a:p>
          <a:p>
            <a:pPr algn="just">
              <a:lnSpc>
                <a:spcPts val="715"/>
              </a:lnSpc>
              <a:spcBef>
                <a:spcPct val="0"/>
              </a:spcBef>
            </a:pPr>
            <a:endParaRPr lang="es-CO" sz="800" dirty="0">
              <a:solidFill>
                <a:srgbClr val="000000"/>
              </a:solidFill>
              <a:latin typeface="+mj-lt"/>
              <a:cs typeface="Times New Roman" panose="02020603050405020304" pitchFamily="18" charset="0"/>
            </a:endParaRPr>
          </a:p>
          <a:p>
            <a:pPr marL="171450" indent="-171450" algn="just">
              <a:lnSpc>
                <a:spcPts val="715"/>
              </a:lnSpc>
              <a:spcBef>
                <a:spcPct val="0"/>
              </a:spcBef>
              <a:buFont typeface="Arial" panose="020B0604020202020204" pitchFamily="34" charset="0"/>
              <a:buChar char="•"/>
            </a:pPr>
            <a:r>
              <a:rPr lang="es-CO" sz="800" dirty="0">
                <a:solidFill>
                  <a:srgbClr val="000000"/>
                </a:solidFill>
                <a:latin typeface="+mj-lt"/>
                <a:cs typeface="Times New Roman" panose="02020603050405020304" pitchFamily="18" charset="0"/>
              </a:rPr>
              <a:t>Ley 388 de 1997</a:t>
            </a:r>
          </a:p>
          <a:p>
            <a:pPr marL="171450" indent="-171450" algn="just">
              <a:lnSpc>
                <a:spcPts val="715"/>
              </a:lnSpc>
              <a:spcBef>
                <a:spcPct val="0"/>
              </a:spcBef>
              <a:buFont typeface="Arial" panose="020B0604020202020204" pitchFamily="34" charset="0"/>
              <a:buChar char="•"/>
            </a:pPr>
            <a:r>
              <a:rPr lang="es-CO" sz="800" dirty="0">
                <a:solidFill>
                  <a:srgbClr val="000000"/>
                </a:solidFill>
                <a:latin typeface="+mj-lt"/>
                <a:cs typeface="Times New Roman" panose="02020603050405020304" pitchFamily="18" charset="0"/>
              </a:rPr>
              <a:t>Decreto 1232 de 2020</a:t>
            </a:r>
          </a:p>
          <a:p>
            <a:pPr marL="171450" indent="-171450" algn="just">
              <a:lnSpc>
                <a:spcPts val="715"/>
              </a:lnSpc>
              <a:spcBef>
                <a:spcPct val="0"/>
              </a:spcBef>
              <a:buFont typeface="Arial" panose="020B0604020202020204" pitchFamily="34" charset="0"/>
              <a:buChar char="•"/>
            </a:pPr>
            <a:r>
              <a:rPr lang="es-CO" sz="800" dirty="0">
                <a:solidFill>
                  <a:srgbClr val="000000"/>
                </a:solidFill>
                <a:latin typeface="+mj-lt"/>
                <a:cs typeface="Times New Roman" panose="02020603050405020304" pitchFamily="18" charset="0"/>
              </a:rPr>
              <a:t>Decreto 1077 de 2015</a:t>
            </a:r>
          </a:p>
          <a:p>
            <a:pPr marL="171450" indent="-171450" algn="just">
              <a:lnSpc>
                <a:spcPts val="715"/>
              </a:lnSpc>
              <a:spcBef>
                <a:spcPct val="0"/>
              </a:spcBef>
              <a:buFont typeface="Arial" panose="020B0604020202020204" pitchFamily="34" charset="0"/>
              <a:buChar char="•"/>
            </a:pPr>
            <a:r>
              <a:rPr lang="es-CO" sz="800" dirty="0">
                <a:solidFill>
                  <a:srgbClr val="000000"/>
                </a:solidFill>
                <a:latin typeface="+mj-lt"/>
                <a:cs typeface="Times New Roman" panose="02020603050405020304" pitchFamily="18" charset="0"/>
              </a:rPr>
              <a:t>Ley 1757 de 2015</a:t>
            </a:r>
            <a:endParaRPr lang="en-US" sz="800" dirty="0">
              <a:solidFill>
                <a:srgbClr val="000000"/>
              </a:solidFill>
              <a:latin typeface="+mj-lt"/>
              <a:cs typeface="Times New Roman" panose="02020603050405020304" pitchFamily="18" charset="0"/>
            </a:endParaRPr>
          </a:p>
        </p:txBody>
      </p:sp>
      <p:cxnSp>
        <p:nvCxnSpPr>
          <p:cNvPr id="14" name="Conector: angular 13">
            <a:extLst>
              <a:ext uri="{FF2B5EF4-FFF2-40B4-BE49-F238E27FC236}">
                <a16:creationId xmlns:a16="http://schemas.microsoft.com/office/drawing/2014/main" id="{2280E35B-1E4B-24A7-EEA5-2D5B45400165}"/>
              </a:ext>
            </a:extLst>
          </p:cNvPr>
          <p:cNvCxnSpPr>
            <a:cxnSpLocks/>
            <a:stCxn id="35" idx="2"/>
          </p:cNvCxnSpPr>
          <p:nvPr/>
        </p:nvCxnSpPr>
        <p:spPr>
          <a:xfrm rot="16200000" flipH="1">
            <a:off x="1150522" y="8307205"/>
            <a:ext cx="264688" cy="764376"/>
          </a:xfrm>
          <a:prstGeom prst="bentConnector2">
            <a:avLst/>
          </a:prstGeom>
          <a:ln w="6350">
            <a:tailEnd type="triangle"/>
          </a:ln>
        </p:spPr>
        <p:style>
          <a:lnRef idx="1">
            <a:schemeClr val="dk1"/>
          </a:lnRef>
          <a:fillRef idx="0">
            <a:schemeClr val="dk1"/>
          </a:fillRef>
          <a:effectRef idx="0">
            <a:schemeClr val="dk1"/>
          </a:effectRef>
          <a:fontRef idx="minor">
            <a:schemeClr val="tx1"/>
          </a:fontRef>
        </p:style>
      </p:cxnSp>
      <p:sp>
        <p:nvSpPr>
          <p:cNvPr id="39" name="Freeform 50">
            <a:extLst>
              <a:ext uri="{FF2B5EF4-FFF2-40B4-BE49-F238E27FC236}">
                <a16:creationId xmlns:a16="http://schemas.microsoft.com/office/drawing/2014/main" id="{83CF3648-F3F1-9AE5-E897-081FCF0CB05A}"/>
              </a:ext>
            </a:extLst>
          </p:cNvPr>
          <p:cNvSpPr/>
          <p:nvPr/>
        </p:nvSpPr>
        <p:spPr>
          <a:xfrm>
            <a:off x="4366025" y="4596213"/>
            <a:ext cx="244273" cy="251598"/>
          </a:xfrm>
          <a:custGeom>
            <a:avLst/>
            <a:gdLst/>
            <a:ahLst/>
            <a:cxnLst/>
            <a:rect l="l" t="t" r="r" b="b"/>
            <a:pathLst>
              <a:path w="191389" h="191389">
                <a:moveTo>
                  <a:pt x="0" y="0"/>
                </a:moveTo>
                <a:lnTo>
                  <a:pt x="191389" y="0"/>
                </a:lnTo>
                <a:lnTo>
                  <a:pt x="191389" y="191389"/>
                </a:lnTo>
                <a:lnTo>
                  <a:pt x="0" y="191389"/>
                </a:lnTo>
                <a:lnTo>
                  <a:pt x="0" y="0"/>
                </a:lnTo>
                <a:close/>
              </a:path>
            </a:pathLst>
          </a:custGeom>
          <a:blipFill>
            <a:blip r:embed="rId11">
              <a:extLst>
                <a:ext uri="{96DAC541-7B7A-43D3-8B79-37D633B846F1}">
                  <asvg:svgBlip xmlns:asvg="http://schemas.microsoft.com/office/drawing/2016/SVG/main" r:embed="rId12"/>
                </a:ext>
              </a:extLst>
            </a:blip>
            <a:stretch>
              <a:fillRect/>
            </a:stretch>
          </a:blipFill>
        </p:spPr>
        <p:txBody>
          <a:bodyPr/>
          <a:lstStyle/>
          <a:p>
            <a:endParaRPr lang="es-CO" dirty="0">
              <a:latin typeface="Times New Roman" panose="02020603050405020304" pitchFamily="18" charset="0"/>
              <a:cs typeface="Times New Roman" panose="02020603050405020304" pitchFamily="18" charset="0"/>
            </a:endParaRPr>
          </a:p>
        </p:txBody>
      </p:sp>
      <p:sp>
        <p:nvSpPr>
          <p:cNvPr id="51" name="TextBox 70">
            <a:extLst>
              <a:ext uri="{FF2B5EF4-FFF2-40B4-BE49-F238E27FC236}">
                <a16:creationId xmlns:a16="http://schemas.microsoft.com/office/drawing/2014/main" id="{0B04F47D-4BDF-5CA2-401C-1CF4C5F07D88}"/>
              </a:ext>
            </a:extLst>
          </p:cNvPr>
          <p:cNvSpPr txBox="1"/>
          <p:nvPr/>
        </p:nvSpPr>
        <p:spPr>
          <a:xfrm>
            <a:off x="4648532" y="4611777"/>
            <a:ext cx="1691875" cy="540212"/>
          </a:xfrm>
          <a:prstGeom prst="rect">
            <a:avLst/>
          </a:prstGeom>
        </p:spPr>
        <p:txBody>
          <a:bodyPr wrap="square" lIns="0" tIns="0" rIns="0" bIns="0" rtlCol="0" anchor="t">
            <a:spAutoFit/>
          </a:bodyPr>
          <a:lstStyle/>
          <a:p>
            <a:pPr algn="just">
              <a:lnSpc>
                <a:spcPts val="715"/>
              </a:lnSpc>
              <a:spcBef>
                <a:spcPct val="0"/>
              </a:spcBef>
            </a:pPr>
            <a:r>
              <a:rPr lang="es-ES" sz="800" dirty="0">
                <a:solidFill>
                  <a:srgbClr val="000000"/>
                </a:solidFill>
                <a:latin typeface="Times New Roman" panose="02020603050405020304" pitchFamily="18" charset="0"/>
                <a:cs typeface="Times New Roman" panose="02020603050405020304" pitchFamily="18" charset="0"/>
              </a:rPr>
              <a:t>La toma de decisiones de ordenamiento territorial no siempre es sustentada en diagnósticos adecuados, lo que dificulta la toma de decisiones en la etapa de formulación y genera conflictos a la hora de la implementación de los POT</a:t>
            </a:r>
            <a:endParaRPr lang="en-US" sz="800" dirty="0">
              <a:solidFill>
                <a:srgbClr val="000000"/>
              </a:solidFill>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3451</TotalTime>
  <Words>767</Words>
  <Application>Microsoft Office PowerPoint</Application>
  <PresentationFormat>Personalizado</PresentationFormat>
  <Paragraphs>55</Paragraphs>
  <Slides>1</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vt:i4>
      </vt:variant>
    </vt:vector>
  </HeadingPairs>
  <TitlesOfParts>
    <vt:vector size="7" baseType="lpstr">
      <vt:lpstr>Roboto</vt:lpstr>
      <vt:lpstr>Times New Roman</vt:lpstr>
      <vt:lpstr>Arial</vt:lpstr>
      <vt:lpstr>Calibri</vt:lpstr>
      <vt:lpstr>Aptos</vt:lpstr>
      <vt:lpstr>Office Theme</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formato practicas</dc:title>
  <cp:lastModifiedBy>YULIANA ANDREA ROJAS HOYOS</cp:lastModifiedBy>
  <cp:revision>41</cp:revision>
  <dcterms:created xsi:type="dcterms:W3CDTF">2006-08-16T00:00:00Z</dcterms:created>
  <dcterms:modified xsi:type="dcterms:W3CDTF">2024-07-25T19:23:27Z</dcterms:modified>
  <dc:identifier>DAGCorwtsG4</dc:identifier>
</cp:coreProperties>
</file>