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6" r:id="rId5"/>
    <p:sldId id="265" r:id="rId6"/>
    <p:sldId id="264" r:id="rId7"/>
    <p:sldId id="263" r:id="rId8"/>
    <p:sldId id="267" r:id="rId9"/>
    <p:sldId id="268" r:id="rId10"/>
    <p:sldId id="269" r:id="rId11"/>
    <p:sldId id="260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533"/>
    <a:srgbClr val="2E5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5BE3A-AD1B-457B-A08B-6963837D1BBB}" v="94" dt="2023-03-24T22:52:34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AMILA CASTELLANOS MEJIA" userId="32ca8e65-0dbe-4f69-8242-14df0d9f4cba" providerId="ADAL" clId="{0FF5BE3A-AD1B-457B-A08B-6963837D1BBB}"/>
    <pc:docChg chg="undo custSel addSld delSld modSld sldOrd">
      <pc:chgData name="MARIA CAMILA CASTELLANOS MEJIA" userId="32ca8e65-0dbe-4f69-8242-14df0d9f4cba" providerId="ADAL" clId="{0FF5BE3A-AD1B-457B-A08B-6963837D1BBB}" dt="2023-03-24T22:58:48.851" v="1591" actId="20577"/>
      <pc:docMkLst>
        <pc:docMk/>
      </pc:docMkLst>
      <pc:sldChg chg="addSp delSp modSp mod setBg">
        <pc:chgData name="MARIA CAMILA CASTELLANOS MEJIA" userId="32ca8e65-0dbe-4f69-8242-14df0d9f4cba" providerId="ADAL" clId="{0FF5BE3A-AD1B-457B-A08B-6963837D1BBB}" dt="2023-03-24T22:49:50.817" v="1571" actId="1076"/>
        <pc:sldMkLst>
          <pc:docMk/>
          <pc:sldMk cId="2426397986" sldId="256"/>
        </pc:sldMkLst>
        <pc:spChg chg="add mod ord">
          <ac:chgData name="MARIA CAMILA CASTELLANOS MEJIA" userId="32ca8e65-0dbe-4f69-8242-14df0d9f4cba" providerId="ADAL" clId="{0FF5BE3A-AD1B-457B-A08B-6963837D1BBB}" dt="2023-03-24T22:44:27.736" v="1525" actId="1076"/>
          <ac:spMkLst>
            <pc:docMk/>
            <pc:sldMk cId="2426397986" sldId="256"/>
            <ac:spMk id="5" creationId="{263D7F15-CB3F-ADE3-B251-CC28603903E0}"/>
          </ac:spMkLst>
        </pc:spChg>
        <pc:spChg chg="del mod">
          <ac:chgData name="MARIA CAMILA CASTELLANOS MEJIA" userId="32ca8e65-0dbe-4f69-8242-14df0d9f4cba" providerId="ADAL" clId="{0FF5BE3A-AD1B-457B-A08B-6963837D1BBB}" dt="2023-03-24T22:43:09.233" v="1502" actId="478"/>
          <ac:spMkLst>
            <pc:docMk/>
            <pc:sldMk cId="2426397986" sldId="256"/>
            <ac:spMk id="9" creationId="{FCEC58D4-AF02-4764-B729-DD841F29E824}"/>
          </ac:spMkLst>
        </pc:spChg>
        <pc:spChg chg="add mod">
          <ac:chgData name="MARIA CAMILA CASTELLANOS MEJIA" userId="32ca8e65-0dbe-4f69-8242-14df0d9f4cba" providerId="ADAL" clId="{0FF5BE3A-AD1B-457B-A08B-6963837D1BBB}" dt="2023-03-24T22:43:38.030" v="1511" actId="1076"/>
          <ac:spMkLst>
            <pc:docMk/>
            <pc:sldMk cId="2426397986" sldId="256"/>
            <ac:spMk id="10" creationId="{FEEFE467-D297-4064-6AD5-0B63D53C2AA2}"/>
          </ac:spMkLst>
        </pc:spChg>
        <pc:spChg chg="del mod">
          <ac:chgData name="MARIA CAMILA CASTELLANOS MEJIA" userId="32ca8e65-0dbe-4f69-8242-14df0d9f4cba" providerId="ADAL" clId="{0FF5BE3A-AD1B-457B-A08B-6963837D1BBB}" dt="2023-03-24T22:44:38.189" v="1526" actId="478"/>
          <ac:spMkLst>
            <pc:docMk/>
            <pc:sldMk cId="2426397986" sldId="256"/>
            <ac:spMk id="18" creationId="{FB5B3DA1-EDAF-42B7-B642-45E41777AEDD}"/>
          </ac:spMkLst>
        </pc:spChg>
        <pc:spChg chg="mod ord">
          <ac:chgData name="MARIA CAMILA CASTELLANOS MEJIA" userId="32ca8e65-0dbe-4f69-8242-14df0d9f4cba" providerId="ADAL" clId="{0FF5BE3A-AD1B-457B-A08B-6963837D1BBB}" dt="2023-03-24T22:44:41.003" v="1527" actId="1076"/>
          <ac:spMkLst>
            <pc:docMk/>
            <pc:sldMk cId="2426397986" sldId="256"/>
            <ac:spMk id="19" creationId="{4AB36073-4A60-4C92-B7A8-F1EFD15851FF}"/>
          </ac:spMkLst>
        </pc:spChg>
        <pc:picChg chg="add mod">
          <ac:chgData name="MARIA CAMILA CASTELLANOS MEJIA" userId="32ca8e65-0dbe-4f69-8242-14df0d9f4cba" providerId="ADAL" clId="{0FF5BE3A-AD1B-457B-A08B-6963837D1BBB}" dt="2023-03-24T22:42:49.324" v="1496" actId="1076"/>
          <ac:picMkLst>
            <pc:docMk/>
            <pc:sldMk cId="2426397986" sldId="256"/>
            <ac:picMk id="3" creationId="{A561204F-E665-8E44-A6C6-4898A5307E8F}"/>
          </ac:picMkLst>
        </pc:picChg>
        <pc:picChg chg="add del mod ord modCrop">
          <ac:chgData name="MARIA CAMILA CASTELLANOS MEJIA" userId="32ca8e65-0dbe-4f69-8242-14df0d9f4cba" providerId="ADAL" clId="{0FF5BE3A-AD1B-457B-A08B-6963837D1BBB}" dt="2023-03-24T04:05:39.379" v="116" actId="478"/>
          <ac:picMkLst>
            <pc:docMk/>
            <pc:sldMk cId="2426397986" sldId="256"/>
            <ac:picMk id="3" creationId="{BA77A48F-347D-6577-46DC-4D66A23F7669}"/>
          </ac:picMkLst>
        </pc:picChg>
        <pc:picChg chg="add mod">
          <ac:chgData name="MARIA CAMILA CASTELLANOS MEJIA" userId="32ca8e65-0dbe-4f69-8242-14df0d9f4cba" providerId="ADAL" clId="{0FF5BE3A-AD1B-457B-A08B-6963837D1BBB}" dt="2023-03-24T22:49:50.817" v="1571" actId="1076"/>
          <ac:picMkLst>
            <pc:docMk/>
            <pc:sldMk cId="2426397986" sldId="256"/>
            <ac:picMk id="6" creationId="{372311B2-9CB7-92C1-0E94-0646441124D6}"/>
          </ac:picMkLst>
        </pc:picChg>
        <pc:picChg chg="add mod modCrop">
          <ac:chgData name="MARIA CAMILA CASTELLANOS MEJIA" userId="32ca8e65-0dbe-4f69-8242-14df0d9f4cba" providerId="ADAL" clId="{0FF5BE3A-AD1B-457B-A08B-6963837D1BBB}" dt="2023-03-24T22:44:22.554" v="1523" actId="1076"/>
          <ac:picMkLst>
            <pc:docMk/>
            <pc:sldMk cId="2426397986" sldId="256"/>
            <ac:picMk id="7" creationId="{78C861FC-AF18-D8AD-4839-F56B09BC2C6E}"/>
          </ac:picMkLst>
        </pc:picChg>
        <pc:picChg chg="mod">
          <ac:chgData name="MARIA CAMILA CASTELLANOS MEJIA" userId="32ca8e65-0dbe-4f69-8242-14df0d9f4cba" providerId="ADAL" clId="{0FF5BE3A-AD1B-457B-A08B-6963837D1BBB}" dt="2023-03-24T22:42:56.538" v="1499" actId="1076"/>
          <ac:picMkLst>
            <pc:docMk/>
            <pc:sldMk cId="2426397986" sldId="256"/>
            <ac:picMk id="8" creationId="{A26A7268-8CAF-4BF9-9DA3-7392ADD15BBC}"/>
          </ac:picMkLst>
        </pc:picChg>
        <pc:picChg chg="add mod ord modCrop">
          <ac:chgData name="MARIA CAMILA CASTELLANOS MEJIA" userId="32ca8e65-0dbe-4f69-8242-14df0d9f4cba" providerId="ADAL" clId="{0FF5BE3A-AD1B-457B-A08B-6963837D1BBB}" dt="2023-03-24T22:44:25.898" v="1524" actId="1076"/>
          <ac:picMkLst>
            <pc:docMk/>
            <pc:sldMk cId="2426397986" sldId="256"/>
            <ac:picMk id="13" creationId="{6688047F-20C9-CCF4-0B2F-1018F57257BD}"/>
          </ac:picMkLst>
        </pc:picChg>
        <pc:picChg chg="mod">
          <ac:chgData name="MARIA CAMILA CASTELLANOS MEJIA" userId="32ca8e65-0dbe-4f69-8242-14df0d9f4cba" providerId="ADAL" clId="{0FF5BE3A-AD1B-457B-A08B-6963837D1BBB}" dt="2023-03-24T22:42:59.521" v="1500" actId="1076"/>
          <ac:picMkLst>
            <pc:docMk/>
            <pc:sldMk cId="2426397986" sldId="256"/>
            <ac:picMk id="15" creationId="{3286E4D3-1949-44CA-A179-FEA9C590F60A}"/>
          </ac:picMkLst>
        </pc:picChg>
      </pc:sldChg>
      <pc:sldChg chg="add del">
        <pc:chgData name="MARIA CAMILA CASTELLANOS MEJIA" userId="32ca8e65-0dbe-4f69-8242-14df0d9f4cba" providerId="ADAL" clId="{0FF5BE3A-AD1B-457B-A08B-6963837D1BBB}" dt="2023-03-24T22:47:28.626" v="1570" actId="47"/>
        <pc:sldMkLst>
          <pc:docMk/>
          <pc:sldMk cId="367349308" sldId="257"/>
        </pc:sldMkLst>
      </pc:sldChg>
      <pc:sldChg chg="del">
        <pc:chgData name="MARIA CAMILA CASTELLANOS MEJIA" userId="32ca8e65-0dbe-4f69-8242-14df0d9f4cba" providerId="ADAL" clId="{0FF5BE3A-AD1B-457B-A08B-6963837D1BBB}" dt="2023-03-24T06:37:16.397" v="1337" actId="2696"/>
        <pc:sldMkLst>
          <pc:docMk/>
          <pc:sldMk cId="4217411358" sldId="258"/>
        </pc:sldMkLst>
      </pc:sldChg>
      <pc:sldChg chg="modSp mod ord">
        <pc:chgData name="MARIA CAMILA CASTELLANOS MEJIA" userId="32ca8e65-0dbe-4f69-8242-14df0d9f4cba" providerId="ADAL" clId="{0FF5BE3A-AD1B-457B-A08B-6963837D1BBB}" dt="2023-03-24T06:40:55.539" v="1374" actId="1076"/>
        <pc:sldMkLst>
          <pc:docMk/>
          <pc:sldMk cId="4268231832" sldId="260"/>
        </pc:sldMkLst>
        <pc:spChg chg="mod">
          <ac:chgData name="MARIA CAMILA CASTELLANOS MEJIA" userId="32ca8e65-0dbe-4f69-8242-14df0d9f4cba" providerId="ADAL" clId="{0FF5BE3A-AD1B-457B-A08B-6963837D1BBB}" dt="2023-03-24T06:40:52.183" v="1373" actId="1076"/>
          <ac:spMkLst>
            <pc:docMk/>
            <pc:sldMk cId="4268231832" sldId="260"/>
            <ac:spMk id="2" creationId="{A7DC335E-4179-4832-9803-DC8033D6F910}"/>
          </ac:spMkLst>
        </pc:spChg>
        <pc:picChg chg="mod">
          <ac:chgData name="MARIA CAMILA CASTELLANOS MEJIA" userId="32ca8e65-0dbe-4f69-8242-14df0d9f4cba" providerId="ADAL" clId="{0FF5BE3A-AD1B-457B-A08B-6963837D1BBB}" dt="2023-03-24T06:40:55.539" v="1374" actId="1076"/>
          <ac:picMkLst>
            <pc:docMk/>
            <pc:sldMk cId="4268231832" sldId="260"/>
            <ac:picMk id="7" creationId="{3C1F675B-29ED-4CE7-AB47-9BC735842151}"/>
          </ac:picMkLst>
        </pc:picChg>
      </pc:sldChg>
      <pc:sldChg chg="addSp modSp mod ord">
        <pc:chgData name="MARIA CAMILA CASTELLANOS MEJIA" userId="32ca8e65-0dbe-4f69-8242-14df0d9f4cba" providerId="ADAL" clId="{0FF5BE3A-AD1B-457B-A08B-6963837D1BBB}" dt="2023-03-24T22:57:55.987" v="1586" actId="20577"/>
        <pc:sldMkLst>
          <pc:docMk/>
          <pc:sldMk cId="3521231686" sldId="261"/>
        </pc:sldMkLst>
        <pc:spChg chg="mod">
          <ac:chgData name="MARIA CAMILA CASTELLANOS MEJIA" userId="32ca8e65-0dbe-4f69-8242-14df0d9f4cba" providerId="ADAL" clId="{0FF5BE3A-AD1B-457B-A08B-6963837D1BBB}" dt="2023-03-24T04:24:20.478" v="310" actId="164"/>
          <ac:spMkLst>
            <pc:docMk/>
            <pc:sldMk cId="3521231686" sldId="261"/>
            <ac:spMk id="5" creationId="{A0E9EF97-5CBC-40C9-A2BB-20C9C35A943C}"/>
          </ac:spMkLst>
        </pc:spChg>
        <pc:spChg chg="add mod">
          <ac:chgData name="MARIA CAMILA CASTELLANOS MEJIA" userId="32ca8e65-0dbe-4f69-8242-14df0d9f4cba" providerId="ADAL" clId="{0FF5BE3A-AD1B-457B-A08B-6963837D1BBB}" dt="2023-03-24T04:33:28.477" v="418" actId="14100"/>
          <ac:spMkLst>
            <pc:docMk/>
            <pc:sldMk cId="3521231686" sldId="261"/>
            <ac:spMk id="10" creationId="{C1AC2271-EA90-2E7D-4D4E-E6B89169B9B0}"/>
          </ac:spMkLst>
        </pc:spChg>
        <pc:spChg chg="add mod">
          <ac:chgData name="MARIA CAMILA CASTELLANOS MEJIA" userId="32ca8e65-0dbe-4f69-8242-14df0d9f4cba" providerId="ADAL" clId="{0FF5BE3A-AD1B-457B-A08B-6963837D1BBB}" dt="2023-03-24T04:26:36.537" v="336" actId="1076"/>
          <ac:spMkLst>
            <pc:docMk/>
            <pc:sldMk cId="3521231686" sldId="261"/>
            <ac:spMk id="11" creationId="{37D60A7E-BA9C-53EA-A21E-ACC6E01646C9}"/>
          </ac:spMkLst>
        </pc:spChg>
        <pc:spChg chg="add mod">
          <ac:chgData name="MARIA CAMILA CASTELLANOS MEJIA" userId="32ca8e65-0dbe-4f69-8242-14df0d9f4cba" providerId="ADAL" clId="{0FF5BE3A-AD1B-457B-A08B-6963837D1BBB}" dt="2023-03-24T04:26:28.992" v="334" actId="14100"/>
          <ac:spMkLst>
            <pc:docMk/>
            <pc:sldMk cId="3521231686" sldId="261"/>
            <ac:spMk id="12" creationId="{9C805248-78ED-E8D4-3C3B-53926D702334}"/>
          </ac:spMkLst>
        </pc:spChg>
        <pc:spChg chg="add mod">
          <ac:chgData name="MARIA CAMILA CASTELLANOS MEJIA" userId="32ca8e65-0dbe-4f69-8242-14df0d9f4cba" providerId="ADAL" clId="{0FF5BE3A-AD1B-457B-A08B-6963837D1BBB}" dt="2023-03-24T22:57:55.987" v="1586" actId="20577"/>
          <ac:spMkLst>
            <pc:docMk/>
            <pc:sldMk cId="3521231686" sldId="261"/>
            <ac:spMk id="13" creationId="{A3C88F89-EAAD-A63C-AFFC-2D5BD6A97B7F}"/>
          </ac:spMkLst>
        </pc:spChg>
        <pc:spChg chg="add mod">
          <ac:chgData name="MARIA CAMILA CASTELLANOS MEJIA" userId="32ca8e65-0dbe-4f69-8242-14df0d9f4cba" providerId="ADAL" clId="{0FF5BE3A-AD1B-457B-A08B-6963837D1BBB}" dt="2023-03-24T04:28:48.835" v="361" actId="20577"/>
          <ac:spMkLst>
            <pc:docMk/>
            <pc:sldMk cId="3521231686" sldId="261"/>
            <ac:spMk id="16" creationId="{67F19FA4-7A20-21B5-8931-3B8B8863A788}"/>
          </ac:spMkLst>
        </pc:spChg>
        <pc:spChg chg="add mod">
          <ac:chgData name="MARIA CAMILA CASTELLANOS MEJIA" userId="32ca8e65-0dbe-4f69-8242-14df0d9f4cba" providerId="ADAL" clId="{0FF5BE3A-AD1B-457B-A08B-6963837D1BBB}" dt="2023-03-24T04:29:33.569" v="371" actId="1076"/>
          <ac:spMkLst>
            <pc:docMk/>
            <pc:sldMk cId="3521231686" sldId="261"/>
            <ac:spMk id="17" creationId="{954A3D4B-778C-ACA6-553D-88C5AA757149}"/>
          </ac:spMkLst>
        </pc:spChg>
        <pc:spChg chg="add mod">
          <ac:chgData name="MARIA CAMILA CASTELLANOS MEJIA" userId="32ca8e65-0dbe-4f69-8242-14df0d9f4cba" providerId="ADAL" clId="{0FF5BE3A-AD1B-457B-A08B-6963837D1BBB}" dt="2023-03-24T04:29:43.247" v="378" actId="1036"/>
          <ac:spMkLst>
            <pc:docMk/>
            <pc:sldMk cId="3521231686" sldId="261"/>
            <ac:spMk id="18" creationId="{F1A20247-0EA7-8922-71A0-6BA77695C915}"/>
          </ac:spMkLst>
        </pc:spChg>
        <pc:spChg chg="add mod">
          <ac:chgData name="MARIA CAMILA CASTELLANOS MEJIA" userId="32ca8e65-0dbe-4f69-8242-14df0d9f4cba" providerId="ADAL" clId="{0FF5BE3A-AD1B-457B-A08B-6963837D1BBB}" dt="2023-03-24T04:29:56.461" v="382" actId="207"/>
          <ac:spMkLst>
            <pc:docMk/>
            <pc:sldMk cId="3521231686" sldId="261"/>
            <ac:spMk id="19" creationId="{4F11A4C9-971E-0C5C-20C9-91A848191091}"/>
          </ac:spMkLst>
        </pc:spChg>
        <pc:spChg chg="add mod">
          <ac:chgData name="MARIA CAMILA CASTELLANOS MEJIA" userId="32ca8e65-0dbe-4f69-8242-14df0d9f4cba" providerId="ADAL" clId="{0FF5BE3A-AD1B-457B-A08B-6963837D1BBB}" dt="2023-03-24T04:30:27.202" v="387" actId="113"/>
          <ac:spMkLst>
            <pc:docMk/>
            <pc:sldMk cId="3521231686" sldId="261"/>
            <ac:spMk id="20" creationId="{75A3085D-4D0B-0FEC-4413-CB09493561D8}"/>
          </ac:spMkLst>
        </pc:spChg>
        <pc:spChg chg="add mod">
          <ac:chgData name="MARIA CAMILA CASTELLANOS MEJIA" userId="32ca8e65-0dbe-4f69-8242-14df0d9f4cba" providerId="ADAL" clId="{0FF5BE3A-AD1B-457B-A08B-6963837D1BBB}" dt="2023-03-24T04:31:14.498" v="409" actId="1076"/>
          <ac:spMkLst>
            <pc:docMk/>
            <pc:sldMk cId="3521231686" sldId="261"/>
            <ac:spMk id="21" creationId="{DCE06F3A-BC64-28C8-DC64-890803630F04}"/>
          </ac:spMkLst>
        </pc:spChg>
        <pc:grpChg chg="add mod">
          <ac:chgData name="MARIA CAMILA CASTELLANOS MEJIA" userId="32ca8e65-0dbe-4f69-8242-14df0d9f4cba" providerId="ADAL" clId="{0FF5BE3A-AD1B-457B-A08B-6963837D1BBB}" dt="2023-03-24T04:24:24.537" v="311" actId="1076"/>
          <ac:grpSpMkLst>
            <pc:docMk/>
            <pc:sldMk cId="3521231686" sldId="261"/>
            <ac:grpSpMk id="8" creationId="{5A84CC45-7BB9-A62E-D563-76EABAB749D4}"/>
          </ac:grpSpMkLst>
        </pc:grpChg>
        <pc:picChg chg="add mod">
          <ac:chgData name="MARIA CAMILA CASTELLANOS MEJIA" userId="32ca8e65-0dbe-4f69-8242-14df0d9f4cba" providerId="ADAL" clId="{0FF5BE3A-AD1B-457B-A08B-6963837D1BBB}" dt="2023-03-24T04:24:32.369" v="312" actId="1076"/>
          <ac:picMkLst>
            <pc:docMk/>
            <pc:sldMk cId="3521231686" sldId="261"/>
            <ac:picMk id="2" creationId="{F70D2792-31B3-0943-392E-585305AAB6C1}"/>
          </ac:picMkLst>
        </pc:picChg>
        <pc:picChg chg="add mod">
          <ac:chgData name="MARIA CAMILA CASTELLANOS MEJIA" userId="32ca8e65-0dbe-4f69-8242-14df0d9f4cba" providerId="ADAL" clId="{0FF5BE3A-AD1B-457B-A08B-6963837D1BBB}" dt="2023-03-24T04:24:32.369" v="312" actId="1076"/>
          <ac:picMkLst>
            <pc:docMk/>
            <pc:sldMk cId="3521231686" sldId="261"/>
            <ac:picMk id="3" creationId="{CE36179A-7CF4-367A-C767-897F5B68948C}"/>
          </ac:picMkLst>
        </pc:picChg>
        <pc:picChg chg="mod">
          <ac:chgData name="MARIA CAMILA CASTELLANOS MEJIA" userId="32ca8e65-0dbe-4f69-8242-14df0d9f4cba" providerId="ADAL" clId="{0FF5BE3A-AD1B-457B-A08B-6963837D1BBB}" dt="2023-03-24T04:24:20.478" v="310" actId="164"/>
          <ac:picMkLst>
            <pc:docMk/>
            <pc:sldMk cId="3521231686" sldId="261"/>
            <ac:picMk id="6" creationId="{1E06E0FA-A98F-4447-9A11-EE4F1CFBE21D}"/>
          </ac:picMkLst>
        </pc:picChg>
        <pc:picChg chg="mod">
          <ac:chgData name="MARIA CAMILA CASTELLANOS MEJIA" userId="32ca8e65-0dbe-4f69-8242-14df0d9f4cba" providerId="ADAL" clId="{0FF5BE3A-AD1B-457B-A08B-6963837D1BBB}" dt="2023-03-24T04:33:20.065" v="416" actId="1076"/>
          <ac:picMkLst>
            <pc:docMk/>
            <pc:sldMk cId="3521231686" sldId="261"/>
            <ac:picMk id="7" creationId="{3C1F675B-29ED-4CE7-AB47-9BC735842151}"/>
          </ac:picMkLst>
        </pc:picChg>
        <pc:cxnChg chg="add mod">
          <ac:chgData name="MARIA CAMILA CASTELLANOS MEJIA" userId="32ca8e65-0dbe-4f69-8242-14df0d9f4cba" providerId="ADAL" clId="{0FF5BE3A-AD1B-457B-A08B-6963837D1BBB}" dt="2023-03-24T04:32:13.378" v="412" actId="208"/>
          <ac:cxnSpMkLst>
            <pc:docMk/>
            <pc:sldMk cId="3521231686" sldId="261"/>
            <ac:cxnSpMk id="15" creationId="{05175108-D994-8447-B3AB-94D27949FF1B}"/>
          </ac:cxnSpMkLst>
        </pc:cxnChg>
      </pc:sldChg>
      <pc:sldChg chg="addSp delSp modSp add mod">
        <pc:chgData name="MARIA CAMILA CASTELLANOS MEJIA" userId="32ca8e65-0dbe-4f69-8242-14df0d9f4cba" providerId="ADAL" clId="{0FF5BE3A-AD1B-457B-A08B-6963837D1BBB}" dt="2023-03-24T22:52:39.978" v="1574" actId="1076"/>
        <pc:sldMkLst>
          <pc:docMk/>
          <pc:sldMk cId="1336386510" sldId="262"/>
        </pc:sldMkLst>
        <pc:spChg chg="add mod">
          <ac:chgData name="MARIA CAMILA CASTELLANOS MEJIA" userId="32ca8e65-0dbe-4f69-8242-14df0d9f4cba" providerId="ADAL" clId="{0FF5BE3A-AD1B-457B-A08B-6963837D1BBB}" dt="2023-03-24T22:52:34.757" v="1573" actId="571"/>
          <ac:spMkLst>
            <pc:docMk/>
            <pc:sldMk cId="1336386510" sldId="262"/>
            <ac:spMk id="3" creationId="{3B310294-BE2C-5267-FDB1-CCFF004792C1}"/>
          </ac:spMkLst>
        </pc:spChg>
        <pc:spChg chg="add del mod">
          <ac:chgData name="MARIA CAMILA CASTELLANOS MEJIA" userId="32ca8e65-0dbe-4f69-8242-14df0d9f4cba" providerId="ADAL" clId="{0FF5BE3A-AD1B-457B-A08B-6963837D1BBB}" dt="2023-03-24T04:33:55.357" v="424" actId="164"/>
          <ac:spMkLst>
            <pc:docMk/>
            <pc:sldMk cId="1336386510" sldId="262"/>
            <ac:spMk id="5" creationId="{A0E9EF97-5CBC-40C9-A2BB-20C9C35A943C}"/>
          </ac:spMkLst>
        </pc:spChg>
        <pc:spChg chg="add mod">
          <ac:chgData name="MARIA CAMILA CASTELLANOS MEJIA" userId="32ca8e65-0dbe-4f69-8242-14df0d9f4cba" providerId="ADAL" clId="{0FF5BE3A-AD1B-457B-A08B-6963837D1BBB}" dt="2023-03-24T04:34:25.819" v="434" actId="122"/>
          <ac:spMkLst>
            <pc:docMk/>
            <pc:sldMk cId="1336386510" sldId="262"/>
            <ac:spMk id="8" creationId="{18823A15-06E4-D1DC-621C-ED7A6D21B88C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9" creationId="{9A08EFC9-8B2A-24D8-B028-1F2CD145C64F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10" creationId="{77A9E254-CC5D-7736-E731-189F35C08D59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11" creationId="{0ABD4362-F738-1A2C-EDA6-1EA1F0DDA8F3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12" creationId="{044EE59C-4254-19CE-91F1-74C41F38957A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13" creationId="{6628BA10-E17D-1A2D-1FB5-5959B10D388B}"/>
          </ac:spMkLst>
        </pc:spChg>
        <pc:spChg chg="add mod">
          <ac:chgData name="MARIA CAMILA CASTELLANOS MEJIA" userId="32ca8e65-0dbe-4f69-8242-14df0d9f4cba" providerId="ADAL" clId="{0FF5BE3A-AD1B-457B-A08B-6963837D1BBB}" dt="2023-03-24T22:52:39.978" v="1574" actId="1076"/>
          <ac:spMkLst>
            <pc:docMk/>
            <pc:sldMk cId="1336386510" sldId="262"/>
            <ac:spMk id="14" creationId="{C21D3226-749D-29BC-94FA-263B61991F74}"/>
          </ac:spMkLst>
        </pc:spChg>
        <pc:spChg chg="add mod">
          <ac:chgData name="MARIA CAMILA CASTELLANOS MEJIA" userId="32ca8e65-0dbe-4f69-8242-14df0d9f4cba" providerId="ADAL" clId="{0FF5BE3A-AD1B-457B-A08B-6963837D1BBB}" dt="2023-03-24T04:48:10.299" v="489" actId="1076"/>
          <ac:spMkLst>
            <pc:docMk/>
            <pc:sldMk cId="1336386510" sldId="262"/>
            <ac:spMk id="15" creationId="{900E98C6-D47E-603D-F0E2-E95EF5EC5D26}"/>
          </ac:spMkLst>
        </pc:spChg>
        <pc:spChg chg="add mod">
          <ac:chgData name="MARIA CAMILA CASTELLANOS MEJIA" userId="32ca8e65-0dbe-4f69-8242-14df0d9f4cba" providerId="ADAL" clId="{0FF5BE3A-AD1B-457B-A08B-6963837D1BBB}" dt="2023-03-24T22:52:34.757" v="1573" actId="571"/>
          <ac:spMkLst>
            <pc:docMk/>
            <pc:sldMk cId="1336386510" sldId="262"/>
            <ac:spMk id="16" creationId="{0BE4D5E5-3B9C-67D0-2C0B-34E847E223B6}"/>
          </ac:spMkLst>
        </pc:spChg>
        <pc:grpChg chg="add mod">
          <ac:chgData name="MARIA CAMILA CASTELLANOS MEJIA" userId="32ca8e65-0dbe-4f69-8242-14df0d9f4cba" providerId="ADAL" clId="{0FF5BE3A-AD1B-457B-A08B-6963837D1BBB}" dt="2023-03-24T04:34:00.851" v="425" actId="1076"/>
          <ac:grpSpMkLst>
            <pc:docMk/>
            <pc:sldMk cId="1336386510" sldId="262"/>
            <ac:grpSpMk id="2" creationId="{13714711-09C4-798D-F1AB-ED329E534B36}"/>
          </ac:grpSpMkLst>
        </pc:grpChg>
        <pc:picChg chg="mod">
          <ac:chgData name="MARIA CAMILA CASTELLANOS MEJIA" userId="32ca8e65-0dbe-4f69-8242-14df0d9f4cba" providerId="ADAL" clId="{0FF5BE3A-AD1B-457B-A08B-6963837D1BBB}" dt="2023-03-24T04:33:55.357" v="424" actId="164"/>
          <ac:picMkLst>
            <pc:docMk/>
            <pc:sldMk cId="1336386510" sldId="262"/>
            <ac:picMk id="6" creationId="{1E06E0FA-A98F-4447-9A11-EE4F1CFBE21D}"/>
          </ac:picMkLst>
        </pc:picChg>
        <pc:picChg chg="mod ord">
          <ac:chgData name="MARIA CAMILA CASTELLANOS MEJIA" userId="32ca8e65-0dbe-4f69-8242-14df0d9f4cba" providerId="ADAL" clId="{0FF5BE3A-AD1B-457B-A08B-6963837D1BBB}" dt="2023-03-24T22:46:09.674" v="1563" actId="1076"/>
          <ac:picMkLst>
            <pc:docMk/>
            <pc:sldMk cId="1336386510" sldId="262"/>
            <ac:picMk id="7" creationId="{3C1F675B-29ED-4CE7-AB47-9BC735842151}"/>
          </ac:picMkLst>
        </pc:picChg>
        <pc:picChg chg="add del mod">
          <ac:chgData name="MARIA CAMILA CASTELLANOS MEJIA" userId="32ca8e65-0dbe-4f69-8242-14df0d9f4cba" providerId="ADAL" clId="{0FF5BE3A-AD1B-457B-A08B-6963837D1BBB}" dt="2023-03-24T06:41:49.259" v="1385" actId="478"/>
          <ac:picMkLst>
            <pc:docMk/>
            <pc:sldMk cId="1336386510" sldId="262"/>
            <ac:picMk id="16" creationId="{48A3C093-2C3A-D42C-C613-F47A77CD98B0}"/>
          </ac:picMkLst>
        </pc:picChg>
        <pc:picChg chg="add del mod ord">
          <ac:chgData name="MARIA CAMILA CASTELLANOS MEJIA" userId="32ca8e65-0dbe-4f69-8242-14df0d9f4cba" providerId="ADAL" clId="{0FF5BE3A-AD1B-457B-A08B-6963837D1BBB}" dt="2023-03-24T04:53:06.065" v="515" actId="478"/>
          <ac:picMkLst>
            <pc:docMk/>
            <pc:sldMk cId="1336386510" sldId="262"/>
            <ac:picMk id="16" creationId="{ECE8EB88-713F-9ABF-8F88-E94DF52C3502}"/>
          </ac:picMkLst>
        </pc:picChg>
        <pc:picChg chg="add del mod">
          <ac:chgData name="MARIA CAMILA CASTELLANOS MEJIA" userId="32ca8e65-0dbe-4f69-8242-14df0d9f4cba" providerId="ADAL" clId="{0FF5BE3A-AD1B-457B-A08B-6963837D1BBB}" dt="2023-03-24T22:45:01.973" v="1530" actId="478"/>
          <ac:picMkLst>
            <pc:docMk/>
            <pc:sldMk cId="1336386510" sldId="262"/>
            <ac:picMk id="16" creationId="{F72E37BE-43DC-4798-42F7-A2C1E6FC9AC9}"/>
          </ac:picMkLst>
        </pc:picChg>
        <pc:picChg chg="add mod ord modCrop">
          <ac:chgData name="MARIA CAMILA CASTELLANOS MEJIA" userId="32ca8e65-0dbe-4f69-8242-14df0d9f4cba" providerId="ADAL" clId="{0FF5BE3A-AD1B-457B-A08B-6963837D1BBB}" dt="2023-03-24T22:46:20.469" v="1567" actId="1076"/>
          <ac:picMkLst>
            <pc:docMk/>
            <pc:sldMk cId="1336386510" sldId="262"/>
            <ac:picMk id="18" creationId="{31BCD56E-5D52-8784-8FEA-A67FD8587471}"/>
          </ac:picMkLst>
        </pc:picChg>
        <pc:picChg chg="add del mod">
          <ac:chgData name="MARIA CAMILA CASTELLANOS MEJIA" userId="32ca8e65-0dbe-4f69-8242-14df0d9f4cba" providerId="ADAL" clId="{0FF5BE3A-AD1B-457B-A08B-6963837D1BBB}" dt="2023-03-24T04:53:58.123" v="524" actId="478"/>
          <ac:picMkLst>
            <pc:docMk/>
            <pc:sldMk cId="1336386510" sldId="262"/>
            <ac:picMk id="18" creationId="{4762E8D1-FD7C-960E-821C-AFD261F69FD0}"/>
          </ac:picMkLst>
        </pc:picChg>
        <pc:picChg chg="add del mod">
          <ac:chgData name="MARIA CAMILA CASTELLANOS MEJIA" userId="32ca8e65-0dbe-4f69-8242-14df0d9f4cba" providerId="ADAL" clId="{0FF5BE3A-AD1B-457B-A08B-6963837D1BBB}" dt="2023-03-24T06:42:41.035" v="1402" actId="478"/>
          <ac:picMkLst>
            <pc:docMk/>
            <pc:sldMk cId="1336386510" sldId="262"/>
            <ac:picMk id="18" creationId="{944678A3-EBAB-F9B6-2590-24E958549D38}"/>
          </ac:picMkLst>
        </pc:picChg>
        <pc:picChg chg="add del mod modCrop">
          <ac:chgData name="MARIA CAMILA CASTELLANOS MEJIA" userId="32ca8e65-0dbe-4f69-8242-14df0d9f4cba" providerId="ADAL" clId="{0FF5BE3A-AD1B-457B-A08B-6963837D1BBB}" dt="2023-03-24T04:54:16.833" v="530" actId="478"/>
          <ac:picMkLst>
            <pc:docMk/>
            <pc:sldMk cId="1336386510" sldId="262"/>
            <ac:picMk id="20" creationId="{2FA6F87A-6FBA-4D25-0D5E-9A9C11511F19}"/>
          </ac:picMkLst>
        </pc:picChg>
      </pc:sldChg>
      <pc:sldChg chg="add del">
        <pc:chgData name="MARIA CAMILA CASTELLANOS MEJIA" userId="32ca8e65-0dbe-4f69-8242-14df0d9f4cba" providerId="ADAL" clId="{0FF5BE3A-AD1B-457B-A08B-6963837D1BBB}" dt="2023-03-24T04:11:48.956" v="291" actId="2696"/>
        <pc:sldMkLst>
          <pc:docMk/>
          <pc:sldMk cId="2973201733" sldId="262"/>
        </pc:sldMkLst>
      </pc:sldChg>
      <pc:sldChg chg="addSp modSp add mod">
        <pc:chgData name="MARIA CAMILA CASTELLANOS MEJIA" userId="32ca8e65-0dbe-4f69-8242-14df0d9f4cba" providerId="ADAL" clId="{0FF5BE3A-AD1B-457B-A08B-6963837D1BBB}" dt="2023-03-24T06:22:27.340" v="1047" actId="1076"/>
        <pc:sldMkLst>
          <pc:docMk/>
          <pc:sldMk cId="2634173270" sldId="263"/>
        </pc:sldMkLst>
        <pc:spChg chg="add mod">
          <ac:chgData name="MARIA CAMILA CASTELLANOS MEJIA" userId="32ca8e65-0dbe-4f69-8242-14df0d9f4cba" providerId="ADAL" clId="{0FF5BE3A-AD1B-457B-A08B-6963837D1BBB}" dt="2023-03-24T06:20:46.662" v="1019" actId="1036"/>
          <ac:spMkLst>
            <pc:docMk/>
            <pc:sldMk cId="2634173270" sldId="263"/>
            <ac:spMk id="3" creationId="{09E4912D-7D7E-E8C9-5788-FD28F86C61EB}"/>
          </ac:spMkLst>
        </pc:spChg>
        <pc:spChg chg="mod">
          <ac:chgData name="MARIA CAMILA CASTELLANOS MEJIA" userId="32ca8e65-0dbe-4f69-8242-14df0d9f4cba" providerId="ADAL" clId="{0FF5BE3A-AD1B-457B-A08B-6963837D1BBB}" dt="2023-03-24T06:21:17.723" v="1029" actId="164"/>
          <ac:spMkLst>
            <pc:docMk/>
            <pc:sldMk cId="2634173270" sldId="263"/>
            <ac:spMk id="5" creationId="{A0E9EF97-5CBC-40C9-A2BB-20C9C35A943C}"/>
          </ac:spMkLst>
        </pc:spChg>
        <pc:spChg chg="add mod">
          <ac:chgData name="MARIA CAMILA CASTELLANOS MEJIA" userId="32ca8e65-0dbe-4f69-8242-14df0d9f4cba" providerId="ADAL" clId="{0FF5BE3A-AD1B-457B-A08B-6963837D1BBB}" dt="2023-03-24T06:22:27.340" v="1047" actId="1076"/>
          <ac:spMkLst>
            <pc:docMk/>
            <pc:sldMk cId="2634173270" sldId="263"/>
            <ac:spMk id="14" creationId="{5EDB6C45-5F9C-A6EF-99C7-43A88765A38E}"/>
          </ac:spMkLst>
        </pc:spChg>
        <pc:grpChg chg="add mod">
          <ac:chgData name="MARIA CAMILA CASTELLANOS MEJIA" userId="32ca8e65-0dbe-4f69-8242-14df0d9f4cba" providerId="ADAL" clId="{0FF5BE3A-AD1B-457B-A08B-6963837D1BBB}" dt="2023-03-24T06:20:50.806" v="1020" actId="1076"/>
          <ac:grpSpMkLst>
            <pc:docMk/>
            <pc:sldMk cId="2634173270" sldId="263"/>
            <ac:grpSpMk id="10" creationId="{73BE3D6C-69BC-46A7-C0F6-E66A18C3C1B6}"/>
          </ac:grpSpMkLst>
        </pc:grpChg>
        <pc:grpChg chg="add mod">
          <ac:chgData name="MARIA CAMILA CASTELLANOS MEJIA" userId="32ca8e65-0dbe-4f69-8242-14df0d9f4cba" providerId="ADAL" clId="{0FF5BE3A-AD1B-457B-A08B-6963837D1BBB}" dt="2023-03-24T06:22:00.376" v="1040" actId="1076"/>
          <ac:grpSpMkLst>
            <pc:docMk/>
            <pc:sldMk cId="2634173270" sldId="263"/>
            <ac:grpSpMk id="12" creationId="{FF7C93F3-B188-AD97-F6F3-B2301B36ABC4}"/>
          </ac:grpSpMkLst>
        </pc:grpChg>
        <pc:picChg chg="mod">
          <ac:chgData name="MARIA CAMILA CASTELLANOS MEJIA" userId="32ca8e65-0dbe-4f69-8242-14df0d9f4cba" providerId="ADAL" clId="{0FF5BE3A-AD1B-457B-A08B-6963837D1BBB}" dt="2023-03-24T06:21:17.723" v="1029" actId="164"/>
          <ac:picMkLst>
            <pc:docMk/>
            <pc:sldMk cId="2634173270" sldId="263"/>
            <ac:picMk id="6" creationId="{1E06E0FA-A98F-4447-9A11-EE4F1CFBE21D}"/>
          </ac:picMkLst>
        </pc:picChg>
        <pc:picChg chg="mod">
          <ac:chgData name="MARIA CAMILA CASTELLANOS MEJIA" userId="32ca8e65-0dbe-4f69-8242-14df0d9f4cba" providerId="ADAL" clId="{0FF5BE3A-AD1B-457B-A08B-6963837D1BBB}" dt="2023-03-24T06:22:05.418" v="1041" actId="1076"/>
          <ac:picMkLst>
            <pc:docMk/>
            <pc:sldMk cId="2634173270" sldId="263"/>
            <ac:picMk id="7" creationId="{3C1F675B-29ED-4CE7-AB47-9BC735842151}"/>
          </ac:picMkLst>
        </pc:picChg>
        <pc:picChg chg="add mod">
          <ac:chgData name="MARIA CAMILA CASTELLANOS MEJIA" userId="32ca8e65-0dbe-4f69-8242-14df0d9f4cba" providerId="ADAL" clId="{0FF5BE3A-AD1B-457B-A08B-6963837D1BBB}" dt="2023-03-24T06:20:25.356" v="1007" actId="164"/>
          <ac:picMkLst>
            <pc:docMk/>
            <pc:sldMk cId="2634173270" sldId="263"/>
            <ac:picMk id="8" creationId="{ECEDFB7E-6E17-A00B-D0BD-B67D6DD74556}"/>
          </ac:picMkLst>
        </pc:picChg>
        <pc:picChg chg="add mod">
          <ac:chgData name="MARIA CAMILA CASTELLANOS MEJIA" userId="32ca8e65-0dbe-4f69-8242-14df0d9f4cba" providerId="ADAL" clId="{0FF5BE3A-AD1B-457B-A08B-6963837D1BBB}" dt="2023-03-24T06:20:25.356" v="1007" actId="164"/>
          <ac:picMkLst>
            <pc:docMk/>
            <pc:sldMk cId="2634173270" sldId="263"/>
            <ac:picMk id="9" creationId="{F955BE16-F8AD-01C4-B016-AA3425B9E51D}"/>
          </ac:picMkLst>
        </pc:picChg>
        <pc:picChg chg="add mod modCrop">
          <ac:chgData name="MARIA CAMILA CASTELLANOS MEJIA" userId="32ca8e65-0dbe-4f69-8242-14df0d9f4cba" providerId="ADAL" clId="{0FF5BE3A-AD1B-457B-A08B-6963837D1BBB}" dt="2023-03-24T06:21:56.735" v="1039" actId="1076"/>
          <ac:picMkLst>
            <pc:docMk/>
            <pc:sldMk cId="2634173270" sldId="263"/>
            <ac:picMk id="11" creationId="{8337BBF6-9106-7C2C-8192-385A2772C9F6}"/>
          </ac:picMkLst>
        </pc:picChg>
        <pc:picChg chg="add mod">
          <ac:chgData name="MARIA CAMILA CASTELLANOS MEJIA" userId="32ca8e65-0dbe-4f69-8242-14df0d9f4cba" providerId="ADAL" clId="{0FF5BE3A-AD1B-457B-A08B-6963837D1BBB}" dt="2023-03-24T06:22:18.755" v="1045" actId="1076"/>
          <ac:picMkLst>
            <pc:docMk/>
            <pc:sldMk cId="2634173270" sldId="263"/>
            <ac:picMk id="13" creationId="{FE19596B-24D2-B908-A4A4-0EBB04479BDB}"/>
          </ac:picMkLst>
        </pc:picChg>
      </pc:sldChg>
      <pc:sldChg chg="addSp delSp modSp add mod">
        <pc:chgData name="MARIA CAMILA CASTELLANOS MEJIA" userId="32ca8e65-0dbe-4f69-8242-14df0d9f4cba" providerId="ADAL" clId="{0FF5BE3A-AD1B-457B-A08B-6963837D1BBB}" dt="2023-03-24T22:47:00.152" v="1569" actId="2085"/>
        <pc:sldMkLst>
          <pc:docMk/>
          <pc:sldMk cId="2703892896" sldId="264"/>
        </pc:sldMkLst>
        <pc:spChg chg="add mod">
          <ac:chgData name="MARIA CAMILA CASTELLANOS MEJIA" userId="32ca8e65-0dbe-4f69-8242-14df0d9f4cba" providerId="ADAL" clId="{0FF5BE3A-AD1B-457B-A08B-6963837D1BBB}" dt="2023-03-24T07:16:49.418" v="1436" actId="1076"/>
          <ac:spMkLst>
            <pc:docMk/>
            <pc:sldMk cId="2703892896" sldId="264"/>
            <ac:spMk id="2" creationId="{27E26142-DB5E-9896-8E7A-4D9073BE02EC}"/>
          </ac:spMkLst>
        </pc:spChg>
        <pc:spChg chg="add del mod">
          <ac:chgData name="MARIA CAMILA CASTELLANOS MEJIA" userId="32ca8e65-0dbe-4f69-8242-14df0d9f4cba" providerId="ADAL" clId="{0FF5BE3A-AD1B-457B-A08B-6963837D1BBB}" dt="2023-03-24T06:19:15.674" v="989" actId="478"/>
          <ac:spMkLst>
            <pc:docMk/>
            <pc:sldMk cId="2703892896" sldId="264"/>
            <ac:spMk id="8" creationId="{23816DEA-A7F6-4FFE-3A57-F81CEF10E5B0}"/>
          </ac:spMkLst>
        </pc:spChg>
        <pc:picChg chg="add mod">
          <ac:chgData name="MARIA CAMILA CASTELLANOS MEJIA" userId="32ca8e65-0dbe-4f69-8242-14df0d9f4cba" providerId="ADAL" clId="{0FF5BE3A-AD1B-457B-A08B-6963837D1BBB}" dt="2023-03-24T22:46:56.121" v="1568" actId="2085"/>
          <ac:picMkLst>
            <pc:docMk/>
            <pc:sldMk cId="2703892896" sldId="264"/>
            <ac:picMk id="3" creationId="{86D36D09-0F43-3287-E4E9-C01418CB9DA2}"/>
          </ac:picMkLst>
        </pc:picChg>
        <pc:picChg chg="add del">
          <ac:chgData name="MARIA CAMILA CASTELLANOS MEJIA" userId="32ca8e65-0dbe-4f69-8242-14df0d9f4cba" providerId="ADAL" clId="{0FF5BE3A-AD1B-457B-A08B-6963837D1BBB}" dt="2023-03-24T07:15:12.788" v="1404" actId="478"/>
          <ac:picMkLst>
            <pc:docMk/>
            <pc:sldMk cId="2703892896" sldId="264"/>
            <ac:picMk id="9" creationId="{A5CD201D-64C1-48D3-0281-FBCFD3B364E0}"/>
          </ac:picMkLst>
        </pc:picChg>
        <pc:picChg chg="add mod modCrop">
          <ac:chgData name="MARIA CAMILA CASTELLANOS MEJIA" userId="32ca8e65-0dbe-4f69-8242-14df0d9f4cba" providerId="ADAL" clId="{0FF5BE3A-AD1B-457B-A08B-6963837D1BBB}" dt="2023-03-24T22:47:00.152" v="1569" actId="2085"/>
          <ac:picMkLst>
            <pc:docMk/>
            <pc:sldMk cId="2703892896" sldId="264"/>
            <ac:picMk id="11" creationId="{C6D4D77F-FC4C-EAE3-C449-E50BC011052A}"/>
          </ac:picMkLst>
        </pc:picChg>
      </pc:sldChg>
      <pc:sldChg chg="addSp delSp modSp add mod">
        <pc:chgData name="MARIA CAMILA CASTELLANOS MEJIA" userId="32ca8e65-0dbe-4f69-8242-14df0d9f4cba" providerId="ADAL" clId="{0FF5BE3A-AD1B-457B-A08B-6963837D1BBB}" dt="2023-03-24T06:19:37.423" v="994" actId="1076"/>
        <pc:sldMkLst>
          <pc:docMk/>
          <pc:sldMk cId="3049919532" sldId="265"/>
        </pc:sldMkLst>
        <pc:spChg chg="add mod">
          <ac:chgData name="MARIA CAMILA CASTELLANOS MEJIA" userId="32ca8e65-0dbe-4f69-8242-14df0d9f4cba" providerId="ADAL" clId="{0FF5BE3A-AD1B-457B-A08B-6963837D1BBB}" dt="2023-03-24T06:18:26.323" v="930" actId="1076"/>
          <ac:spMkLst>
            <pc:docMk/>
            <pc:sldMk cId="3049919532" sldId="265"/>
            <ac:spMk id="2" creationId="{CEEC013E-95A7-76B5-2FC3-D60445E5AC3F}"/>
          </ac:spMkLst>
        </pc:spChg>
        <pc:spChg chg="add del mod">
          <ac:chgData name="MARIA CAMILA CASTELLANOS MEJIA" userId="32ca8e65-0dbe-4f69-8242-14df0d9f4cba" providerId="ADAL" clId="{0FF5BE3A-AD1B-457B-A08B-6963837D1BBB}" dt="2023-03-24T06:19:11.820" v="987" actId="478"/>
          <ac:spMkLst>
            <pc:docMk/>
            <pc:sldMk cId="3049919532" sldId="265"/>
            <ac:spMk id="11" creationId="{81CC9FE3-5A04-714E-A8E0-704266503120}"/>
          </ac:spMkLst>
        </pc:spChg>
        <pc:picChg chg="add mod">
          <ac:chgData name="MARIA CAMILA CASTELLANOS MEJIA" userId="32ca8e65-0dbe-4f69-8242-14df0d9f4cba" providerId="ADAL" clId="{0FF5BE3A-AD1B-457B-A08B-6963837D1BBB}" dt="2023-03-24T06:19:37.423" v="994" actId="1076"/>
          <ac:picMkLst>
            <pc:docMk/>
            <pc:sldMk cId="3049919532" sldId="265"/>
            <ac:picMk id="8" creationId="{D0D190EF-7901-9171-0088-50FFBCAECF42}"/>
          </ac:picMkLst>
        </pc:picChg>
        <pc:picChg chg="add mod">
          <ac:chgData name="MARIA CAMILA CASTELLANOS MEJIA" userId="32ca8e65-0dbe-4f69-8242-14df0d9f4cba" providerId="ADAL" clId="{0FF5BE3A-AD1B-457B-A08B-6963837D1BBB}" dt="2023-03-24T06:17:02.022" v="876" actId="1076"/>
          <ac:picMkLst>
            <pc:docMk/>
            <pc:sldMk cId="3049919532" sldId="265"/>
            <ac:picMk id="10" creationId="{960600AF-DABD-59EA-C528-59AF7AB1EB1D}"/>
          </ac:picMkLst>
        </pc:picChg>
      </pc:sldChg>
      <pc:sldChg chg="addSp modSp add mod">
        <pc:chgData name="MARIA CAMILA CASTELLANOS MEJIA" userId="32ca8e65-0dbe-4f69-8242-14df0d9f4cba" providerId="ADAL" clId="{0FF5BE3A-AD1B-457B-A08B-6963837D1BBB}" dt="2023-03-24T06:15:45.542" v="809" actId="207"/>
        <pc:sldMkLst>
          <pc:docMk/>
          <pc:sldMk cId="4194446137" sldId="266"/>
        </pc:sldMkLst>
        <pc:spChg chg="add mod">
          <ac:chgData name="MARIA CAMILA CASTELLANOS MEJIA" userId="32ca8e65-0dbe-4f69-8242-14df0d9f4cba" providerId="ADAL" clId="{0FF5BE3A-AD1B-457B-A08B-6963837D1BBB}" dt="2023-03-24T06:15:45.542" v="809" actId="207"/>
          <ac:spMkLst>
            <pc:docMk/>
            <pc:sldMk cId="4194446137" sldId="266"/>
            <ac:spMk id="2" creationId="{B2200563-E55B-D046-B3CE-A803BF200E59}"/>
          </ac:spMkLst>
        </pc:spChg>
        <pc:spChg chg="mod">
          <ac:chgData name="MARIA CAMILA CASTELLANOS MEJIA" userId="32ca8e65-0dbe-4f69-8242-14df0d9f4cba" providerId="ADAL" clId="{0FF5BE3A-AD1B-457B-A08B-6963837D1BBB}" dt="2023-03-24T06:07:44.988" v="535"/>
          <ac:spMkLst>
            <pc:docMk/>
            <pc:sldMk cId="4194446137" sldId="266"/>
            <ac:spMk id="9" creationId="{3A19FDBE-C5DD-6892-8AD6-FB68C0A5F107}"/>
          </ac:spMkLst>
        </pc:spChg>
        <pc:spChg chg="mod">
          <ac:chgData name="MARIA CAMILA CASTELLANOS MEJIA" userId="32ca8e65-0dbe-4f69-8242-14df0d9f4cba" providerId="ADAL" clId="{0FF5BE3A-AD1B-457B-A08B-6963837D1BBB}" dt="2023-03-24T06:07:44.988" v="535"/>
          <ac:spMkLst>
            <pc:docMk/>
            <pc:sldMk cId="4194446137" sldId="266"/>
            <ac:spMk id="12" creationId="{FEE6C221-386A-DC26-1B09-14365CDDF1B8}"/>
          </ac:spMkLst>
        </pc:spChg>
        <pc:spChg chg="mod">
          <ac:chgData name="MARIA CAMILA CASTELLANOS MEJIA" userId="32ca8e65-0dbe-4f69-8242-14df0d9f4cba" providerId="ADAL" clId="{0FF5BE3A-AD1B-457B-A08B-6963837D1BBB}" dt="2023-03-24T06:07:44.988" v="535"/>
          <ac:spMkLst>
            <pc:docMk/>
            <pc:sldMk cId="4194446137" sldId="266"/>
            <ac:spMk id="15" creationId="{25EF2F76-7F98-23F0-30E8-4EE4555CC31F}"/>
          </ac:spMkLst>
        </pc:spChg>
        <pc:spChg chg="mod">
          <ac:chgData name="MARIA CAMILA CASTELLANOS MEJIA" userId="32ca8e65-0dbe-4f69-8242-14df0d9f4cba" providerId="ADAL" clId="{0FF5BE3A-AD1B-457B-A08B-6963837D1BBB}" dt="2023-03-24T06:07:44.988" v="535"/>
          <ac:spMkLst>
            <pc:docMk/>
            <pc:sldMk cId="4194446137" sldId="266"/>
            <ac:spMk id="18" creationId="{447B50BE-4693-06AC-DCB8-90229C86EA26}"/>
          </ac:spMkLst>
        </pc:spChg>
        <pc:spChg chg="add mod">
          <ac:chgData name="MARIA CAMILA CASTELLANOS MEJIA" userId="32ca8e65-0dbe-4f69-8242-14df0d9f4cba" providerId="ADAL" clId="{0FF5BE3A-AD1B-457B-A08B-6963837D1BBB}" dt="2023-03-24T06:13:38.652" v="804" actId="20577"/>
          <ac:spMkLst>
            <pc:docMk/>
            <pc:sldMk cId="4194446137" sldId="266"/>
            <ac:spMk id="21" creationId="{5ACD5C12-C480-DED1-BD4F-DC859081E71C}"/>
          </ac:spMkLst>
        </pc:spChg>
        <pc:spChg chg="add mod">
          <ac:chgData name="MARIA CAMILA CASTELLANOS MEJIA" userId="32ca8e65-0dbe-4f69-8242-14df0d9f4cba" providerId="ADAL" clId="{0FF5BE3A-AD1B-457B-A08B-6963837D1BBB}" dt="2023-03-24T06:13:10.039" v="779" actId="1076"/>
          <ac:spMkLst>
            <pc:docMk/>
            <pc:sldMk cId="4194446137" sldId="266"/>
            <ac:spMk id="22" creationId="{AFE829CD-0051-4CDB-13F7-FF5D64CEFA34}"/>
          </ac:spMkLst>
        </pc:spChg>
        <pc:spChg chg="add mod">
          <ac:chgData name="MARIA CAMILA CASTELLANOS MEJIA" userId="32ca8e65-0dbe-4f69-8242-14df0d9f4cba" providerId="ADAL" clId="{0FF5BE3A-AD1B-457B-A08B-6963837D1BBB}" dt="2023-03-24T06:15:29.404" v="805" actId="207"/>
          <ac:spMkLst>
            <pc:docMk/>
            <pc:sldMk cId="4194446137" sldId="266"/>
            <ac:spMk id="23" creationId="{61933CEF-7026-3AB1-A4C0-96DAE72C5F12}"/>
          </ac:spMkLst>
        </pc:spChg>
        <pc:spChg chg="add mod">
          <ac:chgData name="MARIA CAMILA CASTELLANOS MEJIA" userId="32ca8e65-0dbe-4f69-8242-14df0d9f4cba" providerId="ADAL" clId="{0FF5BE3A-AD1B-457B-A08B-6963837D1BBB}" dt="2023-03-24T06:15:32.819" v="806" actId="207"/>
          <ac:spMkLst>
            <pc:docMk/>
            <pc:sldMk cId="4194446137" sldId="266"/>
            <ac:spMk id="24" creationId="{0F2EDE01-8DA0-F4D0-0A4F-B012141CB481}"/>
          </ac:spMkLst>
        </pc:spChg>
        <pc:spChg chg="add mod">
          <ac:chgData name="MARIA CAMILA CASTELLANOS MEJIA" userId="32ca8e65-0dbe-4f69-8242-14df0d9f4cba" providerId="ADAL" clId="{0FF5BE3A-AD1B-457B-A08B-6963837D1BBB}" dt="2023-03-24T06:15:35.387" v="807" actId="207"/>
          <ac:spMkLst>
            <pc:docMk/>
            <pc:sldMk cId="4194446137" sldId="266"/>
            <ac:spMk id="25" creationId="{5887CD7F-2EDC-7C54-3248-2E8C9D76257E}"/>
          </ac:spMkLst>
        </pc:spChg>
        <pc:spChg chg="add mod">
          <ac:chgData name="MARIA CAMILA CASTELLANOS MEJIA" userId="32ca8e65-0dbe-4f69-8242-14df0d9f4cba" providerId="ADAL" clId="{0FF5BE3A-AD1B-457B-A08B-6963837D1BBB}" dt="2023-03-24T06:15:38.431" v="808" actId="207"/>
          <ac:spMkLst>
            <pc:docMk/>
            <pc:sldMk cId="4194446137" sldId="266"/>
            <ac:spMk id="26" creationId="{D900565D-5811-1276-55D7-D8841DDDCD48}"/>
          </ac:spMkLst>
        </pc:spChg>
        <pc:spChg chg="add mod">
          <ac:chgData name="MARIA CAMILA CASTELLANOS MEJIA" userId="32ca8e65-0dbe-4f69-8242-14df0d9f4cba" providerId="ADAL" clId="{0FF5BE3A-AD1B-457B-A08B-6963837D1BBB}" dt="2023-03-24T06:12:49.280" v="773" actId="1076"/>
          <ac:spMkLst>
            <pc:docMk/>
            <pc:sldMk cId="4194446137" sldId="266"/>
            <ac:spMk id="27" creationId="{634D0C21-C905-6A78-01DA-9D6A11A4AF5F}"/>
          </ac:spMkLst>
        </pc:spChg>
        <pc:spChg chg="add mod">
          <ac:chgData name="MARIA CAMILA CASTELLANOS MEJIA" userId="32ca8e65-0dbe-4f69-8242-14df0d9f4cba" providerId="ADAL" clId="{0FF5BE3A-AD1B-457B-A08B-6963837D1BBB}" dt="2023-03-24T06:13:21.565" v="800" actId="1076"/>
          <ac:spMkLst>
            <pc:docMk/>
            <pc:sldMk cId="4194446137" sldId="266"/>
            <ac:spMk id="28" creationId="{D478C623-8DCE-F289-FDC3-47032A139015}"/>
          </ac:spMkLst>
        </pc:spChg>
        <pc:grpChg chg="add mod">
          <ac:chgData name="MARIA CAMILA CASTELLANOS MEJIA" userId="32ca8e65-0dbe-4f69-8242-14df0d9f4cba" providerId="ADAL" clId="{0FF5BE3A-AD1B-457B-A08B-6963837D1BBB}" dt="2023-03-24T06:09:52.160" v="575" actId="164"/>
          <ac:grpSpMkLst>
            <pc:docMk/>
            <pc:sldMk cId="4194446137" sldId="266"/>
            <ac:grpSpMk id="3" creationId="{76BE6B5A-E949-D170-51F7-ADBEC02D19B8}"/>
          </ac:grpSpMkLst>
        </pc:grpChg>
        <pc:grpChg chg="add mod">
          <ac:chgData name="MARIA CAMILA CASTELLANOS MEJIA" userId="32ca8e65-0dbe-4f69-8242-14df0d9f4cba" providerId="ADAL" clId="{0FF5BE3A-AD1B-457B-A08B-6963837D1BBB}" dt="2023-03-24T06:09:52.160" v="575" actId="164"/>
          <ac:grpSpMkLst>
            <pc:docMk/>
            <pc:sldMk cId="4194446137" sldId="266"/>
            <ac:grpSpMk id="10" creationId="{BC5E9E56-2B5F-88D8-9AC5-C7DB1864D8E0}"/>
          </ac:grpSpMkLst>
        </pc:grpChg>
        <pc:grpChg chg="add mod">
          <ac:chgData name="MARIA CAMILA CASTELLANOS MEJIA" userId="32ca8e65-0dbe-4f69-8242-14df0d9f4cba" providerId="ADAL" clId="{0FF5BE3A-AD1B-457B-A08B-6963837D1BBB}" dt="2023-03-24T06:09:52.160" v="575" actId="164"/>
          <ac:grpSpMkLst>
            <pc:docMk/>
            <pc:sldMk cId="4194446137" sldId="266"/>
            <ac:grpSpMk id="13" creationId="{41667087-6BD8-F5B3-EAFA-699A23CD012D}"/>
          </ac:grpSpMkLst>
        </pc:grpChg>
        <pc:grpChg chg="add mod">
          <ac:chgData name="MARIA CAMILA CASTELLANOS MEJIA" userId="32ca8e65-0dbe-4f69-8242-14df0d9f4cba" providerId="ADAL" clId="{0FF5BE3A-AD1B-457B-A08B-6963837D1BBB}" dt="2023-03-24T06:09:52.160" v="575" actId="164"/>
          <ac:grpSpMkLst>
            <pc:docMk/>
            <pc:sldMk cId="4194446137" sldId="266"/>
            <ac:grpSpMk id="16" creationId="{A811E3E2-4F76-22BE-AC5A-727450CE575A}"/>
          </ac:grpSpMkLst>
        </pc:grpChg>
        <pc:grpChg chg="add mod">
          <ac:chgData name="MARIA CAMILA CASTELLANOS MEJIA" userId="32ca8e65-0dbe-4f69-8242-14df0d9f4cba" providerId="ADAL" clId="{0FF5BE3A-AD1B-457B-A08B-6963837D1BBB}" dt="2023-03-24T06:10:42.385" v="641" actId="1076"/>
          <ac:grpSpMkLst>
            <pc:docMk/>
            <pc:sldMk cId="4194446137" sldId="266"/>
            <ac:grpSpMk id="19" creationId="{77640B13-2344-E471-5FF5-64E74CE1C14B}"/>
          </ac:grpSpMkLst>
        </pc:grpChg>
        <pc:picChg chg="mod">
          <ac:chgData name="MARIA CAMILA CASTELLANOS MEJIA" userId="32ca8e65-0dbe-4f69-8242-14df0d9f4cba" providerId="ADAL" clId="{0FF5BE3A-AD1B-457B-A08B-6963837D1BBB}" dt="2023-03-24T06:07:44.988" v="535"/>
          <ac:picMkLst>
            <pc:docMk/>
            <pc:sldMk cId="4194446137" sldId="266"/>
            <ac:picMk id="8" creationId="{AF5D21AC-3976-8C20-5368-FBC85E1D602E}"/>
          </ac:picMkLst>
        </pc:picChg>
        <pc:picChg chg="mod">
          <ac:chgData name="MARIA CAMILA CASTELLANOS MEJIA" userId="32ca8e65-0dbe-4f69-8242-14df0d9f4cba" providerId="ADAL" clId="{0FF5BE3A-AD1B-457B-A08B-6963837D1BBB}" dt="2023-03-24T06:07:44.988" v="535"/>
          <ac:picMkLst>
            <pc:docMk/>
            <pc:sldMk cId="4194446137" sldId="266"/>
            <ac:picMk id="11" creationId="{39E88813-E9BD-4211-0091-07463F9CB154}"/>
          </ac:picMkLst>
        </pc:picChg>
        <pc:picChg chg="mod">
          <ac:chgData name="MARIA CAMILA CASTELLANOS MEJIA" userId="32ca8e65-0dbe-4f69-8242-14df0d9f4cba" providerId="ADAL" clId="{0FF5BE3A-AD1B-457B-A08B-6963837D1BBB}" dt="2023-03-24T06:07:44.988" v="535"/>
          <ac:picMkLst>
            <pc:docMk/>
            <pc:sldMk cId="4194446137" sldId="266"/>
            <ac:picMk id="14" creationId="{388D2F33-1517-CB8E-E587-3791109F8B32}"/>
          </ac:picMkLst>
        </pc:picChg>
        <pc:picChg chg="mod">
          <ac:chgData name="MARIA CAMILA CASTELLANOS MEJIA" userId="32ca8e65-0dbe-4f69-8242-14df0d9f4cba" providerId="ADAL" clId="{0FF5BE3A-AD1B-457B-A08B-6963837D1BBB}" dt="2023-03-24T06:07:44.988" v="535"/>
          <ac:picMkLst>
            <pc:docMk/>
            <pc:sldMk cId="4194446137" sldId="266"/>
            <ac:picMk id="17" creationId="{63168213-DA6B-837B-1BCE-5C63F39E72F8}"/>
          </ac:picMkLst>
        </pc:picChg>
      </pc:sldChg>
      <pc:sldChg chg="addSp delSp modSp add mod ord">
        <pc:chgData name="MARIA CAMILA CASTELLANOS MEJIA" userId="32ca8e65-0dbe-4f69-8242-14df0d9f4cba" providerId="ADAL" clId="{0FF5BE3A-AD1B-457B-A08B-6963837D1BBB}" dt="2023-03-24T06:32:55.975" v="1255" actId="1076"/>
        <pc:sldMkLst>
          <pc:docMk/>
          <pc:sldMk cId="77629405" sldId="267"/>
        </pc:sldMkLst>
        <pc:spChg chg="del">
          <ac:chgData name="MARIA CAMILA CASTELLANOS MEJIA" userId="32ca8e65-0dbe-4f69-8242-14df0d9f4cba" providerId="ADAL" clId="{0FF5BE3A-AD1B-457B-A08B-6963837D1BBB}" dt="2023-03-24T06:23:31.415" v="1051" actId="478"/>
          <ac:spMkLst>
            <pc:docMk/>
            <pc:sldMk cId="77629405" sldId="267"/>
            <ac:spMk id="2" creationId="{27E26142-DB5E-9896-8E7A-4D9073BE02EC}"/>
          </ac:spMkLst>
        </pc:spChg>
        <pc:spChg chg="mod">
          <ac:chgData name="MARIA CAMILA CASTELLANOS MEJIA" userId="32ca8e65-0dbe-4f69-8242-14df0d9f4cba" providerId="ADAL" clId="{0FF5BE3A-AD1B-457B-A08B-6963837D1BBB}" dt="2023-03-24T06:27:50.327" v="1169" actId="164"/>
          <ac:spMkLst>
            <pc:docMk/>
            <pc:sldMk cId="77629405" sldId="267"/>
            <ac:spMk id="5" creationId="{A0E9EF97-5CBC-40C9-A2BB-20C9C35A943C}"/>
          </ac:spMkLst>
        </pc:spChg>
        <pc:spChg chg="add mod">
          <ac:chgData name="MARIA CAMILA CASTELLANOS MEJIA" userId="32ca8e65-0dbe-4f69-8242-14df0d9f4cba" providerId="ADAL" clId="{0FF5BE3A-AD1B-457B-A08B-6963837D1BBB}" dt="2023-03-24T06:24:02.462" v="1060" actId="1076"/>
          <ac:spMkLst>
            <pc:docMk/>
            <pc:sldMk cId="77629405" sldId="267"/>
            <ac:spMk id="8" creationId="{CDC0EE1E-622D-48B3-5C52-B5A7A3B792D3}"/>
          </ac:spMkLst>
        </pc:spChg>
        <pc:spChg chg="add mod">
          <ac:chgData name="MARIA CAMILA CASTELLANOS MEJIA" userId="32ca8e65-0dbe-4f69-8242-14df0d9f4cba" providerId="ADAL" clId="{0FF5BE3A-AD1B-457B-A08B-6963837D1BBB}" dt="2023-03-24T06:29:58.088" v="1201" actId="1076"/>
          <ac:spMkLst>
            <pc:docMk/>
            <pc:sldMk cId="77629405" sldId="267"/>
            <ac:spMk id="13" creationId="{F627B37D-85A7-02FE-B757-8C28282E3C29}"/>
          </ac:spMkLst>
        </pc:spChg>
        <pc:spChg chg="add mod">
          <ac:chgData name="MARIA CAMILA CASTELLANOS MEJIA" userId="32ca8e65-0dbe-4f69-8242-14df0d9f4cba" providerId="ADAL" clId="{0FF5BE3A-AD1B-457B-A08B-6963837D1BBB}" dt="2023-03-24T06:30:03.136" v="1204" actId="1076"/>
          <ac:spMkLst>
            <pc:docMk/>
            <pc:sldMk cId="77629405" sldId="267"/>
            <ac:spMk id="14" creationId="{B2DCF50C-B793-7EF5-7CC7-034FE82D8C2D}"/>
          </ac:spMkLst>
        </pc:spChg>
        <pc:spChg chg="add mod">
          <ac:chgData name="MARIA CAMILA CASTELLANOS MEJIA" userId="32ca8e65-0dbe-4f69-8242-14df0d9f4cba" providerId="ADAL" clId="{0FF5BE3A-AD1B-457B-A08B-6963837D1BBB}" dt="2023-03-24T06:29:20.147" v="1190" actId="1076"/>
          <ac:spMkLst>
            <pc:docMk/>
            <pc:sldMk cId="77629405" sldId="267"/>
            <ac:spMk id="18" creationId="{CB8B99CF-7767-79C7-7297-664F129EF09E}"/>
          </ac:spMkLst>
        </pc:spChg>
        <pc:spChg chg="add mod">
          <ac:chgData name="MARIA CAMILA CASTELLANOS MEJIA" userId="32ca8e65-0dbe-4f69-8242-14df0d9f4cba" providerId="ADAL" clId="{0FF5BE3A-AD1B-457B-A08B-6963837D1BBB}" dt="2023-03-24T06:29:49.953" v="1199" actId="14100"/>
          <ac:spMkLst>
            <pc:docMk/>
            <pc:sldMk cId="77629405" sldId="267"/>
            <ac:spMk id="19" creationId="{AC8F9990-591F-E6F0-B43D-B76D2E9452E4}"/>
          </ac:spMkLst>
        </pc:spChg>
        <pc:spChg chg="add del mod">
          <ac:chgData name="MARIA CAMILA CASTELLANOS MEJIA" userId="32ca8e65-0dbe-4f69-8242-14df0d9f4cba" providerId="ADAL" clId="{0FF5BE3A-AD1B-457B-A08B-6963837D1BBB}" dt="2023-03-24T06:30:24.771" v="1208" actId="478"/>
          <ac:spMkLst>
            <pc:docMk/>
            <pc:sldMk cId="77629405" sldId="267"/>
            <ac:spMk id="20" creationId="{A5897E69-DC47-1CCE-383B-10F2949282E1}"/>
          </ac:spMkLst>
        </pc:spChg>
        <pc:spChg chg="add mod">
          <ac:chgData name="MARIA CAMILA CASTELLANOS MEJIA" userId="32ca8e65-0dbe-4f69-8242-14df0d9f4cba" providerId="ADAL" clId="{0FF5BE3A-AD1B-457B-A08B-6963837D1BBB}" dt="2023-03-24T06:30:42.684" v="1213" actId="14100"/>
          <ac:spMkLst>
            <pc:docMk/>
            <pc:sldMk cId="77629405" sldId="267"/>
            <ac:spMk id="21" creationId="{2BDA3C62-4DB6-F13C-A14F-3C1827E58D5B}"/>
          </ac:spMkLst>
        </pc:spChg>
        <pc:spChg chg="add mod">
          <ac:chgData name="MARIA CAMILA CASTELLANOS MEJIA" userId="32ca8e65-0dbe-4f69-8242-14df0d9f4cba" providerId="ADAL" clId="{0FF5BE3A-AD1B-457B-A08B-6963837D1BBB}" dt="2023-03-24T06:32:07.559" v="1234" actId="1035"/>
          <ac:spMkLst>
            <pc:docMk/>
            <pc:sldMk cId="77629405" sldId="267"/>
            <ac:spMk id="22" creationId="{CF5E2C47-1689-A715-4CED-63666BCD7B96}"/>
          </ac:spMkLst>
        </pc:spChg>
        <pc:spChg chg="add del mod">
          <ac:chgData name="MARIA CAMILA CASTELLANOS MEJIA" userId="32ca8e65-0dbe-4f69-8242-14df0d9f4cba" providerId="ADAL" clId="{0FF5BE3A-AD1B-457B-A08B-6963837D1BBB}" dt="2023-03-24T06:32:20.430" v="1239" actId="478"/>
          <ac:spMkLst>
            <pc:docMk/>
            <pc:sldMk cId="77629405" sldId="267"/>
            <ac:spMk id="23" creationId="{3EB5C9C6-2DF2-2173-669F-910B38F3192C}"/>
          </ac:spMkLst>
        </pc:spChg>
        <pc:spChg chg="add del mod">
          <ac:chgData name="MARIA CAMILA CASTELLANOS MEJIA" userId="32ca8e65-0dbe-4f69-8242-14df0d9f4cba" providerId="ADAL" clId="{0FF5BE3A-AD1B-457B-A08B-6963837D1BBB}" dt="2023-03-24T06:32:39.017" v="1245" actId="478"/>
          <ac:spMkLst>
            <pc:docMk/>
            <pc:sldMk cId="77629405" sldId="267"/>
            <ac:spMk id="24" creationId="{A6C3CD1F-2882-B432-322E-AAC6BADD7ADC}"/>
          </ac:spMkLst>
        </pc:spChg>
        <pc:spChg chg="add mod">
          <ac:chgData name="MARIA CAMILA CASTELLANOS MEJIA" userId="32ca8e65-0dbe-4f69-8242-14df0d9f4cba" providerId="ADAL" clId="{0FF5BE3A-AD1B-457B-A08B-6963837D1BBB}" dt="2023-03-24T06:32:26.953" v="1240" actId="1076"/>
          <ac:spMkLst>
            <pc:docMk/>
            <pc:sldMk cId="77629405" sldId="267"/>
            <ac:spMk id="25" creationId="{1415546A-974D-4B5D-80BB-172D75E7D218}"/>
          </ac:spMkLst>
        </pc:spChg>
        <pc:spChg chg="add mod">
          <ac:chgData name="MARIA CAMILA CASTELLANOS MEJIA" userId="32ca8e65-0dbe-4f69-8242-14df0d9f4cba" providerId="ADAL" clId="{0FF5BE3A-AD1B-457B-A08B-6963837D1BBB}" dt="2023-03-24T06:32:45.388" v="1251" actId="1037"/>
          <ac:spMkLst>
            <pc:docMk/>
            <pc:sldMk cId="77629405" sldId="267"/>
            <ac:spMk id="26" creationId="{973E8C70-4104-B5ED-1F01-FAC8A365ED95}"/>
          </ac:spMkLst>
        </pc:spChg>
        <pc:spChg chg="add mod">
          <ac:chgData name="MARIA CAMILA CASTELLANOS MEJIA" userId="32ca8e65-0dbe-4f69-8242-14df0d9f4cba" providerId="ADAL" clId="{0FF5BE3A-AD1B-457B-A08B-6963837D1BBB}" dt="2023-03-24T06:32:55.975" v="1255" actId="1076"/>
          <ac:spMkLst>
            <pc:docMk/>
            <pc:sldMk cId="77629405" sldId="267"/>
            <ac:spMk id="27" creationId="{4CA41C31-5219-F344-5C80-9575BFB78DC8}"/>
          </ac:spMkLst>
        </pc:spChg>
        <pc:grpChg chg="add mod">
          <ac:chgData name="MARIA CAMILA CASTELLANOS MEJIA" userId="32ca8e65-0dbe-4f69-8242-14df0d9f4cba" providerId="ADAL" clId="{0FF5BE3A-AD1B-457B-A08B-6963837D1BBB}" dt="2023-03-24T06:27:52.507" v="1170" actId="1076"/>
          <ac:grpSpMkLst>
            <pc:docMk/>
            <pc:sldMk cId="77629405" sldId="267"/>
            <ac:grpSpMk id="17" creationId="{E992CDF2-A80A-E512-4764-810CD1E15395}"/>
          </ac:grpSpMkLst>
        </pc:grpChg>
        <pc:picChg chg="del">
          <ac:chgData name="MARIA CAMILA CASTELLANOS MEJIA" userId="32ca8e65-0dbe-4f69-8242-14df0d9f4cba" providerId="ADAL" clId="{0FF5BE3A-AD1B-457B-A08B-6963837D1BBB}" dt="2023-03-24T06:23:31.899" v="1052" actId="478"/>
          <ac:picMkLst>
            <pc:docMk/>
            <pc:sldMk cId="77629405" sldId="267"/>
            <ac:picMk id="3" creationId="{86D36D09-0F43-3287-E4E9-C01418CB9DA2}"/>
          </ac:picMkLst>
        </pc:picChg>
        <pc:picChg chg="mod">
          <ac:chgData name="MARIA CAMILA CASTELLANOS MEJIA" userId="32ca8e65-0dbe-4f69-8242-14df0d9f4cba" providerId="ADAL" clId="{0FF5BE3A-AD1B-457B-A08B-6963837D1BBB}" dt="2023-03-24T06:27:50.327" v="1169" actId="164"/>
          <ac:picMkLst>
            <pc:docMk/>
            <pc:sldMk cId="77629405" sldId="267"/>
            <ac:picMk id="6" creationId="{1E06E0FA-A98F-4447-9A11-EE4F1CFBE21D}"/>
          </ac:picMkLst>
        </pc:picChg>
        <pc:picChg chg="mod">
          <ac:chgData name="MARIA CAMILA CASTELLANOS MEJIA" userId="32ca8e65-0dbe-4f69-8242-14df0d9f4cba" providerId="ADAL" clId="{0FF5BE3A-AD1B-457B-A08B-6963837D1BBB}" dt="2023-03-24T06:27:56.727" v="1171" actId="1076"/>
          <ac:picMkLst>
            <pc:docMk/>
            <pc:sldMk cId="77629405" sldId="267"/>
            <ac:picMk id="7" creationId="{3C1F675B-29ED-4CE7-AB47-9BC735842151}"/>
          </ac:picMkLst>
        </pc:picChg>
        <pc:picChg chg="add mod modCrop">
          <ac:chgData name="MARIA CAMILA CASTELLANOS MEJIA" userId="32ca8e65-0dbe-4f69-8242-14df0d9f4cba" providerId="ADAL" clId="{0FF5BE3A-AD1B-457B-A08B-6963837D1BBB}" dt="2023-03-24T06:32:01.064" v="1229" actId="1076"/>
          <ac:picMkLst>
            <pc:docMk/>
            <pc:sldMk cId="77629405" sldId="267"/>
            <ac:picMk id="10" creationId="{EDC60C9B-5721-B1F8-C465-1AA45E6BD206}"/>
          </ac:picMkLst>
        </pc:picChg>
        <pc:picChg chg="add mod">
          <ac:chgData name="MARIA CAMILA CASTELLANOS MEJIA" userId="32ca8e65-0dbe-4f69-8242-14df0d9f4cba" providerId="ADAL" clId="{0FF5BE3A-AD1B-457B-A08B-6963837D1BBB}" dt="2023-03-24T06:25:36.868" v="1084" actId="1076"/>
          <ac:picMkLst>
            <pc:docMk/>
            <pc:sldMk cId="77629405" sldId="267"/>
            <ac:picMk id="11" creationId="{CBF97F8C-1A02-5D95-5BDD-5016B99D9CD4}"/>
          </ac:picMkLst>
        </pc:picChg>
        <pc:picChg chg="add mod">
          <ac:chgData name="MARIA CAMILA CASTELLANOS MEJIA" userId="32ca8e65-0dbe-4f69-8242-14df0d9f4cba" providerId="ADAL" clId="{0FF5BE3A-AD1B-457B-A08B-6963837D1BBB}" dt="2023-03-24T06:29:38.649" v="1196" actId="1076"/>
          <ac:picMkLst>
            <pc:docMk/>
            <pc:sldMk cId="77629405" sldId="267"/>
            <ac:picMk id="12" creationId="{0FF784D3-178D-891C-CB00-8C97CB1A2CCF}"/>
          </ac:picMkLst>
        </pc:picChg>
        <pc:picChg chg="add mod">
          <ac:chgData name="MARIA CAMILA CASTELLANOS MEJIA" userId="32ca8e65-0dbe-4f69-8242-14df0d9f4cba" providerId="ADAL" clId="{0FF5BE3A-AD1B-457B-A08B-6963837D1BBB}" dt="2023-03-24T06:28:05.610" v="1175" actId="1076"/>
          <ac:picMkLst>
            <pc:docMk/>
            <pc:sldMk cId="77629405" sldId="267"/>
            <ac:picMk id="15" creationId="{C5FE44D4-5143-2D62-D444-8C87FACA0285}"/>
          </ac:picMkLst>
        </pc:picChg>
        <pc:picChg chg="add mod">
          <ac:chgData name="MARIA CAMILA CASTELLANOS MEJIA" userId="32ca8e65-0dbe-4f69-8242-14df0d9f4cba" providerId="ADAL" clId="{0FF5BE3A-AD1B-457B-A08B-6963837D1BBB}" dt="2023-03-24T06:28:01.415" v="1173" actId="1076"/>
          <ac:picMkLst>
            <pc:docMk/>
            <pc:sldMk cId="77629405" sldId="267"/>
            <ac:picMk id="16" creationId="{664A609F-86C6-CDA4-E5CA-B230834C64F2}"/>
          </ac:picMkLst>
        </pc:picChg>
      </pc:sldChg>
      <pc:sldChg chg="addSp modSp add mod">
        <pc:chgData name="MARIA CAMILA CASTELLANOS MEJIA" userId="32ca8e65-0dbe-4f69-8242-14df0d9f4cba" providerId="ADAL" clId="{0FF5BE3A-AD1B-457B-A08B-6963837D1BBB}" dt="2023-03-24T06:36:47.394" v="1330" actId="1076"/>
        <pc:sldMkLst>
          <pc:docMk/>
          <pc:sldMk cId="2385753667" sldId="268"/>
        </pc:sldMkLst>
        <pc:spChg chg="add mod">
          <ac:chgData name="MARIA CAMILA CASTELLANOS MEJIA" userId="32ca8e65-0dbe-4f69-8242-14df0d9f4cba" providerId="ADAL" clId="{0FF5BE3A-AD1B-457B-A08B-6963837D1BBB}" dt="2023-03-24T06:33:54.359" v="1265" actId="1076"/>
          <ac:spMkLst>
            <pc:docMk/>
            <pc:sldMk cId="2385753667" sldId="268"/>
            <ac:spMk id="2" creationId="{B218DFE7-4688-C7D1-CC66-876CCEDB557F}"/>
          </ac:spMkLst>
        </pc:spChg>
        <pc:spChg chg="add mod">
          <ac:chgData name="MARIA CAMILA CASTELLANOS MEJIA" userId="32ca8e65-0dbe-4f69-8242-14df0d9f4cba" providerId="ADAL" clId="{0FF5BE3A-AD1B-457B-A08B-6963837D1BBB}" dt="2023-03-24T06:36:28.337" v="1325" actId="1076"/>
          <ac:spMkLst>
            <pc:docMk/>
            <pc:sldMk cId="2385753667" sldId="268"/>
            <ac:spMk id="11" creationId="{235EFBAB-AE73-5E13-F452-03FB779A312B}"/>
          </ac:spMkLst>
        </pc:spChg>
        <pc:spChg chg="add mod">
          <ac:chgData name="MARIA CAMILA CASTELLANOS MEJIA" userId="32ca8e65-0dbe-4f69-8242-14df0d9f4cba" providerId="ADAL" clId="{0FF5BE3A-AD1B-457B-A08B-6963837D1BBB}" dt="2023-03-24T06:36:31.793" v="1326" actId="122"/>
          <ac:spMkLst>
            <pc:docMk/>
            <pc:sldMk cId="2385753667" sldId="268"/>
            <ac:spMk id="12" creationId="{4E595896-EB74-3622-0CD3-A111293AE7CA}"/>
          </ac:spMkLst>
        </pc:spChg>
        <pc:spChg chg="add mod">
          <ac:chgData name="MARIA CAMILA CASTELLANOS MEJIA" userId="32ca8e65-0dbe-4f69-8242-14df0d9f4cba" providerId="ADAL" clId="{0FF5BE3A-AD1B-457B-A08B-6963837D1BBB}" dt="2023-03-24T06:36:19.447" v="1323" actId="122"/>
          <ac:spMkLst>
            <pc:docMk/>
            <pc:sldMk cId="2385753667" sldId="268"/>
            <ac:spMk id="13" creationId="{68774ADB-5039-DC5D-8FCA-D214A96BA12D}"/>
          </ac:spMkLst>
        </pc:spChg>
        <pc:spChg chg="add mod">
          <ac:chgData name="MARIA CAMILA CASTELLANOS MEJIA" userId="32ca8e65-0dbe-4f69-8242-14df0d9f4cba" providerId="ADAL" clId="{0FF5BE3A-AD1B-457B-A08B-6963837D1BBB}" dt="2023-03-24T06:36:47.394" v="1330" actId="1076"/>
          <ac:spMkLst>
            <pc:docMk/>
            <pc:sldMk cId="2385753667" sldId="268"/>
            <ac:spMk id="14" creationId="{4517AE11-184E-211C-2BBF-41290757EF8A}"/>
          </ac:spMkLst>
        </pc:spChg>
        <pc:picChg chg="add mod">
          <ac:chgData name="MARIA CAMILA CASTELLANOS MEJIA" userId="32ca8e65-0dbe-4f69-8242-14df0d9f4cba" providerId="ADAL" clId="{0FF5BE3A-AD1B-457B-A08B-6963837D1BBB}" dt="2023-03-24T06:34:56.748" v="1286" actId="1038"/>
          <ac:picMkLst>
            <pc:docMk/>
            <pc:sldMk cId="2385753667" sldId="268"/>
            <ac:picMk id="3" creationId="{139EB68E-9B06-6192-BCCE-FFBB912B95F1}"/>
          </ac:picMkLst>
        </pc:picChg>
        <pc:picChg chg="mod">
          <ac:chgData name="MARIA CAMILA CASTELLANOS MEJIA" userId="32ca8e65-0dbe-4f69-8242-14df0d9f4cba" providerId="ADAL" clId="{0FF5BE3A-AD1B-457B-A08B-6963837D1BBB}" dt="2023-03-24T06:34:07.738" v="1267" actId="1076"/>
          <ac:picMkLst>
            <pc:docMk/>
            <pc:sldMk cId="2385753667" sldId="268"/>
            <ac:picMk id="7" creationId="{3C1F675B-29ED-4CE7-AB47-9BC735842151}"/>
          </ac:picMkLst>
        </pc:picChg>
        <pc:picChg chg="add mod">
          <ac:chgData name="MARIA CAMILA CASTELLANOS MEJIA" userId="32ca8e65-0dbe-4f69-8242-14df0d9f4cba" providerId="ADAL" clId="{0FF5BE3A-AD1B-457B-A08B-6963837D1BBB}" dt="2023-03-24T06:35:08.155" v="1303" actId="1038"/>
          <ac:picMkLst>
            <pc:docMk/>
            <pc:sldMk cId="2385753667" sldId="268"/>
            <ac:picMk id="8" creationId="{1F04C3F4-1E15-37DB-87EE-10B8A2721ED7}"/>
          </ac:picMkLst>
        </pc:picChg>
        <pc:picChg chg="add mod">
          <ac:chgData name="MARIA CAMILA CASTELLANOS MEJIA" userId="32ca8e65-0dbe-4f69-8242-14df0d9f4cba" providerId="ADAL" clId="{0FF5BE3A-AD1B-457B-A08B-6963837D1BBB}" dt="2023-03-24T06:34:59.162" v="1288" actId="1037"/>
          <ac:picMkLst>
            <pc:docMk/>
            <pc:sldMk cId="2385753667" sldId="268"/>
            <ac:picMk id="9" creationId="{B1E50D1B-4F89-E59A-0673-8B71255E53B5}"/>
          </ac:picMkLst>
        </pc:picChg>
        <pc:picChg chg="add mod">
          <ac:chgData name="MARIA CAMILA CASTELLANOS MEJIA" userId="32ca8e65-0dbe-4f69-8242-14df0d9f4cba" providerId="ADAL" clId="{0FF5BE3A-AD1B-457B-A08B-6963837D1BBB}" dt="2023-03-24T06:35:11.792" v="1309" actId="1037"/>
          <ac:picMkLst>
            <pc:docMk/>
            <pc:sldMk cId="2385753667" sldId="268"/>
            <ac:picMk id="10" creationId="{6805015E-EFFD-7B1E-F398-61B6A8B79235}"/>
          </ac:picMkLst>
        </pc:picChg>
      </pc:sldChg>
      <pc:sldChg chg="addSp delSp modSp add mod ord">
        <pc:chgData name="MARIA CAMILA CASTELLANOS MEJIA" userId="32ca8e65-0dbe-4f69-8242-14df0d9f4cba" providerId="ADAL" clId="{0FF5BE3A-AD1B-457B-A08B-6963837D1BBB}" dt="2023-03-24T22:58:48.851" v="1591" actId="20577"/>
        <pc:sldMkLst>
          <pc:docMk/>
          <pc:sldMk cId="3228872943" sldId="269"/>
        </pc:sldMkLst>
        <pc:spChg chg="del">
          <ac:chgData name="MARIA CAMILA CASTELLANOS MEJIA" userId="32ca8e65-0dbe-4f69-8242-14df0d9f4cba" providerId="ADAL" clId="{0FF5BE3A-AD1B-457B-A08B-6963837D1BBB}" dt="2023-03-24T06:37:03.908" v="1335" actId="478"/>
          <ac:spMkLst>
            <pc:docMk/>
            <pc:sldMk cId="3228872943" sldId="269"/>
            <ac:spMk id="2" creationId="{27E26142-DB5E-9896-8E7A-4D9073BE02EC}"/>
          </ac:spMkLst>
        </pc:spChg>
        <pc:spChg chg="mod">
          <ac:chgData name="MARIA CAMILA CASTELLANOS MEJIA" userId="32ca8e65-0dbe-4f69-8242-14df0d9f4cba" providerId="ADAL" clId="{0FF5BE3A-AD1B-457B-A08B-6963837D1BBB}" dt="2023-03-24T06:37:38.268" v="1340" actId="164"/>
          <ac:spMkLst>
            <pc:docMk/>
            <pc:sldMk cId="3228872943" sldId="269"/>
            <ac:spMk id="5" creationId="{A0E9EF97-5CBC-40C9-A2BB-20C9C35A943C}"/>
          </ac:spMkLst>
        </pc:spChg>
        <pc:spChg chg="add mod">
          <ac:chgData name="MARIA CAMILA CASTELLANOS MEJIA" userId="32ca8e65-0dbe-4f69-8242-14df0d9f4cba" providerId="ADAL" clId="{0FF5BE3A-AD1B-457B-A08B-6963837D1BBB}" dt="2023-03-24T06:38:14.400" v="1350" actId="14100"/>
          <ac:spMkLst>
            <pc:docMk/>
            <pc:sldMk cId="3228872943" sldId="269"/>
            <ac:spMk id="10" creationId="{55E808C7-095F-70AD-DC25-499733FC98C8}"/>
          </ac:spMkLst>
        </pc:spChg>
        <pc:spChg chg="add mod">
          <ac:chgData name="MARIA CAMILA CASTELLANOS MEJIA" userId="32ca8e65-0dbe-4f69-8242-14df0d9f4cba" providerId="ADAL" clId="{0FF5BE3A-AD1B-457B-A08B-6963837D1BBB}" dt="2023-03-24T22:58:48.851" v="1591" actId="20577"/>
          <ac:spMkLst>
            <pc:docMk/>
            <pc:sldMk cId="3228872943" sldId="269"/>
            <ac:spMk id="11" creationId="{5785DBEB-238D-C41D-C2F2-583E2636D1C9}"/>
          </ac:spMkLst>
        </pc:spChg>
        <pc:grpChg chg="add mod">
          <ac:chgData name="MARIA CAMILA CASTELLANOS MEJIA" userId="32ca8e65-0dbe-4f69-8242-14df0d9f4cba" providerId="ADAL" clId="{0FF5BE3A-AD1B-457B-A08B-6963837D1BBB}" dt="2023-03-24T06:37:56.397" v="1344" actId="1076"/>
          <ac:grpSpMkLst>
            <pc:docMk/>
            <pc:sldMk cId="3228872943" sldId="269"/>
            <ac:grpSpMk id="9" creationId="{784D0F7B-AB3C-D07E-E112-1A21F466F9DC}"/>
          </ac:grpSpMkLst>
        </pc:grpChg>
        <pc:picChg chg="del">
          <ac:chgData name="MARIA CAMILA CASTELLANOS MEJIA" userId="32ca8e65-0dbe-4f69-8242-14df0d9f4cba" providerId="ADAL" clId="{0FF5BE3A-AD1B-457B-A08B-6963837D1BBB}" dt="2023-03-24T06:37:02.719" v="1334" actId="478"/>
          <ac:picMkLst>
            <pc:docMk/>
            <pc:sldMk cId="3228872943" sldId="269"/>
            <ac:picMk id="3" creationId="{86D36D09-0F43-3287-E4E9-C01418CB9DA2}"/>
          </ac:picMkLst>
        </pc:picChg>
        <pc:picChg chg="mod">
          <ac:chgData name="MARIA CAMILA CASTELLANOS MEJIA" userId="32ca8e65-0dbe-4f69-8242-14df0d9f4cba" providerId="ADAL" clId="{0FF5BE3A-AD1B-457B-A08B-6963837D1BBB}" dt="2023-03-24T06:37:48.504" v="1342" actId="1076"/>
          <ac:picMkLst>
            <pc:docMk/>
            <pc:sldMk cId="3228872943" sldId="269"/>
            <ac:picMk id="6" creationId="{1E06E0FA-A98F-4447-9A11-EE4F1CFBE21D}"/>
          </ac:picMkLst>
        </pc:picChg>
        <pc:picChg chg="mod">
          <ac:chgData name="MARIA CAMILA CASTELLANOS MEJIA" userId="32ca8e65-0dbe-4f69-8242-14df0d9f4cba" providerId="ADAL" clId="{0FF5BE3A-AD1B-457B-A08B-6963837D1BBB}" dt="2023-03-24T06:37:50.458" v="1343" actId="1076"/>
          <ac:picMkLst>
            <pc:docMk/>
            <pc:sldMk cId="3228872943" sldId="269"/>
            <ac:picMk id="7" creationId="{3C1F675B-29ED-4CE7-AB47-9BC735842151}"/>
          </ac:picMkLst>
        </pc:picChg>
        <pc:picChg chg="add mod">
          <ac:chgData name="MARIA CAMILA CASTELLANOS MEJIA" userId="32ca8e65-0dbe-4f69-8242-14df0d9f4cba" providerId="ADAL" clId="{0FF5BE3A-AD1B-457B-A08B-6963837D1BBB}" dt="2023-03-24T06:37:25.468" v="1338"/>
          <ac:picMkLst>
            <pc:docMk/>
            <pc:sldMk cId="3228872943" sldId="269"/>
            <ac:picMk id="8" creationId="{6DD6D538-A4D4-4052-ADBB-3B2DC78AF8F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05132-71BA-418D-B0C1-CA5964441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C603D2-3211-4CCA-99CF-2C19BBDE6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56524-56BB-4F07-A99B-1A6D0FA6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28E47-1955-438B-BB5B-43029BE7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D451CE-20A2-4DAC-A606-3EE3784B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735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22018-F159-4484-907B-AD61AF43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8BC726-F43D-4374-9C8F-45163316D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1CAE9-719B-425C-AA64-F5E941A3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2BDC35-0011-4DE4-917E-64676935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88FC9-E38D-40E5-9CE3-37C93362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636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F3A7D5-923B-4DD8-A255-76E00A2D9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E5CD17-7702-4E3E-A718-8FC06B4BB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1E2D60-A989-4D19-B5CE-3FB9CB3B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F14E40-B3CE-44D5-B5F0-6545756A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DB815F-7DF4-4C25-A0B3-DA014ACA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42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EB5D0-AAD0-4BCA-BE14-0BAA36C0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4A5835-CF84-4850-99EB-84F61294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EE1B8D-34CA-4A7D-910F-1F0D466A7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E984C9-B310-4464-8583-F036262D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C8171C-F967-4778-865C-C910C87F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781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180BE-E1BC-4A1B-A22E-48380996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2D49C7-9101-4426-A2AF-8AB36F31C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51A9E-02DB-4E7A-9B10-9B62EDEE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3899FD-1B4F-4EC1-8AB5-3A56CF4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B14231-525F-46F1-8C74-5D06808E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150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FE446-5AFE-4B70-9FCA-061247B0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31A3C7-8052-4C21-8EE0-5B945B719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6C26BE-2621-454D-8E75-D68A4F5C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6C9384-D8EB-4A2B-8FAA-511EDC0B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7C8CEC-05D9-4C44-AF28-6404CA1E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A3A47-CDD3-4E5F-8B57-2E14280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173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69BF6-6B19-4F70-B97B-E5786905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3F4D1F-6BA8-47C0-A05B-DD88382C8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C809DD-D910-4721-B244-D6401010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77D593-4C86-4339-9801-3D7E53BA2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BB40D7-20B5-41CC-B362-CCD3FF04F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844B66-6B5E-4054-8BFA-788709F6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34B1F7-2641-49DC-9735-990E577A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8F52590-625D-44D0-9FA1-62E31E60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847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69946-AA38-4FA8-9396-AAF4759B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AB7475-3DC6-4216-B6EA-708BB3D9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D7ED59-59A1-4D59-84C1-41F963AD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79C513-03B3-416B-B1D1-8A4188B7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101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DCFEDA-D511-4DD6-AC11-7EB6778C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CA94B5-05ED-42F4-A88E-4C957B1F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AB71A6-28B3-4887-8CC2-AA540275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307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A8346-09C6-4E0F-9F7C-8A9724AD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3EDF1-99F5-448A-B5C1-AA9937991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E2CB6D-23CD-4C9F-9196-0AC980765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88D415-E380-47B0-861B-081ED7D2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9EA376-0E2E-4B88-AD45-7CFEB9CE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85C201-96EC-4435-95DE-A9E36555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342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CB41E-7AFF-453C-AF7F-33B95ECD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8EDDF2-7837-4AA4-B490-DC538A140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87CDBB-5D22-41EF-A6B8-D8EF8384F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426E23-21C5-44DE-8253-EE4EAF02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7A1EF1-A5DC-4B75-BEDF-E28470BE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5EFE30-2176-4332-976A-98F5086D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715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986A7B7-93D9-470A-9E28-0A4876BF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F4682D-31F9-4900-B650-E42A02B01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3B3E53-A448-4D1C-BAC6-974C66486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DA5F-417E-4ACF-B5C6-0C9990EC27F6}" type="datetimeFigureOut">
              <a:rPr lang="es-CO" smtClean="0"/>
              <a:t>28/03/2023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78EAC5-6CC9-4BC3-97E8-250DB813C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439A32-09C7-459B-8757-3E692EA37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C061D-B62F-4AE8-9080-A91204C0C0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299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65E36DA-63B6-4D5D-9947-6CDA147B2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6A7268-8CAF-4BF9-9DA3-7392ADD1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590" y="5545201"/>
            <a:ext cx="3651410" cy="7987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286E4D3-1949-44CA-A179-FEA9C590F6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565" y="5649743"/>
            <a:ext cx="2590314" cy="589665"/>
          </a:xfrm>
          <a:prstGeom prst="rect">
            <a:avLst/>
          </a:prstGeom>
        </p:spPr>
      </p:pic>
      <p:pic>
        <p:nvPicPr>
          <p:cNvPr id="13" name="Picture 12" descr="A close-up of a fish&#10;&#10;Description automatically generated">
            <a:extLst>
              <a:ext uri="{FF2B5EF4-FFF2-40B4-BE49-F238E27FC236}">
                <a16:creationId xmlns:a16="http://schemas.microsoft.com/office/drawing/2014/main" id="{6688047F-20C9-CCF4-0B2F-1018F5725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4786604" cy="2192504"/>
          </a:xfrm>
          <a:prstGeom prst="rect">
            <a:avLst/>
          </a:prstGeom>
        </p:spPr>
      </p:pic>
      <p:pic>
        <p:nvPicPr>
          <p:cNvPr id="7" name="Picture 6" descr="A fish with a long tail&#10;&#10;Description automatically generated with low confidence">
            <a:extLst>
              <a:ext uri="{FF2B5EF4-FFF2-40B4-BE49-F238E27FC236}">
                <a16:creationId xmlns:a16="http://schemas.microsoft.com/office/drawing/2014/main" id="{78C861FC-AF18-D8AD-4839-F56B09BC2C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984" y="0"/>
            <a:ext cx="6785016" cy="217786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AB36073-4A60-4C92-B7A8-F1EFD15851FF}"/>
              </a:ext>
            </a:extLst>
          </p:cNvPr>
          <p:cNvSpPr txBox="1"/>
          <p:nvPr/>
        </p:nvSpPr>
        <p:spPr>
          <a:xfrm>
            <a:off x="-1" y="3950551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2E5A4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Carlos DoNascimiento, María Camila Castellanos Mejía, Juan Guillermo Ospina Pabón, Víctor Manuel Medina Ríos, Daniel Restrepo Santamaría, Luz Fernanda Jiménez Segura</a:t>
            </a:r>
          </a:p>
          <a:p>
            <a:pPr algn="ctr"/>
            <a:endParaRPr lang="es-CO" sz="2400" b="1" dirty="0">
              <a:solidFill>
                <a:srgbClr val="1F4A3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D7F15-CB3F-ADE3-B251-CC28603903E0}"/>
              </a:ext>
            </a:extLst>
          </p:cNvPr>
          <p:cNvSpPr txBox="1"/>
          <p:nvPr/>
        </p:nvSpPr>
        <p:spPr>
          <a:xfrm>
            <a:off x="0" y="1979218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rgbClr val="1F4A31"/>
                </a:solidFill>
                <a:latin typeface="Arial Rounded MT Bold" panose="020F0704030504030204" pitchFamily="34" charset="0"/>
              </a:rPr>
              <a:t>Biblioteca de la vida: ictiofauna del Magdalena-Cauca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FE467-D297-4064-6AD5-0B63D53C2AA2}"/>
              </a:ext>
            </a:extLst>
          </p:cNvPr>
          <p:cNvSpPr txBox="1"/>
          <p:nvPr/>
        </p:nvSpPr>
        <p:spPr>
          <a:xfrm>
            <a:off x="-1" y="3249774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72A533"/>
                </a:solidFill>
                <a:latin typeface="Arial Rounded MT Bold" panose="020F0704030504030204" pitchFamily="34" charset="0"/>
              </a:rPr>
              <a:t>Colección de Ictiología de la Universidad de Antioquia (CIUA)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61204F-E665-8E44-A6C6-4898A5307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62751"/>
            <a:ext cx="3712346" cy="2220649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372311B2-9CB7-92C1-0E94-0646441124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473" y="4976839"/>
            <a:ext cx="2293801" cy="17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4D0F7B-AB3C-D07E-E112-1A21F466F9DC}"/>
              </a:ext>
            </a:extLst>
          </p:cNvPr>
          <p:cNvGrpSpPr/>
          <p:nvPr/>
        </p:nvGrpSpPr>
        <p:grpSpPr>
          <a:xfrm>
            <a:off x="0" y="5958537"/>
            <a:ext cx="3621843" cy="798748"/>
            <a:chOff x="9257902" y="5884186"/>
            <a:chExt cx="3621843" cy="79874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0E9EF97-5CBC-40C9-A2BB-20C9C35A943C}"/>
                </a:ext>
              </a:extLst>
            </p:cNvPr>
            <p:cNvSpPr/>
            <p:nvPr/>
          </p:nvSpPr>
          <p:spPr>
            <a:xfrm>
              <a:off x="9257902" y="5884186"/>
              <a:ext cx="3621843" cy="79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06E0FA-A98F-4447-9A11-EE4F1CFB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9526" y="6002571"/>
              <a:ext cx="2718593" cy="59469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8698"/>
            <a:ext cx="2590314" cy="589665"/>
          </a:xfrm>
          <a:prstGeom prst="rect">
            <a:avLst/>
          </a:prstGeom>
        </p:spPr>
      </p:pic>
      <p:pic>
        <p:nvPicPr>
          <p:cNvPr id="8" name="Picture 7" descr="A close up of a fish&#10;&#10;Description automatically generated">
            <a:extLst>
              <a:ext uri="{FF2B5EF4-FFF2-40B4-BE49-F238E27FC236}">
                <a16:creationId xmlns:a16="http://schemas.microsoft.com/office/drawing/2014/main" id="{6DD6D538-A4D4-4052-ADBB-3B2DC78AF8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7863840" cy="5242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E808C7-095F-70AD-DC25-499733FC98C8}"/>
              </a:ext>
            </a:extLst>
          </p:cNvPr>
          <p:cNvSpPr txBox="1"/>
          <p:nvPr/>
        </p:nvSpPr>
        <p:spPr>
          <a:xfrm>
            <a:off x="5337111" y="163692"/>
            <a:ext cx="6854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72A533"/>
                </a:solidFill>
                <a:latin typeface="Arial Rounded MT Bold" panose="020F0704030504030204" pitchFamily="34" charset="0"/>
              </a:rPr>
              <a:t>¿Qué tenemos en CIUA de la cuenca Magdalena-Cauca?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5DBEB-238D-C41D-C2F2-583E2636D1C9}"/>
              </a:ext>
            </a:extLst>
          </p:cNvPr>
          <p:cNvSpPr txBox="1"/>
          <p:nvPr/>
        </p:nvSpPr>
        <p:spPr>
          <a:xfrm>
            <a:off x="6803571" y="1460443"/>
            <a:ext cx="53884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170 especies (72% de la diversidad taxonómica de la cuenca).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220 ejemplares de 110 especies con registro fotográfico (47%).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7656 tejidos de 149 especies (63%).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360 secuencias 12S de 59 especies (25%).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101 </a:t>
            </a:r>
            <a:r>
              <a:rPr lang="es-CO" sz="2400"/>
              <a:t>secuencias COI </a:t>
            </a:r>
            <a:r>
              <a:rPr lang="es-CO" sz="2400" dirty="0"/>
              <a:t>de 59 especies (25%).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dirty="0"/>
              <a:t>4 </a:t>
            </a:r>
            <a:r>
              <a:rPr lang="es-CO" sz="2400" dirty="0" err="1"/>
              <a:t>mitogenomas</a:t>
            </a:r>
            <a:r>
              <a:rPr lang="es-CO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87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0E9EF97-5CBC-40C9-A2BB-20C9C35A943C}"/>
              </a:ext>
            </a:extLst>
          </p:cNvPr>
          <p:cNvSpPr/>
          <p:nvPr/>
        </p:nvSpPr>
        <p:spPr>
          <a:xfrm>
            <a:off x="8570157" y="5958537"/>
            <a:ext cx="3621843" cy="7987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6E0FA-A98F-4447-9A11-EE4F1CFB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781" y="6063018"/>
            <a:ext cx="2718593" cy="594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841" y="6167620"/>
            <a:ext cx="2590314" cy="589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DC335E-4179-4832-9803-DC8033D6F910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rgbClr val="2E5A41"/>
                </a:solidFill>
                <a:latin typeface="Arial Rounded MT Bold" panose="020F0704030504030204" pitchFamily="34" charset="0"/>
              </a:rPr>
              <a:t>¡Conocer para proteger!</a:t>
            </a:r>
            <a:endParaRPr lang="es-CO" sz="4800" dirty="0">
              <a:solidFill>
                <a:srgbClr val="2E5A4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3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84CC45-7BB9-A62E-D563-76EABAB749D4}"/>
              </a:ext>
            </a:extLst>
          </p:cNvPr>
          <p:cNvGrpSpPr/>
          <p:nvPr/>
        </p:nvGrpSpPr>
        <p:grpSpPr>
          <a:xfrm>
            <a:off x="8570157" y="39283"/>
            <a:ext cx="3621843" cy="798748"/>
            <a:chOff x="9257902" y="5884186"/>
            <a:chExt cx="3621843" cy="79874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0E9EF97-5CBC-40C9-A2BB-20C9C35A943C}"/>
                </a:ext>
              </a:extLst>
            </p:cNvPr>
            <p:cNvSpPr/>
            <p:nvPr/>
          </p:nvSpPr>
          <p:spPr>
            <a:xfrm>
              <a:off x="9257902" y="5884186"/>
              <a:ext cx="3621843" cy="79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06E0FA-A98F-4447-9A11-EE4F1CFB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8703" y="6023389"/>
              <a:ext cx="2718593" cy="59469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44022"/>
            <a:ext cx="2254690" cy="513263"/>
          </a:xfrm>
          <a:prstGeom prst="rect">
            <a:avLst/>
          </a:prstGeom>
        </p:spPr>
      </p:pic>
      <p:pic>
        <p:nvPicPr>
          <p:cNvPr id="2" name="Picture 1" descr="A shelf with jars of food on it&#10;&#10;Description automatically generated with low confidence">
            <a:extLst>
              <a:ext uri="{FF2B5EF4-FFF2-40B4-BE49-F238E27FC236}">
                <a16:creationId xmlns:a16="http://schemas.microsoft.com/office/drawing/2014/main" id="{F70D2792-31B3-0943-392E-585305AAB6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6092" y="3738382"/>
            <a:ext cx="4135908" cy="2864327"/>
          </a:xfrm>
          <a:prstGeom prst="rect">
            <a:avLst/>
          </a:prstGeom>
        </p:spPr>
      </p:pic>
      <p:pic>
        <p:nvPicPr>
          <p:cNvPr id="3" name="Picture 2" descr="Jars of food on a shelf&#10;&#10;Description automatically generated with low confidence">
            <a:extLst>
              <a:ext uri="{FF2B5EF4-FFF2-40B4-BE49-F238E27FC236}">
                <a16:creationId xmlns:a16="http://schemas.microsoft.com/office/drawing/2014/main" id="{CE36179A-7CF4-367A-C767-897F5B6894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6092" y="890166"/>
            <a:ext cx="4135908" cy="2883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AC2271-EA90-2E7D-4D4E-E6B89169B9B0}"/>
              </a:ext>
            </a:extLst>
          </p:cNvPr>
          <p:cNvSpPr txBox="1"/>
          <p:nvPr/>
        </p:nvSpPr>
        <p:spPr>
          <a:xfrm>
            <a:off x="0" y="26902"/>
            <a:ext cx="8056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72A533"/>
                </a:solidFill>
                <a:latin typeface="Arial Rounded MT Bold" panose="020F0704030504030204" pitchFamily="34" charset="0"/>
              </a:rPr>
              <a:t>Colección de Ictiología de la Universidad de Antioquia (CIUA)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60A7E-BA9C-53EA-A21E-ACC6E01646C9}"/>
              </a:ext>
            </a:extLst>
          </p:cNvPr>
          <p:cNvSpPr txBox="1"/>
          <p:nvPr/>
        </p:nvSpPr>
        <p:spPr>
          <a:xfrm>
            <a:off x="71397" y="1355437"/>
            <a:ext cx="3950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2E5A4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1. Colección líquida de especímenes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05248-78ED-E8D4-3C3B-53926D702334}"/>
              </a:ext>
            </a:extLst>
          </p:cNvPr>
          <p:cNvSpPr txBox="1"/>
          <p:nvPr/>
        </p:nvSpPr>
        <p:spPr>
          <a:xfrm>
            <a:off x="4086953" y="1355437"/>
            <a:ext cx="3256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2E5A4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2. Colección de tejidos y ADN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88F89-EAAD-A63C-AFFC-2D5BD6A97B7F}"/>
              </a:ext>
            </a:extLst>
          </p:cNvPr>
          <p:cNvSpPr txBox="1"/>
          <p:nvPr/>
        </p:nvSpPr>
        <p:spPr>
          <a:xfrm>
            <a:off x="300942" y="1945921"/>
            <a:ext cx="3481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cs typeface="Times New Roman" panose="02020603050405020304" pitchFamily="18" charset="0"/>
              </a:rPr>
              <a:t>7.702 registros colectados desde 1972. Cuenta con </a:t>
            </a:r>
            <a:r>
              <a:rPr lang="es-ES" i="0" dirty="0">
                <a:effectLst/>
                <a:cs typeface="Times New Roman" panose="02020603050405020304" pitchFamily="18" charset="0"/>
              </a:rPr>
              <a:t>24 órdenes, 86 familias, 199 géneros y </a:t>
            </a:r>
            <a:r>
              <a:rPr lang="es-ES" b="1" i="0" dirty="0">
                <a:solidFill>
                  <a:schemeClr val="accent4"/>
                </a:solidFill>
                <a:effectLst/>
                <a:cs typeface="Times New Roman" panose="02020603050405020304" pitchFamily="18" charset="0"/>
              </a:rPr>
              <a:t>365 especies</a:t>
            </a:r>
            <a:r>
              <a:rPr lang="es-ES" i="0" dirty="0">
                <a:solidFill>
                  <a:schemeClr val="accent4"/>
                </a:solidFill>
                <a:effectLst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175108-D994-8447-B3AB-94D27949FF1B}"/>
              </a:ext>
            </a:extLst>
          </p:cNvPr>
          <p:cNvCxnSpPr/>
          <p:nvPr/>
        </p:nvCxnSpPr>
        <p:spPr>
          <a:xfrm>
            <a:off x="3937518" y="1287624"/>
            <a:ext cx="0" cy="1729806"/>
          </a:xfrm>
          <a:prstGeom prst="line">
            <a:avLst/>
          </a:prstGeom>
          <a:ln>
            <a:solidFill>
              <a:srgbClr val="2E5A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4">
            <a:extLst>
              <a:ext uri="{FF2B5EF4-FFF2-40B4-BE49-F238E27FC236}">
                <a16:creationId xmlns:a16="http://schemas.microsoft.com/office/drawing/2014/main" id="{67F19FA4-7A20-21B5-8931-3B8B8863A788}"/>
              </a:ext>
            </a:extLst>
          </p:cNvPr>
          <p:cNvSpPr txBox="1"/>
          <p:nvPr/>
        </p:nvSpPr>
        <p:spPr>
          <a:xfrm>
            <a:off x="4294838" y="2079134"/>
            <a:ext cx="3481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dirty="0">
                <a:cs typeface="Times New Roman" panose="02020603050405020304" pitchFamily="18" charset="0"/>
              </a:rPr>
              <a:t>6.663 viales con tejidos de </a:t>
            </a:r>
            <a:r>
              <a:rPr lang="es-CO" b="1" dirty="0">
                <a:solidFill>
                  <a:schemeClr val="accent4"/>
                </a:solidFill>
                <a:cs typeface="Times New Roman" panose="02020603050405020304" pitchFamily="18" charset="0"/>
              </a:rPr>
              <a:t>147 especies </a:t>
            </a:r>
            <a:r>
              <a:rPr lang="es-CO" dirty="0">
                <a:cs typeface="Times New Roman" panose="02020603050405020304" pitchFamily="18" charset="0"/>
              </a:rPr>
              <a:t>y 440 viales con ADN de </a:t>
            </a:r>
            <a:r>
              <a:rPr lang="es-CO" b="1" dirty="0">
                <a:solidFill>
                  <a:schemeClr val="accent4"/>
                </a:solidFill>
                <a:cs typeface="Times New Roman" panose="02020603050405020304" pitchFamily="18" charset="0"/>
              </a:rPr>
              <a:t>59 especies.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4A3D4B-778C-ACA6-553D-88C5AA757149}"/>
              </a:ext>
            </a:extLst>
          </p:cNvPr>
          <p:cNvSpPr/>
          <p:nvPr/>
        </p:nvSpPr>
        <p:spPr>
          <a:xfrm>
            <a:off x="235924" y="3515459"/>
            <a:ext cx="432080" cy="457187"/>
          </a:xfrm>
          <a:prstGeom prst="ellipse">
            <a:avLst/>
          </a:prstGeom>
          <a:solidFill>
            <a:srgbClr val="72A533"/>
          </a:solidFill>
          <a:ln w="28575">
            <a:solidFill>
              <a:srgbClr val="2E5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20247-0EA7-8922-71A0-6BA77695C915}"/>
              </a:ext>
            </a:extLst>
          </p:cNvPr>
          <p:cNvSpPr txBox="1"/>
          <p:nvPr/>
        </p:nvSpPr>
        <p:spPr>
          <a:xfrm>
            <a:off x="666915" y="3384439"/>
            <a:ext cx="7341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cs typeface="Times New Roman" panose="02020603050405020304" pitchFamily="18" charset="0"/>
              </a:rPr>
              <a:t>Monitoreo y conservación de los recursos hidrobiológicos en la cuenca media y baja del río Cauca.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11A4C9-971E-0C5C-20C9-91A848191091}"/>
              </a:ext>
            </a:extLst>
          </p:cNvPr>
          <p:cNvSpPr/>
          <p:nvPr/>
        </p:nvSpPr>
        <p:spPr>
          <a:xfrm>
            <a:off x="235924" y="4438269"/>
            <a:ext cx="432080" cy="457187"/>
          </a:xfrm>
          <a:prstGeom prst="ellipse">
            <a:avLst/>
          </a:prstGeom>
          <a:solidFill>
            <a:srgbClr val="72A533"/>
          </a:solidFill>
          <a:ln w="28575">
            <a:solidFill>
              <a:srgbClr val="2E5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A3085D-4D0B-0FEC-4413-CB09493561D8}"/>
              </a:ext>
            </a:extLst>
          </p:cNvPr>
          <p:cNvSpPr txBox="1"/>
          <p:nvPr/>
        </p:nvSpPr>
        <p:spPr>
          <a:xfrm>
            <a:off x="666915" y="4308842"/>
            <a:ext cx="7389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cs typeface="Times New Roman" panose="02020603050405020304" pitchFamily="18" charset="0"/>
              </a:rPr>
              <a:t>Respuesta de la ictiofauna a la formación de embalses en los Andes colombianos.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E06F3A-BC64-28C8-DC64-890803630F04}"/>
              </a:ext>
            </a:extLst>
          </p:cNvPr>
          <p:cNvSpPr txBox="1"/>
          <p:nvPr/>
        </p:nvSpPr>
        <p:spPr>
          <a:xfrm>
            <a:off x="0" y="5419112"/>
            <a:ext cx="805609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2E5A41"/>
                </a:solidFill>
              </a:rPr>
              <a:t>Contribuir con la conservación y conocimiento de los ensamblajes de peces</a:t>
            </a:r>
          </a:p>
        </p:txBody>
      </p:sp>
    </p:spTree>
    <p:extLst>
      <p:ext uri="{BB962C8B-B14F-4D97-AF65-F5344CB8AC3E}">
        <p14:creationId xmlns:p14="http://schemas.microsoft.com/office/powerpoint/2010/main" val="352123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714711-09C4-798D-F1AB-ED329E534B36}"/>
              </a:ext>
            </a:extLst>
          </p:cNvPr>
          <p:cNvGrpSpPr/>
          <p:nvPr/>
        </p:nvGrpSpPr>
        <p:grpSpPr>
          <a:xfrm>
            <a:off x="8570155" y="32940"/>
            <a:ext cx="3621843" cy="798748"/>
            <a:chOff x="9257902" y="5884186"/>
            <a:chExt cx="3621843" cy="79874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0E9EF97-5CBC-40C9-A2BB-20C9C35A943C}"/>
                </a:ext>
              </a:extLst>
            </p:cNvPr>
            <p:cNvSpPr/>
            <p:nvPr/>
          </p:nvSpPr>
          <p:spPr>
            <a:xfrm>
              <a:off x="9257902" y="5884186"/>
              <a:ext cx="3621843" cy="79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06E0FA-A98F-4447-9A11-EE4F1CFB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8703" y="6023389"/>
              <a:ext cx="2718593" cy="5946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823A15-06E4-D1DC-621C-ED7A6D21B88C}"/>
              </a:ext>
            </a:extLst>
          </p:cNvPr>
          <p:cNvSpPr txBox="1"/>
          <p:nvPr/>
        </p:nvSpPr>
        <p:spPr>
          <a:xfrm>
            <a:off x="0" y="100715"/>
            <a:ext cx="8570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72A533"/>
                </a:solidFill>
                <a:latin typeface="Arial Rounded MT Bold" panose="020F0704030504030204" pitchFamily="34" charset="0"/>
              </a:rPr>
              <a:t>Biblioteca de la vida: ictiofauna de la cuenca Magdalena-Cauca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8EFC9-8B2A-24D8-B028-1F2CD145C64F}"/>
              </a:ext>
            </a:extLst>
          </p:cNvPr>
          <p:cNvSpPr txBox="1"/>
          <p:nvPr/>
        </p:nvSpPr>
        <p:spPr>
          <a:xfrm>
            <a:off x="920624" y="2808720"/>
            <a:ext cx="517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/>
              <a:t>Las colecciones biológicas no cuentan con información de ejemplares tipo, genética, geográfica y registros fotográficos.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A9E254-CC5D-7736-E731-189F35C08D59}"/>
              </a:ext>
            </a:extLst>
          </p:cNvPr>
          <p:cNvSpPr/>
          <p:nvPr/>
        </p:nvSpPr>
        <p:spPr>
          <a:xfrm>
            <a:off x="347658" y="1182856"/>
            <a:ext cx="432080" cy="457187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D4362-F738-1A2C-EDA6-1EA1F0DDA8F3}"/>
              </a:ext>
            </a:extLst>
          </p:cNvPr>
          <p:cNvSpPr txBox="1"/>
          <p:nvPr/>
        </p:nvSpPr>
        <p:spPr>
          <a:xfrm>
            <a:off x="920623" y="1088283"/>
            <a:ext cx="5175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Documentación incompleta de la diversidad taxonómica de la cuenca Magdalena-Cauca.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4EE59C-4254-19CE-91F1-74C41F38957A}"/>
              </a:ext>
            </a:extLst>
          </p:cNvPr>
          <p:cNvSpPr/>
          <p:nvPr/>
        </p:nvSpPr>
        <p:spPr>
          <a:xfrm>
            <a:off x="364983" y="2146003"/>
            <a:ext cx="432080" cy="457187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BCD56E-5D52-8784-8FEA-A67FD85874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75533"/>
            <a:ext cx="12191999" cy="29951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28BA10-E17D-1A2D-1FB5-5959B10D388B}"/>
              </a:ext>
            </a:extLst>
          </p:cNvPr>
          <p:cNvSpPr txBox="1"/>
          <p:nvPr/>
        </p:nvSpPr>
        <p:spPr>
          <a:xfrm>
            <a:off x="920624" y="1855485"/>
            <a:ext cx="5175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/>
              <a:t>Grupos con problemas taxonómicos (</a:t>
            </a:r>
            <a:r>
              <a:rPr lang="es-CO" sz="2000" dirty="0" err="1"/>
              <a:t>e.g</a:t>
            </a:r>
            <a:r>
              <a:rPr lang="es-CO" sz="2000" dirty="0"/>
              <a:t>. diversidad críptica, descripción taxonómica de sinónimos).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1686" y="6167620"/>
            <a:ext cx="2590314" cy="58966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21D3226-749D-29BC-94FA-263B61991F74}"/>
              </a:ext>
            </a:extLst>
          </p:cNvPr>
          <p:cNvSpPr/>
          <p:nvPr/>
        </p:nvSpPr>
        <p:spPr>
          <a:xfrm>
            <a:off x="393908" y="3078453"/>
            <a:ext cx="432080" cy="457187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E98C6-D47E-603D-F0E2-E95EF5EC5D26}"/>
              </a:ext>
            </a:extLst>
          </p:cNvPr>
          <p:cNvSpPr txBox="1"/>
          <p:nvPr/>
        </p:nvSpPr>
        <p:spPr>
          <a:xfrm>
            <a:off x="6515876" y="1584877"/>
            <a:ext cx="5105679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2E5A41"/>
                </a:solidFill>
              </a:rPr>
              <a:t>Colección CIUA = biblioteca de información de la ictiofauna de la cuenca Magdalena-Cauca</a:t>
            </a:r>
          </a:p>
        </p:txBody>
      </p:sp>
    </p:spTree>
    <p:extLst>
      <p:ext uri="{BB962C8B-B14F-4D97-AF65-F5344CB8AC3E}">
        <p14:creationId xmlns:p14="http://schemas.microsoft.com/office/powerpoint/2010/main" val="133638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0E9EF97-5CBC-40C9-A2BB-20C9C35A943C}"/>
              </a:ext>
            </a:extLst>
          </p:cNvPr>
          <p:cNvSpPr/>
          <p:nvPr/>
        </p:nvSpPr>
        <p:spPr>
          <a:xfrm>
            <a:off x="8585216" y="-3371"/>
            <a:ext cx="3621843" cy="7987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6E0FA-A98F-4447-9A11-EE4F1CFB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36" y="98656"/>
            <a:ext cx="2718593" cy="594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5"/>
            <a:ext cx="2590314" cy="58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00563-E55B-D046-B3CE-A803BF200E59}"/>
              </a:ext>
            </a:extLst>
          </p:cNvPr>
          <p:cNvSpPr txBox="1"/>
          <p:nvPr/>
        </p:nvSpPr>
        <p:spPr>
          <a:xfrm>
            <a:off x="4081265" y="91159"/>
            <a:ext cx="4029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Grupos problemáticos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640B13-2344-E471-5FF5-64E74CE1C14B}"/>
              </a:ext>
            </a:extLst>
          </p:cNvPr>
          <p:cNvGrpSpPr/>
          <p:nvPr/>
        </p:nvGrpSpPr>
        <p:grpSpPr>
          <a:xfrm>
            <a:off x="1543223" y="592371"/>
            <a:ext cx="9105552" cy="6082077"/>
            <a:chOff x="1547137" y="609324"/>
            <a:chExt cx="9105552" cy="60820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BE6B5A-E949-D170-51F7-ADBEC02D19B8}"/>
                </a:ext>
              </a:extLst>
            </p:cNvPr>
            <p:cNvGrpSpPr/>
            <p:nvPr/>
          </p:nvGrpSpPr>
          <p:grpSpPr>
            <a:xfrm>
              <a:off x="1547137" y="614379"/>
              <a:ext cx="4505165" cy="2996671"/>
              <a:chOff x="1775609" y="763923"/>
              <a:chExt cx="4505165" cy="2996671"/>
            </a:xfrm>
          </p:grpSpPr>
          <p:pic>
            <p:nvPicPr>
              <p:cNvPr id="8" name="Picture 7" descr="A fish in the water&#10;&#10;Description automatically generated with low confidence">
                <a:extLst>
                  <a:ext uri="{FF2B5EF4-FFF2-40B4-BE49-F238E27FC236}">
                    <a16:creationId xmlns:a16="http://schemas.microsoft.com/office/drawing/2014/main" id="{AF5D21AC-3976-8C20-5368-FBC85E1D6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5609" y="763923"/>
                <a:ext cx="4505165" cy="299667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19FDBE-C5DD-6892-8AD6-FB68C0A5F107}"/>
                  </a:ext>
                </a:extLst>
              </p:cNvPr>
              <p:cNvSpPr/>
              <p:nvPr/>
            </p:nvSpPr>
            <p:spPr>
              <a:xfrm>
                <a:off x="1785769" y="843280"/>
                <a:ext cx="429111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5E9E56-2B5F-88D8-9AC5-C7DB1864D8E0}"/>
                </a:ext>
              </a:extLst>
            </p:cNvPr>
            <p:cNvGrpSpPr/>
            <p:nvPr/>
          </p:nvGrpSpPr>
          <p:grpSpPr>
            <a:xfrm>
              <a:off x="6145001" y="609324"/>
              <a:ext cx="4495005" cy="3001726"/>
              <a:chOff x="6280770" y="763923"/>
              <a:chExt cx="4495005" cy="3001726"/>
            </a:xfrm>
          </p:grpSpPr>
          <p:pic>
            <p:nvPicPr>
              <p:cNvPr id="11" name="Picture 10" descr="A fish in the water&#10;&#10;Description automatically generated with medium confidence">
                <a:extLst>
                  <a:ext uri="{FF2B5EF4-FFF2-40B4-BE49-F238E27FC236}">
                    <a16:creationId xmlns:a16="http://schemas.microsoft.com/office/drawing/2014/main" id="{39E88813-E9BD-4211-0091-07463F9CB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280770" y="763923"/>
                <a:ext cx="4495005" cy="300172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E6C221-386A-DC26-1B09-14365CDDF1B8}"/>
                  </a:ext>
                </a:extLst>
              </p:cNvPr>
              <p:cNvSpPr/>
              <p:nvPr/>
            </p:nvSpPr>
            <p:spPr>
              <a:xfrm>
                <a:off x="10106710" y="973437"/>
                <a:ext cx="429111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667087-6BD8-F5B3-EAFA-699A23CD012D}"/>
                </a:ext>
              </a:extLst>
            </p:cNvPr>
            <p:cNvGrpSpPr/>
            <p:nvPr/>
          </p:nvGrpSpPr>
          <p:grpSpPr>
            <a:xfrm>
              <a:off x="1561494" y="3692761"/>
              <a:ext cx="4495005" cy="2996670"/>
              <a:chOff x="1775609" y="3764488"/>
              <a:chExt cx="4495005" cy="2996670"/>
            </a:xfrm>
          </p:grpSpPr>
          <p:pic>
            <p:nvPicPr>
              <p:cNvPr id="14" name="Picture 13" descr="A fish in the water&#10;&#10;Description automatically generated with low confidence">
                <a:extLst>
                  <a:ext uri="{FF2B5EF4-FFF2-40B4-BE49-F238E27FC236}">
                    <a16:creationId xmlns:a16="http://schemas.microsoft.com/office/drawing/2014/main" id="{388D2F33-1517-CB8E-E587-3791109F8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5609" y="3764488"/>
                <a:ext cx="4495005" cy="299667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5EF2F76-7F98-23F0-30E8-4EE4555CC31F}"/>
                  </a:ext>
                </a:extLst>
              </p:cNvPr>
              <p:cNvSpPr/>
              <p:nvPr/>
            </p:nvSpPr>
            <p:spPr>
              <a:xfrm>
                <a:off x="1790750" y="3907597"/>
                <a:ext cx="429111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1E3E2-4F76-22BE-AC5A-727450CE575A}"/>
                </a:ext>
              </a:extLst>
            </p:cNvPr>
            <p:cNvGrpSpPr/>
            <p:nvPr/>
          </p:nvGrpSpPr>
          <p:grpSpPr>
            <a:xfrm>
              <a:off x="6147524" y="3694732"/>
              <a:ext cx="4505165" cy="2996669"/>
              <a:chOff x="6245210" y="3770706"/>
              <a:chExt cx="4530567" cy="2996669"/>
            </a:xfrm>
          </p:grpSpPr>
          <p:pic>
            <p:nvPicPr>
              <p:cNvPr id="17" name="Picture 16" descr="A white and black fish&#10;&#10;Description automatically generated with low confidence">
                <a:extLst>
                  <a:ext uri="{FF2B5EF4-FFF2-40B4-BE49-F238E27FC236}">
                    <a16:creationId xmlns:a16="http://schemas.microsoft.com/office/drawing/2014/main" id="{63168213-DA6B-837B-1BCE-5C63F39E7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245210" y="3770706"/>
                <a:ext cx="4530567" cy="299666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7B50BE-4693-06AC-DCB8-90229C86EA26}"/>
                  </a:ext>
                </a:extLst>
              </p:cNvPr>
              <p:cNvSpPr txBox="1"/>
              <p:nvPr/>
            </p:nvSpPr>
            <p:spPr>
              <a:xfrm>
                <a:off x="10147248" y="3829358"/>
                <a:ext cx="591770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s-CO" dirty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ACD5C12-C480-DED1-BD4F-DC859081E71C}"/>
              </a:ext>
            </a:extLst>
          </p:cNvPr>
          <p:cNvSpPr txBox="1"/>
          <p:nvPr/>
        </p:nvSpPr>
        <p:spPr>
          <a:xfrm>
            <a:off x="1543223" y="2979713"/>
            <a:ext cx="4482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Grupo </a:t>
            </a:r>
            <a:r>
              <a:rPr lang="es-CO" i="1" dirty="0" err="1">
                <a:solidFill>
                  <a:schemeClr val="bg1"/>
                </a:solidFill>
              </a:rPr>
              <a:t>Astroblepus</a:t>
            </a:r>
            <a:r>
              <a:rPr lang="es-CO" i="1" dirty="0">
                <a:solidFill>
                  <a:schemeClr val="bg1"/>
                </a:solidFill>
              </a:rPr>
              <a:t> </a:t>
            </a:r>
            <a:r>
              <a:rPr lang="es-CO" i="1" dirty="0" err="1">
                <a:solidFill>
                  <a:schemeClr val="bg1"/>
                </a:solidFill>
              </a:rPr>
              <a:t>grixalvii</a:t>
            </a:r>
            <a:r>
              <a:rPr lang="es-CO" dirty="0">
                <a:solidFill>
                  <a:schemeClr val="bg1"/>
                </a:solidFill>
              </a:rPr>
              <a:t>: complejo de especies crípticas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E829CD-0051-4CDB-13F7-FF5D64CEFA34}"/>
              </a:ext>
            </a:extLst>
          </p:cNvPr>
          <p:cNvSpPr txBox="1"/>
          <p:nvPr/>
        </p:nvSpPr>
        <p:spPr>
          <a:xfrm>
            <a:off x="6158923" y="3152239"/>
            <a:ext cx="447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7 especies no descritas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933CEF-7026-3AB1-A4C0-96DAE72C5F12}"/>
              </a:ext>
            </a:extLst>
          </p:cNvPr>
          <p:cNvSpPr txBox="1"/>
          <p:nvPr/>
        </p:nvSpPr>
        <p:spPr>
          <a:xfrm>
            <a:off x="1543223" y="592371"/>
            <a:ext cx="20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i="1" dirty="0">
                <a:solidFill>
                  <a:srgbClr val="72A533"/>
                </a:solidFill>
              </a:rPr>
              <a:t>Astroblepus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2EDE01-8DA0-F4D0-0A4F-B012141CB481}"/>
              </a:ext>
            </a:extLst>
          </p:cNvPr>
          <p:cNvSpPr txBox="1"/>
          <p:nvPr/>
        </p:nvSpPr>
        <p:spPr>
          <a:xfrm>
            <a:off x="6141087" y="602272"/>
            <a:ext cx="20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i="1" dirty="0">
                <a:solidFill>
                  <a:srgbClr val="72A533"/>
                </a:solidFill>
              </a:rPr>
              <a:t>Rineloricaria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7CD7F-2EDC-7C54-3248-2E8C9D76257E}"/>
              </a:ext>
            </a:extLst>
          </p:cNvPr>
          <p:cNvSpPr txBox="1"/>
          <p:nvPr/>
        </p:nvSpPr>
        <p:spPr>
          <a:xfrm>
            <a:off x="1556577" y="3668448"/>
            <a:ext cx="20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i="1" dirty="0">
                <a:solidFill>
                  <a:srgbClr val="72A533"/>
                </a:solidFill>
              </a:rPr>
              <a:t>Hemibrycon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0565D-5811-1276-55D7-D8841DDDCD48}"/>
              </a:ext>
            </a:extLst>
          </p:cNvPr>
          <p:cNvSpPr txBox="1"/>
          <p:nvPr/>
        </p:nvSpPr>
        <p:spPr>
          <a:xfrm>
            <a:off x="6148351" y="3677853"/>
            <a:ext cx="210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i="1" dirty="0">
                <a:solidFill>
                  <a:srgbClr val="72A533"/>
                </a:solidFill>
              </a:rPr>
              <a:t>Trichomycterus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4D0C21-C905-6A78-01DA-9D6A11A4AF5F}"/>
              </a:ext>
            </a:extLst>
          </p:cNvPr>
          <p:cNvSpPr txBox="1"/>
          <p:nvPr/>
        </p:nvSpPr>
        <p:spPr>
          <a:xfrm>
            <a:off x="1572721" y="6234969"/>
            <a:ext cx="4475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Inicia en junio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78C623-8DCE-F289-FDC3-47032A139015}"/>
              </a:ext>
            </a:extLst>
          </p:cNvPr>
          <p:cNvSpPr txBox="1"/>
          <p:nvPr/>
        </p:nvSpPr>
        <p:spPr>
          <a:xfrm>
            <a:off x="6148351" y="6250308"/>
            <a:ext cx="450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2 especies no descritas</a:t>
            </a:r>
          </a:p>
        </p:txBody>
      </p:sp>
    </p:spTree>
    <p:extLst>
      <p:ext uri="{BB962C8B-B14F-4D97-AF65-F5344CB8AC3E}">
        <p14:creationId xmlns:p14="http://schemas.microsoft.com/office/powerpoint/2010/main" val="419444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0E9EF97-5CBC-40C9-A2BB-20C9C35A943C}"/>
              </a:ext>
            </a:extLst>
          </p:cNvPr>
          <p:cNvSpPr/>
          <p:nvPr/>
        </p:nvSpPr>
        <p:spPr>
          <a:xfrm>
            <a:off x="8570157" y="5925984"/>
            <a:ext cx="3621843" cy="7987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6E0FA-A98F-4447-9A11-EE4F1CFB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703" y="6023389"/>
            <a:ext cx="2718593" cy="594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90314" cy="58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C013E-95A7-76B5-2FC3-D60445E5AC3F}"/>
              </a:ext>
            </a:extLst>
          </p:cNvPr>
          <p:cNvSpPr txBox="1"/>
          <p:nvPr/>
        </p:nvSpPr>
        <p:spPr>
          <a:xfrm>
            <a:off x="2590314" y="123712"/>
            <a:ext cx="953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Grupo </a:t>
            </a:r>
            <a:r>
              <a:rPr lang="es-CO" sz="2800" b="1" i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Astroblepus </a:t>
            </a:r>
            <a:r>
              <a:rPr lang="es-CO" sz="2800" b="1" i="1" dirty="0" err="1">
                <a:solidFill>
                  <a:srgbClr val="2E5A41"/>
                </a:solidFill>
                <a:latin typeface="Arial Rounded MT Bold" panose="020F0704030504030204" pitchFamily="34" charset="0"/>
              </a:rPr>
              <a:t>grixalvii</a:t>
            </a:r>
            <a:endParaRPr lang="es-CO" sz="2800" b="1" i="1" dirty="0">
              <a:solidFill>
                <a:srgbClr val="2E5A4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0D190EF-7901-9171-0088-50FFBCAECF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5633"/>
            <a:ext cx="5603911" cy="565909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60600AF-DABD-59EA-C528-59AF7AB1EB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971" y="1632857"/>
            <a:ext cx="6594029" cy="30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6D4D77F-FC4C-EAE3-C449-E50BC0110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273" y="800120"/>
            <a:ext cx="9700727" cy="5158415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0E9EF97-5CBC-40C9-A2BB-20C9C35A943C}"/>
              </a:ext>
            </a:extLst>
          </p:cNvPr>
          <p:cNvSpPr/>
          <p:nvPr/>
        </p:nvSpPr>
        <p:spPr>
          <a:xfrm>
            <a:off x="8570157" y="5958536"/>
            <a:ext cx="3621843" cy="7987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6E0FA-A98F-4447-9A11-EE4F1CFBE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781" y="6060563"/>
            <a:ext cx="2718593" cy="594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90314" cy="58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26142-DB5E-9896-8E7A-4D9073BE02EC}"/>
              </a:ext>
            </a:extLst>
          </p:cNvPr>
          <p:cNvSpPr txBox="1"/>
          <p:nvPr/>
        </p:nvSpPr>
        <p:spPr>
          <a:xfrm>
            <a:off x="2706216" y="319546"/>
            <a:ext cx="948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Rineloricaria</a:t>
            </a:r>
            <a:r>
              <a:rPr lang="es-CO" sz="2800" b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: especies transandinas</a:t>
            </a:r>
            <a:endParaRPr lang="es-CO" sz="2800" b="1" i="1" dirty="0">
              <a:solidFill>
                <a:srgbClr val="2E5A4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D36D09-0F43-3287-E4E9-C01418CB9D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5110"/>
            <a:ext cx="5756988" cy="6012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89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C93F3-B188-AD97-F6F3-B2301B36ABC4}"/>
              </a:ext>
            </a:extLst>
          </p:cNvPr>
          <p:cNvGrpSpPr/>
          <p:nvPr/>
        </p:nvGrpSpPr>
        <p:grpSpPr>
          <a:xfrm>
            <a:off x="8570157" y="5958537"/>
            <a:ext cx="3621843" cy="798748"/>
            <a:chOff x="9257902" y="5884186"/>
            <a:chExt cx="3621843" cy="79874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0E9EF97-5CBC-40C9-A2BB-20C9C35A943C}"/>
                </a:ext>
              </a:extLst>
            </p:cNvPr>
            <p:cNvSpPr/>
            <p:nvPr/>
          </p:nvSpPr>
          <p:spPr>
            <a:xfrm>
              <a:off x="9257902" y="5884186"/>
              <a:ext cx="3621843" cy="79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06E0FA-A98F-4447-9A11-EE4F1CFB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9526" y="6025237"/>
              <a:ext cx="2718593" cy="59469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34" y="5514665"/>
            <a:ext cx="1949866" cy="443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E4912D-7D7E-E8C9-5788-FD28F86C61EB}"/>
              </a:ext>
            </a:extLst>
          </p:cNvPr>
          <p:cNvSpPr txBox="1"/>
          <p:nvPr/>
        </p:nvSpPr>
        <p:spPr>
          <a:xfrm>
            <a:off x="5001209" y="125363"/>
            <a:ext cx="7302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2E5A41"/>
                </a:solidFill>
                <a:latin typeface="Arial Rounded MT Bold" panose="020F0704030504030204" pitchFamily="34" charset="0"/>
              </a:rPr>
              <a:t>Fortalecimiento de las investigaciones y de la colección CIUA: </a:t>
            </a:r>
            <a:r>
              <a:rPr lang="es-CO" sz="24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Expediciones localidades tipo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BE3D6C-69BC-46A7-C0F6-E66A18C3C1B6}"/>
              </a:ext>
            </a:extLst>
          </p:cNvPr>
          <p:cNvGrpSpPr/>
          <p:nvPr/>
        </p:nvGrpSpPr>
        <p:grpSpPr>
          <a:xfrm>
            <a:off x="0" y="0"/>
            <a:ext cx="5034712" cy="6546322"/>
            <a:chOff x="-1100096" y="699833"/>
            <a:chExt cx="5034712" cy="6546322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ECEDFB7E-6E17-A00B-D0BD-B67D6DD74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00096" y="699833"/>
              <a:ext cx="5034712" cy="3272968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F955BE16-F8AD-01C4-B016-AA3425B9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00096" y="3972801"/>
              <a:ext cx="5034712" cy="3273354"/>
            </a:xfrm>
            <a:prstGeom prst="rect">
              <a:avLst/>
            </a:prstGeom>
          </p:spPr>
        </p:pic>
      </p:grp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337BBF6-9106-7C2C-8192-385A2772C9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666" y="956360"/>
            <a:ext cx="3887730" cy="4975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9596B-24D2-B908-A4A4-0EBB04479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403" y="1097411"/>
            <a:ext cx="2073857" cy="2740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DB6C45-5F9C-A6EF-99C7-43A88765A38E}"/>
              </a:ext>
            </a:extLst>
          </p:cNvPr>
          <p:cNvSpPr txBox="1"/>
          <p:nvPr/>
        </p:nvSpPr>
        <p:spPr>
          <a:xfrm>
            <a:off x="9453402" y="3837416"/>
            <a:ext cx="2073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i="0" dirty="0">
                <a:effectLst/>
              </a:rPr>
              <a:t>Carl H. </a:t>
            </a:r>
            <a:r>
              <a:rPr lang="es-CO" b="1" i="0" dirty="0" err="1">
                <a:effectLst/>
              </a:rPr>
              <a:t>Eigenmann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3417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92CDF2-A80A-E512-4764-810CD1E15395}"/>
              </a:ext>
            </a:extLst>
          </p:cNvPr>
          <p:cNvGrpSpPr/>
          <p:nvPr/>
        </p:nvGrpSpPr>
        <p:grpSpPr>
          <a:xfrm>
            <a:off x="8579612" y="6067"/>
            <a:ext cx="3621843" cy="798748"/>
            <a:chOff x="9043298" y="91118"/>
            <a:chExt cx="3621843" cy="79874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0E9EF97-5CBC-40C9-A2BB-20C9C35A943C}"/>
                </a:ext>
              </a:extLst>
            </p:cNvPr>
            <p:cNvSpPr/>
            <p:nvPr/>
          </p:nvSpPr>
          <p:spPr>
            <a:xfrm>
              <a:off x="9043298" y="91118"/>
              <a:ext cx="3621843" cy="798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E06E0FA-A98F-4447-9A11-EE4F1CFB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4922" y="294609"/>
              <a:ext cx="2718593" cy="594693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68394"/>
            <a:ext cx="2590314" cy="589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0EE1E-622D-48B3-5C52-B5A7A3B792D3}"/>
              </a:ext>
            </a:extLst>
          </p:cNvPr>
          <p:cNvSpPr txBox="1"/>
          <p:nvPr/>
        </p:nvSpPr>
        <p:spPr>
          <a:xfrm>
            <a:off x="0" y="0"/>
            <a:ext cx="857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72A533"/>
                </a:solidFill>
              </a:rPr>
              <a:t>Expediciones localidades tipo</a:t>
            </a:r>
          </a:p>
        </p:txBody>
      </p:sp>
      <p:pic>
        <p:nvPicPr>
          <p:cNvPr id="10" name="Picture 9" descr="A person holding a lizard&#10;&#10;Description automatically generated with low confidence">
            <a:extLst>
              <a:ext uri="{FF2B5EF4-FFF2-40B4-BE49-F238E27FC236}">
                <a16:creationId xmlns:a16="http://schemas.microsoft.com/office/drawing/2014/main" id="{EDC60C9B-5721-B1F8-C465-1AA45E6BD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57" y="689918"/>
            <a:ext cx="3958028" cy="2794367"/>
          </a:xfrm>
          <a:prstGeom prst="rect">
            <a:avLst/>
          </a:prstGeom>
        </p:spPr>
      </p:pic>
      <p:pic>
        <p:nvPicPr>
          <p:cNvPr id="11" name="Imagen 111">
            <a:extLst>
              <a:ext uri="{FF2B5EF4-FFF2-40B4-BE49-F238E27FC236}">
                <a16:creationId xmlns:a16="http://schemas.microsoft.com/office/drawing/2014/main" id="{CBF97F8C-1A02-5D95-5BDD-5016B99D9C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1750" y="3663176"/>
            <a:ext cx="2200275" cy="214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F784D3-178D-891C-CB00-8C97CB1A2C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016" y="1261098"/>
            <a:ext cx="2574872" cy="1809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27B37D-85A7-02FE-B757-8C28282E3C29}"/>
              </a:ext>
            </a:extLst>
          </p:cNvPr>
          <p:cNvSpPr txBox="1"/>
          <p:nvPr/>
        </p:nvSpPr>
        <p:spPr>
          <a:xfrm>
            <a:off x="8839793" y="1313044"/>
            <a:ext cx="738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COI</a:t>
            </a:r>
          </a:p>
          <a:p>
            <a:pPr algn="ctr"/>
            <a:r>
              <a:rPr lang="es-CO" sz="1600" dirty="0"/>
              <a:t>Cytb</a:t>
            </a:r>
          </a:p>
          <a:p>
            <a:pPr algn="ctr"/>
            <a:r>
              <a:rPr lang="es-CO" sz="1600" dirty="0"/>
              <a:t>16S</a:t>
            </a:r>
          </a:p>
          <a:p>
            <a:pPr algn="ctr"/>
            <a:r>
              <a:rPr lang="es-CO" sz="1600" dirty="0"/>
              <a:t>12S</a:t>
            </a:r>
          </a:p>
          <a:p>
            <a:pPr algn="ctr"/>
            <a:r>
              <a:rPr lang="es-CO" sz="1600" dirty="0"/>
              <a:t>Nd2</a:t>
            </a:r>
          </a:p>
          <a:p>
            <a:pPr algn="ctr"/>
            <a:r>
              <a:rPr lang="es-CO" sz="1600" dirty="0"/>
              <a:t>Nd4</a:t>
            </a:r>
          </a:p>
          <a:p>
            <a:pPr algn="ctr"/>
            <a:endParaRPr lang="es-CO" sz="1600" dirty="0"/>
          </a:p>
          <a:p>
            <a:pPr algn="ctr"/>
            <a:endParaRPr lang="es-CO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CF50C-B793-7EF5-7CC7-034FE82D8C2D}"/>
              </a:ext>
            </a:extLst>
          </p:cNvPr>
          <p:cNvSpPr txBox="1"/>
          <p:nvPr/>
        </p:nvSpPr>
        <p:spPr>
          <a:xfrm>
            <a:off x="9652280" y="1627425"/>
            <a:ext cx="738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RAG1</a:t>
            </a:r>
          </a:p>
          <a:p>
            <a:r>
              <a:rPr lang="es-CO" sz="1600" dirty="0"/>
              <a:t>RAG2</a:t>
            </a:r>
          </a:p>
          <a:p>
            <a:r>
              <a:rPr lang="es-CO" sz="1600" dirty="0"/>
              <a:t>MyH6</a:t>
            </a:r>
          </a:p>
          <a:p>
            <a:endParaRPr lang="es-CO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FE44D4-5143-2D62-D444-8C87FACA02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960" y="3642573"/>
            <a:ext cx="3193876" cy="506288"/>
          </a:xfrm>
          <a:prstGeom prst="rect">
            <a:avLst/>
          </a:prstGeom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664A609F-86C6-CDA4-E5CA-B230834C64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766" y="4227645"/>
            <a:ext cx="1701536" cy="2101396"/>
          </a:xfrm>
          <a:prstGeom prst="rect">
            <a:avLst/>
          </a:prstGeom>
        </p:spPr>
      </p:pic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CB8B99CF-7767-79C7-7297-664F129EF09E}"/>
              </a:ext>
            </a:extLst>
          </p:cNvPr>
          <p:cNvSpPr/>
          <p:nvPr/>
        </p:nvSpPr>
        <p:spPr>
          <a:xfrm rot="5400000">
            <a:off x="2039696" y="3411404"/>
            <a:ext cx="865174" cy="1474915"/>
          </a:xfrm>
          <a:prstGeom prst="bentUpArrow">
            <a:avLst>
              <a:gd name="adj1" fmla="val 9902"/>
              <a:gd name="adj2" fmla="val 26114"/>
              <a:gd name="adj3" fmla="val 25000"/>
            </a:avLst>
          </a:prstGeom>
          <a:solidFill>
            <a:srgbClr val="2E5A41"/>
          </a:solidFill>
          <a:ln>
            <a:solidFill>
              <a:srgbClr val="2E5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AC8F9990-591F-E6F0-B43D-B76D2E9452E4}"/>
              </a:ext>
            </a:extLst>
          </p:cNvPr>
          <p:cNvSpPr/>
          <p:nvPr/>
        </p:nvSpPr>
        <p:spPr>
          <a:xfrm rot="5400000">
            <a:off x="7509681" y="3167092"/>
            <a:ext cx="865174" cy="1142169"/>
          </a:xfrm>
          <a:prstGeom prst="bentUpArrow">
            <a:avLst>
              <a:gd name="adj1" fmla="val 9902"/>
              <a:gd name="adj2" fmla="val 26114"/>
              <a:gd name="adj3" fmla="val 25000"/>
            </a:avLst>
          </a:prstGeom>
          <a:solidFill>
            <a:srgbClr val="2E5A41"/>
          </a:solidFill>
          <a:ln>
            <a:solidFill>
              <a:srgbClr val="2E5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2BDA3C62-4DB6-F13C-A14F-3C1827E58D5B}"/>
              </a:ext>
            </a:extLst>
          </p:cNvPr>
          <p:cNvSpPr/>
          <p:nvPr/>
        </p:nvSpPr>
        <p:spPr>
          <a:xfrm rot="16200000" flipV="1">
            <a:off x="4737837" y="2450700"/>
            <a:ext cx="1328913" cy="738256"/>
          </a:xfrm>
          <a:prstGeom prst="bentUpArrow">
            <a:avLst>
              <a:gd name="adj1" fmla="val 9902"/>
              <a:gd name="adj2" fmla="val 26114"/>
              <a:gd name="adj3" fmla="val 25000"/>
            </a:avLst>
          </a:prstGeom>
          <a:solidFill>
            <a:srgbClr val="2E5A41"/>
          </a:solidFill>
          <a:ln>
            <a:solidFill>
              <a:srgbClr val="2E5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E2C47-1689-A715-4CED-63666BCD7B96}"/>
              </a:ext>
            </a:extLst>
          </p:cNvPr>
          <p:cNvSpPr txBox="1"/>
          <p:nvPr/>
        </p:nvSpPr>
        <p:spPr>
          <a:xfrm>
            <a:off x="161258" y="695912"/>
            <a:ext cx="342596" cy="369332"/>
          </a:xfrm>
          <a:prstGeom prst="rect">
            <a:avLst/>
          </a:prstGeom>
          <a:solidFill>
            <a:srgbClr val="2E5A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15546A-974D-4B5D-80BB-172D75E7D218}"/>
              </a:ext>
            </a:extLst>
          </p:cNvPr>
          <p:cNvSpPr txBox="1"/>
          <p:nvPr/>
        </p:nvSpPr>
        <p:spPr>
          <a:xfrm>
            <a:off x="3850205" y="3695268"/>
            <a:ext cx="342596" cy="369332"/>
          </a:xfrm>
          <a:prstGeom prst="rect">
            <a:avLst/>
          </a:prstGeom>
          <a:solidFill>
            <a:srgbClr val="2E5A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3E8C70-4104-B5ED-1F01-FAC8A365ED95}"/>
              </a:ext>
            </a:extLst>
          </p:cNvPr>
          <p:cNvSpPr txBox="1"/>
          <p:nvPr/>
        </p:nvSpPr>
        <p:spPr>
          <a:xfrm>
            <a:off x="6115458" y="1294382"/>
            <a:ext cx="342596" cy="369332"/>
          </a:xfrm>
          <a:prstGeom prst="rect">
            <a:avLst/>
          </a:prstGeom>
          <a:solidFill>
            <a:srgbClr val="2E5A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A41C31-5219-F344-5C80-9575BFB78DC8}"/>
              </a:ext>
            </a:extLst>
          </p:cNvPr>
          <p:cNvSpPr txBox="1"/>
          <p:nvPr/>
        </p:nvSpPr>
        <p:spPr>
          <a:xfrm>
            <a:off x="9170037" y="4183519"/>
            <a:ext cx="342596" cy="369332"/>
          </a:xfrm>
          <a:prstGeom prst="rect">
            <a:avLst/>
          </a:prstGeom>
          <a:solidFill>
            <a:srgbClr val="2E5A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62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135F55-7D25-4909-BA93-B767F6AB5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57285"/>
            <a:ext cx="12192000" cy="12611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0E9EF97-5CBC-40C9-A2BB-20C9C35A943C}"/>
              </a:ext>
            </a:extLst>
          </p:cNvPr>
          <p:cNvSpPr/>
          <p:nvPr/>
        </p:nvSpPr>
        <p:spPr>
          <a:xfrm>
            <a:off x="8570157" y="0"/>
            <a:ext cx="3621843" cy="7987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06E0FA-A98F-4447-9A11-EE4F1CFB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781" y="102027"/>
            <a:ext cx="2718593" cy="594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1F675B-29ED-4CE7-AB47-9BC73584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843" y="31304"/>
            <a:ext cx="2590314" cy="58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8DFE7-4688-C7D1-CC66-876CCEDB557F}"/>
              </a:ext>
            </a:extLst>
          </p:cNvPr>
          <p:cNvSpPr txBox="1"/>
          <p:nvPr/>
        </p:nvSpPr>
        <p:spPr>
          <a:xfrm>
            <a:off x="0" y="0"/>
            <a:ext cx="486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err="1">
                <a:solidFill>
                  <a:srgbClr val="72A533"/>
                </a:solidFill>
                <a:latin typeface="Arial Rounded MT Bold" panose="020F0704030504030204" pitchFamily="34" charset="0"/>
              </a:rPr>
              <a:t>Mitogenomas</a:t>
            </a:r>
            <a:endParaRPr lang="es-CO" sz="4000" b="1" dirty="0">
              <a:solidFill>
                <a:srgbClr val="72A53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EB68E-9B06-6192-BCCE-FFBB912B9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19" y="632692"/>
            <a:ext cx="4477167" cy="2984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4C3F4-1E15-37DB-87EE-10B8A2721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19" y="3701196"/>
            <a:ext cx="4477167" cy="2982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50D1B-4F89-E59A-0673-8B71255E53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554" y="632693"/>
            <a:ext cx="4477167" cy="2984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5015E-EFFD-7B1E-F398-61B6A8B792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35554" y="3701196"/>
            <a:ext cx="4477167" cy="2984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5EFBAB-AE73-5E13-F452-03FB779A312B}"/>
              </a:ext>
            </a:extLst>
          </p:cNvPr>
          <p:cNvSpPr txBox="1"/>
          <p:nvPr/>
        </p:nvSpPr>
        <p:spPr>
          <a:xfrm>
            <a:off x="1578520" y="944944"/>
            <a:ext cx="4477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i="1" dirty="0">
                <a:solidFill>
                  <a:schemeClr val="bg1"/>
                </a:solidFill>
                <a:effectLst/>
              </a:rPr>
              <a:t>Carlastyanax aurocaudatus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95896-EB74-3622-0CD3-A111293AE7CA}"/>
              </a:ext>
            </a:extLst>
          </p:cNvPr>
          <p:cNvSpPr txBox="1"/>
          <p:nvPr/>
        </p:nvSpPr>
        <p:spPr>
          <a:xfrm>
            <a:off x="6135554" y="957664"/>
            <a:ext cx="4477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i="1" dirty="0">
                <a:solidFill>
                  <a:schemeClr val="bg1"/>
                </a:solidFill>
                <a:effectLst/>
              </a:rPr>
              <a:t>Astroblepus </a:t>
            </a:r>
            <a:r>
              <a:rPr lang="es-CO" sz="2000" i="1" dirty="0" err="1">
                <a:solidFill>
                  <a:schemeClr val="bg1"/>
                </a:solidFill>
                <a:effectLst/>
              </a:rPr>
              <a:t>grixalvii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74ADB-5039-DC5D-8FCA-D214A96BA12D}"/>
              </a:ext>
            </a:extLst>
          </p:cNvPr>
          <p:cNvSpPr txBox="1"/>
          <p:nvPr/>
        </p:nvSpPr>
        <p:spPr>
          <a:xfrm>
            <a:off x="1578519" y="4210194"/>
            <a:ext cx="4477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i="1" dirty="0">
                <a:solidFill>
                  <a:schemeClr val="bg1"/>
                </a:solidFill>
                <a:effectLst/>
              </a:rPr>
              <a:t>Apteronotus magdalenensis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7AE11-184E-211C-2BBF-41290757EF8A}"/>
              </a:ext>
            </a:extLst>
          </p:cNvPr>
          <p:cNvSpPr txBox="1"/>
          <p:nvPr/>
        </p:nvSpPr>
        <p:spPr>
          <a:xfrm>
            <a:off x="6135554" y="4215676"/>
            <a:ext cx="4477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0" i="1" dirty="0">
                <a:solidFill>
                  <a:schemeClr val="bg1"/>
                </a:solidFill>
                <a:effectLst/>
              </a:rPr>
              <a:t>Trichomycterus </a:t>
            </a:r>
            <a:r>
              <a:rPr lang="es-CO" sz="2000" b="0" i="1" dirty="0" err="1">
                <a:solidFill>
                  <a:schemeClr val="bg1"/>
                </a:solidFill>
                <a:effectLst/>
              </a:rPr>
              <a:t>caliensis</a:t>
            </a:r>
            <a:r>
              <a:rPr lang="es-CO" sz="2000" b="0" i="1" dirty="0">
                <a:solidFill>
                  <a:schemeClr val="bg1"/>
                </a:solidFill>
                <a:effectLst/>
              </a:rPr>
              <a:t> 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53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363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Camila Quintero</dc:creator>
  <cp:lastModifiedBy>Carlos DoNascimiento</cp:lastModifiedBy>
  <cp:revision>22</cp:revision>
  <dcterms:created xsi:type="dcterms:W3CDTF">2023-03-22T23:34:11Z</dcterms:created>
  <dcterms:modified xsi:type="dcterms:W3CDTF">2023-03-28T22:21:14Z</dcterms:modified>
</cp:coreProperties>
</file>